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3"/>
  </p:notesMasterIdLst>
  <p:handoutMasterIdLst>
    <p:handoutMasterId r:id="rId64"/>
  </p:handoutMasterIdLst>
  <p:sldIdLst>
    <p:sldId id="256" r:id="rId5"/>
    <p:sldId id="258" r:id="rId6"/>
    <p:sldId id="259" r:id="rId7"/>
    <p:sldId id="260" r:id="rId8"/>
    <p:sldId id="315" r:id="rId9"/>
    <p:sldId id="262" r:id="rId10"/>
    <p:sldId id="263" r:id="rId11"/>
    <p:sldId id="264" r:id="rId12"/>
    <p:sldId id="265" r:id="rId13"/>
    <p:sldId id="266" r:id="rId14"/>
    <p:sldId id="268" r:id="rId15"/>
    <p:sldId id="269" r:id="rId16"/>
    <p:sldId id="270" r:id="rId17"/>
    <p:sldId id="271" r:id="rId18"/>
    <p:sldId id="272" r:id="rId19"/>
    <p:sldId id="273" r:id="rId20"/>
    <p:sldId id="274" r:id="rId21"/>
    <p:sldId id="275" r:id="rId22"/>
    <p:sldId id="276" r:id="rId23"/>
    <p:sldId id="277" r:id="rId24"/>
    <p:sldId id="287" r:id="rId25"/>
    <p:sldId id="288" r:id="rId26"/>
    <p:sldId id="289" r:id="rId27"/>
    <p:sldId id="290" r:id="rId28"/>
    <p:sldId id="278" r:id="rId29"/>
    <p:sldId id="279" r:id="rId30"/>
    <p:sldId id="280" r:id="rId31"/>
    <p:sldId id="281" r:id="rId32"/>
    <p:sldId id="282" r:id="rId33"/>
    <p:sldId id="283" r:id="rId34"/>
    <p:sldId id="284" r:id="rId35"/>
    <p:sldId id="285" r:id="rId36"/>
    <p:sldId id="286" r:id="rId37"/>
    <p:sldId id="291" r:id="rId38"/>
    <p:sldId id="267"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6" autoAdjust="0"/>
    <p:restoredTop sz="94660"/>
  </p:normalViewPr>
  <p:slideViewPr>
    <p:cSldViewPr>
      <p:cViewPr>
        <p:scale>
          <a:sx n="88" d="100"/>
          <a:sy n="88" d="100"/>
        </p:scale>
        <p:origin x="549" y="2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handoutMaster" Target="handoutMasters/handoutMaster1.xml"/><Relationship Id="rId69"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en Mosey" userId="1fce0f73-4c33-467c-99c6-1dba87d98ca4" providerId="ADAL" clId="{4DC39A96-AEB9-4C09-AFB7-B1722C2BFAFE}"/>
    <pc:docChg chg="undo custSel addSld delSld modSld">
      <pc:chgData name="Stephen Mosey" userId="1fce0f73-4c33-467c-99c6-1dba87d98ca4" providerId="ADAL" clId="{4DC39A96-AEB9-4C09-AFB7-B1722C2BFAFE}" dt="2021-09-20T18:40:46.826" v="1191" actId="20577"/>
      <pc:docMkLst>
        <pc:docMk/>
      </pc:docMkLst>
      <pc:sldChg chg="modSp mod">
        <pc:chgData name="Stephen Mosey" userId="1fce0f73-4c33-467c-99c6-1dba87d98ca4" providerId="ADAL" clId="{4DC39A96-AEB9-4C09-AFB7-B1722C2BFAFE}" dt="2021-09-17T09:15:18.333" v="2" actId="27636"/>
        <pc:sldMkLst>
          <pc:docMk/>
          <pc:sldMk cId="2818918799" sldId="259"/>
        </pc:sldMkLst>
        <pc:spChg chg="mod">
          <ac:chgData name="Stephen Mosey" userId="1fce0f73-4c33-467c-99c6-1dba87d98ca4" providerId="ADAL" clId="{4DC39A96-AEB9-4C09-AFB7-B1722C2BFAFE}" dt="2021-09-17T09:15:09.350" v="0"/>
          <ac:spMkLst>
            <pc:docMk/>
            <pc:sldMk cId="2818918799" sldId="259"/>
            <ac:spMk id="2" creationId="{195B3241-2BA9-4D17-B2D3-295AF6A8E312}"/>
          </ac:spMkLst>
        </pc:spChg>
        <pc:spChg chg="mod">
          <ac:chgData name="Stephen Mosey" userId="1fce0f73-4c33-467c-99c6-1dba87d98ca4" providerId="ADAL" clId="{4DC39A96-AEB9-4C09-AFB7-B1722C2BFAFE}" dt="2021-09-17T09:15:18.333" v="2" actId="27636"/>
          <ac:spMkLst>
            <pc:docMk/>
            <pc:sldMk cId="2818918799" sldId="259"/>
            <ac:spMk id="3" creationId="{4A4213AB-B416-40D2-A744-8F558CB789FE}"/>
          </ac:spMkLst>
        </pc:spChg>
      </pc:sldChg>
      <pc:sldChg chg="modSp new mod">
        <pc:chgData name="Stephen Mosey" userId="1fce0f73-4c33-467c-99c6-1dba87d98ca4" providerId="ADAL" clId="{4DC39A96-AEB9-4C09-AFB7-B1722C2BFAFE}" dt="2021-09-20T18:40:46.826" v="1191" actId="20577"/>
        <pc:sldMkLst>
          <pc:docMk/>
          <pc:sldMk cId="3519228837" sldId="260"/>
        </pc:sldMkLst>
        <pc:spChg chg="mod">
          <ac:chgData name="Stephen Mosey" userId="1fce0f73-4c33-467c-99c6-1dba87d98ca4" providerId="ADAL" clId="{4DC39A96-AEB9-4C09-AFB7-B1722C2BFAFE}" dt="2021-09-17T09:15:48.850" v="4"/>
          <ac:spMkLst>
            <pc:docMk/>
            <pc:sldMk cId="3519228837" sldId="260"/>
            <ac:spMk id="2" creationId="{658C2C37-7E45-4E03-8E68-7321341385B8}"/>
          </ac:spMkLst>
        </pc:spChg>
        <pc:spChg chg="mod">
          <ac:chgData name="Stephen Mosey" userId="1fce0f73-4c33-467c-99c6-1dba87d98ca4" providerId="ADAL" clId="{4DC39A96-AEB9-4C09-AFB7-B1722C2BFAFE}" dt="2021-09-20T18:40:46.826" v="1191" actId="20577"/>
          <ac:spMkLst>
            <pc:docMk/>
            <pc:sldMk cId="3519228837" sldId="260"/>
            <ac:spMk id="3" creationId="{3E4FB847-42C8-4A44-8A1A-79D37344531A}"/>
          </ac:spMkLst>
        </pc:spChg>
      </pc:sldChg>
      <pc:sldChg chg="addSp delSp modSp new del mod">
        <pc:chgData name="Stephen Mosey" userId="1fce0f73-4c33-467c-99c6-1dba87d98ca4" providerId="ADAL" clId="{4DC39A96-AEB9-4C09-AFB7-B1722C2BFAFE}" dt="2021-09-20T18:40:17.588" v="1156" actId="47"/>
        <pc:sldMkLst>
          <pc:docMk/>
          <pc:sldMk cId="150933737" sldId="261"/>
        </pc:sldMkLst>
        <pc:spChg chg="mod">
          <ac:chgData name="Stephen Mosey" userId="1fce0f73-4c33-467c-99c6-1dba87d98ca4" providerId="ADAL" clId="{4DC39A96-AEB9-4C09-AFB7-B1722C2BFAFE}" dt="2021-09-17T09:21:07.581" v="167" actId="20577"/>
          <ac:spMkLst>
            <pc:docMk/>
            <pc:sldMk cId="150933737" sldId="261"/>
            <ac:spMk id="2" creationId="{3EFCB119-BD96-4F83-A232-EDFD40E2C8F8}"/>
          </ac:spMkLst>
        </pc:spChg>
        <pc:spChg chg="del">
          <ac:chgData name="Stephen Mosey" userId="1fce0f73-4c33-467c-99c6-1dba87d98ca4" providerId="ADAL" clId="{4DC39A96-AEB9-4C09-AFB7-B1722C2BFAFE}" dt="2021-09-17T09:21:17.568" v="168" actId="478"/>
          <ac:spMkLst>
            <pc:docMk/>
            <pc:sldMk cId="150933737" sldId="261"/>
            <ac:spMk id="3" creationId="{EC7386E3-CFA3-471E-86A4-8363B55D53B7}"/>
          </ac:spMkLst>
        </pc:spChg>
        <pc:spChg chg="add mod">
          <ac:chgData name="Stephen Mosey" userId="1fce0f73-4c33-467c-99c6-1dba87d98ca4" providerId="ADAL" clId="{4DC39A96-AEB9-4C09-AFB7-B1722C2BFAFE}" dt="2021-09-17T09:44:53.126" v="337" actId="1076"/>
          <ac:spMkLst>
            <pc:docMk/>
            <pc:sldMk cId="150933737" sldId="261"/>
            <ac:spMk id="9" creationId="{232BCABE-3126-44F8-9826-3595D332A8EA}"/>
          </ac:spMkLst>
        </pc:spChg>
        <pc:spChg chg="add mod">
          <ac:chgData name="Stephen Mosey" userId="1fce0f73-4c33-467c-99c6-1dba87d98ca4" providerId="ADAL" clId="{4DC39A96-AEB9-4C09-AFB7-B1722C2BFAFE}" dt="2021-09-17T09:49:43.390" v="349" actId="20577"/>
          <ac:spMkLst>
            <pc:docMk/>
            <pc:sldMk cId="150933737" sldId="261"/>
            <ac:spMk id="10" creationId="{09EEF009-DF67-4B8D-9525-C09829A72C92}"/>
          </ac:spMkLst>
        </pc:spChg>
        <pc:spChg chg="add mod">
          <ac:chgData name="Stephen Mosey" userId="1fce0f73-4c33-467c-99c6-1dba87d98ca4" providerId="ADAL" clId="{4DC39A96-AEB9-4C09-AFB7-B1722C2BFAFE}" dt="2021-09-17T09:44:08.357" v="331" actId="1076"/>
          <ac:spMkLst>
            <pc:docMk/>
            <pc:sldMk cId="150933737" sldId="261"/>
            <ac:spMk id="12" creationId="{EC637F9E-3845-48AA-90FA-578CE382BB12}"/>
          </ac:spMkLst>
        </pc:spChg>
        <pc:spChg chg="add mod">
          <ac:chgData name="Stephen Mosey" userId="1fce0f73-4c33-467c-99c6-1dba87d98ca4" providerId="ADAL" clId="{4DC39A96-AEB9-4C09-AFB7-B1722C2BFAFE}" dt="2021-09-17T09:44:24.859" v="334" actId="1076"/>
          <ac:spMkLst>
            <pc:docMk/>
            <pc:sldMk cId="150933737" sldId="261"/>
            <ac:spMk id="14" creationId="{F926C89E-FE5A-4093-B325-777323ED8FE9}"/>
          </ac:spMkLst>
        </pc:spChg>
        <pc:spChg chg="add mod">
          <ac:chgData name="Stephen Mosey" userId="1fce0f73-4c33-467c-99c6-1dba87d98ca4" providerId="ADAL" clId="{4DC39A96-AEB9-4C09-AFB7-B1722C2BFAFE}" dt="2021-09-17T09:44:18.292" v="333" actId="1076"/>
          <ac:spMkLst>
            <pc:docMk/>
            <pc:sldMk cId="150933737" sldId="261"/>
            <ac:spMk id="18" creationId="{3D461E22-B937-463D-873A-9E47A0E7CA03}"/>
          </ac:spMkLst>
        </pc:spChg>
        <pc:picChg chg="add mod modCrop">
          <ac:chgData name="Stephen Mosey" userId="1fce0f73-4c33-467c-99c6-1dba87d98ca4" providerId="ADAL" clId="{4DC39A96-AEB9-4C09-AFB7-B1722C2BFAFE}" dt="2021-09-20T18:22:27.267" v="941" actId="1076"/>
          <ac:picMkLst>
            <pc:docMk/>
            <pc:sldMk cId="150933737" sldId="261"/>
            <ac:picMk id="4" creationId="{6642668A-8384-406E-8BC6-F67DB7CC8FCE}"/>
          </ac:picMkLst>
        </pc:picChg>
        <pc:cxnChg chg="add del">
          <ac:chgData name="Stephen Mosey" userId="1fce0f73-4c33-467c-99c6-1dba87d98ca4" providerId="ADAL" clId="{4DC39A96-AEB9-4C09-AFB7-B1722C2BFAFE}" dt="2021-09-17T09:22:33.718" v="191" actId="478"/>
          <ac:cxnSpMkLst>
            <pc:docMk/>
            <pc:sldMk cId="150933737" sldId="261"/>
            <ac:cxnSpMk id="6" creationId="{0326FF5F-B27B-41F5-974B-F75CAD5E20A7}"/>
          </ac:cxnSpMkLst>
        </pc:cxnChg>
        <pc:cxnChg chg="add mod">
          <ac:chgData name="Stephen Mosey" userId="1fce0f73-4c33-467c-99c6-1dba87d98ca4" providerId="ADAL" clId="{4DC39A96-AEB9-4C09-AFB7-B1722C2BFAFE}" dt="2021-09-17T09:22:49.188" v="193" actId="1076"/>
          <ac:cxnSpMkLst>
            <pc:docMk/>
            <pc:sldMk cId="150933737" sldId="261"/>
            <ac:cxnSpMk id="8" creationId="{B181329D-0207-49E6-B0F4-6CE15B188FA8}"/>
          </ac:cxnSpMkLst>
        </pc:cxnChg>
        <pc:cxnChg chg="add mod">
          <ac:chgData name="Stephen Mosey" userId="1fce0f73-4c33-467c-99c6-1dba87d98ca4" providerId="ADAL" clId="{4DC39A96-AEB9-4C09-AFB7-B1722C2BFAFE}" dt="2021-09-17T09:28:31.242" v="262" actId="1076"/>
          <ac:cxnSpMkLst>
            <pc:docMk/>
            <pc:sldMk cId="150933737" sldId="261"/>
            <ac:cxnSpMk id="11" creationId="{716D1559-6B98-49F3-96AF-7EB19F23EF98}"/>
          </ac:cxnSpMkLst>
        </pc:cxnChg>
        <pc:cxnChg chg="add mod">
          <ac:chgData name="Stephen Mosey" userId="1fce0f73-4c33-467c-99c6-1dba87d98ca4" providerId="ADAL" clId="{4DC39A96-AEB9-4C09-AFB7-B1722C2BFAFE}" dt="2021-09-17T09:44:31.760" v="335" actId="14100"/>
          <ac:cxnSpMkLst>
            <pc:docMk/>
            <pc:sldMk cId="150933737" sldId="261"/>
            <ac:cxnSpMk id="13" creationId="{775FF894-A59A-4C9C-B40E-37A400DAEA32}"/>
          </ac:cxnSpMkLst>
        </pc:cxnChg>
        <pc:cxnChg chg="add mod">
          <ac:chgData name="Stephen Mosey" userId="1fce0f73-4c33-467c-99c6-1dba87d98ca4" providerId="ADAL" clId="{4DC39A96-AEB9-4C09-AFB7-B1722C2BFAFE}" dt="2021-09-17T09:43:33.651" v="311" actId="14100"/>
          <ac:cxnSpMkLst>
            <pc:docMk/>
            <pc:sldMk cId="150933737" sldId="261"/>
            <ac:cxnSpMk id="17" creationId="{B40AE63E-B872-4901-B02F-244697E57270}"/>
          </ac:cxnSpMkLst>
        </pc:cxnChg>
      </pc:sldChg>
      <pc:sldChg chg="modSp new mod">
        <pc:chgData name="Stephen Mosey" userId="1fce0f73-4c33-467c-99c6-1dba87d98ca4" providerId="ADAL" clId="{4DC39A96-AEB9-4C09-AFB7-B1722C2BFAFE}" dt="2021-09-17T09:53:43.299" v="688" actId="20577"/>
        <pc:sldMkLst>
          <pc:docMk/>
          <pc:sldMk cId="791409301" sldId="262"/>
        </pc:sldMkLst>
        <pc:spChg chg="mod">
          <ac:chgData name="Stephen Mosey" userId="1fce0f73-4c33-467c-99c6-1dba87d98ca4" providerId="ADAL" clId="{4DC39A96-AEB9-4C09-AFB7-B1722C2BFAFE}" dt="2021-09-17T09:50:16.894" v="386" actId="20577"/>
          <ac:spMkLst>
            <pc:docMk/>
            <pc:sldMk cId="791409301" sldId="262"/>
            <ac:spMk id="2" creationId="{3DF7C2FB-A493-474D-A72F-06D7B4D3D203}"/>
          </ac:spMkLst>
        </pc:spChg>
        <pc:spChg chg="mod">
          <ac:chgData name="Stephen Mosey" userId="1fce0f73-4c33-467c-99c6-1dba87d98ca4" providerId="ADAL" clId="{4DC39A96-AEB9-4C09-AFB7-B1722C2BFAFE}" dt="2021-09-17T09:53:43.299" v="688" actId="20577"/>
          <ac:spMkLst>
            <pc:docMk/>
            <pc:sldMk cId="791409301" sldId="262"/>
            <ac:spMk id="3" creationId="{FB06DE8E-6103-4ECE-8908-F1404E1274BD}"/>
          </ac:spMkLst>
        </pc:spChg>
      </pc:sldChg>
      <pc:sldChg chg="modSp new mod">
        <pc:chgData name="Stephen Mosey" userId="1fce0f73-4c33-467c-99c6-1dba87d98ca4" providerId="ADAL" clId="{4DC39A96-AEB9-4C09-AFB7-B1722C2BFAFE}" dt="2021-09-17T09:55:10.809" v="700"/>
        <pc:sldMkLst>
          <pc:docMk/>
          <pc:sldMk cId="2211029276" sldId="263"/>
        </pc:sldMkLst>
        <pc:spChg chg="mod">
          <ac:chgData name="Stephen Mosey" userId="1fce0f73-4c33-467c-99c6-1dba87d98ca4" providerId="ADAL" clId="{4DC39A96-AEB9-4C09-AFB7-B1722C2BFAFE}" dt="2021-09-17T09:54:18.315" v="699" actId="20577"/>
          <ac:spMkLst>
            <pc:docMk/>
            <pc:sldMk cId="2211029276" sldId="263"/>
            <ac:spMk id="2" creationId="{0D1B45DB-0FA8-4C35-945A-DB20178DBBF1}"/>
          </ac:spMkLst>
        </pc:spChg>
        <pc:spChg chg="mod">
          <ac:chgData name="Stephen Mosey" userId="1fce0f73-4c33-467c-99c6-1dba87d98ca4" providerId="ADAL" clId="{4DC39A96-AEB9-4C09-AFB7-B1722C2BFAFE}" dt="2021-09-17T09:55:10.809" v="700"/>
          <ac:spMkLst>
            <pc:docMk/>
            <pc:sldMk cId="2211029276" sldId="263"/>
            <ac:spMk id="3" creationId="{229B0B10-C338-4FEF-9BEF-1230EE5010BE}"/>
          </ac:spMkLst>
        </pc:spChg>
      </pc:sldChg>
      <pc:sldChg chg="modSp new mod">
        <pc:chgData name="Stephen Mosey" userId="1fce0f73-4c33-467c-99c6-1dba87d98ca4" providerId="ADAL" clId="{4DC39A96-AEB9-4C09-AFB7-B1722C2BFAFE}" dt="2021-09-17T09:55:51.527" v="704"/>
        <pc:sldMkLst>
          <pc:docMk/>
          <pc:sldMk cId="1576078269" sldId="264"/>
        </pc:sldMkLst>
        <pc:spChg chg="mod">
          <ac:chgData name="Stephen Mosey" userId="1fce0f73-4c33-467c-99c6-1dba87d98ca4" providerId="ADAL" clId="{4DC39A96-AEB9-4C09-AFB7-B1722C2BFAFE}" dt="2021-09-17T09:55:51.527" v="704"/>
          <ac:spMkLst>
            <pc:docMk/>
            <pc:sldMk cId="1576078269" sldId="264"/>
            <ac:spMk id="2" creationId="{03CC9774-B4F9-4BBB-8171-D2D888C5D247}"/>
          </ac:spMkLst>
        </pc:spChg>
        <pc:spChg chg="mod">
          <ac:chgData name="Stephen Mosey" userId="1fce0f73-4c33-467c-99c6-1dba87d98ca4" providerId="ADAL" clId="{4DC39A96-AEB9-4C09-AFB7-B1722C2BFAFE}" dt="2021-09-17T09:55:34.029" v="703" actId="27636"/>
          <ac:spMkLst>
            <pc:docMk/>
            <pc:sldMk cId="1576078269" sldId="264"/>
            <ac:spMk id="3" creationId="{BA5B0B71-B301-4132-87AD-EF915921A4E2}"/>
          </ac:spMkLst>
        </pc:spChg>
      </pc:sldChg>
      <pc:sldChg chg="modSp new mod">
        <pc:chgData name="Stephen Mosey" userId="1fce0f73-4c33-467c-99c6-1dba87d98ca4" providerId="ADAL" clId="{4DC39A96-AEB9-4C09-AFB7-B1722C2BFAFE}" dt="2021-09-17T09:56:20.019" v="708" actId="27636"/>
        <pc:sldMkLst>
          <pc:docMk/>
          <pc:sldMk cId="2970646025" sldId="265"/>
        </pc:sldMkLst>
        <pc:spChg chg="mod">
          <ac:chgData name="Stephen Mosey" userId="1fce0f73-4c33-467c-99c6-1dba87d98ca4" providerId="ADAL" clId="{4DC39A96-AEB9-4C09-AFB7-B1722C2BFAFE}" dt="2021-09-17T09:56:20.019" v="708" actId="27636"/>
          <ac:spMkLst>
            <pc:docMk/>
            <pc:sldMk cId="2970646025" sldId="265"/>
            <ac:spMk id="2" creationId="{688BC983-E392-4F70-954E-1319ED51AE83}"/>
          </ac:spMkLst>
        </pc:spChg>
        <pc:spChg chg="mod">
          <ac:chgData name="Stephen Mosey" userId="1fce0f73-4c33-467c-99c6-1dba87d98ca4" providerId="ADAL" clId="{4DC39A96-AEB9-4C09-AFB7-B1722C2BFAFE}" dt="2021-09-17T09:56:08.880" v="706"/>
          <ac:spMkLst>
            <pc:docMk/>
            <pc:sldMk cId="2970646025" sldId="265"/>
            <ac:spMk id="3" creationId="{6BC7E720-6692-4FF6-9BA9-088EA02E67D9}"/>
          </ac:spMkLst>
        </pc:spChg>
      </pc:sldChg>
      <pc:sldChg chg="addSp modSp new mod">
        <pc:chgData name="Stephen Mosey" userId="1fce0f73-4c33-467c-99c6-1dba87d98ca4" providerId="ADAL" clId="{4DC39A96-AEB9-4C09-AFB7-B1722C2BFAFE}" dt="2021-09-17T09:57:01.382" v="731" actId="1076"/>
        <pc:sldMkLst>
          <pc:docMk/>
          <pc:sldMk cId="1045338988" sldId="266"/>
        </pc:sldMkLst>
        <pc:spChg chg="mod">
          <ac:chgData name="Stephen Mosey" userId="1fce0f73-4c33-467c-99c6-1dba87d98ca4" providerId="ADAL" clId="{4DC39A96-AEB9-4C09-AFB7-B1722C2BFAFE}" dt="2021-09-17T09:56:38.491" v="727" actId="20577"/>
          <ac:spMkLst>
            <pc:docMk/>
            <pc:sldMk cId="1045338988" sldId="266"/>
            <ac:spMk id="2" creationId="{E485D5E4-FAB8-4631-BA3A-86F001B5C88F}"/>
          </ac:spMkLst>
        </pc:spChg>
        <pc:spChg chg="mod">
          <ac:chgData name="Stephen Mosey" userId="1fce0f73-4c33-467c-99c6-1dba87d98ca4" providerId="ADAL" clId="{4DC39A96-AEB9-4C09-AFB7-B1722C2BFAFE}" dt="2021-09-17T09:56:48.114" v="729" actId="27636"/>
          <ac:spMkLst>
            <pc:docMk/>
            <pc:sldMk cId="1045338988" sldId="266"/>
            <ac:spMk id="3" creationId="{C2C67AD4-A0F7-4F1A-95E8-921BD369D509}"/>
          </ac:spMkLst>
        </pc:spChg>
        <pc:picChg chg="add mod">
          <ac:chgData name="Stephen Mosey" userId="1fce0f73-4c33-467c-99c6-1dba87d98ca4" providerId="ADAL" clId="{4DC39A96-AEB9-4C09-AFB7-B1722C2BFAFE}" dt="2021-09-17T09:57:01.382" v="731" actId="1076"/>
          <ac:picMkLst>
            <pc:docMk/>
            <pc:sldMk cId="1045338988" sldId="266"/>
            <ac:picMk id="4" creationId="{2AEEB2D0-477F-4434-85A6-E4AE35B51B12}"/>
          </ac:picMkLst>
        </pc:picChg>
      </pc:sldChg>
      <pc:sldChg chg="new del">
        <pc:chgData name="Stephen Mosey" userId="1fce0f73-4c33-467c-99c6-1dba87d98ca4" providerId="ADAL" clId="{4DC39A96-AEB9-4C09-AFB7-B1722C2BFAFE}" dt="2021-09-17T12:12:18.569" v="745" actId="47"/>
        <pc:sldMkLst>
          <pc:docMk/>
          <pc:sldMk cId="494337332" sldId="267"/>
        </pc:sldMkLst>
      </pc:sldChg>
      <pc:sldChg chg="modSp add mod">
        <pc:chgData name="Stephen Mosey" userId="1fce0f73-4c33-467c-99c6-1dba87d98ca4" providerId="ADAL" clId="{4DC39A96-AEB9-4C09-AFB7-B1722C2BFAFE}" dt="2021-09-17T14:31:42.119" v="765" actId="27636"/>
        <pc:sldMkLst>
          <pc:docMk/>
          <pc:sldMk cId="2258813768" sldId="267"/>
        </pc:sldMkLst>
        <pc:spChg chg="mod">
          <ac:chgData name="Stephen Mosey" userId="1fce0f73-4c33-467c-99c6-1dba87d98ca4" providerId="ADAL" clId="{4DC39A96-AEB9-4C09-AFB7-B1722C2BFAFE}" dt="2021-09-17T14:31:42.119" v="765" actId="27636"/>
          <ac:spMkLst>
            <pc:docMk/>
            <pc:sldMk cId="2258813768" sldId="267"/>
            <ac:spMk id="6146" creationId="{00000000-0000-0000-0000-000000000000}"/>
          </ac:spMkLst>
        </pc:spChg>
        <pc:spChg chg="mod">
          <ac:chgData name="Stephen Mosey" userId="1fce0f73-4c33-467c-99c6-1dba87d98ca4" providerId="ADAL" clId="{4DC39A96-AEB9-4C09-AFB7-B1722C2BFAFE}" dt="2021-09-17T14:31:42.119" v="764" actId="27636"/>
          <ac:spMkLst>
            <pc:docMk/>
            <pc:sldMk cId="2258813768" sldId="267"/>
            <ac:spMk id="6147" creationId="{00000000-0000-0000-0000-000000000000}"/>
          </ac:spMkLst>
        </pc:spChg>
      </pc:sldChg>
      <pc:sldChg chg="modSp add mod">
        <pc:chgData name="Stephen Mosey" userId="1fce0f73-4c33-467c-99c6-1dba87d98ca4" providerId="ADAL" clId="{4DC39A96-AEB9-4C09-AFB7-B1722C2BFAFE}" dt="2021-09-17T12:12:10.805" v="734" actId="27636"/>
        <pc:sldMkLst>
          <pc:docMk/>
          <pc:sldMk cId="3967070933" sldId="268"/>
        </pc:sldMkLst>
        <pc:spChg chg="mod">
          <ac:chgData name="Stephen Mosey" userId="1fce0f73-4c33-467c-99c6-1dba87d98ca4" providerId="ADAL" clId="{4DC39A96-AEB9-4C09-AFB7-B1722C2BFAFE}" dt="2021-09-17T12:12:10.805" v="734" actId="27636"/>
          <ac:spMkLst>
            <pc:docMk/>
            <pc:sldMk cId="3967070933" sldId="268"/>
            <ac:spMk id="6147" creationId="{00000000-0000-0000-0000-000000000000}"/>
          </ac:spMkLst>
        </pc:spChg>
      </pc:sldChg>
      <pc:sldChg chg="modSp add mod">
        <pc:chgData name="Stephen Mosey" userId="1fce0f73-4c33-467c-99c6-1dba87d98ca4" providerId="ADAL" clId="{4DC39A96-AEB9-4C09-AFB7-B1722C2BFAFE}" dt="2021-09-17T12:12:10.817" v="735" actId="27636"/>
        <pc:sldMkLst>
          <pc:docMk/>
          <pc:sldMk cId="1112929747" sldId="269"/>
        </pc:sldMkLst>
        <pc:spChg chg="mod">
          <ac:chgData name="Stephen Mosey" userId="1fce0f73-4c33-467c-99c6-1dba87d98ca4" providerId="ADAL" clId="{4DC39A96-AEB9-4C09-AFB7-B1722C2BFAFE}" dt="2021-09-17T12:12:10.817" v="735" actId="27636"/>
          <ac:spMkLst>
            <pc:docMk/>
            <pc:sldMk cId="1112929747" sldId="269"/>
            <ac:spMk id="7171" creationId="{00000000-0000-0000-0000-000000000000}"/>
          </ac:spMkLst>
        </pc:spChg>
      </pc:sldChg>
      <pc:sldChg chg="modSp add mod">
        <pc:chgData name="Stephen Mosey" userId="1fce0f73-4c33-467c-99c6-1dba87d98ca4" providerId="ADAL" clId="{4DC39A96-AEB9-4C09-AFB7-B1722C2BFAFE}" dt="2021-09-17T12:12:10.850" v="736" actId="27636"/>
        <pc:sldMkLst>
          <pc:docMk/>
          <pc:sldMk cId="1816059624" sldId="270"/>
        </pc:sldMkLst>
        <pc:spChg chg="mod">
          <ac:chgData name="Stephen Mosey" userId="1fce0f73-4c33-467c-99c6-1dba87d98ca4" providerId="ADAL" clId="{4DC39A96-AEB9-4C09-AFB7-B1722C2BFAFE}" dt="2021-09-17T12:12:10.850" v="736" actId="27636"/>
          <ac:spMkLst>
            <pc:docMk/>
            <pc:sldMk cId="1816059624" sldId="270"/>
            <ac:spMk id="3" creationId="{00000000-0000-0000-0000-000000000000}"/>
          </ac:spMkLst>
        </pc:spChg>
      </pc:sldChg>
      <pc:sldChg chg="modSp add mod">
        <pc:chgData name="Stephen Mosey" userId="1fce0f73-4c33-467c-99c6-1dba87d98ca4" providerId="ADAL" clId="{4DC39A96-AEB9-4C09-AFB7-B1722C2BFAFE}" dt="2021-09-17T12:12:10.874" v="738" actId="27636"/>
        <pc:sldMkLst>
          <pc:docMk/>
          <pc:sldMk cId="2317119026" sldId="271"/>
        </pc:sldMkLst>
        <pc:spChg chg="mod">
          <ac:chgData name="Stephen Mosey" userId="1fce0f73-4c33-467c-99c6-1dba87d98ca4" providerId="ADAL" clId="{4DC39A96-AEB9-4C09-AFB7-B1722C2BFAFE}" dt="2021-09-17T12:12:10.855" v="737" actId="27636"/>
          <ac:spMkLst>
            <pc:docMk/>
            <pc:sldMk cId="2317119026" sldId="271"/>
            <ac:spMk id="2" creationId="{00000000-0000-0000-0000-000000000000}"/>
          </ac:spMkLst>
        </pc:spChg>
        <pc:spChg chg="mod">
          <ac:chgData name="Stephen Mosey" userId="1fce0f73-4c33-467c-99c6-1dba87d98ca4" providerId="ADAL" clId="{4DC39A96-AEB9-4C09-AFB7-B1722C2BFAFE}" dt="2021-09-17T12:12:10.874" v="738" actId="27636"/>
          <ac:spMkLst>
            <pc:docMk/>
            <pc:sldMk cId="2317119026" sldId="271"/>
            <ac:spMk id="3" creationId="{00000000-0000-0000-0000-000000000000}"/>
          </ac:spMkLst>
        </pc:spChg>
      </pc:sldChg>
      <pc:sldChg chg="modSp add mod">
        <pc:chgData name="Stephen Mosey" userId="1fce0f73-4c33-467c-99c6-1dba87d98ca4" providerId="ADAL" clId="{4DC39A96-AEB9-4C09-AFB7-B1722C2BFAFE}" dt="2021-09-17T12:12:10.923" v="740" actId="27636"/>
        <pc:sldMkLst>
          <pc:docMk/>
          <pc:sldMk cId="3495837293" sldId="272"/>
        </pc:sldMkLst>
        <pc:spChg chg="mod">
          <ac:chgData name="Stephen Mosey" userId="1fce0f73-4c33-467c-99c6-1dba87d98ca4" providerId="ADAL" clId="{4DC39A96-AEB9-4C09-AFB7-B1722C2BFAFE}" dt="2021-09-17T12:12:10.881" v="739" actId="27636"/>
          <ac:spMkLst>
            <pc:docMk/>
            <pc:sldMk cId="3495837293" sldId="272"/>
            <ac:spMk id="2" creationId="{00000000-0000-0000-0000-000000000000}"/>
          </ac:spMkLst>
        </pc:spChg>
        <pc:spChg chg="mod">
          <ac:chgData name="Stephen Mosey" userId="1fce0f73-4c33-467c-99c6-1dba87d98ca4" providerId="ADAL" clId="{4DC39A96-AEB9-4C09-AFB7-B1722C2BFAFE}" dt="2021-09-17T12:12:10.923" v="740" actId="27636"/>
          <ac:spMkLst>
            <pc:docMk/>
            <pc:sldMk cId="3495837293" sldId="272"/>
            <ac:spMk id="3" creationId="{00000000-0000-0000-0000-000000000000}"/>
          </ac:spMkLst>
        </pc:spChg>
      </pc:sldChg>
      <pc:sldChg chg="modSp add mod">
        <pc:chgData name="Stephen Mosey" userId="1fce0f73-4c33-467c-99c6-1dba87d98ca4" providerId="ADAL" clId="{4DC39A96-AEB9-4C09-AFB7-B1722C2BFAFE}" dt="2021-09-17T14:32:03.752" v="782" actId="207"/>
        <pc:sldMkLst>
          <pc:docMk/>
          <pc:sldMk cId="2502873486" sldId="273"/>
        </pc:sldMkLst>
        <pc:spChg chg="mod">
          <ac:chgData name="Stephen Mosey" userId="1fce0f73-4c33-467c-99c6-1dba87d98ca4" providerId="ADAL" clId="{4DC39A96-AEB9-4C09-AFB7-B1722C2BFAFE}" dt="2021-09-17T14:32:03.752" v="782" actId="207"/>
          <ac:spMkLst>
            <pc:docMk/>
            <pc:sldMk cId="2502873486" sldId="273"/>
            <ac:spMk id="2" creationId="{00000000-0000-0000-0000-000000000000}"/>
          </ac:spMkLst>
        </pc:spChg>
        <pc:spChg chg="mod">
          <ac:chgData name="Stephen Mosey" userId="1fce0f73-4c33-467c-99c6-1dba87d98ca4" providerId="ADAL" clId="{4DC39A96-AEB9-4C09-AFB7-B1722C2BFAFE}" dt="2021-09-17T14:31:58.479" v="781" actId="6549"/>
          <ac:spMkLst>
            <pc:docMk/>
            <pc:sldMk cId="2502873486" sldId="273"/>
            <ac:spMk id="3" creationId="{00000000-0000-0000-0000-000000000000}"/>
          </ac:spMkLst>
        </pc:spChg>
      </pc:sldChg>
      <pc:sldChg chg="add">
        <pc:chgData name="Stephen Mosey" userId="1fce0f73-4c33-467c-99c6-1dba87d98ca4" providerId="ADAL" clId="{4DC39A96-AEB9-4C09-AFB7-B1722C2BFAFE}" dt="2021-09-17T12:12:10.728" v="733"/>
        <pc:sldMkLst>
          <pc:docMk/>
          <pc:sldMk cId="3470027493" sldId="274"/>
        </pc:sldMkLst>
      </pc:sldChg>
      <pc:sldChg chg="modSp add mod">
        <pc:chgData name="Stephen Mosey" userId="1fce0f73-4c33-467c-99c6-1dba87d98ca4" providerId="ADAL" clId="{4DC39A96-AEB9-4C09-AFB7-B1722C2BFAFE}" dt="2021-09-17T12:12:10.976" v="741" actId="27636"/>
        <pc:sldMkLst>
          <pc:docMk/>
          <pc:sldMk cId="976166687" sldId="275"/>
        </pc:sldMkLst>
        <pc:spChg chg="mod">
          <ac:chgData name="Stephen Mosey" userId="1fce0f73-4c33-467c-99c6-1dba87d98ca4" providerId="ADAL" clId="{4DC39A96-AEB9-4C09-AFB7-B1722C2BFAFE}" dt="2021-09-17T12:12:10.976" v="741" actId="27636"/>
          <ac:spMkLst>
            <pc:docMk/>
            <pc:sldMk cId="976166687" sldId="275"/>
            <ac:spMk id="3" creationId="{00000000-0000-0000-0000-000000000000}"/>
          </ac:spMkLst>
        </pc:spChg>
      </pc:sldChg>
      <pc:sldChg chg="add">
        <pc:chgData name="Stephen Mosey" userId="1fce0f73-4c33-467c-99c6-1dba87d98ca4" providerId="ADAL" clId="{4DC39A96-AEB9-4C09-AFB7-B1722C2BFAFE}" dt="2021-09-17T12:12:10.728" v="733"/>
        <pc:sldMkLst>
          <pc:docMk/>
          <pc:sldMk cId="1561808300" sldId="276"/>
        </pc:sldMkLst>
      </pc:sldChg>
      <pc:sldChg chg="add">
        <pc:chgData name="Stephen Mosey" userId="1fce0f73-4c33-467c-99c6-1dba87d98ca4" providerId="ADAL" clId="{4DC39A96-AEB9-4C09-AFB7-B1722C2BFAFE}" dt="2021-09-17T12:12:10.728" v="733"/>
        <pc:sldMkLst>
          <pc:docMk/>
          <pc:sldMk cId="3070248213" sldId="277"/>
        </pc:sldMkLst>
      </pc:sldChg>
      <pc:sldChg chg="add">
        <pc:chgData name="Stephen Mosey" userId="1fce0f73-4c33-467c-99c6-1dba87d98ca4" providerId="ADAL" clId="{4DC39A96-AEB9-4C09-AFB7-B1722C2BFAFE}" dt="2021-09-17T12:12:10.728" v="733"/>
        <pc:sldMkLst>
          <pc:docMk/>
          <pc:sldMk cId="1974389434" sldId="278"/>
        </pc:sldMkLst>
      </pc:sldChg>
      <pc:sldChg chg="add">
        <pc:chgData name="Stephen Mosey" userId="1fce0f73-4c33-467c-99c6-1dba87d98ca4" providerId="ADAL" clId="{4DC39A96-AEB9-4C09-AFB7-B1722C2BFAFE}" dt="2021-09-17T12:12:10.728" v="733"/>
        <pc:sldMkLst>
          <pc:docMk/>
          <pc:sldMk cId="1176261437" sldId="279"/>
        </pc:sldMkLst>
      </pc:sldChg>
      <pc:sldChg chg="modSp add mod">
        <pc:chgData name="Stephen Mosey" userId="1fce0f73-4c33-467c-99c6-1dba87d98ca4" providerId="ADAL" clId="{4DC39A96-AEB9-4C09-AFB7-B1722C2BFAFE}" dt="2021-09-17T12:12:10.996" v="743" actId="27636"/>
        <pc:sldMkLst>
          <pc:docMk/>
          <pc:sldMk cId="4072555984" sldId="280"/>
        </pc:sldMkLst>
        <pc:spChg chg="mod">
          <ac:chgData name="Stephen Mosey" userId="1fce0f73-4c33-467c-99c6-1dba87d98ca4" providerId="ADAL" clId="{4DC39A96-AEB9-4C09-AFB7-B1722C2BFAFE}" dt="2021-09-17T12:12:10.996" v="743" actId="27636"/>
          <ac:spMkLst>
            <pc:docMk/>
            <pc:sldMk cId="4072555984" sldId="280"/>
            <ac:spMk id="3" creationId="{00000000-0000-0000-0000-000000000000}"/>
          </ac:spMkLst>
        </pc:spChg>
      </pc:sldChg>
      <pc:sldChg chg="add">
        <pc:chgData name="Stephen Mosey" userId="1fce0f73-4c33-467c-99c6-1dba87d98ca4" providerId="ADAL" clId="{4DC39A96-AEB9-4C09-AFB7-B1722C2BFAFE}" dt="2021-09-17T12:12:10.728" v="733"/>
        <pc:sldMkLst>
          <pc:docMk/>
          <pc:sldMk cId="1681606918" sldId="281"/>
        </pc:sldMkLst>
      </pc:sldChg>
      <pc:sldChg chg="add">
        <pc:chgData name="Stephen Mosey" userId="1fce0f73-4c33-467c-99c6-1dba87d98ca4" providerId="ADAL" clId="{4DC39A96-AEB9-4C09-AFB7-B1722C2BFAFE}" dt="2021-09-17T12:12:10.728" v="733"/>
        <pc:sldMkLst>
          <pc:docMk/>
          <pc:sldMk cId="3595524987" sldId="282"/>
        </pc:sldMkLst>
      </pc:sldChg>
      <pc:sldChg chg="modSp add mod">
        <pc:chgData name="Stephen Mosey" userId="1fce0f73-4c33-467c-99c6-1dba87d98ca4" providerId="ADAL" clId="{4DC39A96-AEB9-4C09-AFB7-B1722C2BFAFE}" dt="2021-09-17T12:12:11.044" v="744" actId="27636"/>
        <pc:sldMkLst>
          <pc:docMk/>
          <pc:sldMk cId="3964372462" sldId="283"/>
        </pc:sldMkLst>
        <pc:spChg chg="mod">
          <ac:chgData name="Stephen Mosey" userId="1fce0f73-4c33-467c-99c6-1dba87d98ca4" providerId="ADAL" clId="{4DC39A96-AEB9-4C09-AFB7-B1722C2BFAFE}" dt="2021-09-17T12:12:11.044" v="744" actId="27636"/>
          <ac:spMkLst>
            <pc:docMk/>
            <pc:sldMk cId="3964372462" sldId="283"/>
            <ac:spMk id="15363" creationId="{00000000-0000-0000-0000-000000000000}"/>
          </ac:spMkLst>
        </pc:spChg>
      </pc:sldChg>
      <pc:sldChg chg="add">
        <pc:chgData name="Stephen Mosey" userId="1fce0f73-4c33-467c-99c6-1dba87d98ca4" providerId="ADAL" clId="{4DC39A96-AEB9-4C09-AFB7-B1722C2BFAFE}" dt="2021-09-17T12:12:10.728" v="733"/>
        <pc:sldMkLst>
          <pc:docMk/>
          <pc:sldMk cId="2933924255" sldId="284"/>
        </pc:sldMkLst>
      </pc:sldChg>
      <pc:sldChg chg="add">
        <pc:chgData name="Stephen Mosey" userId="1fce0f73-4c33-467c-99c6-1dba87d98ca4" providerId="ADAL" clId="{4DC39A96-AEB9-4C09-AFB7-B1722C2BFAFE}" dt="2021-09-17T12:12:10.728" v="733"/>
        <pc:sldMkLst>
          <pc:docMk/>
          <pc:sldMk cId="490870779" sldId="285"/>
        </pc:sldMkLst>
      </pc:sldChg>
      <pc:sldChg chg="add">
        <pc:chgData name="Stephen Mosey" userId="1fce0f73-4c33-467c-99c6-1dba87d98ca4" providerId="ADAL" clId="{4DC39A96-AEB9-4C09-AFB7-B1722C2BFAFE}" dt="2021-09-17T12:12:10.728" v="733"/>
        <pc:sldMkLst>
          <pc:docMk/>
          <pc:sldMk cId="2219835520" sldId="286"/>
        </pc:sldMkLst>
      </pc:sldChg>
      <pc:sldChg chg="modSp add mod">
        <pc:chgData name="Stephen Mosey" userId="1fce0f73-4c33-467c-99c6-1dba87d98ca4" providerId="ADAL" clId="{4DC39A96-AEB9-4C09-AFB7-B1722C2BFAFE}" dt="2021-09-17T14:32:13.056" v="784" actId="207"/>
        <pc:sldMkLst>
          <pc:docMk/>
          <pc:sldMk cId="4290236860" sldId="287"/>
        </pc:sldMkLst>
        <pc:spChg chg="mod">
          <ac:chgData name="Stephen Mosey" userId="1fce0f73-4c33-467c-99c6-1dba87d98ca4" providerId="ADAL" clId="{4DC39A96-AEB9-4C09-AFB7-B1722C2BFAFE}" dt="2021-09-17T14:32:13.056" v="784" actId="207"/>
          <ac:spMkLst>
            <pc:docMk/>
            <pc:sldMk cId="4290236860" sldId="287"/>
            <ac:spMk id="2" creationId="{00000000-0000-0000-0000-000000000000}"/>
          </ac:spMkLst>
        </pc:spChg>
        <pc:spChg chg="mod">
          <ac:chgData name="Stephen Mosey" userId="1fce0f73-4c33-467c-99c6-1dba87d98ca4" providerId="ADAL" clId="{4DC39A96-AEB9-4C09-AFB7-B1722C2BFAFE}" dt="2021-09-17T14:32:10.169" v="783" actId="20577"/>
          <ac:spMkLst>
            <pc:docMk/>
            <pc:sldMk cId="4290236860" sldId="287"/>
            <ac:spMk id="3" creationId="{00000000-0000-0000-0000-000000000000}"/>
          </ac:spMkLst>
        </pc:spChg>
      </pc:sldChg>
      <pc:sldChg chg="modSp add mod">
        <pc:chgData name="Stephen Mosey" userId="1fce0f73-4c33-467c-99c6-1dba87d98ca4" providerId="ADAL" clId="{4DC39A96-AEB9-4C09-AFB7-B1722C2BFAFE}" dt="2021-09-17T12:16:02.067" v="757" actId="14100"/>
        <pc:sldMkLst>
          <pc:docMk/>
          <pc:sldMk cId="2792490723" sldId="288"/>
        </pc:sldMkLst>
        <pc:spChg chg="mod">
          <ac:chgData name="Stephen Mosey" userId="1fce0f73-4c33-467c-99c6-1dba87d98ca4" providerId="ADAL" clId="{4DC39A96-AEB9-4C09-AFB7-B1722C2BFAFE}" dt="2021-09-17T12:16:02.067" v="757" actId="14100"/>
          <ac:spMkLst>
            <pc:docMk/>
            <pc:sldMk cId="2792490723" sldId="288"/>
            <ac:spMk id="31" creationId="{00000000-0000-0000-0000-000000000000}"/>
          </ac:spMkLst>
        </pc:spChg>
        <pc:spChg chg="mod">
          <ac:chgData name="Stephen Mosey" userId="1fce0f73-4c33-467c-99c6-1dba87d98ca4" providerId="ADAL" clId="{4DC39A96-AEB9-4C09-AFB7-B1722C2BFAFE}" dt="2021-09-17T12:12:10.982" v="742" actId="27636"/>
          <ac:spMkLst>
            <pc:docMk/>
            <pc:sldMk cId="2792490723" sldId="288"/>
            <ac:spMk id="14338" creationId="{00000000-0000-0000-0000-000000000000}"/>
          </ac:spMkLst>
        </pc:spChg>
        <pc:spChg chg="mod">
          <ac:chgData name="Stephen Mosey" userId="1fce0f73-4c33-467c-99c6-1dba87d98ca4" providerId="ADAL" clId="{4DC39A96-AEB9-4C09-AFB7-B1722C2BFAFE}" dt="2021-09-17T12:15:25.669" v="749" actId="14100"/>
          <ac:spMkLst>
            <pc:docMk/>
            <pc:sldMk cId="2792490723" sldId="288"/>
            <ac:spMk id="14342" creationId="{00000000-0000-0000-0000-000000000000}"/>
          </ac:spMkLst>
        </pc:spChg>
        <pc:spChg chg="mod">
          <ac:chgData name="Stephen Mosey" userId="1fce0f73-4c33-467c-99c6-1dba87d98ca4" providerId="ADAL" clId="{4DC39A96-AEB9-4C09-AFB7-B1722C2BFAFE}" dt="2021-09-17T12:15:38.932" v="753" actId="1076"/>
          <ac:spMkLst>
            <pc:docMk/>
            <pc:sldMk cId="2792490723" sldId="288"/>
            <ac:spMk id="14345" creationId="{00000000-0000-0000-0000-000000000000}"/>
          </ac:spMkLst>
        </pc:spChg>
        <pc:spChg chg="mod">
          <ac:chgData name="Stephen Mosey" userId="1fce0f73-4c33-467c-99c6-1dba87d98ca4" providerId="ADAL" clId="{4DC39A96-AEB9-4C09-AFB7-B1722C2BFAFE}" dt="2021-09-17T12:15:55.953" v="756" actId="14100"/>
          <ac:spMkLst>
            <pc:docMk/>
            <pc:sldMk cId="2792490723" sldId="288"/>
            <ac:spMk id="14350" creationId="{00000000-0000-0000-0000-000000000000}"/>
          </ac:spMkLst>
        </pc:spChg>
        <pc:spChg chg="mod">
          <ac:chgData name="Stephen Mosey" userId="1fce0f73-4c33-467c-99c6-1dba87d98ca4" providerId="ADAL" clId="{4DC39A96-AEB9-4C09-AFB7-B1722C2BFAFE}" dt="2021-09-17T12:15:42.373" v="754" actId="14100"/>
          <ac:spMkLst>
            <pc:docMk/>
            <pc:sldMk cId="2792490723" sldId="288"/>
            <ac:spMk id="14353" creationId="{00000000-0000-0000-0000-000000000000}"/>
          </ac:spMkLst>
        </pc:spChg>
        <pc:spChg chg="mod">
          <ac:chgData name="Stephen Mosey" userId="1fce0f73-4c33-467c-99c6-1dba87d98ca4" providerId="ADAL" clId="{4DC39A96-AEB9-4C09-AFB7-B1722C2BFAFE}" dt="2021-09-17T12:15:45.934" v="755" actId="14100"/>
          <ac:spMkLst>
            <pc:docMk/>
            <pc:sldMk cId="2792490723" sldId="288"/>
            <ac:spMk id="14355" creationId="{00000000-0000-0000-0000-000000000000}"/>
          </ac:spMkLst>
        </pc:spChg>
        <pc:spChg chg="mod">
          <ac:chgData name="Stephen Mosey" userId="1fce0f73-4c33-467c-99c6-1dba87d98ca4" providerId="ADAL" clId="{4DC39A96-AEB9-4C09-AFB7-B1722C2BFAFE}" dt="2021-09-17T12:15:11.722" v="747" actId="1076"/>
          <ac:spMkLst>
            <pc:docMk/>
            <pc:sldMk cId="2792490723" sldId="288"/>
            <ac:spMk id="14358" creationId="{00000000-0000-0000-0000-000000000000}"/>
          </ac:spMkLst>
        </pc:spChg>
        <pc:spChg chg="mod">
          <ac:chgData name="Stephen Mosey" userId="1fce0f73-4c33-467c-99c6-1dba87d98ca4" providerId="ADAL" clId="{4DC39A96-AEB9-4C09-AFB7-B1722C2BFAFE}" dt="2021-09-17T12:15:28.976" v="750" actId="14100"/>
          <ac:spMkLst>
            <pc:docMk/>
            <pc:sldMk cId="2792490723" sldId="288"/>
            <ac:spMk id="14361" creationId="{00000000-0000-0000-0000-000000000000}"/>
          </ac:spMkLst>
        </pc:spChg>
      </pc:sldChg>
      <pc:sldChg chg="add">
        <pc:chgData name="Stephen Mosey" userId="1fce0f73-4c33-467c-99c6-1dba87d98ca4" providerId="ADAL" clId="{4DC39A96-AEB9-4C09-AFB7-B1722C2BFAFE}" dt="2021-09-17T12:12:10.728" v="733"/>
        <pc:sldMkLst>
          <pc:docMk/>
          <pc:sldMk cId="1693284789" sldId="289"/>
        </pc:sldMkLst>
      </pc:sldChg>
      <pc:sldChg chg="modSp add">
        <pc:chgData name="Stephen Mosey" userId="1fce0f73-4c33-467c-99c6-1dba87d98ca4" providerId="ADAL" clId="{4DC39A96-AEB9-4C09-AFB7-B1722C2BFAFE}" dt="2021-09-17T12:17:10.501" v="762" actId="14100"/>
        <pc:sldMkLst>
          <pc:docMk/>
          <pc:sldMk cId="385356637" sldId="290"/>
        </pc:sldMkLst>
        <pc:spChg chg="mod">
          <ac:chgData name="Stephen Mosey" userId="1fce0f73-4c33-467c-99c6-1dba87d98ca4" providerId="ADAL" clId="{4DC39A96-AEB9-4C09-AFB7-B1722C2BFAFE}" dt="2021-09-17T12:17:10.501" v="762" actId="14100"/>
          <ac:spMkLst>
            <pc:docMk/>
            <pc:sldMk cId="385356637" sldId="290"/>
            <ac:spMk id="19459" creationId="{00000000-0000-0000-0000-000000000000}"/>
          </ac:spMkLst>
        </pc:spChg>
      </pc:sldChg>
      <pc:sldChg chg="modSp add mod">
        <pc:chgData name="Stephen Mosey" userId="1fce0f73-4c33-467c-99c6-1dba87d98ca4" providerId="ADAL" clId="{4DC39A96-AEB9-4C09-AFB7-B1722C2BFAFE}" dt="2021-09-17T14:32:30.897" v="785" actId="207"/>
        <pc:sldMkLst>
          <pc:docMk/>
          <pc:sldMk cId="1548685471" sldId="291"/>
        </pc:sldMkLst>
        <pc:spChg chg="mod">
          <ac:chgData name="Stephen Mosey" userId="1fce0f73-4c33-467c-99c6-1dba87d98ca4" providerId="ADAL" clId="{4DC39A96-AEB9-4C09-AFB7-B1722C2BFAFE}" dt="2021-09-17T14:31:47.592" v="780" actId="6549"/>
          <ac:spMkLst>
            <pc:docMk/>
            <pc:sldMk cId="1548685471" sldId="291"/>
            <ac:spMk id="2" creationId="{00000000-0000-0000-0000-000000000000}"/>
          </ac:spMkLst>
        </pc:spChg>
        <pc:spChg chg="mod">
          <ac:chgData name="Stephen Mosey" userId="1fce0f73-4c33-467c-99c6-1dba87d98ca4" providerId="ADAL" clId="{4DC39A96-AEB9-4C09-AFB7-B1722C2BFAFE}" dt="2021-09-17T14:32:30.897" v="785" actId="207"/>
          <ac:spMkLst>
            <pc:docMk/>
            <pc:sldMk cId="1548685471" sldId="291"/>
            <ac:spMk id="3074" creationId="{00000000-0000-0000-0000-000000000000}"/>
          </ac:spMkLst>
        </pc:spChg>
      </pc:sldChg>
      <pc:sldChg chg="modSp add mod">
        <pc:chgData name="Stephen Mosey" userId="1fce0f73-4c33-467c-99c6-1dba87d98ca4" providerId="ADAL" clId="{4DC39A96-AEB9-4C09-AFB7-B1722C2BFAFE}" dt="2021-09-17T14:31:42.150" v="766" actId="27636"/>
        <pc:sldMkLst>
          <pc:docMk/>
          <pc:sldMk cId="3418327617" sldId="292"/>
        </pc:sldMkLst>
        <pc:spChg chg="mod">
          <ac:chgData name="Stephen Mosey" userId="1fce0f73-4c33-467c-99c6-1dba87d98ca4" providerId="ADAL" clId="{4DC39A96-AEB9-4C09-AFB7-B1722C2BFAFE}" dt="2021-09-17T14:31:42.150" v="766" actId="27636"/>
          <ac:spMkLst>
            <pc:docMk/>
            <pc:sldMk cId="3418327617" sldId="292"/>
            <ac:spMk id="3" creationId="{00000000-0000-0000-0000-000000000000}"/>
          </ac:spMkLst>
        </pc:spChg>
      </pc:sldChg>
      <pc:sldChg chg="modSp add mod">
        <pc:chgData name="Stephen Mosey" userId="1fce0f73-4c33-467c-99c6-1dba87d98ca4" providerId="ADAL" clId="{4DC39A96-AEB9-4C09-AFB7-B1722C2BFAFE}" dt="2021-09-17T14:31:42.165" v="767" actId="27636"/>
        <pc:sldMkLst>
          <pc:docMk/>
          <pc:sldMk cId="1042034974" sldId="293"/>
        </pc:sldMkLst>
        <pc:spChg chg="mod">
          <ac:chgData name="Stephen Mosey" userId="1fce0f73-4c33-467c-99c6-1dba87d98ca4" providerId="ADAL" clId="{4DC39A96-AEB9-4C09-AFB7-B1722C2BFAFE}" dt="2021-09-17T14:31:42.165" v="767" actId="27636"/>
          <ac:spMkLst>
            <pc:docMk/>
            <pc:sldMk cId="1042034974" sldId="293"/>
            <ac:spMk id="8195" creationId="{00000000-0000-0000-0000-000000000000}"/>
          </ac:spMkLst>
        </pc:spChg>
      </pc:sldChg>
      <pc:sldChg chg="modSp add mod">
        <pc:chgData name="Stephen Mosey" userId="1fce0f73-4c33-467c-99c6-1dba87d98ca4" providerId="ADAL" clId="{4DC39A96-AEB9-4C09-AFB7-B1722C2BFAFE}" dt="2021-09-17T14:31:42.165" v="768" actId="27636"/>
        <pc:sldMkLst>
          <pc:docMk/>
          <pc:sldMk cId="3244684491" sldId="294"/>
        </pc:sldMkLst>
        <pc:spChg chg="mod">
          <ac:chgData name="Stephen Mosey" userId="1fce0f73-4c33-467c-99c6-1dba87d98ca4" providerId="ADAL" clId="{4DC39A96-AEB9-4C09-AFB7-B1722C2BFAFE}" dt="2021-09-17T14:31:42.165" v="768" actId="27636"/>
          <ac:spMkLst>
            <pc:docMk/>
            <pc:sldMk cId="3244684491" sldId="294"/>
            <ac:spMk id="9219" creationId="{00000000-0000-0000-0000-000000000000}"/>
          </ac:spMkLst>
        </pc:spChg>
      </pc:sldChg>
      <pc:sldChg chg="modSp add mod">
        <pc:chgData name="Stephen Mosey" userId="1fce0f73-4c33-467c-99c6-1dba87d98ca4" providerId="ADAL" clId="{4DC39A96-AEB9-4C09-AFB7-B1722C2BFAFE}" dt="2021-09-17T14:31:42.181" v="769" actId="27636"/>
        <pc:sldMkLst>
          <pc:docMk/>
          <pc:sldMk cId="694640683" sldId="295"/>
        </pc:sldMkLst>
        <pc:spChg chg="mod">
          <ac:chgData name="Stephen Mosey" userId="1fce0f73-4c33-467c-99c6-1dba87d98ca4" providerId="ADAL" clId="{4DC39A96-AEB9-4C09-AFB7-B1722C2BFAFE}" dt="2021-09-17T14:31:42.181" v="769" actId="27636"/>
          <ac:spMkLst>
            <pc:docMk/>
            <pc:sldMk cId="694640683" sldId="295"/>
            <ac:spMk id="10243" creationId="{00000000-0000-0000-0000-000000000000}"/>
          </ac:spMkLst>
        </pc:spChg>
      </pc:sldChg>
      <pc:sldChg chg="modSp add mod">
        <pc:chgData name="Stephen Mosey" userId="1fce0f73-4c33-467c-99c6-1dba87d98ca4" providerId="ADAL" clId="{4DC39A96-AEB9-4C09-AFB7-B1722C2BFAFE}" dt="2021-09-17T14:31:42.203" v="770" actId="27636"/>
        <pc:sldMkLst>
          <pc:docMk/>
          <pc:sldMk cId="1270951440" sldId="296"/>
        </pc:sldMkLst>
        <pc:spChg chg="mod">
          <ac:chgData name="Stephen Mosey" userId="1fce0f73-4c33-467c-99c6-1dba87d98ca4" providerId="ADAL" clId="{4DC39A96-AEB9-4C09-AFB7-B1722C2BFAFE}" dt="2021-09-17T14:31:42.203" v="770" actId="27636"/>
          <ac:spMkLst>
            <pc:docMk/>
            <pc:sldMk cId="1270951440" sldId="296"/>
            <ac:spMk id="12291" creationId="{00000000-0000-0000-0000-000000000000}"/>
          </ac:spMkLst>
        </pc:spChg>
      </pc:sldChg>
      <pc:sldChg chg="modSp add mod">
        <pc:chgData name="Stephen Mosey" userId="1fce0f73-4c33-467c-99c6-1dba87d98ca4" providerId="ADAL" clId="{4DC39A96-AEB9-4C09-AFB7-B1722C2BFAFE}" dt="2021-09-17T14:31:42.219" v="771" actId="27636"/>
        <pc:sldMkLst>
          <pc:docMk/>
          <pc:sldMk cId="2292046069" sldId="297"/>
        </pc:sldMkLst>
        <pc:spChg chg="mod">
          <ac:chgData name="Stephen Mosey" userId="1fce0f73-4c33-467c-99c6-1dba87d98ca4" providerId="ADAL" clId="{4DC39A96-AEB9-4C09-AFB7-B1722C2BFAFE}" dt="2021-09-17T14:31:42.219" v="771" actId="27636"/>
          <ac:spMkLst>
            <pc:docMk/>
            <pc:sldMk cId="2292046069" sldId="297"/>
            <ac:spMk id="13315" creationId="{00000000-0000-0000-0000-000000000000}"/>
          </ac:spMkLst>
        </pc:spChg>
      </pc:sldChg>
      <pc:sldChg chg="add">
        <pc:chgData name="Stephen Mosey" userId="1fce0f73-4c33-467c-99c6-1dba87d98ca4" providerId="ADAL" clId="{4DC39A96-AEB9-4C09-AFB7-B1722C2BFAFE}" dt="2021-09-17T14:31:41.918" v="763"/>
        <pc:sldMkLst>
          <pc:docMk/>
          <pc:sldMk cId="3888987697" sldId="298"/>
        </pc:sldMkLst>
      </pc:sldChg>
      <pc:sldChg chg="modSp add mod">
        <pc:chgData name="Stephen Mosey" userId="1fce0f73-4c33-467c-99c6-1dba87d98ca4" providerId="ADAL" clId="{4DC39A96-AEB9-4C09-AFB7-B1722C2BFAFE}" dt="2021-09-17T14:33:26.719" v="790" actId="14100"/>
        <pc:sldMkLst>
          <pc:docMk/>
          <pc:sldMk cId="832153235" sldId="299"/>
        </pc:sldMkLst>
        <pc:spChg chg="mod">
          <ac:chgData name="Stephen Mosey" userId="1fce0f73-4c33-467c-99c6-1dba87d98ca4" providerId="ADAL" clId="{4DC39A96-AEB9-4C09-AFB7-B1722C2BFAFE}" dt="2021-09-17T14:33:18.981" v="787" actId="1076"/>
          <ac:spMkLst>
            <pc:docMk/>
            <pc:sldMk cId="832153235" sldId="299"/>
            <ac:spMk id="14338" creationId="{00000000-0000-0000-0000-000000000000}"/>
          </ac:spMkLst>
        </pc:spChg>
        <pc:picChg chg="mod">
          <ac:chgData name="Stephen Mosey" userId="1fce0f73-4c33-467c-99c6-1dba87d98ca4" providerId="ADAL" clId="{4DC39A96-AEB9-4C09-AFB7-B1722C2BFAFE}" dt="2021-09-17T14:33:26.719" v="790" actId="14100"/>
          <ac:picMkLst>
            <pc:docMk/>
            <pc:sldMk cId="832153235" sldId="299"/>
            <ac:picMk id="14339" creationId="{00000000-0000-0000-0000-000000000000}"/>
          </ac:picMkLst>
        </pc:picChg>
      </pc:sldChg>
      <pc:sldChg chg="modSp add mod">
        <pc:chgData name="Stephen Mosey" userId="1fce0f73-4c33-467c-99c6-1dba87d98ca4" providerId="ADAL" clId="{4DC39A96-AEB9-4C09-AFB7-B1722C2BFAFE}" dt="2021-09-17T14:35:08.268" v="791" actId="1076"/>
        <pc:sldMkLst>
          <pc:docMk/>
          <pc:sldMk cId="2777378104" sldId="300"/>
        </pc:sldMkLst>
        <pc:spChg chg="mod">
          <ac:chgData name="Stephen Mosey" userId="1fce0f73-4c33-467c-99c6-1dba87d98ca4" providerId="ADAL" clId="{4DC39A96-AEB9-4C09-AFB7-B1722C2BFAFE}" dt="2021-09-17T14:31:42.250" v="772" actId="27636"/>
          <ac:spMkLst>
            <pc:docMk/>
            <pc:sldMk cId="2777378104" sldId="300"/>
            <ac:spMk id="6" creationId="{00000000-0000-0000-0000-000000000000}"/>
          </ac:spMkLst>
        </pc:spChg>
        <pc:spChg chg="mod">
          <ac:chgData name="Stephen Mosey" userId="1fce0f73-4c33-467c-99c6-1dba87d98ca4" providerId="ADAL" clId="{4DC39A96-AEB9-4C09-AFB7-B1722C2BFAFE}" dt="2021-09-17T14:35:08.268" v="791" actId="1076"/>
          <ac:spMkLst>
            <pc:docMk/>
            <pc:sldMk cId="2777378104" sldId="300"/>
            <ac:spMk id="80" creationId="{00000000-0000-0000-0000-000000000000}"/>
          </ac:spMkLst>
        </pc:spChg>
      </pc:sldChg>
      <pc:sldChg chg="modSp add mod">
        <pc:chgData name="Stephen Mosey" userId="1fce0f73-4c33-467c-99c6-1dba87d98ca4" providerId="ADAL" clId="{4DC39A96-AEB9-4C09-AFB7-B1722C2BFAFE}" dt="2021-09-17T14:31:42.266" v="773" actId="27636"/>
        <pc:sldMkLst>
          <pc:docMk/>
          <pc:sldMk cId="2972769897" sldId="301"/>
        </pc:sldMkLst>
        <pc:spChg chg="mod">
          <ac:chgData name="Stephen Mosey" userId="1fce0f73-4c33-467c-99c6-1dba87d98ca4" providerId="ADAL" clId="{4DC39A96-AEB9-4C09-AFB7-B1722C2BFAFE}" dt="2021-09-17T14:31:42.266" v="773" actId="27636"/>
          <ac:spMkLst>
            <pc:docMk/>
            <pc:sldMk cId="2972769897" sldId="301"/>
            <ac:spMk id="6147" creationId="{00000000-0000-0000-0000-000000000000}"/>
          </ac:spMkLst>
        </pc:spChg>
      </pc:sldChg>
      <pc:sldChg chg="add">
        <pc:chgData name="Stephen Mosey" userId="1fce0f73-4c33-467c-99c6-1dba87d98ca4" providerId="ADAL" clId="{4DC39A96-AEB9-4C09-AFB7-B1722C2BFAFE}" dt="2021-09-17T14:31:41.918" v="763"/>
        <pc:sldMkLst>
          <pc:docMk/>
          <pc:sldMk cId="1225670841" sldId="302"/>
        </pc:sldMkLst>
      </pc:sldChg>
      <pc:sldChg chg="add">
        <pc:chgData name="Stephen Mosey" userId="1fce0f73-4c33-467c-99c6-1dba87d98ca4" providerId="ADAL" clId="{4DC39A96-AEB9-4C09-AFB7-B1722C2BFAFE}" dt="2021-09-17T14:31:41.918" v="763"/>
        <pc:sldMkLst>
          <pc:docMk/>
          <pc:sldMk cId="3069575104" sldId="303"/>
        </pc:sldMkLst>
      </pc:sldChg>
      <pc:sldChg chg="modSp add mod">
        <pc:chgData name="Stephen Mosey" userId="1fce0f73-4c33-467c-99c6-1dba87d98ca4" providerId="ADAL" clId="{4DC39A96-AEB9-4C09-AFB7-B1722C2BFAFE}" dt="2021-09-17T14:31:42.266" v="774" actId="27636"/>
        <pc:sldMkLst>
          <pc:docMk/>
          <pc:sldMk cId="3589208157" sldId="304"/>
        </pc:sldMkLst>
        <pc:spChg chg="mod">
          <ac:chgData name="Stephen Mosey" userId="1fce0f73-4c33-467c-99c6-1dba87d98ca4" providerId="ADAL" clId="{4DC39A96-AEB9-4C09-AFB7-B1722C2BFAFE}" dt="2021-09-17T14:31:42.266" v="774" actId="27636"/>
          <ac:spMkLst>
            <pc:docMk/>
            <pc:sldMk cId="3589208157" sldId="304"/>
            <ac:spMk id="4" creationId="{0DF928DA-09F5-4F18-AF54-A46892808356}"/>
          </ac:spMkLst>
        </pc:spChg>
      </pc:sldChg>
      <pc:sldChg chg="modSp add mod">
        <pc:chgData name="Stephen Mosey" userId="1fce0f73-4c33-467c-99c6-1dba87d98ca4" providerId="ADAL" clId="{4DC39A96-AEB9-4C09-AFB7-B1722C2BFAFE}" dt="2021-09-17T14:31:42.266" v="775" actId="27636"/>
        <pc:sldMkLst>
          <pc:docMk/>
          <pc:sldMk cId="174269756" sldId="305"/>
        </pc:sldMkLst>
        <pc:spChg chg="mod">
          <ac:chgData name="Stephen Mosey" userId="1fce0f73-4c33-467c-99c6-1dba87d98ca4" providerId="ADAL" clId="{4DC39A96-AEB9-4C09-AFB7-B1722C2BFAFE}" dt="2021-09-17T14:31:42.266" v="775" actId="27636"/>
          <ac:spMkLst>
            <pc:docMk/>
            <pc:sldMk cId="174269756" sldId="305"/>
            <ac:spMk id="2" creationId="{77342AB9-01DC-4AD3-9753-6B4FEC2222BB}"/>
          </ac:spMkLst>
        </pc:spChg>
      </pc:sldChg>
      <pc:sldChg chg="modSp add mod">
        <pc:chgData name="Stephen Mosey" userId="1fce0f73-4c33-467c-99c6-1dba87d98ca4" providerId="ADAL" clId="{4DC39A96-AEB9-4C09-AFB7-B1722C2BFAFE}" dt="2021-09-17T14:37:19.913" v="797" actId="1076"/>
        <pc:sldMkLst>
          <pc:docMk/>
          <pc:sldMk cId="897915388" sldId="306"/>
        </pc:sldMkLst>
        <pc:spChg chg="mod">
          <ac:chgData name="Stephen Mosey" userId="1fce0f73-4c33-467c-99c6-1dba87d98ca4" providerId="ADAL" clId="{4DC39A96-AEB9-4C09-AFB7-B1722C2BFAFE}" dt="2021-09-17T14:31:42.266" v="776" actId="27636"/>
          <ac:spMkLst>
            <pc:docMk/>
            <pc:sldMk cId="897915388" sldId="306"/>
            <ac:spMk id="4" creationId="{C07229B0-ABAB-488A-A141-4DEF8A3755FB}"/>
          </ac:spMkLst>
        </pc:spChg>
        <pc:spChg chg="mod">
          <ac:chgData name="Stephen Mosey" userId="1fce0f73-4c33-467c-99c6-1dba87d98ca4" providerId="ADAL" clId="{4DC39A96-AEB9-4C09-AFB7-B1722C2BFAFE}" dt="2021-09-17T14:37:15.402" v="795" actId="1076"/>
          <ac:spMkLst>
            <pc:docMk/>
            <pc:sldMk cId="897915388" sldId="306"/>
            <ac:spMk id="5" creationId="{322AFA8F-E160-439A-9CA4-9CA9C6F24DC3}"/>
          </ac:spMkLst>
        </pc:spChg>
        <pc:picChg chg="mod">
          <ac:chgData name="Stephen Mosey" userId="1fce0f73-4c33-467c-99c6-1dba87d98ca4" providerId="ADAL" clId="{4DC39A96-AEB9-4C09-AFB7-B1722C2BFAFE}" dt="2021-09-17T14:37:19.913" v="797" actId="1076"/>
          <ac:picMkLst>
            <pc:docMk/>
            <pc:sldMk cId="897915388" sldId="306"/>
            <ac:picMk id="2050" creationId="{45FF39FA-80BE-46C9-B27A-FA446AA1AB37}"/>
          </ac:picMkLst>
        </pc:picChg>
      </pc:sldChg>
      <pc:sldChg chg="modSp add mod">
        <pc:chgData name="Stephen Mosey" userId="1fce0f73-4c33-467c-99c6-1dba87d98ca4" providerId="ADAL" clId="{4DC39A96-AEB9-4C09-AFB7-B1722C2BFAFE}" dt="2021-09-17T14:38:02.590" v="808"/>
        <pc:sldMkLst>
          <pc:docMk/>
          <pc:sldMk cId="464581800" sldId="307"/>
        </pc:sldMkLst>
        <pc:graphicFrameChg chg="mod modGraphic">
          <ac:chgData name="Stephen Mosey" userId="1fce0f73-4c33-467c-99c6-1dba87d98ca4" providerId="ADAL" clId="{4DC39A96-AEB9-4C09-AFB7-B1722C2BFAFE}" dt="2021-09-17T14:38:02.590" v="808"/>
          <ac:graphicFrameMkLst>
            <pc:docMk/>
            <pc:sldMk cId="464581800" sldId="307"/>
            <ac:graphicFrameMk id="3" creationId="{51CD8DF6-E3D9-4A26-B6A4-487FE65096EA}"/>
          </ac:graphicFrameMkLst>
        </pc:graphicFrameChg>
      </pc:sldChg>
      <pc:sldChg chg="modSp add mod">
        <pc:chgData name="Stephen Mosey" userId="1fce0f73-4c33-467c-99c6-1dba87d98ca4" providerId="ADAL" clId="{4DC39A96-AEB9-4C09-AFB7-B1722C2BFAFE}" dt="2021-09-17T14:31:42.281" v="777" actId="27636"/>
        <pc:sldMkLst>
          <pc:docMk/>
          <pc:sldMk cId="2813072832" sldId="308"/>
        </pc:sldMkLst>
        <pc:spChg chg="mod">
          <ac:chgData name="Stephen Mosey" userId="1fce0f73-4c33-467c-99c6-1dba87d98ca4" providerId="ADAL" clId="{4DC39A96-AEB9-4C09-AFB7-B1722C2BFAFE}" dt="2021-09-17T14:31:42.281" v="777" actId="27636"/>
          <ac:spMkLst>
            <pc:docMk/>
            <pc:sldMk cId="2813072832" sldId="308"/>
            <ac:spMk id="6" creationId="{00000000-0000-0000-0000-000000000000}"/>
          </ac:spMkLst>
        </pc:spChg>
      </pc:sldChg>
      <pc:sldChg chg="add">
        <pc:chgData name="Stephen Mosey" userId="1fce0f73-4c33-467c-99c6-1dba87d98ca4" providerId="ADAL" clId="{4DC39A96-AEB9-4C09-AFB7-B1722C2BFAFE}" dt="2021-09-17T14:31:41.918" v="763"/>
        <pc:sldMkLst>
          <pc:docMk/>
          <pc:sldMk cId="4003464865" sldId="309"/>
        </pc:sldMkLst>
      </pc:sldChg>
      <pc:sldChg chg="add">
        <pc:chgData name="Stephen Mosey" userId="1fce0f73-4c33-467c-99c6-1dba87d98ca4" providerId="ADAL" clId="{4DC39A96-AEB9-4C09-AFB7-B1722C2BFAFE}" dt="2021-09-17T14:31:41.918" v="763"/>
        <pc:sldMkLst>
          <pc:docMk/>
          <pc:sldMk cId="212855386" sldId="310"/>
        </pc:sldMkLst>
      </pc:sldChg>
      <pc:sldChg chg="modSp add mod">
        <pc:chgData name="Stephen Mosey" userId="1fce0f73-4c33-467c-99c6-1dba87d98ca4" providerId="ADAL" clId="{4DC39A96-AEB9-4C09-AFB7-B1722C2BFAFE}" dt="2021-09-17T14:31:42.303" v="778" actId="27636"/>
        <pc:sldMkLst>
          <pc:docMk/>
          <pc:sldMk cId="2601391437" sldId="311"/>
        </pc:sldMkLst>
        <pc:spChg chg="mod">
          <ac:chgData name="Stephen Mosey" userId="1fce0f73-4c33-467c-99c6-1dba87d98ca4" providerId="ADAL" clId="{4DC39A96-AEB9-4C09-AFB7-B1722C2BFAFE}" dt="2021-09-17T14:31:42.303" v="778" actId="27636"/>
          <ac:spMkLst>
            <pc:docMk/>
            <pc:sldMk cId="2601391437" sldId="311"/>
            <ac:spMk id="3" creationId="{00000000-0000-0000-0000-000000000000}"/>
          </ac:spMkLst>
        </pc:spChg>
      </pc:sldChg>
      <pc:sldChg chg="modSp add mod">
        <pc:chgData name="Stephen Mosey" userId="1fce0f73-4c33-467c-99c6-1dba87d98ca4" providerId="ADAL" clId="{4DC39A96-AEB9-4C09-AFB7-B1722C2BFAFE}" dt="2021-09-17T14:31:42.303" v="779" actId="27636"/>
        <pc:sldMkLst>
          <pc:docMk/>
          <pc:sldMk cId="374453235" sldId="312"/>
        </pc:sldMkLst>
        <pc:spChg chg="mod">
          <ac:chgData name="Stephen Mosey" userId="1fce0f73-4c33-467c-99c6-1dba87d98ca4" providerId="ADAL" clId="{4DC39A96-AEB9-4C09-AFB7-B1722C2BFAFE}" dt="2021-09-17T14:31:42.303" v="779" actId="27636"/>
          <ac:spMkLst>
            <pc:docMk/>
            <pc:sldMk cId="374453235" sldId="312"/>
            <ac:spMk id="3" creationId="{00000000-0000-0000-0000-000000000000}"/>
          </ac:spMkLst>
        </pc:spChg>
      </pc:sldChg>
      <pc:sldChg chg="add">
        <pc:chgData name="Stephen Mosey" userId="1fce0f73-4c33-467c-99c6-1dba87d98ca4" providerId="ADAL" clId="{4DC39A96-AEB9-4C09-AFB7-B1722C2BFAFE}" dt="2021-09-17T14:31:41.918" v="763"/>
        <pc:sldMkLst>
          <pc:docMk/>
          <pc:sldMk cId="64854244" sldId="313"/>
        </pc:sldMkLst>
      </pc:sldChg>
      <pc:sldChg chg="add">
        <pc:chgData name="Stephen Mosey" userId="1fce0f73-4c33-467c-99c6-1dba87d98ca4" providerId="ADAL" clId="{4DC39A96-AEB9-4C09-AFB7-B1722C2BFAFE}" dt="2021-09-17T14:31:41.918" v="763"/>
        <pc:sldMkLst>
          <pc:docMk/>
          <pc:sldMk cId="1580162062" sldId="314"/>
        </pc:sldMkLst>
      </pc:sldChg>
      <pc:sldChg chg="addSp delSp modSp new mod">
        <pc:chgData name="Stephen Mosey" userId="1fce0f73-4c33-467c-99c6-1dba87d98ca4" providerId="ADAL" clId="{4DC39A96-AEB9-4C09-AFB7-B1722C2BFAFE}" dt="2021-09-20T18:39:48.342" v="1155" actId="14100"/>
        <pc:sldMkLst>
          <pc:docMk/>
          <pc:sldMk cId="1328278722" sldId="315"/>
        </pc:sldMkLst>
        <pc:spChg chg="mod">
          <ac:chgData name="Stephen Mosey" userId="1fce0f73-4c33-467c-99c6-1dba87d98ca4" providerId="ADAL" clId="{4DC39A96-AEB9-4C09-AFB7-B1722C2BFAFE}" dt="2021-09-20T18:17:14.708" v="879" actId="20577"/>
          <ac:spMkLst>
            <pc:docMk/>
            <pc:sldMk cId="1328278722" sldId="315"/>
            <ac:spMk id="2" creationId="{70CDE6A0-1496-4E25-B337-9023425818A8}"/>
          </ac:spMkLst>
        </pc:spChg>
        <pc:spChg chg="del">
          <ac:chgData name="Stephen Mosey" userId="1fce0f73-4c33-467c-99c6-1dba87d98ca4" providerId="ADAL" clId="{4DC39A96-AEB9-4C09-AFB7-B1722C2BFAFE}" dt="2021-09-20T18:17:30.886" v="880" actId="478"/>
          <ac:spMkLst>
            <pc:docMk/>
            <pc:sldMk cId="1328278722" sldId="315"/>
            <ac:spMk id="3" creationId="{14253DC4-E684-4ABC-A705-C3568E1C3A28}"/>
          </ac:spMkLst>
        </pc:spChg>
        <pc:spChg chg="add del mod">
          <ac:chgData name="Stephen Mosey" userId="1fce0f73-4c33-467c-99c6-1dba87d98ca4" providerId="ADAL" clId="{4DC39A96-AEB9-4C09-AFB7-B1722C2BFAFE}" dt="2021-09-20T18:34:20.820" v="1047" actId="478"/>
          <ac:spMkLst>
            <pc:docMk/>
            <pc:sldMk cId="1328278722" sldId="315"/>
            <ac:spMk id="14" creationId="{4431C5C7-7E4D-43A6-8312-FF040F3872B4}"/>
          </ac:spMkLst>
        </pc:spChg>
        <pc:spChg chg="add del mod">
          <ac:chgData name="Stephen Mosey" userId="1fce0f73-4c33-467c-99c6-1dba87d98ca4" providerId="ADAL" clId="{4DC39A96-AEB9-4C09-AFB7-B1722C2BFAFE}" dt="2021-09-20T18:35:01.548" v="1081" actId="478"/>
          <ac:spMkLst>
            <pc:docMk/>
            <pc:sldMk cId="1328278722" sldId="315"/>
            <ac:spMk id="15" creationId="{E964DC4B-65E4-4CFB-BC9F-505456F86F86}"/>
          </ac:spMkLst>
        </pc:spChg>
        <pc:spChg chg="add del mod">
          <ac:chgData name="Stephen Mosey" userId="1fce0f73-4c33-467c-99c6-1dba87d98ca4" providerId="ADAL" clId="{4DC39A96-AEB9-4C09-AFB7-B1722C2BFAFE}" dt="2021-09-20T18:36:12.659" v="1092" actId="478"/>
          <ac:spMkLst>
            <pc:docMk/>
            <pc:sldMk cId="1328278722" sldId="315"/>
            <ac:spMk id="16" creationId="{55BE70F0-0715-44D5-B3F4-F49DD389EFFC}"/>
          </ac:spMkLst>
        </pc:spChg>
        <pc:spChg chg="add del mod">
          <ac:chgData name="Stephen Mosey" userId="1fce0f73-4c33-467c-99c6-1dba87d98ca4" providerId="ADAL" clId="{4DC39A96-AEB9-4C09-AFB7-B1722C2BFAFE}" dt="2021-09-20T18:27:55.701" v="993" actId="478"/>
          <ac:spMkLst>
            <pc:docMk/>
            <pc:sldMk cId="1328278722" sldId="315"/>
            <ac:spMk id="17" creationId="{40EE2D7E-DE07-4A79-9031-627164B87BA0}"/>
          </ac:spMkLst>
        </pc:spChg>
        <pc:spChg chg="add del mod">
          <ac:chgData name="Stephen Mosey" userId="1fce0f73-4c33-467c-99c6-1dba87d98ca4" providerId="ADAL" clId="{4DC39A96-AEB9-4C09-AFB7-B1722C2BFAFE}" dt="2021-09-20T18:32:15.129" v="1023"/>
          <ac:spMkLst>
            <pc:docMk/>
            <pc:sldMk cId="1328278722" sldId="315"/>
            <ac:spMk id="30" creationId="{AB289068-4610-49A9-BF20-F266896393C2}"/>
          </ac:spMkLst>
        </pc:spChg>
        <pc:spChg chg="add mod">
          <ac:chgData name="Stephen Mosey" userId="1fce0f73-4c33-467c-99c6-1dba87d98ca4" providerId="ADAL" clId="{4DC39A96-AEB9-4C09-AFB7-B1722C2BFAFE}" dt="2021-09-20T18:33:38.565" v="1039" actId="12789"/>
          <ac:spMkLst>
            <pc:docMk/>
            <pc:sldMk cId="1328278722" sldId="315"/>
            <ac:spMk id="31" creationId="{165BBEE5-771D-4592-AA7F-71F9457AB1F5}"/>
          </ac:spMkLst>
        </pc:spChg>
        <pc:spChg chg="add mod">
          <ac:chgData name="Stephen Mosey" userId="1fce0f73-4c33-467c-99c6-1dba87d98ca4" providerId="ADAL" clId="{4DC39A96-AEB9-4C09-AFB7-B1722C2BFAFE}" dt="2021-09-20T18:33:38.565" v="1039" actId="12789"/>
          <ac:spMkLst>
            <pc:docMk/>
            <pc:sldMk cId="1328278722" sldId="315"/>
            <ac:spMk id="34" creationId="{9565A5BD-010E-44C2-90D9-E149A5F19A0A}"/>
          </ac:spMkLst>
        </pc:spChg>
        <pc:spChg chg="add mod">
          <ac:chgData name="Stephen Mosey" userId="1fce0f73-4c33-467c-99c6-1dba87d98ca4" providerId="ADAL" clId="{4DC39A96-AEB9-4C09-AFB7-B1722C2BFAFE}" dt="2021-09-20T18:33:38.565" v="1039" actId="12789"/>
          <ac:spMkLst>
            <pc:docMk/>
            <pc:sldMk cId="1328278722" sldId="315"/>
            <ac:spMk id="37" creationId="{7D1AA200-66AB-4D68-8C26-616E3F1751EA}"/>
          </ac:spMkLst>
        </pc:spChg>
        <pc:spChg chg="add mod">
          <ac:chgData name="Stephen Mosey" userId="1fce0f73-4c33-467c-99c6-1dba87d98ca4" providerId="ADAL" clId="{4DC39A96-AEB9-4C09-AFB7-B1722C2BFAFE}" dt="2021-09-20T18:34:36.492" v="1051" actId="14100"/>
          <ac:spMkLst>
            <pc:docMk/>
            <pc:sldMk cId="1328278722" sldId="315"/>
            <ac:spMk id="38" creationId="{30433D09-6EFA-4065-AA5F-028D3766BEFA}"/>
          </ac:spMkLst>
        </pc:spChg>
        <pc:spChg chg="add mod">
          <ac:chgData name="Stephen Mosey" userId="1fce0f73-4c33-467c-99c6-1dba87d98ca4" providerId="ADAL" clId="{4DC39A96-AEB9-4C09-AFB7-B1722C2BFAFE}" dt="2021-09-20T18:37:35.531" v="1107" actId="14100"/>
          <ac:spMkLst>
            <pc:docMk/>
            <pc:sldMk cId="1328278722" sldId="315"/>
            <ac:spMk id="39" creationId="{8300D522-01DD-46BC-A220-CD428C87C962}"/>
          </ac:spMkLst>
        </pc:spChg>
        <pc:spChg chg="add mod">
          <ac:chgData name="Stephen Mosey" userId="1fce0f73-4c33-467c-99c6-1dba87d98ca4" providerId="ADAL" clId="{4DC39A96-AEB9-4C09-AFB7-B1722C2BFAFE}" dt="2021-09-20T18:37:51.142" v="1113" actId="14100"/>
          <ac:spMkLst>
            <pc:docMk/>
            <pc:sldMk cId="1328278722" sldId="315"/>
            <ac:spMk id="40" creationId="{BF27FE14-5709-4BDE-BE3F-0A17A67DB312}"/>
          </ac:spMkLst>
        </pc:spChg>
        <pc:spChg chg="add mod ord">
          <ac:chgData name="Stephen Mosey" userId="1fce0f73-4c33-467c-99c6-1dba87d98ca4" providerId="ADAL" clId="{4DC39A96-AEB9-4C09-AFB7-B1722C2BFAFE}" dt="2021-09-20T18:39:48.342" v="1155" actId="14100"/>
          <ac:spMkLst>
            <pc:docMk/>
            <pc:sldMk cId="1328278722" sldId="315"/>
            <ac:spMk id="41" creationId="{A047189D-DC6A-48C9-A12F-8A57BDD17FBB}"/>
          </ac:spMkLst>
        </pc:spChg>
        <pc:spChg chg="add mod">
          <ac:chgData name="Stephen Mosey" userId="1fce0f73-4c33-467c-99c6-1dba87d98ca4" providerId="ADAL" clId="{4DC39A96-AEB9-4C09-AFB7-B1722C2BFAFE}" dt="2021-09-20T18:39:40.956" v="1154" actId="1582"/>
          <ac:spMkLst>
            <pc:docMk/>
            <pc:sldMk cId="1328278722" sldId="315"/>
            <ac:spMk id="44" creationId="{F1423B53-81D1-452A-A75E-1BDDF86C31FB}"/>
          </ac:spMkLst>
        </pc:spChg>
        <pc:graphicFrameChg chg="add del mod modGraphic">
          <ac:chgData name="Stephen Mosey" userId="1fce0f73-4c33-467c-99c6-1dba87d98ca4" providerId="ADAL" clId="{4DC39A96-AEB9-4C09-AFB7-B1722C2BFAFE}" dt="2021-09-20T18:20:13.471" v="932" actId="478"/>
          <ac:graphicFrameMkLst>
            <pc:docMk/>
            <pc:sldMk cId="1328278722" sldId="315"/>
            <ac:graphicFrameMk id="4" creationId="{6475C4B9-293B-4B56-BCC3-B71C4139B914}"/>
          </ac:graphicFrameMkLst>
        </pc:graphicFrameChg>
        <pc:picChg chg="add mod">
          <ac:chgData name="Stephen Mosey" userId="1fce0f73-4c33-467c-99c6-1dba87d98ca4" providerId="ADAL" clId="{4DC39A96-AEB9-4C09-AFB7-B1722C2BFAFE}" dt="2021-09-20T18:26:14.570" v="968" actId="1037"/>
          <ac:picMkLst>
            <pc:docMk/>
            <pc:sldMk cId="1328278722" sldId="315"/>
            <ac:picMk id="10" creationId="{10D6A2A8-7F21-44C9-8835-8AB3CB97C8FD}"/>
          </ac:picMkLst>
        </pc:picChg>
        <pc:picChg chg="add mod">
          <ac:chgData name="Stephen Mosey" userId="1fce0f73-4c33-467c-99c6-1dba87d98ca4" providerId="ADAL" clId="{4DC39A96-AEB9-4C09-AFB7-B1722C2BFAFE}" dt="2021-09-20T18:26:22.394" v="978" actId="1037"/>
          <ac:picMkLst>
            <pc:docMk/>
            <pc:sldMk cId="1328278722" sldId="315"/>
            <ac:picMk id="11" creationId="{3537FD4D-CF62-445C-AB5F-BD438614AB38}"/>
          </ac:picMkLst>
        </pc:picChg>
        <pc:picChg chg="add mod">
          <ac:chgData name="Stephen Mosey" userId="1fce0f73-4c33-467c-99c6-1dba87d98ca4" providerId="ADAL" clId="{4DC39A96-AEB9-4C09-AFB7-B1722C2BFAFE}" dt="2021-09-20T18:26:16.180" v="970" actId="1037"/>
          <ac:picMkLst>
            <pc:docMk/>
            <pc:sldMk cId="1328278722" sldId="315"/>
            <ac:picMk id="13" creationId="{6D9D32A6-3D66-4850-A36D-3CBF78905F01}"/>
          </ac:picMkLst>
        </pc:picChg>
        <pc:picChg chg="add mod">
          <ac:chgData name="Stephen Mosey" userId="1fce0f73-4c33-467c-99c6-1dba87d98ca4" providerId="ADAL" clId="{4DC39A96-AEB9-4C09-AFB7-B1722C2BFAFE}" dt="2021-09-20T18:26:23.712" v="979" actId="1037"/>
          <ac:picMkLst>
            <pc:docMk/>
            <pc:sldMk cId="1328278722" sldId="315"/>
            <ac:picMk id="21" creationId="{82BE8E21-47DF-40B2-952D-26BC4FFEE62E}"/>
          </ac:picMkLst>
        </pc:picChg>
        <pc:cxnChg chg="add mod ord">
          <ac:chgData name="Stephen Mosey" userId="1fce0f73-4c33-467c-99c6-1dba87d98ca4" providerId="ADAL" clId="{4DC39A96-AEB9-4C09-AFB7-B1722C2BFAFE}" dt="2021-09-20T18:35:51.245" v="1087" actId="166"/>
          <ac:cxnSpMkLst>
            <pc:docMk/>
            <pc:sldMk cId="1328278722" sldId="315"/>
            <ac:cxnSpMk id="6" creationId="{FBCD5902-9B3A-4BE7-8BCB-836696701AD2}"/>
          </ac:cxnSpMkLst>
        </pc:cxnChg>
        <pc:cxnChg chg="add del mod">
          <ac:chgData name="Stephen Mosey" userId="1fce0f73-4c33-467c-99c6-1dba87d98ca4" providerId="ADAL" clId="{4DC39A96-AEB9-4C09-AFB7-B1722C2BFAFE}" dt="2021-09-20T18:33:59.598" v="1040" actId="478"/>
          <ac:cxnSpMkLst>
            <pc:docMk/>
            <pc:sldMk cId="1328278722" sldId="315"/>
            <ac:cxnSpMk id="8" creationId="{E0471610-A36F-456E-8607-4AAE8D9DC75C}"/>
          </ac:cxnSpMkLst>
        </pc:cxnChg>
        <pc:cxnChg chg="add del mod">
          <ac:chgData name="Stephen Mosey" userId="1fce0f73-4c33-467c-99c6-1dba87d98ca4" providerId="ADAL" clId="{4DC39A96-AEB9-4C09-AFB7-B1722C2BFAFE}" dt="2021-09-20T18:34:01.672" v="1041" actId="478"/>
          <ac:cxnSpMkLst>
            <pc:docMk/>
            <pc:sldMk cId="1328278722" sldId="315"/>
            <ac:cxnSpMk id="18" creationId="{3249FF3E-1E71-4A4E-BDA8-79B01DD28038}"/>
          </ac:cxnSpMkLst>
        </pc:cxnChg>
        <pc:cxnChg chg="add del mod">
          <ac:chgData name="Stephen Mosey" userId="1fce0f73-4c33-467c-99c6-1dba87d98ca4" providerId="ADAL" clId="{4DC39A96-AEB9-4C09-AFB7-B1722C2BFAFE}" dt="2021-09-20T18:34:03.407" v="1042" actId="478"/>
          <ac:cxnSpMkLst>
            <pc:docMk/>
            <pc:sldMk cId="1328278722" sldId="315"/>
            <ac:cxnSpMk id="23" creationId="{5E7A136D-3CB8-4194-A040-8316A6B8429C}"/>
          </ac:cxnSpMkLst>
        </pc:cxnChg>
        <pc:cxnChg chg="add mod">
          <ac:chgData name="Stephen Mosey" userId="1fce0f73-4c33-467c-99c6-1dba87d98ca4" providerId="ADAL" clId="{4DC39A96-AEB9-4C09-AFB7-B1722C2BFAFE}" dt="2021-09-20T18:35:28.763" v="1085" actId="1582"/>
          <ac:cxnSpMkLst>
            <pc:docMk/>
            <pc:sldMk cId="1328278722" sldId="315"/>
            <ac:cxnSpMk id="26" creationId="{7CF8DC61-6590-47AB-B8AA-31C870166E3A}"/>
          </ac:cxnSpMkLst>
        </pc:cxnChg>
        <pc:cxnChg chg="add mod">
          <ac:chgData name="Stephen Mosey" userId="1fce0f73-4c33-467c-99c6-1dba87d98ca4" providerId="ADAL" clId="{4DC39A96-AEB9-4C09-AFB7-B1722C2BFAFE}" dt="2021-09-20T18:35:28.763" v="1085" actId="1582"/>
          <ac:cxnSpMkLst>
            <pc:docMk/>
            <pc:sldMk cId="1328278722" sldId="315"/>
            <ac:cxnSpMk id="27" creationId="{50B886F4-9115-4FB5-9A84-DE2BD6F7FBB6}"/>
          </ac:cxnSpMkLst>
        </pc:cxnChg>
        <pc:cxnChg chg="add mod">
          <ac:chgData name="Stephen Mosey" userId="1fce0f73-4c33-467c-99c6-1dba87d98ca4" providerId="ADAL" clId="{4DC39A96-AEB9-4C09-AFB7-B1722C2BFAFE}" dt="2021-09-20T18:38:30.015" v="1123" actId="14100"/>
          <ac:cxnSpMkLst>
            <pc:docMk/>
            <pc:sldMk cId="1328278722" sldId="315"/>
            <ac:cxnSpMk id="29" creationId="{89C7E958-BD4B-4C98-82E5-1B61B03A3062}"/>
          </ac:cxnSpMkLst>
        </pc:cxnChg>
        <pc:cxnChg chg="add mod">
          <ac:chgData name="Stephen Mosey" userId="1fce0f73-4c33-467c-99c6-1dba87d98ca4" providerId="ADAL" clId="{4DC39A96-AEB9-4C09-AFB7-B1722C2BFAFE}" dt="2021-09-20T18:38:34.736" v="1124" actId="14100"/>
          <ac:cxnSpMkLst>
            <pc:docMk/>
            <pc:sldMk cId="1328278722" sldId="315"/>
            <ac:cxnSpMk id="33" creationId="{856B57BF-488D-4B8C-99CA-DF4D47158017}"/>
          </ac:cxnSpMkLst>
        </pc:cxnChg>
        <pc:cxnChg chg="add mod">
          <ac:chgData name="Stephen Mosey" userId="1fce0f73-4c33-467c-99c6-1dba87d98ca4" providerId="ADAL" clId="{4DC39A96-AEB9-4C09-AFB7-B1722C2BFAFE}" dt="2021-09-20T18:35:42.215" v="1086" actId="1582"/>
          <ac:cxnSpMkLst>
            <pc:docMk/>
            <pc:sldMk cId="1328278722" sldId="315"/>
            <ac:cxnSpMk id="36" creationId="{6784A6C8-61A9-4F6D-B35F-A8EC59680543}"/>
          </ac:cxnSpMkLst>
        </pc:cxn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20/09/2021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9CD5AC-D792-4416-8C35-44A810E71007}" type="datetimeFigureOut">
              <a:rPr lang="en-GB" smtClean="0"/>
              <a:t>20/09/2021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D455A6-5598-411E-B5C2-CF3856E604B9}" type="slidenum">
              <a:rPr lang="en-GB" smtClean="0"/>
              <a:t>‹#›</a:t>
            </a:fld>
            <a:endParaRPr lang="en-GB"/>
          </a:p>
        </p:txBody>
      </p:sp>
    </p:spTree>
    <p:extLst>
      <p:ext uri="{BB962C8B-B14F-4D97-AF65-F5344CB8AC3E}">
        <p14:creationId xmlns:p14="http://schemas.microsoft.com/office/powerpoint/2010/main" val="3995628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A3E6AC-B834-46B3-A9FC-2D191085F853}"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xfrm>
            <a:off x="898102" y="4686499"/>
            <a:ext cx="4939560" cy="4439841"/>
          </a:xfrm>
        </p:spPr>
        <p:txBody>
          <a:bodyPr/>
          <a:lstStyle/>
          <a:p>
            <a:endParaRPr lang="en-US"/>
          </a:p>
        </p:txBody>
      </p:sp>
    </p:spTree>
    <p:extLst>
      <p:ext uri="{BB962C8B-B14F-4D97-AF65-F5344CB8AC3E}">
        <p14:creationId xmlns:p14="http://schemas.microsoft.com/office/powerpoint/2010/main" val="8644046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FC480DEF-2B98-4002-B2C6-0712EAE52221}" type="slidenum">
              <a:rPr lang="zh-CN" altLang="en-GB" smtClean="0"/>
              <a:pPr/>
              <a:t>43</a:t>
            </a:fld>
            <a:endParaRPr lang="en-GB" altLang="zh-CN"/>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797985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7909B314-2DAA-4063-A3D2-35DB3C4A76CC}" type="slidenum">
              <a:rPr lang="zh-CN" altLang="en-US"/>
              <a:pPr/>
              <a:t>45</a:t>
            </a:fld>
            <a:endParaRPr lang="en-US" altLang="zh-CN"/>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3232871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E2E300CC-018A-4A28-9059-076CF1459544}" type="slidenum">
              <a:rPr lang="zh-CN" altLang="en-US"/>
              <a:pPr/>
              <a:t>46</a:t>
            </a:fld>
            <a:endParaRPr lang="en-US" altLang="zh-CN"/>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2213727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8245C100-B6D6-438D-9591-847C3480C1A9}" type="slidenum">
              <a:rPr lang="zh-CN" altLang="en-US"/>
              <a:pPr/>
              <a:t>47</a:t>
            </a:fld>
            <a:endParaRPr lang="en-US" altLang="zh-CN"/>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34384563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20/09/2021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20/09/2021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20/09/2021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20/09/2021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20/09/2021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2"/>
            <a:ext cx="8229600" cy="4530725"/>
          </a:xfrm>
        </p:spPr>
        <p:txBody>
          <a:bodyPr/>
          <a:lstStyle/>
          <a:p>
            <a:pPr lvl="0"/>
            <a:endParaRPr lang="en-GB" noProof="0"/>
          </a:p>
        </p:txBody>
      </p:sp>
      <p:sp>
        <p:nvSpPr>
          <p:cNvPr id="4" name="Rectangle 9"/>
          <p:cNvSpPr>
            <a:spLocks noGrp="1" noChangeArrowheads="1"/>
          </p:cNvSpPr>
          <p:nvPr>
            <p:ph type="dt" sz="half" idx="10"/>
          </p:nvPr>
        </p:nvSpPr>
        <p:spPr>
          <a:xfrm>
            <a:off x="457200" y="6422066"/>
            <a:ext cx="2133600" cy="365125"/>
          </a:xfrm>
          <a:prstGeom prst="rect">
            <a:avLst/>
          </a:prstGeom>
          <a:ln/>
        </p:spPr>
        <p:txBody>
          <a:bodyPr/>
          <a:lstStyle>
            <a:lvl1pPr>
              <a:defRPr/>
            </a:lvl1pPr>
          </a:lstStyle>
          <a:p>
            <a:pPr>
              <a:defRPr/>
            </a:pPr>
            <a:endParaRPr lang="en-US" altLang="zh-CN"/>
          </a:p>
        </p:txBody>
      </p:sp>
      <p:sp>
        <p:nvSpPr>
          <p:cNvPr id="5" name="Rectangle 10"/>
          <p:cNvSpPr>
            <a:spLocks noGrp="1" noChangeArrowheads="1"/>
          </p:cNvSpPr>
          <p:nvPr>
            <p:ph type="ftr" sz="quarter" idx="11"/>
          </p:nvPr>
        </p:nvSpPr>
        <p:spPr>
          <a:xfrm>
            <a:off x="3124200" y="6422066"/>
            <a:ext cx="2895600" cy="365125"/>
          </a:xfrm>
          <a:prstGeom prst="rect">
            <a:avLst/>
          </a:prstGeom>
          <a:ln/>
        </p:spPr>
        <p:txBody>
          <a:bodyPr/>
          <a:lstStyle>
            <a:lvl1pPr>
              <a:defRPr/>
            </a:lvl1pPr>
          </a:lstStyle>
          <a:p>
            <a:pPr>
              <a:defRPr/>
            </a:pPr>
            <a:endParaRPr lang="zh-CN" altLang="en-US"/>
          </a:p>
        </p:txBody>
      </p:sp>
      <p:sp>
        <p:nvSpPr>
          <p:cNvPr id="6" name="Rectangle 11"/>
          <p:cNvSpPr>
            <a:spLocks noGrp="1" noChangeArrowheads="1"/>
          </p:cNvSpPr>
          <p:nvPr>
            <p:ph type="sldNum" sz="quarter" idx="12"/>
          </p:nvPr>
        </p:nvSpPr>
        <p:spPr>
          <a:ln/>
        </p:spPr>
        <p:txBody>
          <a:bodyPr/>
          <a:lstStyle>
            <a:lvl1pPr>
              <a:defRPr/>
            </a:lvl1pPr>
          </a:lstStyle>
          <a:p>
            <a:pPr>
              <a:defRPr/>
            </a:pPr>
            <a:fld id="{1AC405D2-BAC2-4553-96CA-DBBFC7D8260F}" type="slidenum">
              <a:rPr lang="zh-CN" altLang="en-US"/>
              <a:pPr>
                <a:defRPr/>
              </a:pPr>
              <a:t>‹#›</a:t>
            </a:fld>
            <a:endParaRPr lang="en-US" altLang="zh-CN"/>
          </a:p>
        </p:txBody>
      </p:sp>
    </p:spTree>
    <p:extLst>
      <p:ext uri="{BB962C8B-B14F-4D97-AF65-F5344CB8AC3E}">
        <p14:creationId xmlns:p14="http://schemas.microsoft.com/office/powerpoint/2010/main" val="1551812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20/09/2021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images.google.co.uk/imgres?imgurl=http://www.hypatia-lovers.com/images/Plato.gif&amp;imgrefurl=http://hypatia-lovers.com/AncientGreeks/Section20.html&amp;h=571&amp;w=518&amp;sz=219&amp;tbnid=vTN20phjFIpGCM:&amp;tbnh=134&amp;tbnw=122&amp;prev=/images?q%3Dpicture%2Bplato%26um%3D1&amp;start=1&amp;sa=X&amp;oi=images&amp;ct=image&amp;cd=1"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3" Type="http://schemas.openxmlformats.org/officeDocument/2006/relationships/hyperlink" Target="https://danielmiessler.com/blog/the-difference-between-deductive-and-inductive-reasoning/" TargetMode="External"/><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sciencedirect.com/science/article/pii/S0007850612000649" TargetMode="External"/><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16832"/>
            <a:ext cx="7772400" cy="1470025"/>
          </a:xfrm>
        </p:spPr>
        <p:txBody>
          <a:bodyPr>
            <a:normAutofit/>
          </a:bodyPr>
          <a:lstStyle/>
          <a:p>
            <a:r>
              <a:rPr lang="en-GB" dirty="0">
                <a:solidFill>
                  <a:schemeClr val="bg1"/>
                </a:solidFill>
              </a:rPr>
              <a:t>OME Major Project Launch</a:t>
            </a:r>
          </a:p>
        </p:txBody>
      </p:sp>
      <p:sp>
        <p:nvSpPr>
          <p:cNvPr id="3" name="Subtitle 2"/>
          <p:cNvSpPr>
            <a:spLocks noGrp="1"/>
          </p:cNvSpPr>
          <p:nvPr>
            <p:ph type="subTitle" idx="1"/>
          </p:nvPr>
        </p:nvSpPr>
        <p:spPr/>
        <p:txBody>
          <a:bodyPr/>
          <a:lstStyle/>
          <a:p>
            <a:r>
              <a:rPr lang="en-GB" dirty="0"/>
              <a:t>Steve Mosey</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 overview of module</a:t>
            </a:r>
            <a:endParaRPr lang="en-GB" b="1" dirty="0"/>
          </a:p>
        </p:txBody>
      </p:sp>
      <p:sp>
        <p:nvSpPr>
          <p:cNvPr id="3" name="Content Placeholder 2"/>
          <p:cNvSpPr>
            <a:spLocks noGrp="1"/>
          </p:cNvSpPr>
          <p:nvPr>
            <p:ph idx="1"/>
          </p:nvPr>
        </p:nvSpPr>
        <p:spPr/>
        <p:txBody>
          <a:bodyPr/>
          <a:lstStyle/>
          <a:p>
            <a:r>
              <a:rPr lang="en-GB" sz="3200" dirty="0"/>
              <a:t>40 credits</a:t>
            </a:r>
          </a:p>
          <a:p>
            <a:r>
              <a:rPr lang="en-GB" sz="3200" dirty="0"/>
              <a:t>Overseen by supervisor – 20 minutes/week</a:t>
            </a:r>
          </a:p>
          <a:p>
            <a:r>
              <a:rPr lang="en-GB" sz="3200" dirty="0"/>
              <a:t>Culmination of your apprenticeship</a:t>
            </a:r>
          </a:p>
          <a:p>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B3241-2BA9-4D17-B2D3-295AF6A8E312}"/>
              </a:ext>
            </a:extLst>
          </p:cNvPr>
          <p:cNvSpPr>
            <a:spLocks noGrp="1"/>
          </p:cNvSpPr>
          <p:nvPr>
            <p:ph type="title"/>
          </p:nvPr>
        </p:nvSpPr>
        <p:spPr/>
        <p:txBody>
          <a:bodyPr/>
          <a:lstStyle/>
          <a:p>
            <a:r>
              <a:rPr lang="en-GB" dirty="0"/>
              <a:t>Supervisor’s role</a:t>
            </a:r>
          </a:p>
        </p:txBody>
      </p:sp>
      <p:sp>
        <p:nvSpPr>
          <p:cNvPr id="3" name="Content Placeholder 2">
            <a:extLst>
              <a:ext uri="{FF2B5EF4-FFF2-40B4-BE49-F238E27FC236}">
                <a16:creationId xmlns:a16="http://schemas.microsoft.com/office/drawing/2014/main" id="{4A4213AB-B416-40D2-A744-8F558CB789FE}"/>
              </a:ext>
            </a:extLst>
          </p:cNvPr>
          <p:cNvSpPr>
            <a:spLocks noGrp="1"/>
          </p:cNvSpPr>
          <p:nvPr>
            <p:ph idx="1"/>
          </p:nvPr>
        </p:nvSpPr>
        <p:spPr/>
        <p:txBody>
          <a:bodyPr>
            <a:normAutofit fontScale="92500" lnSpcReduction="20000"/>
          </a:bodyPr>
          <a:lstStyle/>
          <a:p>
            <a:r>
              <a:rPr lang="en-GB" sz="3200" dirty="0"/>
              <a:t>Work independently with the supervisor to oversee</a:t>
            </a:r>
          </a:p>
          <a:p>
            <a:r>
              <a:rPr lang="en-GB" sz="3200" dirty="0"/>
              <a:t>The supervisor’s role is to use their experience to guide you, make suggestions, make sure you meet deadlines.</a:t>
            </a:r>
          </a:p>
          <a:p>
            <a:r>
              <a:rPr lang="en-GB" sz="3200" dirty="0"/>
              <a:t>It is not the job of the supervisor to do your project</a:t>
            </a:r>
          </a:p>
          <a:p>
            <a:r>
              <a:rPr lang="en-GB" sz="3200" dirty="0"/>
              <a:t>It is not the job of the supervisor to give you weekly tasks</a:t>
            </a:r>
          </a:p>
          <a:p>
            <a:endParaRPr lang="en-GB" dirty="0"/>
          </a:p>
        </p:txBody>
      </p:sp>
    </p:spTree>
    <p:extLst>
      <p:ext uri="{BB962C8B-B14F-4D97-AF65-F5344CB8AC3E}">
        <p14:creationId xmlns:p14="http://schemas.microsoft.com/office/powerpoint/2010/main" val="2818918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C2C37-7E45-4E03-8E68-7321341385B8}"/>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3E4FB847-42C8-4A44-8A1A-79D37344531A}"/>
              </a:ext>
            </a:extLst>
          </p:cNvPr>
          <p:cNvSpPr>
            <a:spLocks noGrp="1"/>
          </p:cNvSpPr>
          <p:nvPr>
            <p:ph idx="1"/>
          </p:nvPr>
        </p:nvSpPr>
        <p:spPr/>
        <p:txBody>
          <a:bodyPr>
            <a:normAutofit fontScale="92500"/>
          </a:bodyPr>
          <a:lstStyle/>
          <a:p>
            <a:pPr marL="0" indent="0">
              <a:buNone/>
            </a:pPr>
            <a:r>
              <a:rPr lang="en-GB" sz="3200" dirty="0"/>
              <a:t>4 assessment points</a:t>
            </a:r>
          </a:p>
          <a:p>
            <a:pPr marL="0" indent="0">
              <a:buNone/>
            </a:pPr>
            <a:endParaRPr lang="en-GB" sz="3200" dirty="0"/>
          </a:p>
          <a:p>
            <a:pPr marL="0" indent="0">
              <a:buNone/>
            </a:pPr>
            <a:r>
              <a:rPr lang="en-GB" sz="3200" dirty="0"/>
              <a:t>10% Project Proposal (1000 Words) – Soon TBC</a:t>
            </a:r>
          </a:p>
          <a:p>
            <a:pPr marL="0" indent="0">
              <a:buNone/>
            </a:pPr>
            <a:r>
              <a:rPr lang="en-GB" sz="3200" dirty="0"/>
              <a:t>10% Presentation and Q&amp;A (10 mins &amp; 10 mins) – Tied to EPA (Date TBC)</a:t>
            </a:r>
          </a:p>
          <a:p>
            <a:pPr marL="0" indent="0">
              <a:buNone/>
            </a:pPr>
            <a:r>
              <a:rPr lang="en-GB" sz="3200" dirty="0"/>
              <a:t>75% Dissertation (8000 Words) – 31</a:t>
            </a:r>
            <a:r>
              <a:rPr lang="en-GB" sz="3200" baseline="30000" dirty="0"/>
              <a:t>st</a:t>
            </a:r>
            <a:r>
              <a:rPr lang="en-GB" sz="3200" dirty="0"/>
              <a:t> January 2023</a:t>
            </a:r>
          </a:p>
          <a:p>
            <a:pPr marL="0" indent="0">
              <a:buNone/>
            </a:pPr>
            <a:r>
              <a:rPr lang="en-GB" sz="3200" dirty="0"/>
              <a:t>5% Exhibition Board – Tied to EPA (Date TBC)</a:t>
            </a:r>
          </a:p>
          <a:p>
            <a:endParaRPr lang="en-GB" dirty="0"/>
          </a:p>
        </p:txBody>
      </p:sp>
    </p:spTree>
    <p:extLst>
      <p:ext uri="{BB962C8B-B14F-4D97-AF65-F5344CB8AC3E}">
        <p14:creationId xmlns:p14="http://schemas.microsoft.com/office/powerpoint/2010/main" val="3519228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DE6A0-1496-4E25-B337-9023425818A8}"/>
              </a:ext>
            </a:extLst>
          </p:cNvPr>
          <p:cNvSpPr>
            <a:spLocks noGrp="1"/>
          </p:cNvSpPr>
          <p:nvPr>
            <p:ph type="title"/>
          </p:nvPr>
        </p:nvSpPr>
        <p:spPr/>
        <p:txBody>
          <a:bodyPr/>
          <a:lstStyle/>
          <a:p>
            <a:r>
              <a:rPr lang="en-GB" dirty="0"/>
              <a:t>Assessment Summary</a:t>
            </a:r>
          </a:p>
        </p:txBody>
      </p:sp>
      <p:pic>
        <p:nvPicPr>
          <p:cNvPr id="10" name="Picture 9">
            <a:extLst>
              <a:ext uri="{FF2B5EF4-FFF2-40B4-BE49-F238E27FC236}">
                <a16:creationId xmlns:a16="http://schemas.microsoft.com/office/drawing/2014/main" id="{10D6A2A8-7F21-44C9-8835-8AB3CB97C8FD}"/>
              </a:ext>
            </a:extLst>
          </p:cNvPr>
          <p:cNvPicPr>
            <a:picLocks noChangeAspect="1"/>
          </p:cNvPicPr>
          <p:nvPr/>
        </p:nvPicPr>
        <p:blipFill>
          <a:blip r:embed="rId2"/>
          <a:stretch>
            <a:fillRect/>
          </a:stretch>
        </p:blipFill>
        <p:spPr>
          <a:xfrm>
            <a:off x="1547664" y="2174571"/>
            <a:ext cx="857077" cy="1088507"/>
          </a:xfrm>
          <a:prstGeom prst="rect">
            <a:avLst/>
          </a:prstGeom>
        </p:spPr>
      </p:pic>
      <p:pic>
        <p:nvPicPr>
          <p:cNvPr id="11" name="Picture 10">
            <a:extLst>
              <a:ext uri="{FF2B5EF4-FFF2-40B4-BE49-F238E27FC236}">
                <a16:creationId xmlns:a16="http://schemas.microsoft.com/office/drawing/2014/main" id="{3537FD4D-CF62-445C-AB5F-BD438614AB38}"/>
              </a:ext>
            </a:extLst>
          </p:cNvPr>
          <p:cNvPicPr>
            <a:picLocks noChangeAspect="1"/>
          </p:cNvPicPr>
          <p:nvPr/>
        </p:nvPicPr>
        <p:blipFill>
          <a:blip r:embed="rId2"/>
          <a:stretch>
            <a:fillRect/>
          </a:stretch>
        </p:blipFill>
        <p:spPr>
          <a:xfrm>
            <a:off x="5868144" y="2174571"/>
            <a:ext cx="857077" cy="1088507"/>
          </a:xfrm>
          <a:prstGeom prst="rect">
            <a:avLst/>
          </a:prstGeom>
        </p:spPr>
      </p:pic>
      <p:pic>
        <p:nvPicPr>
          <p:cNvPr id="13" name="Picture 12">
            <a:extLst>
              <a:ext uri="{FF2B5EF4-FFF2-40B4-BE49-F238E27FC236}">
                <a16:creationId xmlns:a16="http://schemas.microsoft.com/office/drawing/2014/main" id="{6D9D32A6-3D66-4850-A36D-3CBF78905F01}"/>
              </a:ext>
            </a:extLst>
          </p:cNvPr>
          <p:cNvPicPr>
            <a:picLocks noChangeAspect="1"/>
          </p:cNvPicPr>
          <p:nvPr/>
        </p:nvPicPr>
        <p:blipFill>
          <a:blip r:embed="rId3"/>
          <a:stretch>
            <a:fillRect/>
          </a:stretch>
        </p:blipFill>
        <p:spPr>
          <a:xfrm>
            <a:off x="3275856" y="2191914"/>
            <a:ext cx="859239" cy="1087200"/>
          </a:xfrm>
          <a:prstGeom prst="rect">
            <a:avLst/>
          </a:prstGeom>
        </p:spPr>
      </p:pic>
      <p:pic>
        <p:nvPicPr>
          <p:cNvPr id="21" name="Picture 20">
            <a:extLst>
              <a:ext uri="{FF2B5EF4-FFF2-40B4-BE49-F238E27FC236}">
                <a16:creationId xmlns:a16="http://schemas.microsoft.com/office/drawing/2014/main" id="{82BE8E21-47DF-40B2-952D-26BC4FFEE62E}"/>
              </a:ext>
            </a:extLst>
          </p:cNvPr>
          <p:cNvPicPr>
            <a:picLocks noChangeAspect="1"/>
          </p:cNvPicPr>
          <p:nvPr/>
        </p:nvPicPr>
        <p:blipFill>
          <a:blip r:embed="rId3"/>
          <a:stretch>
            <a:fillRect/>
          </a:stretch>
        </p:blipFill>
        <p:spPr>
          <a:xfrm>
            <a:off x="7668344" y="2185189"/>
            <a:ext cx="859239" cy="1087200"/>
          </a:xfrm>
          <a:prstGeom prst="rect">
            <a:avLst/>
          </a:prstGeom>
        </p:spPr>
      </p:pic>
      <p:cxnSp>
        <p:nvCxnSpPr>
          <p:cNvPr id="26" name="Straight Connector 25">
            <a:extLst>
              <a:ext uri="{FF2B5EF4-FFF2-40B4-BE49-F238E27FC236}">
                <a16:creationId xmlns:a16="http://schemas.microsoft.com/office/drawing/2014/main" id="{7CF8DC61-6590-47AB-B8AA-31C870166E3A}"/>
              </a:ext>
            </a:extLst>
          </p:cNvPr>
          <p:cNvCxnSpPr/>
          <p:nvPr/>
        </p:nvCxnSpPr>
        <p:spPr>
          <a:xfrm flipV="1">
            <a:off x="2376315" y="1678902"/>
            <a:ext cx="0" cy="158417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0B886F4-9115-4FB5-9A84-DE2BD6F7FBB6}"/>
              </a:ext>
            </a:extLst>
          </p:cNvPr>
          <p:cNvCxnSpPr/>
          <p:nvPr/>
        </p:nvCxnSpPr>
        <p:spPr>
          <a:xfrm flipV="1">
            <a:off x="6717679" y="1694938"/>
            <a:ext cx="0" cy="158417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89C7E958-BD4B-4C98-82E5-1B61B03A3062}"/>
              </a:ext>
            </a:extLst>
          </p:cNvPr>
          <p:cNvCxnSpPr>
            <a:cxnSpLocks/>
          </p:cNvCxnSpPr>
          <p:nvPr/>
        </p:nvCxnSpPr>
        <p:spPr>
          <a:xfrm>
            <a:off x="330547" y="1844824"/>
            <a:ext cx="2045768"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165BBEE5-771D-4592-AA7F-71F9457AB1F5}"/>
              </a:ext>
            </a:extLst>
          </p:cNvPr>
          <p:cNvSpPr txBox="1"/>
          <p:nvPr/>
        </p:nvSpPr>
        <p:spPr>
          <a:xfrm>
            <a:off x="539554" y="1519324"/>
            <a:ext cx="1296142" cy="369332"/>
          </a:xfrm>
          <a:prstGeom prst="rect">
            <a:avLst/>
          </a:prstGeom>
          <a:noFill/>
        </p:spPr>
        <p:txBody>
          <a:bodyPr wrap="square" rtlCol="0">
            <a:spAutoFit/>
          </a:bodyPr>
          <a:lstStyle/>
          <a:p>
            <a:r>
              <a:rPr lang="en-GB" dirty="0"/>
              <a:t>2021</a:t>
            </a:r>
          </a:p>
        </p:txBody>
      </p:sp>
      <p:cxnSp>
        <p:nvCxnSpPr>
          <p:cNvPr id="33" name="Straight Arrow Connector 32">
            <a:extLst>
              <a:ext uri="{FF2B5EF4-FFF2-40B4-BE49-F238E27FC236}">
                <a16:creationId xmlns:a16="http://schemas.microsoft.com/office/drawing/2014/main" id="{856B57BF-488D-4B8C-99CA-DF4D47158017}"/>
              </a:ext>
            </a:extLst>
          </p:cNvPr>
          <p:cNvCxnSpPr>
            <a:cxnSpLocks/>
          </p:cNvCxnSpPr>
          <p:nvPr/>
        </p:nvCxnSpPr>
        <p:spPr>
          <a:xfrm>
            <a:off x="2376315" y="1844824"/>
            <a:ext cx="4341364" cy="0"/>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9565A5BD-010E-44C2-90D9-E149A5F19A0A}"/>
              </a:ext>
            </a:extLst>
          </p:cNvPr>
          <p:cNvSpPr txBox="1"/>
          <p:nvPr/>
        </p:nvSpPr>
        <p:spPr>
          <a:xfrm>
            <a:off x="4247965" y="1519324"/>
            <a:ext cx="720078" cy="369332"/>
          </a:xfrm>
          <a:prstGeom prst="rect">
            <a:avLst/>
          </a:prstGeom>
          <a:noFill/>
        </p:spPr>
        <p:txBody>
          <a:bodyPr wrap="square" rtlCol="0">
            <a:spAutoFit/>
          </a:bodyPr>
          <a:lstStyle/>
          <a:p>
            <a:r>
              <a:rPr lang="en-GB" dirty="0"/>
              <a:t>2022</a:t>
            </a:r>
          </a:p>
        </p:txBody>
      </p:sp>
      <p:cxnSp>
        <p:nvCxnSpPr>
          <p:cNvPr id="36" name="Straight Arrow Connector 35">
            <a:extLst>
              <a:ext uri="{FF2B5EF4-FFF2-40B4-BE49-F238E27FC236}">
                <a16:creationId xmlns:a16="http://schemas.microsoft.com/office/drawing/2014/main" id="{6784A6C8-61A9-4F6D-B35F-A8EC59680543}"/>
              </a:ext>
            </a:extLst>
          </p:cNvPr>
          <p:cNvCxnSpPr/>
          <p:nvPr/>
        </p:nvCxnSpPr>
        <p:spPr>
          <a:xfrm flipH="1">
            <a:off x="6725221" y="1844824"/>
            <a:ext cx="1961579"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7D1AA200-66AB-4D68-8C26-616E3F1751EA}"/>
              </a:ext>
            </a:extLst>
          </p:cNvPr>
          <p:cNvSpPr txBox="1"/>
          <p:nvPr/>
        </p:nvSpPr>
        <p:spPr>
          <a:xfrm>
            <a:off x="7501536" y="1519324"/>
            <a:ext cx="720078" cy="369332"/>
          </a:xfrm>
          <a:prstGeom prst="rect">
            <a:avLst/>
          </a:prstGeom>
          <a:noFill/>
        </p:spPr>
        <p:txBody>
          <a:bodyPr wrap="square" rtlCol="0">
            <a:spAutoFit/>
          </a:bodyPr>
          <a:lstStyle/>
          <a:p>
            <a:r>
              <a:rPr lang="en-GB" dirty="0"/>
              <a:t>2023</a:t>
            </a:r>
          </a:p>
        </p:txBody>
      </p:sp>
      <p:sp>
        <p:nvSpPr>
          <p:cNvPr id="41" name="Right Brace 40">
            <a:extLst>
              <a:ext uri="{FF2B5EF4-FFF2-40B4-BE49-F238E27FC236}">
                <a16:creationId xmlns:a16="http://schemas.microsoft.com/office/drawing/2014/main" id="{A047189D-DC6A-48C9-A12F-8A57BDD17FBB}"/>
              </a:ext>
            </a:extLst>
          </p:cNvPr>
          <p:cNvSpPr/>
          <p:nvPr/>
        </p:nvSpPr>
        <p:spPr>
          <a:xfrm rot="5400000">
            <a:off x="7645638" y="2548417"/>
            <a:ext cx="504056" cy="2133643"/>
          </a:xfrm>
          <a:prstGeom prst="rightBrace">
            <a:avLst>
              <a:gd name="adj1" fmla="val 8333"/>
              <a:gd name="adj2" fmla="val 39624"/>
            </a:avLst>
          </a:prstGeom>
          <a:ln w="76200">
            <a:solidFill>
              <a:schemeClr val="accent3">
                <a:lumMod val="40000"/>
                <a:lumOff val="6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8" name="Speech Bubble: Rectangle 37">
            <a:extLst>
              <a:ext uri="{FF2B5EF4-FFF2-40B4-BE49-F238E27FC236}">
                <a16:creationId xmlns:a16="http://schemas.microsoft.com/office/drawing/2014/main" id="{30433D09-6EFA-4065-AA5F-028D3766BEFA}"/>
              </a:ext>
            </a:extLst>
          </p:cNvPr>
          <p:cNvSpPr/>
          <p:nvPr/>
        </p:nvSpPr>
        <p:spPr>
          <a:xfrm>
            <a:off x="467545" y="3945493"/>
            <a:ext cx="1440160" cy="1184931"/>
          </a:xfrm>
          <a:prstGeom prst="wedgeRectCallout">
            <a:avLst>
              <a:gd name="adj1" fmla="val -24509"/>
              <a:gd name="adj2" fmla="val -1019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Project Proposal</a:t>
            </a:r>
          </a:p>
          <a:p>
            <a:r>
              <a:rPr lang="en-GB" dirty="0"/>
              <a:t>Date TBC</a:t>
            </a:r>
          </a:p>
        </p:txBody>
      </p:sp>
      <p:sp>
        <p:nvSpPr>
          <p:cNvPr id="39" name="Speech Bubble: Rectangle 38">
            <a:extLst>
              <a:ext uri="{FF2B5EF4-FFF2-40B4-BE49-F238E27FC236}">
                <a16:creationId xmlns:a16="http://schemas.microsoft.com/office/drawing/2014/main" id="{8300D522-01DD-46BC-A220-CD428C87C962}"/>
              </a:ext>
            </a:extLst>
          </p:cNvPr>
          <p:cNvSpPr/>
          <p:nvPr/>
        </p:nvSpPr>
        <p:spPr>
          <a:xfrm>
            <a:off x="4067944" y="3945492"/>
            <a:ext cx="1440160" cy="1184931"/>
          </a:xfrm>
          <a:prstGeom prst="wedgeRectCallout">
            <a:avLst>
              <a:gd name="adj1" fmla="val 149261"/>
              <a:gd name="adj2" fmla="val -10564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Dissertation</a:t>
            </a:r>
          </a:p>
          <a:p>
            <a:r>
              <a:rPr lang="en-GB" dirty="0"/>
              <a:t>31</a:t>
            </a:r>
            <a:r>
              <a:rPr lang="en-GB" baseline="30000" dirty="0"/>
              <a:t>st</a:t>
            </a:r>
            <a:r>
              <a:rPr lang="en-GB" dirty="0"/>
              <a:t> Jan 2023</a:t>
            </a:r>
          </a:p>
        </p:txBody>
      </p:sp>
      <p:cxnSp>
        <p:nvCxnSpPr>
          <p:cNvPr id="6" name="Straight Connector 5">
            <a:extLst>
              <a:ext uri="{FF2B5EF4-FFF2-40B4-BE49-F238E27FC236}">
                <a16:creationId xmlns:a16="http://schemas.microsoft.com/office/drawing/2014/main" id="{FBCD5902-9B3A-4BE7-8BCB-836696701AD2}"/>
              </a:ext>
            </a:extLst>
          </p:cNvPr>
          <p:cNvCxnSpPr>
            <a:cxnSpLocks/>
          </p:cNvCxnSpPr>
          <p:nvPr/>
        </p:nvCxnSpPr>
        <p:spPr>
          <a:xfrm>
            <a:off x="251520" y="3284984"/>
            <a:ext cx="8712968"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0" name="Speech Bubble: Rectangle 39">
            <a:extLst>
              <a:ext uri="{FF2B5EF4-FFF2-40B4-BE49-F238E27FC236}">
                <a16:creationId xmlns:a16="http://schemas.microsoft.com/office/drawing/2014/main" id="{BF27FE14-5709-4BDE-BE3F-0A17A67DB312}"/>
              </a:ext>
            </a:extLst>
          </p:cNvPr>
          <p:cNvSpPr/>
          <p:nvPr/>
        </p:nvSpPr>
        <p:spPr>
          <a:xfrm>
            <a:off x="5724128" y="4437112"/>
            <a:ext cx="1440160" cy="1184931"/>
          </a:xfrm>
          <a:prstGeom prst="wedgeRectCallout">
            <a:avLst>
              <a:gd name="adj1" fmla="val 65718"/>
              <a:gd name="adj2" fmla="val -1422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Presentation &amp; Exhibition Board</a:t>
            </a:r>
          </a:p>
        </p:txBody>
      </p:sp>
      <p:sp>
        <p:nvSpPr>
          <p:cNvPr id="44" name="TextBox 43">
            <a:extLst>
              <a:ext uri="{FF2B5EF4-FFF2-40B4-BE49-F238E27FC236}">
                <a16:creationId xmlns:a16="http://schemas.microsoft.com/office/drawing/2014/main" id="{F1423B53-81D1-452A-A75E-1BDDF86C31FB}"/>
              </a:ext>
            </a:extLst>
          </p:cNvPr>
          <p:cNvSpPr txBox="1"/>
          <p:nvPr/>
        </p:nvSpPr>
        <p:spPr>
          <a:xfrm>
            <a:off x="7452320" y="3933056"/>
            <a:ext cx="1368152" cy="646331"/>
          </a:xfrm>
          <a:prstGeom prst="rect">
            <a:avLst/>
          </a:prstGeom>
          <a:solidFill>
            <a:schemeClr val="accent3">
              <a:lumMod val="40000"/>
              <a:lumOff val="60000"/>
            </a:schemeClr>
          </a:solidFill>
          <a:ln w="19050">
            <a:solidFill>
              <a:schemeClr val="accent3">
                <a:lumMod val="75000"/>
              </a:schemeClr>
            </a:solidFill>
          </a:ln>
        </p:spPr>
        <p:txBody>
          <a:bodyPr wrap="square" rtlCol="0">
            <a:spAutoFit/>
          </a:bodyPr>
          <a:lstStyle/>
          <a:p>
            <a:r>
              <a:rPr lang="en-GB" dirty="0"/>
              <a:t>End Point Assessment</a:t>
            </a:r>
          </a:p>
        </p:txBody>
      </p:sp>
    </p:spTree>
    <p:extLst>
      <p:ext uri="{BB962C8B-B14F-4D97-AF65-F5344CB8AC3E}">
        <p14:creationId xmlns:p14="http://schemas.microsoft.com/office/powerpoint/2010/main" val="1328278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7C2FB-A493-474D-A72F-06D7B4D3D203}"/>
              </a:ext>
            </a:extLst>
          </p:cNvPr>
          <p:cNvSpPr>
            <a:spLocks noGrp="1"/>
          </p:cNvSpPr>
          <p:nvPr>
            <p:ph type="title"/>
          </p:nvPr>
        </p:nvSpPr>
        <p:spPr/>
        <p:txBody>
          <a:bodyPr/>
          <a:lstStyle/>
          <a:p>
            <a:r>
              <a:rPr lang="en-GB" dirty="0"/>
              <a:t>That’s ages away though!</a:t>
            </a:r>
          </a:p>
        </p:txBody>
      </p:sp>
      <p:sp>
        <p:nvSpPr>
          <p:cNvPr id="3" name="Content Placeholder 2">
            <a:extLst>
              <a:ext uri="{FF2B5EF4-FFF2-40B4-BE49-F238E27FC236}">
                <a16:creationId xmlns:a16="http://schemas.microsoft.com/office/drawing/2014/main" id="{FB06DE8E-6103-4ECE-8908-F1404E1274BD}"/>
              </a:ext>
            </a:extLst>
          </p:cNvPr>
          <p:cNvSpPr>
            <a:spLocks noGrp="1"/>
          </p:cNvSpPr>
          <p:nvPr>
            <p:ph idx="1"/>
          </p:nvPr>
        </p:nvSpPr>
        <p:spPr/>
        <p:txBody>
          <a:bodyPr/>
          <a:lstStyle/>
          <a:p>
            <a:r>
              <a:rPr lang="en-GB" dirty="0"/>
              <a:t>You have a busy year ahead which will go quickly</a:t>
            </a:r>
          </a:p>
          <a:p>
            <a:r>
              <a:rPr lang="en-GB" dirty="0"/>
              <a:t>You need to discuss with employers (if you haven’t already) and decide a topic</a:t>
            </a:r>
          </a:p>
          <a:p>
            <a:r>
              <a:rPr lang="en-GB" dirty="0"/>
              <a:t>You will need to produce / edit your project proposal</a:t>
            </a:r>
          </a:p>
          <a:p>
            <a:r>
              <a:rPr lang="en-GB" dirty="0"/>
              <a:t>You have time to research your topic</a:t>
            </a:r>
          </a:p>
        </p:txBody>
      </p:sp>
    </p:spTree>
    <p:extLst>
      <p:ext uri="{BB962C8B-B14F-4D97-AF65-F5344CB8AC3E}">
        <p14:creationId xmlns:p14="http://schemas.microsoft.com/office/powerpoint/2010/main" val="791409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B45DB-0FA8-4C35-945A-DB20178DBBF1}"/>
              </a:ext>
            </a:extLst>
          </p:cNvPr>
          <p:cNvSpPr>
            <a:spLocks noGrp="1"/>
          </p:cNvSpPr>
          <p:nvPr>
            <p:ph type="title"/>
          </p:nvPr>
        </p:nvSpPr>
        <p:spPr/>
        <p:txBody>
          <a:bodyPr/>
          <a:lstStyle/>
          <a:p>
            <a:r>
              <a:rPr lang="en-GB" dirty="0"/>
              <a:t>Research</a:t>
            </a:r>
          </a:p>
        </p:txBody>
      </p:sp>
      <p:sp>
        <p:nvSpPr>
          <p:cNvPr id="3" name="Content Placeholder 2">
            <a:extLst>
              <a:ext uri="{FF2B5EF4-FFF2-40B4-BE49-F238E27FC236}">
                <a16:creationId xmlns:a16="http://schemas.microsoft.com/office/drawing/2014/main" id="{229B0B10-C338-4FEF-9BEF-1230EE5010BE}"/>
              </a:ext>
            </a:extLst>
          </p:cNvPr>
          <p:cNvSpPr>
            <a:spLocks noGrp="1"/>
          </p:cNvSpPr>
          <p:nvPr>
            <p:ph idx="1"/>
          </p:nvPr>
        </p:nvSpPr>
        <p:spPr/>
        <p:txBody>
          <a:bodyPr/>
          <a:lstStyle/>
          <a:p>
            <a:r>
              <a:rPr lang="en-GB" dirty="0"/>
              <a:t>What is knowledge?</a:t>
            </a:r>
          </a:p>
          <a:p>
            <a:r>
              <a:rPr lang="en-GB" dirty="0"/>
              <a:t>What is research?</a:t>
            </a:r>
          </a:p>
          <a:p>
            <a:r>
              <a:rPr lang="en-GB" dirty="0"/>
              <a:t>What are the basic activities and methods that constitute research?</a:t>
            </a:r>
          </a:p>
          <a:p>
            <a:endParaRPr lang="en-GB" dirty="0"/>
          </a:p>
        </p:txBody>
      </p:sp>
    </p:spTree>
    <p:extLst>
      <p:ext uri="{BB962C8B-B14F-4D97-AF65-F5344CB8AC3E}">
        <p14:creationId xmlns:p14="http://schemas.microsoft.com/office/powerpoint/2010/main" val="2211029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C9774-B4F9-4BBB-8171-D2D888C5D247}"/>
              </a:ext>
            </a:extLst>
          </p:cNvPr>
          <p:cNvSpPr>
            <a:spLocks noGrp="1"/>
          </p:cNvSpPr>
          <p:nvPr>
            <p:ph type="title"/>
          </p:nvPr>
        </p:nvSpPr>
        <p:spPr/>
        <p:txBody>
          <a:bodyPr/>
          <a:lstStyle/>
          <a:p>
            <a:r>
              <a:rPr lang="en-GB" altLang="en-US" dirty="0"/>
              <a:t>Basic Needs – Knowledge Skills</a:t>
            </a:r>
            <a:endParaRPr lang="en-GB" dirty="0"/>
          </a:p>
        </p:txBody>
      </p:sp>
      <p:sp>
        <p:nvSpPr>
          <p:cNvPr id="3" name="Content Placeholder 2">
            <a:extLst>
              <a:ext uri="{FF2B5EF4-FFF2-40B4-BE49-F238E27FC236}">
                <a16:creationId xmlns:a16="http://schemas.microsoft.com/office/drawing/2014/main" id="{BA5B0B71-B301-4132-87AD-EF915921A4E2}"/>
              </a:ext>
            </a:extLst>
          </p:cNvPr>
          <p:cNvSpPr>
            <a:spLocks noGrp="1"/>
          </p:cNvSpPr>
          <p:nvPr>
            <p:ph idx="1"/>
          </p:nvPr>
        </p:nvSpPr>
        <p:spPr/>
        <p:txBody>
          <a:bodyPr>
            <a:normAutofit fontScale="92500"/>
          </a:bodyPr>
          <a:lstStyle/>
          <a:p>
            <a:r>
              <a:rPr lang="en-GB" altLang="en-US" dirty="0"/>
              <a:t>Listen, assess and distil</a:t>
            </a:r>
          </a:p>
          <a:p>
            <a:r>
              <a:rPr lang="en-GB" altLang="en-US" dirty="0"/>
              <a:t>Read, critique and distil</a:t>
            </a:r>
          </a:p>
          <a:p>
            <a:r>
              <a:rPr lang="en-GB" altLang="en-US" dirty="0"/>
              <a:t>Extract and form meaning (opinion?)</a:t>
            </a:r>
          </a:p>
          <a:p>
            <a:r>
              <a:rPr lang="en-GB" altLang="en-US" dirty="0"/>
              <a:t>Synthesis of material into your own world view</a:t>
            </a:r>
          </a:p>
          <a:p>
            <a:r>
              <a:rPr lang="en-GB" altLang="en-US" dirty="0"/>
              <a:t>Give your own thoughts on received wisdom, grounded in domain understanding and properly formed</a:t>
            </a:r>
          </a:p>
          <a:p>
            <a:endParaRPr lang="en-GB" dirty="0"/>
          </a:p>
        </p:txBody>
      </p:sp>
    </p:spTree>
    <p:extLst>
      <p:ext uri="{BB962C8B-B14F-4D97-AF65-F5344CB8AC3E}">
        <p14:creationId xmlns:p14="http://schemas.microsoft.com/office/powerpoint/2010/main" val="1576078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BC983-E392-4F70-954E-1319ED51AE83}"/>
              </a:ext>
            </a:extLst>
          </p:cNvPr>
          <p:cNvSpPr>
            <a:spLocks noGrp="1"/>
          </p:cNvSpPr>
          <p:nvPr>
            <p:ph type="title"/>
          </p:nvPr>
        </p:nvSpPr>
        <p:spPr/>
        <p:txBody>
          <a:bodyPr>
            <a:normAutofit fontScale="90000"/>
          </a:bodyPr>
          <a:lstStyle/>
          <a:p>
            <a:r>
              <a:rPr lang="en-GB" altLang="en-US" dirty="0"/>
              <a:t>Personal Abilities – Knowledge Skills</a:t>
            </a:r>
            <a:endParaRPr lang="en-GB" dirty="0"/>
          </a:p>
        </p:txBody>
      </p:sp>
      <p:sp>
        <p:nvSpPr>
          <p:cNvPr id="3" name="Content Placeholder 2">
            <a:extLst>
              <a:ext uri="{FF2B5EF4-FFF2-40B4-BE49-F238E27FC236}">
                <a16:creationId xmlns:a16="http://schemas.microsoft.com/office/drawing/2014/main" id="{6BC7E720-6692-4FF6-9BA9-088EA02E67D9}"/>
              </a:ext>
            </a:extLst>
          </p:cNvPr>
          <p:cNvSpPr>
            <a:spLocks noGrp="1"/>
          </p:cNvSpPr>
          <p:nvPr>
            <p:ph idx="1"/>
          </p:nvPr>
        </p:nvSpPr>
        <p:spPr/>
        <p:txBody>
          <a:bodyPr/>
          <a:lstStyle/>
          <a:p>
            <a:pPr>
              <a:lnSpc>
                <a:spcPct val="90000"/>
              </a:lnSpc>
            </a:pPr>
            <a:r>
              <a:rPr lang="en-GB" altLang="en-US" dirty="0"/>
              <a:t>Make notes from spoken and written sources (picking out the key points)</a:t>
            </a:r>
          </a:p>
          <a:p>
            <a:pPr>
              <a:lnSpc>
                <a:spcPct val="90000"/>
              </a:lnSpc>
            </a:pPr>
            <a:r>
              <a:rPr lang="en-GB" altLang="en-US" dirty="0"/>
              <a:t>Read critically</a:t>
            </a:r>
          </a:p>
          <a:p>
            <a:pPr>
              <a:lnSpc>
                <a:spcPct val="90000"/>
              </a:lnSpc>
            </a:pPr>
            <a:r>
              <a:rPr lang="en-GB" altLang="en-US" dirty="0"/>
              <a:t>Have the argument internally and externally</a:t>
            </a:r>
          </a:p>
          <a:p>
            <a:pPr>
              <a:lnSpc>
                <a:spcPct val="90000"/>
              </a:lnSpc>
            </a:pPr>
            <a:r>
              <a:rPr lang="en-GB" altLang="en-US" dirty="0"/>
              <a:t>Discuss dispassionately but with conviction</a:t>
            </a:r>
          </a:p>
          <a:p>
            <a:pPr>
              <a:lnSpc>
                <a:spcPct val="90000"/>
              </a:lnSpc>
            </a:pPr>
            <a:r>
              <a:rPr lang="en-GB" altLang="en-US" dirty="0"/>
              <a:t>Write with authority (understanding what authority is in the context of writing)</a:t>
            </a:r>
          </a:p>
          <a:p>
            <a:endParaRPr lang="en-GB" dirty="0"/>
          </a:p>
        </p:txBody>
      </p:sp>
    </p:spTree>
    <p:extLst>
      <p:ext uri="{BB962C8B-B14F-4D97-AF65-F5344CB8AC3E}">
        <p14:creationId xmlns:p14="http://schemas.microsoft.com/office/powerpoint/2010/main" val="2970646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5D5E4-FAB8-4631-BA3A-86F001B5C88F}"/>
              </a:ext>
            </a:extLst>
          </p:cNvPr>
          <p:cNvSpPr>
            <a:spLocks noGrp="1"/>
          </p:cNvSpPr>
          <p:nvPr>
            <p:ph type="title"/>
          </p:nvPr>
        </p:nvSpPr>
        <p:spPr/>
        <p:txBody>
          <a:bodyPr/>
          <a:lstStyle/>
          <a:p>
            <a:r>
              <a:rPr lang="en-GB" dirty="0"/>
              <a:t>What is knowledge?</a:t>
            </a:r>
          </a:p>
        </p:txBody>
      </p:sp>
      <p:sp>
        <p:nvSpPr>
          <p:cNvPr id="3" name="Content Placeholder 2">
            <a:extLst>
              <a:ext uri="{FF2B5EF4-FFF2-40B4-BE49-F238E27FC236}">
                <a16:creationId xmlns:a16="http://schemas.microsoft.com/office/drawing/2014/main" id="{C2C67AD4-A0F7-4F1A-95E8-921BD369D509}"/>
              </a:ext>
            </a:extLst>
          </p:cNvPr>
          <p:cNvSpPr>
            <a:spLocks noGrp="1"/>
          </p:cNvSpPr>
          <p:nvPr>
            <p:ph idx="1"/>
          </p:nvPr>
        </p:nvSpPr>
        <p:spPr/>
        <p:txBody>
          <a:bodyPr>
            <a:normAutofit fontScale="92500" lnSpcReduction="20000"/>
          </a:bodyPr>
          <a:lstStyle/>
          <a:p>
            <a:r>
              <a:rPr lang="en-GB" dirty="0"/>
              <a:t>Plato</a:t>
            </a:r>
          </a:p>
          <a:p>
            <a:pPr lvl="1"/>
            <a:r>
              <a:rPr lang="en-GB" dirty="0"/>
              <a:t>In order to count as knowledge, a statement must be </a:t>
            </a:r>
            <a:r>
              <a:rPr lang="en-GB" b="1" dirty="0"/>
              <a:t>justified</a:t>
            </a:r>
            <a:r>
              <a:rPr lang="en-GB" dirty="0"/>
              <a:t>, </a:t>
            </a:r>
            <a:r>
              <a:rPr lang="en-GB" b="1" dirty="0"/>
              <a:t>true</a:t>
            </a:r>
            <a:r>
              <a:rPr lang="en-GB" dirty="0"/>
              <a:t>, and </a:t>
            </a:r>
            <a:r>
              <a:rPr lang="en-GB" b="1" dirty="0"/>
              <a:t>believed</a:t>
            </a:r>
          </a:p>
          <a:p>
            <a:endParaRPr lang="en-GB" dirty="0"/>
          </a:p>
          <a:p>
            <a:endParaRPr lang="en-GB" dirty="0"/>
          </a:p>
          <a:p>
            <a:endParaRPr lang="en-GB" dirty="0"/>
          </a:p>
          <a:p>
            <a:endParaRPr lang="en-GB" dirty="0"/>
          </a:p>
          <a:p>
            <a:r>
              <a:rPr lang="en-GB" dirty="0"/>
              <a:t>And from here one falls into the tortured realms of the philosophers: </a:t>
            </a:r>
            <a:r>
              <a:rPr lang="en-GB" b="1" dirty="0"/>
              <a:t>Epistemology</a:t>
            </a:r>
          </a:p>
          <a:p>
            <a:endParaRPr lang="en-GB" dirty="0"/>
          </a:p>
        </p:txBody>
      </p:sp>
      <p:pic>
        <p:nvPicPr>
          <p:cNvPr id="4" name="Picture 5" descr="http://hypatia-lovers.com/AncientGreeks/Section20.html">
            <a:hlinkClick r:id="rId2"/>
            <a:extLst>
              <a:ext uri="{FF2B5EF4-FFF2-40B4-BE49-F238E27FC236}">
                <a16:creationId xmlns:a16="http://schemas.microsoft.com/office/drawing/2014/main" id="{2AEEB2D0-477F-4434-85A6-E4AE35B51B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0975" y="2920542"/>
            <a:ext cx="1162050" cy="1276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53389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How Do We Know Anything?</a:t>
            </a:r>
          </a:p>
        </p:txBody>
      </p:sp>
      <p:sp>
        <p:nvSpPr>
          <p:cNvPr id="6147" name="Rectangle 3"/>
          <p:cNvSpPr>
            <a:spLocks noGrp="1" noChangeArrowheads="1"/>
          </p:cNvSpPr>
          <p:nvPr>
            <p:ph type="body" idx="1"/>
          </p:nvPr>
        </p:nvSpPr>
        <p:spPr/>
        <p:txBody>
          <a:bodyPr>
            <a:normAutofit lnSpcReduction="10000"/>
          </a:bodyPr>
          <a:lstStyle/>
          <a:p>
            <a:r>
              <a:rPr lang="en-GB" dirty="0"/>
              <a:t>Plato:  “Knowledge is justified true belief”</a:t>
            </a:r>
          </a:p>
          <a:p>
            <a:pPr lvl="1"/>
            <a:r>
              <a:rPr lang="en-GB" dirty="0"/>
              <a:t>In order to know that a given proposition is true, one must not only believe the relevant true proposition, but one must also have a good reason for doing so</a:t>
            </a:r>
          </a:p>
          <a:p>
            <a:r>
              <a:rPr lang="en-GB" dirty="0" err="1"/>
              <a:t>Gettier</a:t>
            </a:r>
            <a:r>
              <a:rPr lang="en-GB" dirty="0"/>
              <a:t>: “While justified belief in a proposition is necessary for that proposition to be known, it is not sufficient”</a:t>
            </a:r>
          </a:p>
        </p:txBody>
      </p:sp>
    </p:spTree>
    <p:extLst>
      <p:ext uri="{BB962C8B-B14F-4D97-AF65-F5344CB8AC3E}">
        <p14:creationId xmlns:p14="http://schemas.microsoft.com/office/powerpoint/2010/main" val="3967070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Epistemology</a:t>
            </a:r>
          </a:p>
        </p:txBody>
      </p:sp>
      <p:sp>
        <p:nvSpPr>
          <p:cNvPr id="7171" name="Rectangle 3"/>
          <p:cNvSpPr>
            <a:spLocks noGrp="1" noChangeArrowheads="1"/>
          </p:cNvSpPr>
          <p:nvPr>
            <p:ph type="body" idx="1"/>
          </p:nvPr>
        </p:nvSpPr>
        <p:spPr/>
        <p:txBody>
          <a:bodyPr>
            <a:normAutofit lnSpcReduction="10000"/>
          </a:bodyPr>
          <a:lstStyle/>
          <a:p>
            <a:pPr>
              <a:lnSpc>
                <a:spcPct val="90000"/>
              </a:lnSpc>
            </a:pPr>
            <a:r>
              <a:rPr lang="en-GB" dirty="0"/>
              <a:t>Rene Descartes:</a:t>
            </a:r>
          </a:p>
          <a:p>
            <a:pPr lvl="1">
              <a:lnSpc>
                <a:spcPct val="90000"/>
              </a:lnSpc>
            </a:pPr>
            <a:r>
              <a:rPr lang="en-GB" dirty="0"/>
              <a:t>Since the only method by which we perceive the external world is through our senses, and that, since the senses are not infallible, we should not consider our concept of knowledge to be infallible </a:t>
            </a:r>
          </a:p>
          <a:p>
            <a:pPr>
              <a:lnSpc>
                <a:spcPct val="90000"/>
              </a:lnSpc>
            </a:pPr>
            <a:r>
              <a:rPr lang="en-GB" dirty="0"/>
              <a:t>If you’re interested in the philosophical background, try “epistemology” as a search term in Google or look it up on Wikipedia</a:t>
            </a:r>
            <a:endParaRPr lang="en-GB" b="1" dirty="0"/>
          </a:p>
        </p:txBody>
      </p:sp>
    </p:spTree>
    <p:extLst>
      <p:ext uri="{BB962C8B-B14F-4D97-AF65-F5344CB8AC3E}">
        <p14:creationId xmlns:p14="http://schemas.microsoft.com/office/powerpoint/2010/main" val="1112929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Perception and Knowledge</a:t>
            </a:r>
          </a:p>
        </p:txBody>
      </p:sp>
      <p:sp>
        <p:nvSpPr>
          <p:cNvPr id="3" name="Content Placeholder 2"/>
          <p:cNvSpPr>
            <a:spLocks noGrp="1"/>
          </p:cNvSpPr>
          <p:nvPr>
            <p:ph idx="1"/>
          </p:nvPr>
        </p:nvSpPr>
        <p:spPr/>
        <p:txBody>
          <a:bodyPr>
            <a:normAutofit fontScale="85000" lnSpcReduction="10000"/>
          </a:bodyPr>
          <a:lstStyle/>
          <a:p>
            <a:r>
              <a:rPr lang="en-GB" dirty="0"/>
              <a:t>Descartes:  exposure to eastern philosophy (Sufism, sub-continent and far eastern mysticism)?</a:t>
            </a:r>
          </a:p>
          <a:p>
            <a:r>
              <a:rPr lang="en-GB" dirty="0"/>
              <a:t>Ideas of evidence, perception and the modern interpretation</a:t>
            </a:r>
          </a:p>
          <a:p>
            <a:pPr lvl="1"/>
            <a:r>
              <a:rPr lang="en-GB" dirty="0"/>
              <a:t>Armstrong, Bonjour, </a:t>
            </a:r>
            <a:r>
              <a:rPr lang="en-GB" dirty="0" err="1"/>
              <a:t>Sellars</a:t>
            </a:r>
            <a:r>
              <a:rPr lang="en-GB" dirty="0"/>
              <a:t>, </a:t>
            </a:r>
            <a:r>
              <a:rPr lang="en-GB" dirty="0" err="1"/>
              <a:t>Plantinga</a:t>
            </a:r>
            <a:r>
              <a:rPr lang="en-GB" dirty="0"/>
              <a:t>, etc.</a:t>
            </a:r>
          </a:p>
          <a:p>
            <a:pPr lvl="1"/>
            <a:r>
              <a:rPr lang="en-GB" dirty="0"/>
              <a:t>Basically assume we do have perceptual knowledge of the world</a:t>
            </a:r>
          </a:p>
          <a:p>
            <a:pPr lvl="1"/>
            <a:r>
              <a:rPr lang="en-GB" dirty="0"/>
              <a:t>There are may epistemic and causal relations between the various modes of perception and perceptual knowledge</a:t>
            </a:r>
          </a:p>
        </p:txBody>
      </p:sp>
    </p:spTree>
    <p:extLst>
      <p:ext uri="{BB962C8B-B14F-4D97-AF65-F5344CB8AC3E}">
        <p14:creationId xmlns:p14="http://schemas.microsoft.com/office/powerpoint/2010/main" val="1816059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Four Modern Stances on Perception</a:t>
            </a:r>
          </a:p>
        </p:txBody>
      </p:sp>
      <p:sp>
        <p:nvSpPr>
          <p:cNvPr id="3" name="Content Placeholder 2"/>
          <p:cNvSpPr>
            <a:spLocks noGrp="1"/>
          </p:cNvSpPr>
          <p:nvPr>
            <p:ph idx="1"/>
          </p:nvPr>
        </p:nvSpPr>
        <p:spPr/>
        <p:txBody>
          <a:bodyPr>
            <a:normAutofit fontScale="92500" lnSpcReduction="20000"/>
          </a:bodyPr>
          <a:lstStyle/>
          <a:p>
            <a:r>
              <a:rPr lang="en-GB" dirty="0"/>
              <a:t>Armstrong</a:t>
            </a:r>
          </a:p>
          <a:p>
            <a:pPr lvl="1"/>
            <a:r>
              <a:rPr lang="en-GB" dirty="0"/>
              <a:t>Perceptual experience plays no justificatory role for perceptual knowledge</a:t>
            </a:r>
          </a:p>
          <a:p>
            <a:pPr lvl="1"/>
            <a:r>
              <a:rPr lang="en-GB" dirty="0"/>
              <a:t>Perceptions are causally related to perceptual belief and knowledge</a:t>
            </a:r>
          </a:p>
          <a:p>
            <a:r>
              <a:rPr lang="en-GB" dirty="0" err="1"/>
              <a:t>Coherentists</a:t>
            </a:r>
            <a:endParaRPr lang="en-GB" dirty="0"/>
          </a:p>
          <a:p>
            <a:pPr lvl="1"/>
            <a:r>
              <a:rPr lang="en-GB" dirty="0"/>
              <a:t>Justification for our perceptual beliefs rests on how well those beliefs "hang together" with the rest of our belief system</a:t>
            </a:r>
          </a:p>
          <a:p>
            <a:pPr lvl="1"/>
            <a:r>
              <a:rPr lang="en-GB" dirty="0"/>
              <a:t>Perceptual experience is of no importance</a:t>
            </a:r>
          </a:p>
        </p:txBody>
      </p:sp>
    </p:spTree>
    <p:extLst>
      <p:ext uri="{BB962C8B-B14F-4D97-AF65-F5344CB8AC3E}">
        <p14:creationId xmlns:p14="http://schemas.microsoft.com/office/powerpoint/2010/main" val="23171190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Four Modern Stances on Perception</a:t>
            </a:r>
          </a:p>
        </p:txBody>
      </p:sp>
      <p:sp>
        <p:nvSpPr>
          <p:cNvPr id="3" name="Content Placeholder 2"/>
          <p:cNvSpPr>
            <a:spLocks noGrp="1"/>
          </p:cNvSpPr>
          <p:nvPr>
            <p:ph idx="1"/>
          </p:nvPr>
        </p:nvSpPr>
        <p:spPr/>
        <p:txBody>
          <a:bodyPr>
            <a:normAutofit fontScale="70000" lnSpcReduction="20000"/>
          </a:bodyPr>
          <a:lstStyle/>
          <a:p>
            <a:r>
              <a:rPr lang="en-GB" dirty="0"/>
              <a:t>Externalists</a:t>
            </a:r>
          </a:p>
          <a:p>
            <a:pPr lvl="1"/>
            <a:r>
              <a:rPr lang="en-GB" dirty="0"/>
              <a:t>Justification is a matter of reliability</a:t>
            </a:r>
          </a:p>
          <a:p>
            <a:pPr lvl="1"/>
            <a:r>
              <a:rPr lang="en-GB" dirty="0"/>
              <a:t>If our perceptual beliefs are produced by mechanisms that reliably give us true beliefs, then those beliefs are justified</a:t>
            </a:r>
          </a:p>
          <a:p>
            <a:r>
              <a:rPr lang="en-GB" dirty="0" err="1"/>
              <a:t>Foundationalists</a:t>
            </a:r>
            <a:endParaRPr lang="en-GB" dirty="0"/>
          </a:p>
          <a:p>
            <a:pPr lvl="1"/>
            <a:r>
              <a:rPr lang="en-GB" dirty="0"/>
              <a:t>Perceptual experience is the justificatory basis for perceptual knowledge</a:t>
            </a:r>
          </a:p>
          <a:p>
            <a:pPr lvl="1"/>
            <a:r>
              <a:rPr lang="en-GB" dirty="0"/>
              <a:t>“Modest foundationalism” – for a perceptual belief to be justified, it doesn’t have to be infallible</a:t>
            </a:r>
          </a:p>
          <a:p>
            <a:pPr lvl="2"/>
            <a:r>
              <a:rPr lang="en-GB" dirty="0"/>
              <a:t>Perceptual beliefs are not based on other beliefs (e.g. appearance beliefs), and if based on e.g. experience the agent need not have a justified belief about the reliability of this connection.</a:t>
            </a:r>
          </a:p>
          <a:p>
            <a:pPr lvl="2"/>
            <a:r>
              <a:rPr lang="en-GB" dirty="0"/>
              <a:t>“I believe what I see (perceive), but I know I may be perceiving things imperfectly”</a:t>
            </a:r>
          </a:p>
        </p:txBody>
      </p:sp>
    </p:spTree>
    <p:extLst>
      <p:ext uri="{BB962C8B-B14F-4D97-AF65-F5344CB8AC3E}">
        <p14:creationId xmlns:p14="http://schemas.microsoft.com/office/powerpoint/2010/main" val="34958372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chemeClr val="bg1"/>
                </a:solidFill>
              </a:rPr>
              <a:t>What is Research?</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5028734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FRASCATI Definitions</a:t>
            </a:r>
          </a:p>
        </p:txBody>
      </p:sp>
      <p:sp>
        <p:nvSpPr>
          <p:cNvPr id="3" name="Content Placeholder 2"/>
          <p:cNvSpPr>
            <a:spLocks noGrp="1"/>
          </p:cNvSpPr>
          <p:nvPr>
            <p:ph idx="1"/>
          </p:nvPr>
        </p:nvSpPr>
        <p:spPr/>
        <p:txBody>
          <a:bodyPr>
            <a:normAutofit/>
          </a:bodyPr>
          <a:lstStyle/>
          <a:p>
            <a:r>
              <a:rPr lang="en-GB" dirty="0"/>
              <a:t>Research and experimental development (R&amp;D) comprise creative work undertaken on a systematic basis in order to increase the stock of knowledge, including knowledge of man, culture and society, and the use of this stock of knowledge to devise new applications</a:t>
            </a:r>
          </a:p>
        </p:txBody>
      </p:sp>
      <p:sp>
        <p:nvSpPr>
          <p:cNvPr id="4" name="TextBox 3"/>
          <p:cNvSpPr txBox="1"/>
          <p:nvPr/>
        </p:nvSpPr>
        <p:spPr>
          <a:xfrm>
            <a:off x="1655676" y="5049180"/>
            <a:ext cx="5737468" cy="300082"/>
          </a:xfrm>
          <a:prstGeom prst="rect">
            <a:avLst/>
          </a:prstGeom>
          <a:noFill/>
        </p:spPr>
        <p:txBody>
          <a:bodyPr wrap="none" rtlCol="0">
            <a:spAutoFit/>
          </a:bodyPr>
          <a:lstStyle/>
          <a:p>
            <a:pPr defTabSz="685800">
              <a:defRPr/>
            </a:pPr>
            <a:r>
              <a:rPr lang="it-IT" sz="1350" dirty="0">
                <a:solidFill>
                  <a:srgbClr val="000000"/>
                </a:solidFill>
                <a:latin typeface="Arial"/>
              </a:rPr>
              <a:t>FRASCATI MANUAL 2002 – ISBN 92-64-19903-9 – © OECD 2002, p.30</a:t>
            </a:r>
            <a:endParaRPr lang="en-GB" sz="1350" dirty="0">
              <a:solidFill>
                <a:srgbClr val="000000"/>
              </a:solidFill>
              <a:latin typeface="Arial"/>
            </a:endParaRPr>
          </a:p>
        </p:txBody>
      </p:sp>
    </p:spTree>
    <p:extLst>
      <p:ext uri="{BB962C8B-B14F-4D97-AF65-F5344CB8AC3E}">
        <p14:creationId xmlns:p14="http://schemas.microsoft.com/office/powerpoint/2010/main" val="3470027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FRASCATI Definitions</a:t>
            </a:r>
          </a:p>
        </p:txBody>
      </p:sp>
      <p:sp>
        <p:nvSpPr>
          <p:cNvPr id="3" name="Content Placeholder 2"/>
          <p:cNvSpPr>
            <a:spLocks noGrp="1"/>
          </p:cNvSpPr>
          <p:nvPr>
            <p:ph idx="1"/>
          </p:nvPr>
        </p:nvSpPr>
        <p:spPr/>
        <p:txBody>
          <a:bodyPr>
            <a:normAutofit fontScale="70000" lnSpcReduction="20000"/>
          </a:bodyPr>
          <a:lstStyle/>
          <a:p>
            <a:r>
              <a:rPr lang="en-GB" dirty="0"/>
              <a:t>Basic research is experimental or theoretical work undertaken primarily to acquire new knowledge of the underlying foundation of phenomena and observable facts, without any particular application or use in view</a:t>
            </a:r>
          </a:p>
          <a:p>
            <a:r>
              <a:rPr lang="en-GB" dirty="0"/>
              <a:t>Applied research is also original investigation undertaken in order to acquire new knowledge. It is, however, directed primarily towards a specific practical aim or objective </a:t>
            </a:r>
          </a:p>
          <a:p>
            <a:r>
              <a:rPr lang="en-GB" dirty="0"/>
              <a:t>Experimental development is systematic work, drawing on existing knowledge gained from research and/or practical experience, which is directed to producing new materials, products or devices, to installing new processes, systems and services, or to improving substantially those already produced or installed</a:t>
            </a:r>
          </a:p>
        </p:txBody>
      </p:sp>
    </p:spTree>
    <p:extLst>
      <p:ext uri="{BB962C8B-B14F-4D97-AF65-F5344CB8AC3E}">
        <p14:creationId xmlns:p14="http://schemas.microsoft.com/office/powerpoint/2010/main" val="9761666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2114550" y="1714501"/>
            <a:ext cx="4493538" cy="3185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685800">
              <a:defRPr/>
            </a:pPr>
            <a:r>
              <a:rPr lang="en-GB" sz="3000" b="1" dirty="0">
                <a:solidFill>
                  <a:srgbClr val="000000"/>
                </a:solidFill>
                <a:latin typeface="Arial" pitchFamily="34" charset="0"/>
                <a:cs typeface="Arial" pitchFamily="34" charset="0"/>
              </a:rPr>
              <a:t>Research</a:t>
            </a:r>
            <a:r>
              <a:rPr lang="en-GB" sz="3000" dirty="0">
                <a:solidFill>
                  <a:srgbClr val="000000"/>
                </a:solidFill>
                <a:latin typeface="Arial" pitchFamily="34" charset="0"/>
                <a:cs typeface="Arial" pitchFamily="34" charset="0"/>
              </a:rPr>
              <a:t>:</a:t>
            </a:r>
          </a:p>
          <a:p>
            <a:pPr defTabSz="685800">
              <a:defRPr/>
            </a:pPr>
            <a:r>
              <a:rPr lang="en-GB" sz="2700" dirty="0">
                <a:solidFill>
                  <a:srgbClr val="000000"/>
                </a:solidFill>
                <a:latin typeface="Arial" pitchFamily="34" charset="0"/>
                <a:cs typeface="Arial" pitchFamily="34" charset="0"/>
              </a:rPr>
              <a:t>	Discovery of </a:t>
            </a:r>
          </a:p>
          <a:p>
            <a:pPr defTabSz="685800">
              <a:defRPr/>
            </a:pPr>
            <a:r>
              <a:rPr lang="en-GB" sz="2700" dirty="0">
                <a:solidFill>
                  <a:srgbClr val="000000"/>
                </a:solidFill>
                <a:latin typeface="Arial" pitchFamily="34" charset="0"/>
                <a:cs typeface="Arial" pitchFamily="34" charset="0"/>
              </a:rPr>
              <a:t>		new knowledge</a:t>
            </a:r>
          </a:p>
          <a:p>
            <a:pPr defTabSz="685800">
              <a:defRPr/>
            </a:pPr>
            <a:endParaRPr lang="en-GB" sz="3000" dirty="0">
              <a:solidFill>
                <a:srgbClr val="000000"/>
              </a:solidFill>
              <a:latin typeface="Arial" pitchFamily="34" charset="0"/>
              <a:cs typeface="Arial" pitchFamily="34" charset="0"/>
            </a:endParaRPr>
          </a:p>
          <a:p>
            <a:pPr defTabSz="685800">
              <a:defRPr/>
            </a:pPr>
            <a:r>
              <a:rPr lang="en-GB" sz="3000" b="1" dirty="0">
                <a:solidFill>
                  <a:srgbClr val="000000"/>
                </a:solidFill>
                <a:latin typeface="Arial" pitchFamily="34" charset="0"/>
                <a:cs typeface="Arial" pitchFamily="34" charset="0"/>
              </a:rPr>
              <a:t>Investigation</a:t>
            </a:r>
            <a:r>
              <a:rPr lang="en-GB" sz="3000" dirty="0">
                <a:solidFill>
                  <a:srgbClr val="000000"/>
                </a:solidFill>
                <a:latin typeface="Arial" pitchFamily="34" charset="0"/>
                <a:cs typeface="Arial" pitchFamily="34" charset="0"/>
              </a:rPr>
              <a:t>:	</a:t>
            </a:r>
          </a:p>
          <a:p>
            <a:pPr defTabSz="685800">
              <a:defRPr/>
            </a:pPr>
            <a:r>
              <a:rPr lang="en-GB" sz="3000" dirty="0">
                <a:solidFill>
                  <a:srgbClr val="000000"/>
                </a:solidFill>
                <a:latin typeface="Arial" pitchFamily="34" charset="0"/>
                <a:cs typeface="Arial" pitchFamily="34" charset="0"/>
              </a:rPr>
              <a:t>	</a:t>
            </a:r>
            <a:r>
              <a:rPr lang="en-GB" sz="2700" dirty="0">
                <a:solidFill>
                  <a:srgbClr val="000000"/>
                </a:solidFill>
                <a:latin typeface="Arial" pitchFamily="34" charset="0"/>
                <a:cs typeface="Arial" pitchFamily="34" charset="0"/>
              </a:rPr>
              <a:t>Recovery of </a:t>
            </a:r>
          </a:p>
          <a:p>
            <a:pPr defTabSz="685800">
              <a:defRPr/>
            </a:pPr>
            <a:r>
              <a:rPr lang="en-GB" sz="2700" dirty="0">
                <a:solidFill>
                  <a:srgbClr val="000000"/>
                </a:solidFill>
                <a:latin typeface="Arial" pitchFamily="34" charset="0"/>
                <a:cs typeface="Arial" pitchFamily="34" charset="0"/>
              </a:rPr>
              <a:t>		existing knowledge</a:t>
            </a:r>
            <a:endParaRPr lang="en-GB" sz="3000" dirty="0">
              <a:solidFill>
                <a:srgbClr val="000000"/>
              </a:solidFill>
              <a:latin typeface="Arial" pitchFamily="34" charset="0"/>
              <a:cs typeface="Arial" pitchFamily="34" charset="0"/>
            </a:endParaRPr>
          </a:p>
        </p:txBody>
      </p:sp>
    </p:spTree>
    <p:extLst>
      <p:ext uri="{BB962C8B-B14F-4D97-AF65-F5344CB8AC3E}">
        <p14:creationId xmlns:p14="http://schemas.microsoft.com/office/powerpoint/2010/main" val="15618083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1656161" y="1431131"/>
            <a:ext cx="5355953"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685800" eaLnBrk="0" hangingPunct="0">
              <a:defRPr/>
            </a:pPr>
            <a:r>
              <a:rPr lang="en-US" sz="3300" b="1" dirty="0">
                <a:solidFill>
                  <a:srgbClr val="000000"/>
                </a:solidFill>
                <a:latin typeface="Arial"/>
              </a:rPr>
              <a:t>Research is</a:t>
            </a:r>
          </a:p>
          <a:p>
            <a:pPr defTabSz="685800" eaLnBrk="0" hangingPunct="0">
              <a:defRPr/>
            </a:pPr>
            <a:r>
              <a:rPr lang="en-US" sz="3300" b="1" dirty="0">
                <a:solidFill>
                  <a:srgbClr val="000000"/>
                </a:solidFill>
                <a:latin typeface="Arial"/>
              </a:rPr>
              <a:t>		an orderly process</a:t>
            </a:r>
          </a:p>
        </p:txBody>
      </p:sp>
      <p:sp>
        <p:nvSpPr>
          <p:cNvPr id="17411" name="Text Box 3"/>
          <p:cNvSpPr txBox="1">
            <a:spLocks noChangeArrowheads="1"/>
          </p:cNvSpPr>
          <p:nvPr/>
        </p:nvSpPr>
        <p:spPr bwMode="auto">
          <a:xfrm>
            <a:off x="2684860" y="2688431"/>
            <a:ext cx="3127908" cy="1338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685800" eaLnBrk="0" hangingPunct="0">
              <a:defRPr/>
            </a:pPr>
            <a:r>
              <a:rPr lang="en-US" sz="2700">
                <a:solidFill>
                  <a:srgbClr val="000000"/>
                </a:solidFill>
                <a:latin typeface="Arial"/>
              </a:rPr>
              <a:t>Not inspiration</a:t>
            </a:r>
          </a:p>
          <a:p>
            <a:pPr defTabSz="685800" eaLnBrk="0" hangingPunct="0">
              <a:defRPr/>
            </a:pPr>
            <a:r>
              <a:rPr lang="en-US" sz="2700">
                <a:solidFill>
                  <a:srgbClr val="000000"/>
                </a:solidFill>
                <a:latin typeface="Arial"/>
              </a:rPr>
              <a:t>Pattern of Activities</a:t>
            </a:r>
          </a:p>
          <a:p>
            <a:pPr defTabSz="685800" eaLnBrk="0" hangingPunct="0">
              <a:defRPr/>
            </a:pPr>
            <a:r>
              <a:rPr lang="en-US" sz="2700">
                <a:solidFill>
                  <a:srgbClr val="000000"/>
                </a:solidFill>
                <a:latin typeface="Arial"/>
              </a:rPr>
              <a:t>Plan</a:t>
            </a:r>
          </a:p>
        </p:txBody>
      </p:sp>
      <p:sp>
        <p:nvSpPr>
          <p:cNvPr id="17413" name="Text Box 5"/>
          <p:cNvSpPr txBox="1">
            <a:spLocks noChangeArrowheads="1"/>
          </p:cNvSpPr>
          <p:nvPr/>
        </p:nvSpPr>
        <p:spPr bwMode="auto">
          <a:xfrm>
            <a:off x="1818085" y="4238625"/>
            <a:ext cx="592502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685800">
              <a:defRPr/>
            </a:pPr>
            <a:r>
              <a:rPr lang="en-GB" sz="3000" dirty="0">
                <a:solidFill>
                  <a:srgbClr val="000000"/>
                </a:solidFill>
                <a:latin typeface="Arial" pitchFamily="34" charset="0"/>
                <a:cs typeface="Arial" pitchFamily="34" charset="0"/>
              </a:rPr>
              <a:t>Research acquires valid evidence</a:t>
            </a:r>
          </a:p>
        </p:txBody>
      </p:sp>
      <p:sp>
        <p:nvSpPr>
          <p:cNvPr id="17414" name="Text Box 6"/>
          <p:cNvSpPr txBox="1">
            <a:spLocks noChangeArrowheads="1"/>
          </p:cNvSpPr>
          <p:nvPr/>
        </p:nvSpPr>
        <p:spPr bwMode="auto">
          <a:xfrm>
            <a:off x="1871664" y="4832747"/>
            <a:ext cx="4134465"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685800">
              <a:defRPr/>
            </a:pPr>
            <a:r>
              <a:rPr lang="en-GB" sz="3000" dirty="0">
                <a:solidFill>
                  <a:srgbClr val="000000"/>
                </a:solidFill>
                <a:latin typeface="Arial" pitchFamily="34" charset="0"/>
                <a:cs typeface="Arial" pitchFamily="34" charset="0"/>
              </a:rPr>
              <a:t>Research is self-critical</a:t>
            </a:r>
          </a:p>
        </p:txBody>
      </p:sp>
    </p:spTree>
    <p:extLst>
      <p:ext uri="{BB962C8B-B14F-4D97-AF65-F5344CB8AC3E}">
        <p14:creationId xmlns:p14="http://schemas.microsoft.com/office/powerpoint/2010/main" val="30702482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chemeClr val="bg1"/>
                </a:solidFill>
              </a:rPr>
              <a:t>Research as a Process and Research Methods</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2902368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493658" y="998731"/>
            <a:ext cx="6172200" cy="583406"/>
          </a:xfrm>
        </p:spPr>
        <p:txBody>
          <a:bodyPr>
            <a:normAutofit fontScale="90000"/>
          </a:bodyPr>
          <a:lstStyle/>
          <a:p>
            <a:r>
              <a:rPr lang="en-GB" b="1" dirty="0"/>
              <a:t>The Research Process</a:t>
            </a:r>
          </a:p>
        </p:txBody>
      </p:sp>
      <p:sp>
        <p:nvSpPr>
          <p:cNvPr id="14339" name="Text Box 3"/>
          <p:cNvSpPr txBox="1">
            <a:spLocks noChangeArrowheads="1"/>
          </p:cNvSpPr>
          <p:nvPr/>
        </p:nvSpPr>
        <p:spPr bwMode="auto">
          <a:xfrm>
            <a:off x="1379302" y="2235830"/>
            <a:ext cx="1551980" cy="507831"/>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defTabSz="685800">
              <a:spcBef>
                <a:spcPct val="50000"/>
              </a:spcBef>
              <a:defRPr/>
            </a:pPr>
            <a:r>
              <a:rPr lang="en-GB" sz="1350" b="1" dirty="0">
                <a:solidFill>
                  <a:srgbClr val="FF0000"/>
                </a:solidFill>
                <a:latin typeface="Arial"/>
              </a:rPr>
              <a:t>Experiences and Motivation</a:t>
            </a:r>
          </a:p>
        </p:txBody>
      </p:sp>
      <p:sp>
        <p:nvSpPr>
          <p:cNvPr id="14340" name="Text Box 4"/>
          <p:cNvSpPr txBox="1">
            <a:spLocks noChangeArrowheads="1"/>
          </p:cNvSpPr>
          <p:nvPr/>
        </p:nvSpPr>
        <p:spPr bwMode="auto">
          <a:xfrm>
            <a:off x="1264445" y="4475561"/>
            <a:ext cx="1079897" cy="507831"/>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685800">
              <a:spcBef>
                <a:spcPct val="50000"/>
              </a:spcBef>
              <a:defRPr/>
            </a:pPr>
            <a:r>
              <a:rPr lang="en-GB" sz="1350" b="1" dirty="0">
                <a:solidFill>
                  <a:srgbClr val="FF0000"/>
                </a:solidFill>
                <a:latin typeface="Arial"/>
              </a:rPr>
              <a:t>Literature Review</a:t>
            </a:r>
          </a:p>
        </p:txBody>
      </p:sp>
      <p:sp>
        <p:nvSpPr>
          <p:cNvPr id="14341" name="Text Box 5"/>
          <p:cNvSpPr txBox="1">
            <a:spLocks noChangeArrowheads="1"/>
          </p:cNvSpPr>
          <p:nvPr/>
        </p:nvSpPr>
        <p:spPr bwMode="auto">
          <a:xfrm>
            <a:off x="4200526" y="2284810"/>
            <a:ext cx="1079897" cy="30008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685800">
              <a:spcBef>
                <a:spcPct val="50000"/>
              </a:spcBef>
              <a:defRPr/>
            </a:pPr>
            <a:r>
              <a:rPr lang="en-GB" sz="1350" b="1">
                <a:solidFill>
                  <a:srgbClr val="FF0000"/>
                </a:solidFill>
                <a:latin typeface="Arial"/>
              </a:rPr>
              <a:t>Survey</a:t>
            </a:r>
          </a:p>
        </p:txBody>
      </p:sp>
      <p:sp>
        <p:nvSpPr>
          <p:cNvPr id="14342" name="Text Box 6"/>
          <p:cNvSpPr txBox="1">
            <a:spLocks noChangeArrowheads="1"/>
          </p:cNvSpPr>
          <p:nvPr/>
        </p:nvSpPr>
        <p:spPr bwMode="auto">
          <a:xfrm>
            <a:off x="2681289" y="3765949"/>
            <a:ext cx="1168187" cy="507831"/>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defTabSz="685800">
              <a:spcBef>
                <a:spcPct val="50000"/>
              </a:spcBef>
              <a:defRPr/>
            </a:pPr>
            <a:r>
              <a:rPr lang="en-GB" sz="1350" b="1" dirty="0">
                <a:solidFill>
                  <a:srgbClr val="FF0000"/>
                </a:solidFill>
                <a:latin typeface="Arial"/>
              </a:rPr>
              <a:t>Conceptual Framework</a:t>
            </a:r>
          </a:p>
        </p:txBody>
      </p:sp>
      <p:sp>
        <p:nvSpPr>
          <p:cNvPr id="14343" name="Text Box 7"/>
          <p:cNvSpPr txBox="1">
            <a:spLocks noChangeArrowheads="1"/>
          </p:cNvSpPr>
          <p:nvPr/>
        </p:nvSpPr>
        <p:spPr bwMode="auto">
          <a:xfrm>
            <a:off x="2676487" y="2891785"/>
            <a:ext cx="1079897" cy="507831"/>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685800">
              <a:spcBef>
                <a:spcPct val="50000"/>
              </a:spcBef>
              <a:defRPr/>
            </a:pPr>
            <a:r>
              <a:rPr lang="en-GB" sz="1350" b="1">
                <a:solidFill>
                  <a:srgbClr val="FF0000"/>
                </a:solidFill>
                <a:latin typeface="Arial"/>
              </a:rPr>
              <a:t>Research Question</a:t>
            </a:r>
          </a:p>
        </p:txBody>
      </p:sp>
      <p:sp>
        <p:nvSpPr>
          <p:cNvPr id="14344" name="Text Box 8"/>
          <p:cNvSpPr txBox="1">
            <a:spLocks noChangeArrowheads="1"/>
          </p:cNvSpPr>
          <p:nvPr/>
        </p:nvSpPr>
        <p:spPr bwMode="auto">
          <a:xfrm>
            <a:off x="4200526" y="2717008"/>
            <a:ext cx="1079897" cy="715581"/>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685800">
              <a:spcBef>
                <a:spcPct val="50000"/>
              </a:spcBef>
              <a:defRPr/>
            </a:pPr>
            <a:r>
              <a:rPr lang="en-GB" sz="1350" b="1">
                <a:solidFill>
                  <a:srgbClr val="FF0000"/>
                </a:solidFill>
                <a:latin typeface="Arial"/>
              </a:rPr>
              <a:t>Design and Creation</a:t>
            </a:r>
          </a:p>
        </p:txBody>
      </p:sp>
      <p:sp>
        <p:nvSpPr>
          <p:cNvPr id="14345" name="Text Box 9"/>
          <p:cNvSpPr txBox="1">
            <a:spLocks noChangeArrowheads="1"/>
          </p:cNvSpPr>
          <p:nvPr/>
        </p:nvSpPr>
        <p:spPr bwMode="auto">
          <a:xfrm>
            <a:off x="4125032" y="3543838"/>
            <a:ext cx="1175496" cy="30008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defTabSz="685800">
              <a:spcBef>
                <a:spcPct val="50000"/>
              </a:spcBef>
              <a:defRPr/>
            </a:pPr>
            <a:r>
              <a:rPr lang="en-GB" sz="1350" b="1" dirty="0">
                <a:solidFill>
                  <a:srgbClr val="FF0000"/>
                </a:solidFill>
                <a:latin typeface="Arial"/>
              </a:rPr>
              <a:t>Experiment</a:t>
            </a:r>
          </a:p>
        </p:txBody>
      </p:sp>
      <p:sp>
        <p:nvSpPr>
          <p:cNvPr id="14346" name="Text Box 10"/>
          <p:cNvSpPr txBox="1">
            <a:spLocks noChangeArrowheads="1"/>
          </p:cNvSpPr>
          <p:nvPr/>
        </p:nvSpPr>
        <p:spPr bwMode="auto">
          <a:xfrm>
            <a:off x="4174333" y="3905251"/>
            <a:ext cx="1079897" cy="507831"/>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685800">
              <a:spcBef>
                <a:spcPct val="50000"/>
              </a:spcBef>
              <a:defRPr/>
            </a:pPr>
            <a:r>
              <a:rPr lang="en-GB" sz="1350" b="1">
                <a:solidFill>
                  <a:srgbClr val="FF0000"/>
                </a:solidFill>
                <a:latin typeface="Arial"/>
              </a:rPr>
              <a:t>Case Study</a:t>
            </a:r>
          </a:p>
        </p:txBody>
      </p:sp>
      <p:sp>
        <p:nvSpPr>
          <p:cNvPr id="14347" name="Text Box 11"/>
          <p:cNvSpPr txBox="1">
            <a:spLocks noChangeArrowheads="1"/>
          </p:cNvSpPr>
          <p:nvPr/>
        </p:nvSpPr>
        <p:spPr bwMode="auto">
          <a:xfrm>
            <a:off x="4174333" y="4411267"/>
            <a:ext cx="1079897" cy="507831"/>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685800">
              <a:spcBef>
                <a:spcPct val="50000"/>
              </a:spcBef>
              <a:defRPr/>
            </a:pPr>
            <a:r>
              <a:rPr lang="en-GB" sz="1350" b="1">
                <a:solidFill>
                  <a:srgbClr val="FF0000"/>
                </a:solidFill>
                <a:latin typeface="Arial"/>
              </a:rPr>
              <a:t>Action Research</a:t>
            </a:r>
          </a:p>
        </p:txBody>
      </p:sp>
      <p:sp>
        <p:nvSpPr>
          <p:cNvPr id="14348" name="Text Box 12"/>
          <p:cNvSpPr txBox="1">
            <a:spLocks noChangeArrowheads="1"/>
          </p:cNvSpPr>
          <p:nvPr/>
        </p:nvSpPr>
        <p:spPr bwMode="auto">
          <a:xfrm>
            <a:off x="4139804" y="5154217"/>
            <a:ext cx="1247591" cy="30008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defTabSz="685800">
              <a:spcBef>
                <a:spcPct val="50000"/>
              </a:spcBef>
              <a:defRPr/>
            </a:pPr>
            <a:r>
              <a:rPr lang="en-GB" sz="1350" b="1">
                <a:solidFill>
                  <a:srgbClr val="FF0000"/>
                </a:solidFill>
                <a:latin typeface="Arial"/>
              </a:rPr>
              <a:t>Ethnography</a:t>
            </a:r>
          </a:p>
        </p:txBody>
      </p:sp>
      <p:sp>
        <p:nvSpPr>
          <p:cNvPr id="14349" name="Text Box 13"/>
          <p:cNvSpPr txBox="1">
            <a:spLocks noChangeArrowheads="1"/>
          </p:cNvSpPr>
          <p:nvPr/>
        </p:nvSpPr>
        <p:spPr bwMode="auto">
          <a:xfrm>
            <a:off x="4193382" y="1639491"/>
            <a:ext cx="1079897" cy="300082"/>
          </a:xfrm>
          <a:prstGeom prst="rect">
            <a:avLst/>
          </a:prstGeom>
          <a:solidFill>
            <a:schemeClr val="accent5">
              <a:lumMod val="20000"/>
              <a:lumOff val="80000"/>
            </a:schemeClr>
          </a:solidFill>
          <a:ln w="38100">
            <a:solidFill>
              <a:srgbClr val="3366FF"/>
            </a:solidFill>
            <a:miter lim="800000"/>
            <a:headEnd/>
            <a:tailEnd/>
          </a:ln>
          <a:effectLst/>
        </p:spPr>
        <p:txBody>
          <a:bodyPr>
            <a:spAutoFit/>
          </a:bodyPr>
          <a:lstStyle/>
          <a:p>
            <a:pPr defTabSz="685800">
              <a:spcBef>
                <a:spcPct val="50000"/>
              </a:spcBef>
              <a:defRPr/>
            </a:pPr>
            <a:r>
              <a:rPr lang="en-GB" sz="1350" b="1">
                <a:solidFill>
                  <a:srgbClr val="FF0000"/>
                </a:solidFill>
                <a:latin typeface="Arial"/>
              </a:rPr>
              <a:t>Strategies</a:t>
            </a:r>
          </a:p>
        </p:txBody>
      </p:sp>
      <p:sp>
        <p:nvSpPr>
          <p:cNvPr id="14350" name="Text Box 14"/>
          <p:cNvSpPr txBox="1">
            <a:spLocks noChangeArrowheads="1"/>
          </p:cNvSpPr>
          <p:nvPr/>
        </p:nvSpPr>
        <p:spPr bwMode="auto">
          <a:xfrm>
            <a:off x="5538328" y="1639492"/>
            <a:ext cx="1160129" cy="507831"/>
          </a:xfrm>
          <a:prstGeom prst="rect">
            <a:avLst/>
          </a:prstGeom>
          <a:solidFill>
            <a:schemeClr val="accent5">
              <a:lumMod val="20000"/>
              <a:lumOff val="80000"/>
            </a:schemeClr>
          </a:solidFill>
          <a:ln w="38100">
            <a:solidFill>
              <a:srgbClr val="3366FF"/>
            </a:solidFill>
            <a:miter lim="800000"/>
            <a:headEnd/>
            <a:tailEnd/>
          </a:ln>
          <a:effectLst/>
        </p:spPr>
        <p:txBody>
          <a:bodyPr wrap="square">
            <a:spAutoFit/>
          </a:bodyPr>
          <a:lstStyle/>
          <a:p>
            <a:pPr defTabSz="685800">
              <a:spcBef>
                <a:spcPct val="50000"/>
              </a:spcBef>
              <a:defRPr/>
            </a:pPr>
            <a:r>
              <a:rPr lang="en-GB" sz="1350" b="1" dirty="0">
                <a:solidFill>
                  <a:srgbClr val="FF0000"/>
                </a:solidFill>
                <a:latin typeface="Arial"/>
              </a:rPr>
              <a:t>Data Generation</a:t>
            </a:r>
          </a:p>
        </p:txBody>
      </p:sp>
      <p:sp>
        <p:nvSpPr>
          <p:cNvPr id="14351" name="Text Box 15"/>
          <p:cNvSpPr txBox="1">
            <a:spLocks noChangeArrowheads="1"/>
          </p:cNvSpPr>
          <p:nvPr/>
        </p:nvSpPr>
        <p:spPr bwMode="auto">
          <a:xfrm>
            <a:off x="7002067" y="1639492"/>
            <a:ext cx="896192" cy="507831"/>
          </a:xfrm>
          <a:prstGeom prst="rect">
            <a:avLst/>
          </a:prstGeom>
          <a:solidFill>
            <a:schemeClr val="accent5">
              <a:lumMod val="20000"/>
              <a:lumOff val="80000"/>
            </a:schemeClr>
          </a:solidFill>
          <a:ln w="38100">
            <a:solidFill>
              <a:srgbClr val="3366FF"/>
            </a:solidFill>
            <a:miter lim="800000"/>
            <a:headEnd/>
            <a:tailEnd/>
          </a:ln>
          <a:effectLst/>
        </p:spPr>
        <p:txBody>
          <a:bodyPr wrap="square">
            <a:spAutoFit/>
          </a:bodyPr>
          <a:lstStyle/>
          <a:p>
            <a:pPr defTabSz="685800">
              <a:spcBef>
                <a:spcPct val="50000"/>
              </a:spcBef>
              <a:defRPr/>
            </a:pPr>
            <a:r>
              <a:rPr lang="en-GB" sz="1350" b="1">
                <a:solidFill>
                  <a:srgbClr val="FF0000"/>
                </a:solidFill>
                <a:latin typeface="Arial"/>
              </a:rPr>
              <a:t>Data Analysis</a:t>
            </a:r>
          </a:p>
        </p:txBody>
      </p:sp>
      <p:sp>
        <p:nvSpPr>
          <p:cNvPr id="14352" name="Text Box 16"/>
          <p:cNvSpPr txBox="1">
            <a:spLocks noChangeArrowheads="1"/>
          </p:cNvSpPr>
          <p:nvPr/>
        </p:nvSpPr>
        <p:spPr bwMode="auto">
          <a:xfrm>
            <a:off x="5618560" y="2416969"/>
            <a:ext cx="1079897" cy="30008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685800">
              <a:spcBef>
                <a:spcPct val="50000"/>
              </a:spcBef>
              <a:defRPr/>
            </a:pPr>
            <a:r>
              <a:rPr lang="en-GB" sz="1350" b="1">
                <a:solidFill>
                  <a:srgbClr val="FF0000"/>
                </a:solidFill>
                <a:latin typeface="Arial"/>
              </a:rPr>
              <a:t>Interviews</a:t>
            </a:r>
          </a:p>
        </p:txBody>
      </p:sp>
      <p:sp>
        <p:nvSpPr>
          <p:cNvPr id="14353" name="Text Box 17"/>
          <p:cNvSpPr txBox="1">
            <a:spLocks noChangeArrowheads="1"/>
          </p:cNvSpPr>
          <p:nvPr/>
        </p:nvSpPr>
        <p:spPr bwMode="auto">
          <a:xfrm>
            <a:off x="5571665" y="3092054"/>
            <a:ext cx="1197721" cy="30008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defTabSz="685800">
              <a:spcBef>
                <a:spcPct val="50000"/>
              </a:spcBef>
              <a:defRPr/>
            </a:pPr>
            <a:r>
              <a:rPr lang="en-GB" sz="1350" b="1" dirty="0">
                <a:solidFill>
                  <a:srgbClr val="FF0000"/>
                </a:solidFill>
                <a:latin typeface="Arial"/>
              </a:rPr>
              <a:t>Observation</a:t>
            </a:r>
          </a:p>
        </p:txBody>
      </p:sp>
      <p:sp>
        <p:nvSpPr>
          <p:cNvPr id="14354" name="Text Box 18"/>
          <p:cNvSpPr txBox="1">
            <a:spLocks noChangeArrowheads="1"/>
          </p:cNvSpPr>
          <p:nvPr/>
        </p:nvSpPr>
        <p:spPr bwMode="auto">
          <a:xfrm>
            <a:off x="5618560" y="3631408"/>
            <a:ext cx="1079897" cy="507831"/>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685800">
              <a:spcBef>
                <a:spcPct val="50000"/>
              </a:spcBef>
              <a:defRPr/>
            </a:pPr>
            <a:r>
              <a:rPr lang="en-GB" sz="1350" b="1">
                <a:solidFill>
                  <a:srgbClr val="FF0000"/>
                </a:solidFill>
                <a:latin typeface="Arial"/>
              </a:rPr>
              <a:t>Question-naires</a:t>
            </a:r>
          </a:p>
        </p:txBody>
      </p:sp>
      <p:sp>
        <p:nvSpPr>
          <p:cNvPr id="14355" name="Text Box 19"/>
          <p:cNvSpPr txBox="1">
            <a:spLocks noChangeArrowheads="1"/>
          </p:cNvSpPr>
          <p:nvPr/>
        </p:nvSpPr>
        <p:spPr bwMode="auto">
          <a:xfrm>
            <a:off x="5571665" y="4407694"/>
            <a:ext cx="1160129" cy="30008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defTabSz="685800">
              <a:spcBef>
                <a:spcPct val="50000"/>
              </a:spcBef>
              <a:defRPr/>
            </a:pPr>
            <a:r>
              <a:rPr lang="en-GB" sz="1350" b="1" dirty="0">
                <a:solidFill>
                  <a:srgbClr val="FF0000"/>
                </a:solidFill>
                <a:latin typeface="Arial"/>
              </a:rPr>
              <a:t>Documents</a:t>
            </a:r>
          </a:p>
        </p:txBody>
      </p:sp>
      <p:sp>
        <p:nvSpPr>
          <p:cNvPr id="14356" name="Text Box 20"/>
          <p:cNvSpPr txBox="1">
            <a:spLocks noChangeArrowheads="1"/>
          </p:cNvSpPr>
          <p:nvPr/>
        </p:nvSpPr>
        <p:spPr bwMode="auto">
          <a:xfrm>
            <a:off x="6867524" y="2819997"/>
            <a:ext cx="1180994" cy="30008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defTabSz="685800">
              <a:spcBef>
                <a:spcPct val="50000"/>
              </a:spcBef>
              <a:defRPr/>
            </a:pPr>
            <a:r>
              <a:rPr lang="en-GB" sz="1350" b="1">
                <a:solidFill>
                  <a:srgbClr val="FF0000"/>
                </a:solidFill>
                <a:latin typeface="Arial"/>
              </a:rPr>
              <a:t>Quantitative</a:t>
            </a:r>
          </a:p>
        </p:txBody>
      </p:sp>
      <p:sp>
        <p:nvSpPr>
          <p:cNvPr id="14357" name="Text Box 21"/>
          <p:cNvSpPr txBox="1">
            <a:spLocks noChangeArrowheads="1"/>
          </p:cNvSpPr>
          <p:nvPr/>
        </p:nvSpPr>
        <p:spPr bwMode="auto">
          <a:xfrm>
            <a:off x="6867524" y="3834408"/>
            <a:ext cx="1079897" cy="30008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685800">
              <a:spcBef>
                <a:spcPct val="50000"/>
              </a:spcBef>
              <a:defRPr/>
            </a:pPr>
            <a:r>
              <a:rPr lang="en-GB" sz="1350" b="1">
                <a:solidFill>
                  <a:srgbClr val="FF0000"/>
                </a:solidFill>
                <a:latin typeface="Arial"/>
              </a:rPr>
              <a:t>Qualitative</a:t>
            </a:r>
          </a:p>
        </p:txBody>
      </p:sp>
      <p:sp>
        <p:nvSpPr>
          <p:cNvPr id="14358" name="Text Box 22"/>
          <p:cNvSpPr txBox="1">
            <a:spLocks noChangeArrowheads="1"/>
          </p:cNvSpPr>
          <p:nvPr/>
        </p:nvSpPr>
        <p:spPr bwMode="auto">
          <a:xfrm>
            <a:off x="1379302" y="5398267"/>
            <a:ext cx="6317270" cy="3000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rgbClr val="FFCC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defTabSz="685800">
              <a:spcBef>
                <a:spcPct val="50000"/>
              </a:spcBef>
              <a:defRPr/>
            </a:pPr>
            <a:r>
              <a:rPr lang="en-GB" sz="1350" b="1" dirty="0">
                <a:solidFill>
                  <a:srgbClr val="996600"/>
                </a:solidFill>
                <a:latin typeface="Arial"/>
              </a:rPr>
              <a:t>(After Oates, 2006, p33)</a:t>
            </a:r>
          </a:p>
        </p:txBody>
      </p:sp>
      <p:sp>
        <p:nvSpPr>
          <p:cNvPr id="14359" name="Line 23"/>
          <p:cNvSpPr>
            <a:spLocks noChangeShapeType="1"/>
          </p:cNvSpPr>
          <p:nvPr/>
        </p:nvSpPr>
        <p:spPr bwMode="auto">
          <a:xfrm>
            <a:off x="2084370" y="2734621"/>
            <a:ext cx="592116" cy="188364"/>
          </a:xfrm>
          <a:prstGeom prst="line">
            <a:avLst/>
          </a:prstGeom>
          <a:noFill/>
          <a:ln w="38100">
            <a:solidFill>
              <a:srgbClr val="3366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defTabSz="685800">
              <a:defRPr/>
            </a:pPr>
            <a:endParaRPr lang="en-GB" sz="1350">
              <a:solidFill>
                <a:srgbClr val="000000"/>
              </a:solidFill>
              <a:latin typeface="Arial"/>
            </a:endParaRPr>
          </a:p>
        </p:txBody>
      </p:sp>
      <p:sp>
        <p:nvSpPr>
          <p:cNvPr id="14360" name="Line 24"/>
          <p:cNvSpPr>
            <a:spLocks noChangeShapeType="1"/>
          </p:cNvSpPr>
          <p:nvPr/>
        </p:nvSpPr>
        <p:spPr bwMode="auto">
          <a:xfrm flipV="1">
            <a:off x="1939528" y="3395663"/>
            <a:ext cx="736958" cy="1079897"/>
          </a:xfrm>
          <a:prstGeom prst="line">
            <a:avLst/>
          </a:prstGeom>
          <a:noFill/>
          <a:ln w="38100">
            <a:solidFill>
              <a:srgbClr val="3366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defTabSz="685800">
              <a:defRPr/>
            </a:pPr>
            <a:endParaRPr lang="en-GB" sz="1350">
              <a:solidFill>
                <a:srgbClr val="000000"/>
              </a:solidFill>
              <a:latin typeface="Arial"/>
            </a:endParaRPr>
          </a:p>
        </p:txBody>
      </p:sp>
      <p:sp>
        <p:nvSpPr>
          <p:cNvPr id="14361" name="Line 25"/>
          <p:cNvSpPr>
            <a:spLocks noChangeShapeType="1"/>
          </p:cNvSpPr>
          <p:nvPr/>
        </p:nvSpPr>
        <p:spPr bwMode="auto">
          <a:xfrm flipV="1">
            <a:off x="2344342" y="4263353"/>
            <a:ext cx="332143" cy="617020"/>
          </a:xfrm>
          <a:prstGeom prst="line">
            <a:avLst/>
          </a:prstGeom>
          <a:noFill/>
          <a:ln w="38100">
            <a:solidFill>
              <a:srgbClr val="3366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defTabSz="685800">
              <a:defRPr/>
            </a:pPr>
            <a:endParaRPr lang="en-GB" sz="1350">
              <a:solidFill>
                <a:srgbClr val="000000"/>
              </a:solidFill>
              <a:latin typeface="Arial"/>
            </a:endParaRPr>
          </a:p>
        </p:txBody>
      </p:sp>
      <p:cxnSp>
        <p:nvCxnSpPr>
          <p:cNvPr id="3" name="Straight Connector 2"/>
          <p:cNvCxnSpPr/>
          <p:nvPr/>
        </p:nvCxnSpPr>
        <p:spPr>
          <a:xfrm>
            <a:off x="4031940" y="1639491"/>
            <a:ext cx="0" cy="3949749"/>
          </a:xfrm>
          <a:prstGeom prst="line">
            <a:avLst/>
          </a:prstGeom>
          <a:ln w="15875">
            <a:prstDash val="dash"/>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5436096" y="1625449"/>
            <a:ext cx="0" cy="3949749"/>
          </a:xfrm>
          <a:prstGeom prst="line">
            <a:avLst/>
          </a:prstGeom>
          <a:ln w="15875">
            <a:prstDash val="dash"/>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6840252" y="1625449"/>
            <a:ext cx="0" cy="3949749"/>
          </a:xfrm>
          <a:prstGeom prst="line">
            <a:avLst/>
          </a:prstGeom>
          <a:ln w="15875">
            <a:prstDash val="dash"/>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1223628" y="1656532"/>
            <a:ext cx="0" cy="3949749"/>
          </a:xfrm>
          <a:prstGeom prst="line">
            <a:avLst/>
          </a:prstGeom>
          <a:ln w="15875">
            <a:prstDash val="dash"/>
          </a:ln>
        </p:spPr>
        <p:style>
          <a:lnRef idx="1">
            <a:schemeClr val="accent1"/>
          </a:lnRef>
          <a:fillRef idx="0">
            <a:schemeClr val="accent1"/>
          </a:fillRef>
          <a:effectRef idx="0">
            <a:schemeClr val="accent1"/>
          </a:effectRef>
          <a:fontRef idx="minor">
            <a:schemeClr val="tx1"/>
          </a:fontRef>
        </p:style>
      </p:cxnSp>
      <p:sp>
        <p:nvSpPr>
          <p:cNvPr id="31" name="Text Box 13"/>
          <p:cNvSpPr txBox="1">
            <a:spLocks noChangeArrowheads="1"/>
          </p:cNvSpPr>
          <p:nvPr/>
        </p:nvSpPr>
        <p:spPr bwMode="auto">
          <a:xfrm>
            <a:off x="1493658" y="1639492"/>
            <a:ext cx="2376264" cy="300082"/>
          </a:xfrm>
          <a:prstGeom prst="rect">
            <a:avLst/>
          </a:prstGeom>
          <a:solidFill>
            <a:schemeClr val="accent5">
              <a:lumMod val="20000"/>
              <a:lumOff val="80000"/>
            </a:schemeClr>
          </a:solidFill>
          <a:ln w="38100">
            <a:solidFill>
              <a:srgbClr val="3366FF"/>
            </a:solidFill>
            <a:miter lim="800000"/>
            <a:headEnd/>
            <a:tailEnd/>
          </a:ln>
          <a:effectLst/>
        </p:spPr>
        <p:txBody>
          <a:bodyPr wrap="square">
            <a:spAutoFit/>
          </a:bodyPr>
          <a:lstStyle/>
          <a:p>
            <a:pPr defTabSz="685800">
              <a:spcBef>
                <a:spcPct val="50000"/>
              </a:spcBef>
              <a:defRPr/>
            </a:pPr>
            <a:r>
              <a:rPr lang="en-GB" sz="1350" b="1" dirty="0">
                <a:solidFill>
                  <a:srgbClr val="FF0000"/>
                </a:solidFill>
                <a:latin typeface="Arial"/>
              </a:rPr>
              <a:t>What to do, how to do it?</a:t>
            </a:r>
          </a:p>
        </p:txBody>
      </p:sp>
    </p:spTree>
    <p:extLst>
      <p:ext uri="{BB962C8B-B14F-4D97-AF65-F5344CB8AC3E}">
        <p14:creationId xmlns:p14="http://schemas.microsoft.com/office/powerpoint/2010/main" val="2792490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2857501" y="1143000"/>
            <a:ext cx="3597460" cy="600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685800" eaLnBrk="0" hangingPunct="0">
              <a:defRPr/>
            </a:pPr>
            <a:r>
              <a:rPr lang="en-US" sz="3300" b="1">
                <a:solidFill>
                  <a:srgbClr val="000000"/>
                </a:solidFill>
                <a:latin typeface="Arial"/>
              </a:rPr>
              <a:t>Research Stages</a:t>
            </a:r>
          </a:p>
        </p:txBody>
      </p:sp>
      <p:sp>
        <p:nvSpPr>
          <p:cNvPr id="18435" name="Text Box 3"/>
          <p:cNvSpPr txBox="1">
            <a:spLocks noChangeArrowheads="1"/>
          </p:cNvSpPr>
          <p:nvPr/>
        </p:nvSpPr>
        <p:spPr bwMode="auto">
          <a:xfrm>
            <a:off x="1943100" y="1828801"/>
            <a:ext cx="5072063"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defTabSz="685800" eaLnBrk="0" hangingPunct="0">
              <a:defRPr/>
            </a:pPr>
            <a:r>
              <a:rPr lang="en-US" sz="2400" b="1" dirty="0">
                <a:solidFill>
                  <a:srgbClr val="000000"/>
                </a:solidFill>
                <a:latin typeface="Arial"/>
              </a:rPr>
              <a:t>Proposal</a:t>
            </a:r>
          </a:p>
          <a:p>
            <a:pPr defTabSz="685800" eaLnBrk="0" hangingPunct="0">
              <a:defRPr/>
            </a:pPr>
            <a:r>
              <a:rPr lang="en-US" sz="2400" dirty="0">
                <a:solidFill>
                  <a:srgbClr val="000000"/>
                </a:solidFill>
                <a:latin typeface="Arial"/>
              </a:rPr>
              <a:t>	Investigate research area</a:t>
            </a:r>
          </a:p>
          <a:p>
            <a:pPr defTabSz="685800" eaLnBrk="0" hangingPunct="0">
              <a:defRPr/>
            </a:pPr>
            <a:r>
              <a:rPr lang="en-US" sz="2400" dirty="0">
                <a:solidFill>
                  <a:srgbClr val="000000"/>
                </a:solidFill>
                <a:latin typeface="Arial"/>
              </a:rPr>
              <a:t>	Define research question</a:t>
            </a:r>
          </a:p>
          <a:p>
            <a:pPr defTabSz="685800" eaLnBrk="0" hangingPunct="0">
              <a:defRPr/>
            </a:pPr>
            <a:r>
              <a:rPr lang="en-US" sz="2400" dirty="0">
                <a:solidFill>
                  <a:srgbClr val="000000"/>
                </a:solidFill>
                <a:latin typeface="Arial"/>
              </a:rPr>
              <a:t>	Determine research method</a:t>
            </a:r>
          </a:p>
          <a:p>
            <a:pPr defTabSz="685800" eaLnBrk="0" hangingPunct="0">
              <a:defRPr/>
            </a:pPr>
            <a:r>
              <a:rPr lang="en-US" sz="2400" dirty="0">
                <a:solidFill>
                  <a:srgbClr val="000000"/>
                </a:solidFill>
                <a:latin typeface="Arial"/>
              </a:rPr>
              <a:t>	Plan execution</a:t>
            </a:r>
          </a:p>
          <a:p>
            <a:pPr algn="ctr" defTabSz="685800" eaLnBrk="0" hangingPunct="0">
              <a:defRPr/>
            </a:pPr>
            <a:r>
              <a:rPr lang="en-US" sz="2400" b="1" dirty="0">
                <a:solidFill>
                  <a:srgbClr val="000000"/>
                </a:solidFill>
                <a:latin typeface="Arial"/>
              </a:rPr>
              <a:t>Project</a:t>
            </a:r>
          </a:p>
          <a:p>
            <a:pPr defTabSz="685800" eaLnBrk="0" hangingPunct="0">
              <a:defRPr/>
            </a:pPr>
            <a:r>
              <a:rPr lang="en-US" sz="2400" dirty="0">
                <a:solidFill>
                  <a:srgbClr val="000000"/>
                </a:solidFill>
                <a:latin typeface="Arial"/>
              </a:rPr>
              <a:t>	Execute plan</a:t>
            </a:r>
          </a:p>
          <a:p>
            <a:pPr defTabSz="685800" eaLnBrk="0" hangingPunct="0">
              <a:defRPr/>
            </a:pPr>
            <a:r>
              <a:rPr lang="en-US" sz="2400" dirty="0">
                <a:solidFill>
                  <a:srgbClr val="000000"/>
                </a:solidFill>
                <a:latin typeface="Arial"/>
              </a:rPr>
              <a:t>	Evaluate evidence</a:t>
            </a:r>
          </a:p>
          <a:p>
            <a:pPr defTabSz="685800" eaLnBrk="0" hangingPunct="0">
              <a:defRPr/>
            </a:pPr>
            <a:r>
              <a:rPr lang="en-US" sz="2400" dirty="0">
                <a:solidFill>
                  <a:srgbClr val="000000"/>
                </a:solidFill>
                <a:latin typeface="Arial"/>
              </a:rPr>
              <a:t>	Communicate results</a:t>
            </a:r>
          </a:p>
        </p:txBody>
      </p:sp>
      <p:grpSp>
        <p:nvGrpSpPr>
          <p:cNvPr id="18436" name="Group 4"/>
          <p:cNvGrpSpPr>
            <a:grpSpLocks/>
          </p:cNvGrpSpPr>
          <p:nvPr/>
        </p:nvGrpSpPr>
        <p:grpSpPr bwMode="auto">
          <a:xfrm flipV="1">
            <a:off x="2100287" y="3104964"/>
            <a:ext cx="285750" cy="1314450"/>
            <a:chOff x="288" y="1344"/>
            <a:chExt cx="240" cy="1104"/>
          </a:xfrm>
        </p:grpSpPr>
        <p:sp>
          <p:nvSpPr>
            <p:cNvPr id="18437" name="AutoShape 5"/>
            <p:cNvSpPr>
              <a:spLocks noChangeArrowheads="1"/>
            </p:cNvSpPr>
            <p:nvPr/>
          </p:nvSpPr>
          <p:spPr bwMode="auto">
            <a:xfrm>
              <a:off x="288" y="1344"/>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a:defRPr/>
              </a:pPr>
              <a:endParaRPr lang="en-GB" sz="1350">
                <a:solidFill>
                  <a:srgbClr val="000000"/>
                </a:solidFill>
                <a:latin typeface="Arial"/>
              </a:endParaRPr>
            </a:p>
          </p:txBody>
        </p:sp>
        <p:sp>
          <p:nvSpPr>
            <p:cNvPr id="18438" name="AutoShape 6"/>
            <p:cNvSpPr>
              <a:spLocks noChangeArrowheads="1"/>
            </p:cNvSpPr>
            <p:nvPr/>
          </p:nvSpPr>
          <p:spPr bwMode="auto">
            <a:xfrm>
              <a:off x="288" y="1728"/>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a:defRPr/>
              </a:pPr>
              <a:endParaRPr lang="en-GB" sz="1350">
                <a:solidFill>
                  <a:srgbClr val="000000"/>
                </a:solidFill>
                <a:latin typeface="Arial"/>
              </a:endParaRPr>
            </a:p>
          </p:txBody>
        </p:sp>
        <p:sp>
          <p:nvSpPr>
            <p:cNvPr id="18439" name="AutoShape 7"/>
            <p:cNvSpPr>
              <a:spLocks noChangeArrowheads="1"/>
            </p:cNvSpPr>
            <p:nvPr/>
          </p:nvSpPr>
          <p:spPr bwMode="auto">
            <a:xfrm>
              <a:off x="288" y="2112"/>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a:defRPr/>
              </a:pPr>
              <a:endParaRPr lang="en-GB" sz="1350">
                <a:solidFill>
                  <a:srgbClr val="000000"/>
                </a:solidFill>
                <a:latin typeface="Arial"/>
              </a:endParaRPr>
            </a:p>
          </p:txBody>
        </p:sp>
      </p:grpSp>
      <p:grpSp>
        <p:nvGrpSpPr>
          <p:cNvPr id="18440" name="Group 8"/>
          <p:cNvGrpSpPr>
            <a:grpSpLocks/>
          </p:cNvGrpSpPr>
          <p:nvPr/>
        </p:nvGrpSpPr>
        <p:grpSpPr bwMode="auto">
          <a:xfrm>
            <a:off x="6739571" y="3104964"/>
            <a:ext cx="285750" cy="1314450"/>
            <a:chOff x="5040" y="1392"/>
            <a:chExt cx="240" cy="1104"/>
          </a:xfrm>
        </p:grpSpPr>
        <p:sp>
          <p:nvSpPr>
            <p:cNvPr id="18441" name="AutoShape 9"/>
            <p:cNvSpPr>
              <a:spLocks noChangeArrowheads="1"/>
            </p:cNvSpPr>
            <p:nvPr/>
          </p:nvSpPr>
          <p:spPr bwMode="auto">
            <a:xfrm>
              <a:off x="5040" y="1392"/>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a:defRPr/>
              </a:pPr>
              <a:endParaRPr lang="en-GB" sz="1350">
                <a:solidFill>
                  <a:srgbClr val="000000"/>
                </a:solidFill>
                <a:latin typeface="Arial"/>
              </a:endParaRPr>
            </a:p>
          </p:txBody>
        </p:sp>
        <p:sp>
          <p:nvSpPr>
            <p:cNvPr id="18442" name="AutoShape 10"/>
            <p:cNvSpPr>
              <a:spLocks noChangeArrowheads="1"/>
            </p:cNvSpPr>
            <p:nvPr/>
          </p:nvSpPr>
          <p:spPr bwMode="auto">
            <a:xfrm>
              <a:off x="5040" y="1776"/>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a:defRPr/>
              </a:pPr>
              <a:endParaRPr lang="en-GB" sz="1350">
                <a:solidFill>
                  <a:srgbClr val="000000"/>
                </a:solidFill>
                <a:latin typeface="Arial"/>
              </a:endParaRPr>
            </a:p>
          </p:txBody>
        </p:sp>
        <p:sp>
          <p:nvSpPr>
            <p:cNvPr id="18443" name="AutoShape 11"/>
            <p:cNvSpPr>
              <a:spLocks noChangeArrowheads="1"/>
            </p:cNvSpPr>
            <p:nvPr/>
          </p:nvSpPr>
          <p:spPr bwMode="auto">
            <a:xfrm>
              <a:off x="5040" y="2160"/>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a:defRPr/>
              </a:pPr>
              <a:endParaRPr lang="en-GB" sz="1350">
                <a:solidFill>
                  <a:srgbClr val="000000"/>
                </a:solidFill>
                <a:latin typeface="Arial"/>
              </a:endParaRPr>
            </a:p>
          </p:txBody>
        </p:sp>
      </p:grpSp>
    </p:spTree>
    <p:extLst>
      <p:ext uri="{BB962C8B-B14F-4D97-AF65-F5344CB8AC3E}">
        <p14:creationId xmlns:p14="http://schemas.microsoft.com/office/powerpoint/2010/main" val="16932847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1885951" y="1371600"/>
            <a:ext cx="5684569"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685800" eaLnBrk="0" hangingPunct="0">
              <a:defRPr/>
            </a:pPr>
            <a:r>
              <a:rPr lang="en-US" sz="3300" b="1" dirty="0">
                <a:solidFill>
                  <a:srgbClr val="000000"/>
                </a:solidFill>
                <a:latin typeface="Arial"/>
              </a:rPr>
              <a:t>Research Area</a:t>
            </a:r>
          </a:p>
          <a:p>
            <a:pPr defTabSz="685800" eaLnBrk="0" hangingPunct="0">
              <a:defRPr/>
            </a:pPr>
            <a:r>
              <a:rPr lang="en-US" sz="3300" b="1" dirty="0">
                <a:solidFill>
                  <a:srgbClr val="000000"/>
                </a:solidFill>
                <a:latin typeface="Arial"/>
              </a:rPr>
              <a:t>		- Research Question</a:t>
            </a:r>
          </a:p>
        </p:txBody>
      </p:sp>
      <p:sp>
        <p:nvSpPr>
          <p:cNvPr id="19459" name="Text Box 3"/>
          <p:cNvSpPr txBox="1">
            <a:spLocks noChangeArrowheads="1"/>
          </p:cNvSpPr>
          <p:nvPr/>
        </p:nvSpPr>
        <p:spPr bwMode="auto">
          <a:xfrm>
            <a:off x="2686051" y="2914651"/>
            <a:ext cx="3108543"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685800" eaLnBrk="0" hangingPunct="0">
              <a:defRPr/>
            </a:pPr>
            <a:r>
              <a:rPr lang="en-US" sz="2700" dirty="0">
                <a:solidFill>
                  <a:srgbClr val="000000"/>
                </a:solidFill>
                <a:latin typeface="Arial"/>
              </a:rPr>
              <a:t>Area of INTEREST</a:t>
            </a:r>
          </a:p>
          <a:p>
            <a:pPr defTabSz="685800" eaLnBrk="0" hangingPunct="0">
              <a:defRPr/>
            </a:pPr>
            <a:r>
              <a:rPr lang="en-US" sz="2700" dirty="0">
                <a:solidFill>
                  <a:srgbClr val="000000"/>
                </a:solidFill>
                <a:latin typeface="Arial"/>
              </a:rPr>
              <a:t>Need knowledge</a:t>
            </a:r>
          </a:p>
          <a:p>
            <a:pPr defTabSz="685800" eaLnBrk="0" hangingPunct="0">
              <a:defRPr/>
            </a:pPr>
            <a:r>
              <a:rPr lang="en-US" sz="2700" dirty="0">
                <a:solidFill>
                  <a:srgbClr val="000000"/>
                </a:solidFill>
                <a:latin typeface="Arial"/>
              </a:rPr>
              <a:t>Investigate</a:t>
            </a:r>
          </a:p>
          <a:p>
            <a:pPr defTabSz="685800" eaLnBrk="0" hangingPunct="0">
              <a:defRPr/>
            </a:pPr>
            <a:r>
              <a:rPr lang="en-US" sz="2700" dirty="0">
                <a:solidFill>
                  <a:srgbClr val="000000"/>
                </a:solidFill>
                <a:latin typeface="Arial"/>
              </a:rPr>
              <a:t>Critically appraise</a:t>
            </a:r>
          </a:p>
        </p:txBody>
      </p:sp>
    </p:spTree>
    <p:extLst>
      <p:ext uri="{BB962C8B-B14F-4D97-AF65-F5344CB8AC3E}">
        <p14:creationId xmlns:p14="http://schemas.microsoft.com/office/powerpoint/2010/main" val="3853566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2857501" y="1257300"/>
            <a:ext cx="3334567" cy="600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685800" eaLnBrk="0" hangingPunct="0">
              <a:defRPr/>
            </a:pPr>
            <a:r>
              <a:rPr lang="en-GB" sz="3300" b="1">
                <a:solidFill>
                  <a:srgbClr val="000000"/>
                </a:solidFill>
                <a:latin typeface="Arial"/>
              </a:rPr>
              <a:t>The Hypothesis</a:t>
            </a:r>
            <a:endParaRPr lang="en-US" sz="3300" b="1">
              <a:solidFill>
                <a:srgbClr val="000000"/>
              </a:solidFill>
              <a:latin typeface="Arial"/>
            </a:endParaRPr>
          </a:p>
        </p:txBody>
      </p:sp>
      <p:sp>
        <p:nvSpPr>
          <p:cNvPr id="20483" name="Text Box 3"/>
          <p:cNvSpPr txBox="1">
            <a:spLocks noChangeArrowheads="1"/>
          </p:cNvSpPr>
          <p:nvPr/>
        </p:nvSpPr>
        <p:spPr bwMode="auto">
          <a:xfrm>
            <a:off x="1543051" y="2057400"/>
            <a:ext cx="6378669" cy="30008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685800" eaLnBrk="0" hangingPunct="0">
              <a:defRPr/>
            </a:pPr>
            <a:r>
              <a:rPr lang="en-US" sz="2700" dirty="0">
                <a:solidFill>
                  <a:srgbClr val="000000"/>
                </a:solidFill>
                <a:latin typeface="Arial"/>
              </a:rPr>
              <a:t>Refines/scopes the question</a:t>
            </a:r>
          </a:p>
          <a:p>
            <a:pPr defTabSz="685800" eaLnBrk="0" hangingPunct="0">
              <a:defRPr/>
            </a:pPr>
            <a:r>
              <a:rPr lang="en-US" sz="2700" dirty="0">
                <a:solidFill>
                  <a:srgbClr val="000000"/>
                </a:solidFill>
                <a:latin typeface="Arial"/>
              </a:rPr>
              <a:t>	and sets the </a:t>
            </a:r>
            <a:r>
              <a:rPr lang="en-US" sz="2700" b="1" dirty="0">
                <a:solidFill>
                  <a:srgbClr val="000000"/>
                </a:solidFill>
                <a:latin typeface="Arial"/>
              </a:rPr>
              <a:t>AIM</a:t>
            </a:r>
          </a:p>
          <a:p>
            <a:pPr defTabSz="685800" eaLnBrk="0" hangingPunct="0">
              <a:defRPr/>
            </a:pPr>
            <a:r>
              <a:rPr lang="en-US" sz="2700" dirty="0">
                <a:solidFill>
                  <a:srgbClr val="000000"/>
                </a:solidFill>
                <a:latin typeface="Arial"/>
              </a:rPr>
              <a:t>Leads to the intermediate </a:t>
            </a:r>
            <a:r>
              <a:rPr lang="en-US" sz="2700" b="1" dirty="0">
                <a:solidFill>
                  <a:srgbClr val="000000"/>
                </a:solidFill>
                <a:latin typeface="Arial"/>
              </a:rPr>
              <a:t>OBJECTIVES</a:t>
            </a:r>
          </a:p>
          <a:p>
            <a:pPr defTabSz="685800" eaLnBrk="0" hangingPunct="0">
              <a:defRPr/>
            </a:pPr>
            <a:r>
              <a:rPr lang="en-US" sz="2700" dirty="0">
                <a:solidFill>
                  <a:srgbClr val="000000"/>
                </a:solidFill>
                <a:latin typeface="Arial"/>
              </a:rPr>
              <a:t>Determines the work you do</a:t>
            </a:r>
          </a:p>
          <a:p>
            <a:pPr defTabSz="685800" eaLnBrk="0" hangingPunct="0">
              <a:defRPr/>
            </a:pPr>
            <a:r>
              <a:rPr lang="en-US" sz="2700" dirty="0">
                <a:solidFill>
                  <a:srgbClr val="000000"/>
                </a:solidFill>
                <a:latin typeface="Arial"/>
              </a:rPr>
              <a:t>	and defines when you finish</a:t>
            </a:r>
          </a:p>
          <a:p>
            <a:pPr defTabSz="685800" eaLnBrk="0" hangingPunct="0">
              <a:defRPr/>
            </a:pPr>
            <a:r>
              <a:rPr lang="en-US" sz="2700" dirty="0">
                <a:solidFill>
                  <a:srgbClr val="000000"/>
                </a:solidFill>
                <a:latin typeface="Arial"/>
              </a:rPr>
              <a:t>Something capable of proof</a:t>
            </a:r>
          </a:p>
          <a:p>
            <a:pPr defTabSz="685800" eaLnBrk="0" hangingPunct="0">
              <a:defRPr/>
            </a:pPr>
            <a:r>
              <a:rPr lang="en-US" sz="2700" dirty="0">
                <a:solidFill>
                  <a:srgbClr val="000000"/>
                </a:solidFill>
                <a:latin typeface="Arial"/>
              </a:rPr>
              <a:t>	or otherwise</a:t>
            </a:r>
          </a:p>
        </p:txBody>
      </p:sp>
    </p:spTree>
    <p:extLst>
      <p:ext uri="{BB962C8B-B14F-4D97-AF65-F5344CB8AC3E}">
        <p14:creationId xmlns:p14="http://schemas.microsoft.com/office/powerpoint/2010/main" val="19743894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2743201" y="1371600"/>
            <a:ext cx="3712876" cy="600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685800" eaLnBrk="0" hangingPunct="0">
              <a:defRPr/>
            </a:pPr>
            <a:r>
              <a:rPr lang="en-US" sz="3300" b="1">
                <a:solidFill>
                  <a:srgbClr val="000000"/>
                </a:solidFill>
                <a:latin typeface="Arial"/>
              </a:rPr>
              <a:t>Research Method</a:t>
            </a:r>
          </a:p>
        </p:txBody>
      </p:sp>
      <p:sp>
        <p:nvSpPr>
          <p:cNvPr id="21507" name="Text Box 3"/>
          <p:cNvSpPr txBox="1">
            <a:spLocks noChangeArrowheads="1"/>
          </p:cNvSpPr>
          <p:nvPr/>
        </p:nvSpPr>
        <p:spPr bwMode="auto">
          <a:xfrm>
            <a:off x="1874392" y="2142804"/>
            <a:ext cx="6061275" cy="33701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428625" indent="-428625" defTabSz="685800" eaLnBrk="0" hangingPunct="0">
              <a:buFont typeface="Arial" panose="020B0604020202020204" pitchFamily="34" charset="0"/>
              <a:buChar char="•"/>
              <a:defRPr/>
            </a:pPr>
            <a:r>
              <a:rPr lang="en-US" sz="2700" dirty="0">
                <a:solidFill>
                  <a:srgbClr val="000000"/>
                </a:solidFill>
                <a:latin typeface="Arial"/>
              </a:rPr>
              <a:t>Each </a:t>
            </a:r>
            <a:r>
              <a:rPr lang="en-US" sz="2700" b="1" dirty="0">
                <a:solidFill>
                  <a:srgbClr val="000000"/>
                </a:solidFill>
                <a:latin typeface="Arial"/>
              </a:rPr>
              <a:t>objective</a:t>
            </a:r>
            <a:r>
              <a:rPr lang="en-US" sz="2700" dirty="0">
                <a:solidFill>
                  <a:srgbClr val="000000"/>
                </a:solidFill>
                <a:latin typeface="Arial"/>
              </a:rPr>
              <a:t> requires activities</a:t>
            </a:r>
          </a:p>
          <a:p>
            <a:pPr marL="771525" lvl="1" indent="-428625" defTabSz="685800" eaLnBrk="0" hangingPunct="0">
              <a:buFont typeface="Arial" panose="020B0604020202020204" pitchFamily="34" charset="0"/>
              <a:buChar char="•"/>
              <a:defRPr/>
            </a:pPr>
            <a:r>
              <a:rPr lang="en-US" sz="2400" dirty="0">
                <a:solidFill>
                  <a:srgbClr val="000000"/>
                </a:solidFill>
                <a:latin typeface="Arial"/>
              </a:rPr>
              <a:t>Valid evidence gathering techniques</a:t>
            </a:r>
          </a:p>
          <a:p>
            <a:pPr marL="428625" indent="-428625" defTabSz="685800" eaLnBrk="0" hangingPunct="0">
              <a:buFont typeface="Arial" panose="020B0604020202020204" pitchFamily="34" charset="0"/>
              <a:buChar char="•"/>
              <a:defRPr/>
            </a:pPr>
            <a:endParaRPr lang="en-US" sz="2700" dirty="0">
              <a:solidFill>
                <a:srgbClr val="000000"/>
              </a:solidFill>
              <a:latin typeface="Arial"/>
            </a:endParaRPr>
          </a:p>
          <a:p>
            <a:pPr marL="428625" indent="-428625" defTabSz="685800" eaLnBrk="0" hangingPunct="0">
              <a:buFont typeface="Arial" panose="020B0604020202020204" pitchFamily="34" charset="0"/>
              <a:buChar char="•"/>
              <a:defRPr/>
            </a:pPr>
            <a:r>
              <a:rPr lang="en-US" sz="2700" dirty="0">
                <a:solidFill>
                  <a:srgbClr val="000000"/>
                </a:solidFill>
                <a:latin typeface="Arial"/>
              </a:rPr>
              <a:t>Leads to </a:t>
            </a:r>
            <a:r>
              <a:rPr lang="en-US" sz="2700" b="1" dirty="0">
                <a:solidFill>
                  <a:srgbClr val="000000"/>
                </a:solidFill>
                <a:latin typeface="Arial"/>
              </a:rPr>
              <a:t>research method</a:t>
            </a:r>
          </a:p>
          <a:p>
            <a:pPr marL="428625" indent="-428625" defTabSz="685800" eaLnBrk="0" hangingPunct="0">
              <a:buFont typeface="Arial" panose="020B0604020202020204" pitchFamily="34" charset="0"/>
              <a:buChar char="•"/>
              <a:defRPr/>
            </a:pPr>
            <a:endParaRPr lang="en-US" sz="2700" dirty="0">
              <a:solidFill>
                <a:srgbClr val="000000"/>
              </a:solidFill>
              <a:latin typeface="Arial"/>
            </a:endParaRPr>
          </a:p>
          <a:p>
            <a:pPr marL="428625" indent="-428625" defTabSz="685800" eaLnBrk="0" hangingPunct="0">
              <a:buFont typeface="Arial" panose="020B0604020202020204" pitchFamily="34" charset="0"/>
              <a:buChar char="•"/>
              <a:defRPr/>
            </a:pPr>
            <a:r>
              <a:rPr lang="en-US" sz="2700" dirty="0">
                <a:solidFill>
                  <a:srgbClr val="000000"/>
                </a:solidFill>
                <a:latin typeface="Arial"/>
              </a:rPr>
              <a:t>Approved valid patterns of activities</a:t>
            </a:r>
          </a:p>
          <a:p>
            <a:pPr marL="428625" indent="-428625" defTabSz="685800" eaLnBrk="0" hangingPunct="0">
              <a:buFont typeface="Arial" panose="020B0604020202020204" pitchFamily="34" charset="0"/>
              <a:buChar char="•"/>
              <a:defRPr/>
            </a:pPr>
            <a:endParaRPr lang="en-US" sz="2700" dirty="0">
              <a:solidFill>
                <a:srgbClr val="000000"/>
              </a:solidFill>
              <a:latin typeface="Arial"/>
            </a:endParaRPr>
          </a:p>
          <a:p>
            <a:pPr marL="428625" indent="-428625" defTabSz="685800" eaLnBrk="0" hangingPunct="0">
              <a:buFont typeface="Arial" panose="020B0604020202020204" pitchFamily="34" charset="0"/>
              <a:buChar char="•"/>
              <a:defRPr/>
            </a:pPr>
            <a:r>
              <a:rPr lang="en-US" sz="2700" dirty="0">
                <a:solidFill>
                  <a:srgbClr val="000000"/>
                </a:solidFill>
                <a:latin typeface="Arial"/>
              </a:rPr>
              <a:t>Activities produce deliverables</a:t>
            </a:r>
          </a:p>
        </p:txBody>
      </p:sp>
    </p:spTree>
    <p:extLst>
      <p:ext uri="{BB962C8B-B14F-4D97-AF65-F5344CB8AC3E}">
        <p14:creationId xmlns:p14="http://schemas.microsoft.com/office/powerpoint/2010/main" val="11762614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Methods</a:t>
            </a:r>
          </a:p>
        </p:txBody>
      </p:sp>
      <p:sp>
        <p:nvSpPr>
          <p:cNvPr id="3" name="Content Placeholder 2"/>
          <p:cNvSpPr>
            <a:spLocks noGrp="1"/>
          </p:cNvSpPr>
          <p:nvPr>
            <p:ph idx="1"/>
          </p:nvPr>
        </p:nvSpPr>
        <p:spPr/>
        <p:txBody>
          <a:bodyPr>
            <a:normAutofit lnSpcReduction="10000"/>
          </a:bodyPr>
          <a:lstStyle/>
          <a:p>
            <a:pPr>
              <a:lnSpc>
                <a:spcPct val="80000"/>
              </a:lnSpc>
              <a:spcBef>
                <a:spcPct val="0"/>
              </a:spcBef>
            </a:pPr>
            <a:r>
              <a:rPr lang="en-US" dirty="0">
                <a:latin typeface="Arial" pitchFamily="34" charset="0"/>
                <a:cs typeface="Arial" pitchFamily="34" charset="0"/>
              </a:rPr>
              <a:t>Case study</a:t>
            </a:r>
          </a:p>
          <a:p>
            <a:pPr lvl="1">
              <a:lnSpc>
                <a:spcPct val="80000"/>
              </a:lnSpc>
              <a:spcBef>
                <a:spcPct val="0"/>
              </a:spcBef>
            </a:pPr>
            <a:r>
              <a:rPr lang="en-US" sz="1575" dirty="0">
                <a:latin typeface="Arial" pitchFamily="34" charset="0"/>
                <a:cs typeface="Arial" pitchFamily="34" charset="0"/>
              </a:rPr>
              <a:t>investigates a contemporary phenomenon within its real-life contex</a:t>
            </a:r>
            <a:r>
              <a:rPr lang="en-US" sz="1275" dirty="0">
                <a:latin typeface="Arial" pitchFamily="34" charset="0"/>
                <a:cs typeface="Arial" pitchFamily="34" charset="0"/>
              </a:rPr>
              <a:t>t</a:t>
            </a:r>
          </a:p>
          <a:p>
            <a:pPr>
              <a:lnSpc>
                <a:spcPct val="80000"/>
              </a:lnSpc>
              <a:spcBef>
                <a:spcPct val="0"/>
              </a:spcBef>
            </a:pPr>
            <a:endParaRPr lang="en-US" dirty="0">
              <a:latin typeface="Arial" pitchFamily="34" charset="0"/>
              <a:cs typeface="Arial" pitchFamily="34" charset="0"/>
            </a:endParaRPr>
          </a:p>
          <a:p>
            <a:pPr>
              <a:lnSpc>
                <a:spcPct val="80000"/>
              </a:lnSpc>
              <a:spcBef>
                <a:spcPct val="0"/>
              </a:spcBef>
            </a:pPr>
            <a:r>
              <a:rPr lang="en-US" dirty="0">
                <a:latin typeface="Arial" pitchFamily="34" charset="0"/>
                <a:cs typeface="Arial" pitchFamily="34" charset="0"/>
              </a:rPr>
              <a:t>Action research</a:t>
            </a:r>
          </a:p>
          <a:p>
            <a:pPr lvl="1">
              <a:lnSpc>
                <a:spcPct val="80000"/>
              </a:lnSpc>
              <a:spcBef>
                <a:spcPct val="0"/>
              </a:spcBef>
            </a:pPr>
            <a:r>
              <a:rPr lang="en-US" sz="1800" dirty="0">
                <a:latin typeface="Arial" pitchFamily="34" charset="0"/>
                <a:cs typeface="Arial" pitchFamily="34" charset="0"/>
              </a:rPr>
              <a:t>interacts with the object system of study</a:t>
            </a:r>
          </a:p>
          <a:p>
            <a:pPr lvl="1">
              <a:lnSpc>
                <a:spcPct val="80000"/>
              </a:lnSpc>
              <a:spcBef>
                <a:spcPct val="0"/>
              </a:spcBef>
            </a:pPr>
            <a:r>
              <a:rPr lang="en-US" sz="1800" dirty="0">
                <a:latin typeface="Arial" pitchFamily="34" charset="0"/>
                <a:cs typeface="Arial" pitchFamily="34" charset="0"/>
              </a:rPr>
              <a:t>combines a substantive act with a research procedure </a:t>
            </a:r>
          </a:p>
          <a:p>
            <a:pPr lvl="1">
              <a:lnSpc>
                <a:spcPct val="80000"/>
              </a:lnSpc>
              <a:spcBef>
                <a:spcPct val="0"/>
              </a:spcBef>
            </a:pPr>
            <a:endParaRPr lang="en-US" sz="1800" dirty="0">
              <a:latin typeface="Arial" pitchFamily="34" charset="0"/>
              <a:cs typeface="Arial" pitchFamily="34" charset="0"/>
            </a:endParaRPr>
          </a:p>
          <a:p>
            <a:pPr>
              <a:lnSpc>
                <a:spcPct val="80000"/>
              </a:lnSpc>
              <a:spcBef>
                <a:spcPct val="0"/>
              </a:spcBef>
            </a:pPr>
            <a:r>
              <a:rPr lang="en-US" dirty="0">
                <a:latin typeface="Arial" pitchFamily="34" charset="0"/>
                <a:cs typeface="Arial" pitchFamily="34" charset="0"/>
              </a:rPr>
              <a:t>Ethnographic research</a:t>
            </a:r>
          </a:p>
          <a:p>
            <a:pPr lvl="1">
              <a:lnSpc>
                <a:spcPct val="80000"/>
              </a:lnSpc>
              <a:spcBef>
                <a:spcPct val="0"/>
              </a:spcBef>
            </a:pPr>
            <a:r>
              <a:rPr lang="en-US" sz="1800" dirty="0">
                <a:latin typeface="Arial" pitchFamily="34" charset="0"/>
                <a:cs typeface="Arial" pitchFamily="34" charset="0"/>
              </a:rPr>
              <a:t>deals with what people do rather than say they do</a:t>
            </a:r>
          </a:p>
          <a:p>
            <a:pPr lvl="2">
              <a:lnSpc>
                <a:spcPct val="80000"/>
              </a:lnSpc>
              <a:spcBef>
                <a:spcPct val="0"/>
              </a:spcBef>
            </a:pPr>
            <a:endParaRPr lang="en-US" dirty="0">
              <a:latin typeface="Arial" pitchFamily="34" charset="0"/>
              <a:cs typeface="Arial" pitchFamily="34" charset="0"/>
            </a:endParaRPr>
          </a:p>
          <a:p>
            <a:pPr>
              <a:lnSpc>
                <a:spcPct val="80000"/>
              </a:lnSpc>
              <a:spcBef>
                <a:spcPct val="0"/>
              </a:spcBef>
            </a:pPr>
            <a:r>
              <a:rPr lang="en-US" dirty="0">
                <a:latin typeface="Arial" pitchFamily="34" charset="0"/>
                <a:cs typeface="Arial" pitchFamily="34" charset="0"/>
              </a:rPr>
              <a:t>Grounded theory- </a:t>
            </a:r>
            <a:r>
              <a:rPr lang="en-US" sz="1800" dirty="0">
                <a:latin typeface="Arial" pitchFamily="34" charset="0"/>
                <a:cs typeface="Arial" pitchFamily="34" charset="0"/>
              </a:rPr>
              <a:t>an inductive, theory discovery methodology”</a:t>
            </a:r>
          </a:p>
          <a:p>
            <a:pPr lvl="1">
              <a:lnSpc>
                <a:spcPct val="80000"/>
              </a:lnSpc>
              <a:spcBef>
                <a:spcPct val="0"/>
              </a:spcBef>
            </a:pPr>
            <a:r>
              <a:rPr lang="en-US" sz="1800" dirty="0">
                <a:latin typeface="Arial" pitchFamily="34" charset="0"/>
                <a:cs typeface="Arial" pitchFamily="34" charset="0"/>
              </a:rPr>
              <a:t>generates the theory from the research</a:t>
            </a:r>
          </a:p>
          <a:p>
            <a:pPr lvl="1">
              <a:lnSpc>
                <a:spcPct val="80000"/>
              </a:lnSpc>
              <a:spcBef>
                <a:spcPct val="0"/>
              </a:spcBef>
            </a:pPr>
            <a:r>
              <a:rPr lang="en-US" sz="1800" dirty="0">
                <a:latin typeface="Arial" pitchFamily="34" charset="0"/>
                <a:cs typeface="Arial" pitchFamily="34" charset="0"/>
              </a:rPr>
              <a:t>develops theory from data systematically gathered and </a:t>
            </a:r>
            <a:r>
              <a:rPr lang="en-US" sz="1800" dirty="0" err="1">
                <a:latin typeface="Arial" pitchFamily="34" charset="0"/>
                <a:cs typeface="Arial" pitchFamily="34" charset="0"/>
              </a:rPr>
              <a:t>analysed</a:t>
            </a:r>
            <a:endParaRPr lang="en-US" sz="1800" dirty="0">
              <a:latin typeface="Arial" pitchFamily="34" charset="0"/>
              <a:cs typeface="Arial" pitchFamily="34" charset="0"/>
            </a:endParaRPr>
          </a:p>
        </p:txBody>
      </p:sp>
    </p:spTree>
    <p:extLst>
      <p:ext uri="{BB962C8B-B14F-4D97-AF65-F5344CB8AC3E}">
        <p14:creationId xmlns:p14="http://schemas.microsoft.com/office/powerpoint/2010/main" val="4072555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Methods</a:t>
            </a:r>
          </a:p>
        </p:txBody>
      </p:sp>
      <p:sp>
        <p:nvSpPr>
          <p:cNvPr id="3" name="Content Placeholder 2"/>
          <p:cNvSpPr>
            <a:spLocks noGrp="1"/>
          </p:cNvSpPr>
          <p:nvPr>
            <p:ph idx="1"/>
          </p:nvPr>
        </p:nvSpPr>
        <p:spPr/>
        <p:txBody>
          <a:bodyPr/>
          <a:lstStyle/>
          <a:p>
            <a:pPr>
              <a:lnSpc>
                <a:spcPct val="90000"/>
              </a:lnSpc>
            </a:pPr>
            <a:r>
              <a:rPr lang="en-US" dirty="0">
                <a:latin typeface="Arial" pitchFamily="34" charset="0"/>
                <a:cs typeface="Arial" pitchFamily="34" charset="0"/>
              </a:rPr>
              <a:t>Qualitative and quantitative data collection</a:t>
            </a:r>
          </a:p>
          <a:p>
            <a:pPr lvl="1">
              <a:lnSpc>
                <a:spcPct val="90000"/>
              </a:lnSpc>
            </a:pPr>
            <a:r>
              <a:rPr lang="en-US" sz="1500" dirty="0">
                <a:latin typeface="Arial" pitchFamily="34" charset="0"/>
                <a:cs typeface="Arial" pitchFamily="34" charset="0"/>
              </a:rPr>
              <a:t>interview</a:t>
            </a:r>
          </a:p>
          <a:p>
            <a:pPr lvl="1">
              <a:lnSpc>
                <a:spcPct val="90000"/>
              </a:lnSpc>
            </a:pPr>
            <a:r>
              <a:rPr lang="en-US" sz="1500" dirty="0">
                <a:latin typeface="Arial" pitchFamily="34" charset="0"/>
                <a:cs typeface="Arial" pitchFamily="34" charset="0"/>
              </a:rPr>
              <a:t>observation (conversation recording and analysis, photographs and video-taping, role-playing)</a:t>
            </a:r>
          </a:p>
          <a:p>
            <a:pPr lvl="1">
              <a:lnSpc>
                <a:spcPct val="90000"/>
              </a:lnSpc>
            </a:pPr>
            <a:r>
              <a:rPr lang="en-US" sz="1500" dirty="0">
                <a:latin typeface="Arial" pitchFamily="34" charset="0"/>
                <a:cs typeface="Arial" pitchFamily="34" charset="0"/>
              </a:rPr>
              <a:t>field work</a:t>
            </a:r>
          </a:p>
          <a:p>
            <a:pPr lvl="1">
              <a:lnSpc>
                <a:spcPct val="90000"/>
              </a:lnSpc>
            </a:pPr>
            <a:r>
              <a:rPr lang="en-US" sz="1500" dirty="0">
                <a:latin typeface="Arial" pitchFamily="34" charset="0"/>
                <a:cs typeface="Arial" pitchFamily="34" charset="0"/>
              </a:rPr>
              <a:t>survey and questionnaire</a:t>
            </a:r>
          </a:p>
          <a:p>
            <a:pPr lvl="1">
              <a:lnSpc>
                <a:spcPct val="90000"/>
              </a:lnSpc>
            </a:pPr>
            <a:endParaRPr lang="en-US" sz="900" dirty="0">
              <a:latin typeface="Arial" pitchFamily="34" charset="0"/>
              <a:cs typeface="Arial" pitchFamily="34" charset="0"/>
            </a:endParaRPr>
          </a:p>
          <a:p>
            <a:pPr>
              <a:lnSpc>
                <a:spcPct val="90000"/>
              </a:lnSpc>
            </a:pPr>
            <a:r>
              <a:rPr lang="en-US" dirty="0">
                <a:latin typeface="Arial" pitchFamily="34" charset="0"/>
                <a:cs typeface="Arial" pitchFamily="34" charset="0"/>
              </a:rPr>
              <a:t>Data analysis</a:t>
            </a:r>
          </a:p>
          <a:p>
            <a:pPr lvl="1">
              <a:lnSpc>
                <a:spcPct val="90000"/>
              </a:lnSpc>
            </a:pPr>
            <a:r>
              <a:rPr lang="en-US" sz="1500" dirty="0" err="1">
                <a:latin typeface="Arial" pitchFamily="34" charset="0"/>
                <a:cs typeface="Arial" pitchFamily="34" charset="0"/>
              </a:rPr>
              <a:t>categorisation</a:t>
            </a:r>
            <a:r>
              <a:rPr lang="en-US" sz="1500" dirty="0">
                <a:latin typeface="Arial" pitchFamily="34" charset="0"/>
                <a:cs typeface="Arial" pitchFamily="34" charset="0"/>
              </a:rPr>
              <a:t>/classification</a:t>
            </a:r>
          </a:p>
          <a:p>
            <a:pPr lvl="1">
              <a:lnSpc>
                <a:spcPct val="90000"/>
              </a:lnSpc>
            </a:pPr>
            <a:r>
              <a:rPr lang="en-US" sz="1500" dirty="0">
                <a:latin typeface="Arial" pitchFamily="34" charset="0"/>
                <a:cs typeface="Arial" pitchFamily="34" charset="0"/>
              </a:rPr>
              <a:t>quantitative data analysis</a:t>
            </a:r>
          </a:p>
          <a:p>
            <a:pPr lvl="1">
              <a:lnSpc>
                <a:spcPct val="90000"/>
              </a:lnSpc>
            </a:pPr>
            <a:endParaRPr lang="en-US" sz="900" dirty="0">
              <a:latin typeface="Arial" pitchFamily="34" charset="0"/>
              <a:cs typeface="Arial" pitchFamily="34" charset="0"/>
            </a:endParaRPr>
          </a:p>
          <a:p>
            <a:pPr>
              <a:lnSpc>
                <a:spcPct val="90000"/>
              </a:lnSpc>
            </a:pPr>
            <a:r>
              <a:rPr lang="en-US" dirty="0">
                <a:latin typeface="Arial" pitchFamily="34" charset="0"/>
                <a:cs typeface="Arial" pitchFamily="34" charset="0"/>
              </a:rPr>
              <a:t>Reasoning / Argumentation</a:t>
            </a:r>
          </a:p>
          <a:p>
            <a:pPr lvl="1">
              <a:lnSpc>
                <a:spcPct val="90000"/>
              </a:lnSpc>
            </a:pPr>
            <a:r>
              <a:rPr lang="en-US" sz="1500" dirty="0">
                <a:latin typeface="Arial" pitchFamily="34" charset="0"/>
                <a:cs typeface="Arial" pitchFamily="34" charset="0"/>
              </a:rPr>
              <a:t>deduction, induction, abduction</a:t>
            </a:r>
            <a:endParaRPr lang="en-US"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16816069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Experiments</a:t>
            </a:r>
          </a:p>
        </p:txBody>
      </p:sp>
      <p:sp>
        <p:nvSpPr>
          <p:cNvPr id="17411" name="Rectangle 3"/>
          <p:cNvSpPr>
            <a:spLocks noGrp="1" noChangeArrowheads="1"/>
          </p:cNvSpPr>
          <p:nvPr>
            <p:ph type="body" idx="1"/>
          </p:nvPr>
        </p:nvSpPr>
        <p:spPr/>
        <p:txBody>
          <a:bodyPr/>
          <a:lstStyle/>
          <a:p>
            <a:r>
              <a:rPr lang="en-GB"/>
              <a:t>Experimentation can be based on </a:t>
            </a:r>
          </a:p>
          <a:p>
            <a:pPr lvl="1"/>
            <a:r>
              <a:rPr lang="en-GB"/>
              <a:t>Design and build</a:t>
            </a:r>
          </a:p>
          <a:p>
            <a:pPr lvl="1"/>
            <a:r>
              <a:rPr lang="en-GB"/>
              <a:t>Simulations</a:t>
            </a:r>
          </a:p>
          <a:p>
            <a:pPr lvl="1"/>
            <a:r>
              <a:rPr lang="en-GB"/>
              <a:t>Survey</a:t>
            </a:r>
          </a:p>
          <a:p>
            <a:pPr lvl="1"/>
            <a:r>
              <a:rPr lang="en-GB"/>
              <a:t>Situational observation</a:t>
            </a:r>
          </a:p>
          <a:p>
            <a:pPr lvl="1"/>
            <a:r>
              <a:rPr lang="en-GB"/>
              <a:t>Data analysis from existing data</a:t>
            </a:r>
          </a:p>
          <a:p>
            <a:pPr lvl="1"/>
            <a:r>
              <a:rPr lang="en-GB"/>
              <a:t>Inferencing</a:t>
            </a:r>
          </a:p>
          <a:p>
            <a:endParaRPr lang="en-GB"/>
          </a:p>
        </p:txBody>
      </p:sp>
    </p:spTree>
    <p:extLst>
      <p:ext uri="{BB962C8B-B14F-4D97-AF65-F5344CB8AC3E}">
        <p14:creationId xmlns:p14="http://schemas.microsoft.com/office/powerpoint/2010/main" val="35955249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Likely Types of Project</a:t>
            </a:r>
          </a:p>
        </p:txBody>
      </p:sp>
      <p:sp>
        <p:nvSpPr>
          <p:cNvPr id="15363" name="Rectangle 3"/>
          <p:cNvSpPr>
            <a:spLocks noGrp="1" noChangeArrowheads="1"/>
          </p:cNvSpPr>
          <p:nvPr>
            <p:ph type="body" idx="1"/>
          </p:nvPr>
        </p:nvSpPr>
        <p:spPr/>
        <p:txBody>
          <a:bodyPr>
            <a:normAutofit fontScale="92500" lnSpcReduction="10000"/>
          </a:bodyPr>
          <a:lstStyle/>
          <a:p>
            <a:pPr>
              <a:lnSpc>
                <a:spcPct val="90000"/>
              </a:lnSpc>
            </a:pPr>
            <a:r>
              <a:rPr lang="en-GB" dirty="0"/>
              <a:t>For many technical programmes</a:t>
            </a:r>
          </a:p>
          <a:p>
            <a:pPr lvl="1">
              <a:lnSpc>
                <a:spcPct val="90000"/>
              </a:lnSpc>
            </a:pPr>
            <a:r>
              <a:rPr lang="en-GB" dirty="0"/>
              <a:t>Design and build</a:t>
            </a:r>
          </a:p>
          <a:p>
            <a:pPr lvl="1">
              <a:lnSpc>
                <a:spcPct val="90000"/>
              </a:lnSpc>
            </a:pPr>
            <a:r>
              <a:rPr lang="en-GB" dirty="0"/>
              <a:t>Experiment</a:t>
            </a:r>
          </a:p>
          <a:p>
            <a:pPr>
              <a:lnSpc>
                <a:spcPct val="90000"/>
              </a:lnSpc>
            </a:pPr>
            <a:r>
              <a:rPr lang="en-GB" dirty="0"/>
              <a:t>Also commonplace:</a:t>
            </a:r>
          </a:p>
          <a:p>
            <a:pPr lvl="1">
              <a:lnSpc>
                <a:spcPct val="90000"/>
              </a:lnSpc>
            </a:pPr>
            <a:r>
              <a:rPr lang="en-GB" dirty="0"/>
              <a:t>Simulation</a:t>
            </a:r>
          </a:p>
          <a:p>
            <a:pPr lvl="1">
              <a:lnSpc>
                <a:spcPct val="90000"/>
              </a:lnSpc>
            </a:pPr>
            <a:r>
              <a:rPr lang="en-GB" dirty="0"/>
              <a:t>Survey</a:t>
            </a:r>
          </a:p>
          <a:p>
            <a:pPr lvl="1">
              <a:lnSpc>
                <a:spcPct val="90000"/>
              </a:lnSpc>
            </a:pPr>
            <a:r>
              <a:rPr lang="en-GB" dirty="0"/>
              <a:t>Case study</a:t>
            </a:r>
          </a:p>
          <a:p>
            <a:pPr>
              <a:lnSpc>
                <a:spcPct val="90000"/>
              </a:lnSpc>
            </a:pPr>
            <a:r>
              <a:rPr lang="en-GB" dirty="0"/>
              <a:t>If employer-based, need to ensure level is appropriate (supervisor will advise)</a:t>
            </a:r>
          </a:p>
        </p:txBody>
      </p:sp>
    </p:spTree>
    <p:extLst>
      <p:ext uri="{BB962C8B-B14F-4D97-AF65-F5344CB8AC3E}">
        <p14:creationId xmlns:p14="http://schemas.microsoft.com/office/powerpoint/2010/main" val="39643724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2057401" y="1657351"/>
            <a:ext cx="4976042" cy="26314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685800" eaLnBrk="0" hangingPunct="0">
              <a:defRPr/>
            </a:pPr>
            <a:r>
              <a:rPr lang="en-GB" sz="3300" b="1">
                <a:solidFill>
                  <a:srgbClr val="000000"/>
                </a:solidFill>
                <a:latin typeface="Arial"/>
              </a:rPr>
              <a:t>Planning</a:t>
            </a:r>
          </a:p>
          <a:p>
            <a:pPr defTabSz="685800" eaLnBrk="0" hangingPunct="0">
              <a:defRPr/>
            </a:pPr>
            <a:r>
              <a:rPr lang="en-GB" sz="3300" b="1">
                <a:solidFill>
                  <a:srgbClr val="000000"/>
                </a:solidFill>
                <a:latin typeface="Arial"/>
              </a:rPr>
              <a:t>			</a:t>
            </a:r>
          </a:p>
          <a:p>
            <a:pPr defTabSz="685800" eaLnBrk="0" hangingPunct="0">
              <a:defRPr/>
            </a:pPr>
            <a:endParaRPr lang="en-GB" sz="3300" b="1">
              <a:solidFill>
                <a:srgbClr val="000000"/>
              </a:solidFill>
              <a:latin typeface="Arial"/>
            </a:endParaRPr>
          </a:p>
          <a:p>
            <a:pPr defTabSz="685800" eaLnBrk="0" hangingPunct="0">
              <a:defRPr/>
            </a:pPr>
            <a:endParaRPr lang="en-GB" sz="3300" b="1">
              <a:solidFill>
                <a:srgbClr val="000000"/>
              </a:solidFill>
              <a:latin typeface="Arial"/>
            </a:endParaRPr>
          </a:p>
          <a:p>
            <a:pPr defTabSz="685800" eaLnBrk="0" hangingPunct="0">
              <a:defRPr/>
            </a:pPr>
            <a:r>
              <a:rPr lang="en-GB" sz="3300" b="1">
                <a:solidFill>
                  <a:srgbClr val="000000"/>
                </a:solidFill>
                <a:latin typeface="Arial"/>
              </a:rPr>
              <a:t>				Execution</a:t>
            </a:r>
            <a:endParaRPr lang="en-US" sz="3300" b="1">
              <a:solidFill>
                <a:srgbClr val="000000"/>
              </a:solidFill>
              <a:latin typeface="Arial"/>
            </a:endParaRPr>
          </a:p>
        </p:txBody>
      </p:sp>
      <p:sp>
        <p:nvSpPr>
          <p:cNvPr id="29699" name="Text Box 3"/>
          <p:cNvSpPr txBox="1">
            <a:spLocks noChangeArrowheads="1"/>
          </p:cNvSpPr>
          <p:nvPr/>
        </p:nvSpPr>
        <p:spPr bwMode="auto">
          <a:xfrm>
            <a:off x="2057400" y="2400301"/>
            <a:ext cx="4416594"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685800" eaLnBrk="0" hangingPunct="0">
              <a:defRPr/>
            </a:pPr>
            <a:r>
              <a:rPr lang="en-US" sz="2700">
                <a:solidFill>
                  <a:srgbClr val="000000"/>
                </a:solidFill>
                <a:latin typeface="Arial"/>
              </a:rPr>
              <a:t>Use of resources</a:t>
            </a:r>
          </a:p>
          <a:p>
            <a:pPr defTabSz="685800" eaLnBrk="0" hangingPunct="0">
              <a:defRPr/>
            </a:pPr>
            <a:r>
              <a:rPr lang="en-US" sz="2700">
                <a:solidFill>
                  <a:srgbClr val="000000"/>
                </a:solidFill>
                <a:latin typeface="Arial"/>
              </a:rPr>
              <a:t>	through time</a:t>
            </a:r>
          </a:p>
          <a:p>
            <a:pPr defTabSz="685800" eaLnBrk="0" hangingPunct="0">
              <a:defRPr/>
            </a:pPr>
            <a:endParaRPr lang="en-US" sz="2700">
              <a:solidFill>
                <a:srgbClr val="000000"/>
              </a:solidFill>
              <a:latin typeface="Arial"/>
            </a:endParaRPr>
          </a:p>
          <a:p>
            <a:pPr defTabSz="685800" eaLnBrk="0" hangingPunct="0">
              <a:defRPr/>
            </a:pPr>
            <a:r>
              <a:rPr lang="en-US" sz="2700">
                <a:solidFill>
                  <a:srgbClr val="000000"/>
                </a:solidFill>
                <a:latin typeface="Arial"/>
              </a:rPr>
              <a:t>	</a:t>
            </a:r>
          </a:p>
          <a:p>
            <a:pPr defTabSz="685800" eaLnBrk="0" hangingPunct="0">
              <a:defRPr/>
            </a:pPr>
            <a:endParaRPr lang="en-US" sz="2700">
              <a:solidFill>
                <a:srgbClr val="000000"/>
              </a:solidFill>
              <a:latin typeface="Arial"/>
            </a:endParaRPr>
          </a:p>
          <a:p>
            <a:pPr defTabSz="685800" eaLnBrk="0" hangingPunct="0">
              <a:defRPr/>
            </a:pPr>
            <a:r>
              <a:rPr lang="en-US" sz="2700">
                <a:solidFill>
                  <a:srgbClr val="000000"/>
                </a:solidFill>
                <a:latin typeface="Arial"/>
              </a:rPr>
              <a:t>				Just Do It</a:t>
            </a:r>
          </a:p>
        </p:txBody>
      </p:sp>
    </p:spTree>
    <p:extLst>
      <p:ext uri="{BB962C8B-B14F-4D97-AF65-F5344CB8AC3E}">
        <p14:creationId xmlns:p14="http://schemas.microsoft.com/office/powerpoint/2010/main" val="29339242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3257550" y="1657350"/>
            <a:ext cx="2323072" cy="600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685800" eaLnBrk="0" hangingPunct="0">
              <a:defRPr/>
            </a:pPr>
            <a:r>
              <a:rPr lang="en-GB" sz="3300" b="1">
                <a:solidFill>
                  <a:srgbClr val="000000"/>
                </a:solidFill>
                <a:latin typeface="Arial"/>
              </a:rPr>
              <a:t>Evaluation</a:t>
            </a:r>
            <a:endParaRPr lang="en-US" sz="3300" b="1">
              <a:solidFill>
                <a:srgbClr val="000000"/>
              </a:solidFill>
              <a:latin typeface="Arial"/>
            </a:endParaRPr>
          </a:p>
        </p:txBody>
      </p:sp>
      <p:sp>
        <p:nvSpPr>
          <p:cNvPr id="30723" name="Text Box 3"/>
          <p:cNvSpPr txBox="1">
            <a:spLocks noChangeArrowheads="1"/>
          </p:cNvSpPr>
          <p:nvPr/>
        </p:nvSpPr>
        <p:spPr bwMode="auto">
          <a:xfrm>
            <a:off x="2171700" y="2743200"/>
            <a:ext cx="4762842" cy="216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685800" eaLnBrk="0" hangingPunct="0">
              <a:defRPr/>
            </a:pPr>
            <a:r>
              <a:rPr lang="en-US" sz="2700">
                <a:solidFill>
                  <a:srgbClr val="000000"/>
                </a:solidFill>
                <a:latin typeface="Arial"/>
              </a:rPr>
              <a:t>Criticising evidence</a:t>
            </a:r>
          </a:p>
          <a:p>
            <a:pPr defTabSz="685800" eaLnBrk="0" hangingPunct="0">
              <a:defRPr/>
            </a:pPr>
            <a:r>
              <a:rPr lang="en-US" sz="2700">
                <a:solidFill>
                  <a:srgbClr val="000000"/>
                </a:solidFill>
                <a:latin typeface="Arial"/>
              </a:rPr>
              <a:t>Understanding what is proved</a:t>
            </a:r>
          </a:p>
          <a:p>
            <a:pPr defTabSz="685800" eaLnBrk="0" hangingPunct="0">
              <a:defRPr/>
            </a:pPr>
            <a:r>
              <a:rPr lang="en-US" sz="2700">
                <a:solidFill>
                  <a:srgbClr val="000000"/>
                </a:solidFill>
                <a:latin typeface="Arial"/>
              </a:rPr>
              <a:t>	or not</a:t>
            </a:r>
          </a:p>
          <a:p>
            <a:pPr defTabSz="685800" eaLnBrk="0" hangingPunct="0">
              <a:defRPr/>
            </a:pPr>
            <a:endParaRPr lang="en-US" sz="2700">
              <a:solidFill>
                <a:srgbClr val="000000"/>
              </a:solidFill>
              <a:latin typeface="Arial"/>
            </a:endParaRPr>
          </a:p>
          <a:p>
            <a:pPr defTabSz="685800" eaLnBrk="0" hangingPunct="0">
              <a:defRPr/>
            </a:pPr>
            <a:r>
              <a:rPr lang="en-US" sz="2700">
                <a:solidFill>
                  <a:srgbClr val="000000"/>
                </a:solidFill>
                <a:latin typeface="Arial"/>
              </a:rPr>
              <a:t>Suggesting future work</a:t>
            </a:r>
          </a:p>
        </p:txBody>
      </p:sp>
    </p:spTree>
    <p:extLst>
      <p:ext uri="{BB962C8B-B14F-4D97-AF65-F5344CB8AC3E}">
        <p14:creationId xmlns:p14="http://schemas.microsoft.com/office/powerpoint/2010/main" val="4908707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2087167" y="1701404"/>
            <a:ext cx="4163319"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685800">
              <a:defRPr/>
            </a:pPr>
            <a:r>
              <a:rPr lang="en-GB" sz="3000" dirty="0">
                <a:solidFill>
                  <a:srgbClr val="000000"/>
                </a:solidFill>
                <a:latin typeface="Arial Black" pitchFamily="34" charset="0"/>
              </a:rPr>
              <a:t>Criticism</a:t>
            </a:r>
          </a:p>
          <a:p>
            <a:pPr defTabSz="685800">
              <a:defRPr/>
            </a:pPr>
            <a:r>
              <a:rPr lang="en-GB" sz="3000" dirty="0">
                <a:solidFill>
                  <a:srgbClr val="000000"/>
                </a:solidFill>
                <a:latin typeface="Arial Black" pitchFamily="34" charset="0"/>
              </a:rPr>
              <a:t>	</a:t>
            </a:r>
            <a:r>
              <a:rPr lang="en-GB" sz="3000" dirty="0">
                <a:solidFill>
                  <a:srgbClr val="000000"/>
                </a:solidFill>
                <a:latin typeface="Arial" pitchFamily="34" charset="0"/>
                <a:cs typeface="Arial" pitchFamily="34" charset="0"/>
              </a:rPr>
              <a:t>honest, balanced</a:t>
            </a:r>
          </a:p>
          <a:p>
            <a:pPr defTabSz="685800">
              <a:defRPr/>
            </a:pPr>
            <a:r>
              <a:rPr lang="en-GB" sz="3000" dirty="0">
                <a:solidFill>
                  <a:srgbClr val="000000"/>
                </a:solidFill>
                <a:latin typeface="Arial" pitchFamily="34" charset="0"/>
                <a:cs typeface="Arial" pitchFamily="34" charset="0"/>
              </a:rPr>
              <a:t>	reasoned judgment</a:t>
            </a:r>
          </a:p>
          <a:p>
            <a:pPr defTabSz="685800">
              <a:defRPr/>
            </a:pPr>
            <a:endParaRPr lang="en-GB" sz="3000" dirty="0">
              <a:solidFill>
                <a:srgbClr val="000000"/>
              </a:solidFill>
              <a:latin typeface="Arial Black" pitchFamily="34" charset="0"/>
            </a:endParaRPr>
          </a:p>
          <a:p>
            <a:pPr defTabSz="685800">
              <a:defRPr/>
            </a:pPr>
            <a:r>
              <a:rPr lang="en-GB" sz="3000" dirty="0">
                <a:solidFill>
                  <a:srgbClr val="000000"/>
                </a:solidFill>
                <a:latin typeface="Arial Black" pitchFamily="34" charset="0"/>
              </a:rPr>
              <a:t>Communication</a:t>
            </a:r>
          </a:p>
          <a:p>
            <a:pPr defTabSz="685800">
              <a:defRPr/>
            </a:pPr>
            <a:r>
              <a:rPr lang="en-GB" sz="3000" dirty="0">
                <a:solidFill>
                  <a:srgbClr val="000000"/>
                </a:solidFill>
                <a:latin typeface="Arial Black" pitchFamily="34" charset="0"/>
              </a:rPr>
              <a:t>	</a:t>
            </a:r>
            <a:r>
              <a:rPr lang="en-GB" sz="3000" dirty="0">
                <a:solidFill>
                  <a:srgbClr val="000000"/>
                </a:solidFill>
                <a:latin typeface="Arial" pitchFamily="34" charset="0"/>
                <a:cs typeface="Arial" pitchFamily="34" charset="0"/>
              </a:rPr>
              <a:t>for scrutiny</a:t>
            </a:r>
          </a:p>
          <a:p>
            <a:pPr defTabSz="685800">
              <a:defRPr/>
            </a:pPr>
            <a:r>
              <a:rPr lang="en-GB" sz="3000" dirty="0">
                <a:solidFill>
                  <a:srgbClr val="000000"/>
                </a:solidFill>
                <a:latin typeface="Arial" pitchFamily="34" charset="0"/>
                <a:cs typeface="Arial" pitchFamily="34" charset="0"/>
              </a:rPr>
              <a:t>	so others may use</a:t>
            </a:r>
          </a:p>
          <a:p>
            <a:pPr defTabSz="685800">
              <a:defRPr/>
            </a:pPr>
            <a:r>
              <a:rPr lang="en-GB" sz="3000" dirty="0">
                <a:solidFill>
                  <a:srgbClr val="000000"/>
                </a:solidFill>
                <a:latin typeface="Arial" pitchFamily="34" charset="0"/>
                <a:cs typeface="Arial" pitchFamily="34" charset="0"/>
              </a:rPr>
              <a:t>	your work</a:t>
            </a:r>
          </a:p>
        </p:txBody>
      </p:sp>
    </p:spTree>
    <p:extLst>
      <p:ext uri="{BB962C8B-B14F-4D97-AF65-F5344CB8AC3E}">
        <p14:creationId xmlns:p14="http://schemas.microsoft.com/office/powerpoint/2010/main" val="22198355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nchor="ctr"/>
          <a:lstStyle/>
          <a:p>
            <a:r>
              <a:rPr lang="en-GB" altLang="en-US" sz="3300" dirty="0">
                <a:solidFill>
                  <a:schemeClr val="bg1"/>
                </a:solidFill>
              </a:rPr>
              <a:t>Starting the Research Proposal</a:t>
            </a:r>
          </a:p>
        </p:txBody>
      </p:sp>
      <p:sp>
        <p:nvSpPr>
          <p:cNvPr id="2" name="Subtitle 1"/>
          <p:cNvSpPr>
            <a:spLocks noGrp="1"/>
          </p:cNvSpPr>
          <p:nvPr>
            <p:ph type="subTitle" idx="1"/>
          </p:nvPr>
        </p:nvSpPr>
        <p:spPr/>
        <p:txBody>
          <a:bodyPr/>
          <a:lstStyle/>
          <a:p>
            <a:endParaRPr lang="en-GB" altLang="en-US" dirty="0"/>
          </a:p>
        </p:txBody>
      </p:sp>
    </p:spTree>
    <p:extLst>
      <p:ext uri="{BB962C8B-B14F-4D97-AF65-F5344CB8AC3E}">
        <p14:creationId xmlns:p14="http://schemas.microsoft.com/office/powerpoint/2010/main" val="15486854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r>
              <a:rPr lang="en-GB" altLang="zh-CN" dirty="0"/>
              <a:t>Formulate your Project/Research Topic</a:t>
            </a:r>
            <a:endParaRPr lang="en-US" dirty="0"/>
          </a:p>
        </p:txBody>
      </p:sp>
      <p:sp>
        <p:nvSpPr>
          <p:cNvPr id="6147" name="Rectangle 3"/>
          <p:cNvSpPr>
            <a:spLocks noGrp="1" noChangeArrowheads="1"/>
          </p:cNvSpPr>
          <p:nvPr>
            <p:ph idx="1"/>
          </p:nvPr>
        </p:nvSpPr>
        <p:spPr/>
        <p:txBody>
          <a:bodyPr>
            <a:normAutofit fontScale="77500" lnSpcReduction="20000"/>
          </a:bodyPr>
          <a:lstStyle/>
          <a:p>
            <a:r>
              <a:rPr lang="en-GB" altLang="zh-CN" dirty="0"/>
              <a:t>What topic to research?</a:t>
            </a:r>
          </a:p>
          <a:p>
            <a:r>
              <a:rPr lang="en-GB" altLang="zh-CN" dirty="0"/>
              <a:t>Where can I get ideas?</a:t>
            </a:r>
          </a:p>
          <a:p>
            <a:pPr lvl="1"/>
            <a:r>
              <a:rPr lang="en-GB" altLang="zh-CN" dirty="0"/>
              <a:t>Your strengths and interests</a:t>
            </a:r>
          </a:p>
          <a:p>
            <a:pPr lvl="1"/>
            <a:r>
              <a:rPr lang="en-GB" altLang="zh-CN" dirty="0"/>
              <a:t>Your work, your job</a:t>
            </a:r>
          </a:p>
          <a:p>
            <a:pPr lvl="1"/>
            <a:r>
              <a:rPr lang="en-GB" altLang="zh-CN" dirty="0"/>
              <a:t>Lecturers’ ideas</a:t>
            </a:r>
          </a:p>
          <a:p>
            <a:pPr lvl="1"/>
            <a:r>
              <a:rPr lang="en-GB" altLang="zh-CN" dirty="0"/>
              <a:t>The literature</a:t>
            </a:r>
          </a:p>
          <a:p>
            <a:pPr lvl="1"/>
            <a:r>
              <a:rPr lang="en-GB" altLang="zh-CN" dirty="0"/>
              <a:t>Fit with career ambitions</a:t>
            </a:r>
          </a:p>
          <a:p>
            <a:r>
              <a:rPr lang="en-GB" altLang="zh-CN" dirty="0"/>
              <a:t>Must be rooted in academic theory (you’ll compare your findings with previous studies &amp; the academic literature)</a:t>
            </a:r>
          </a:p>
          <a:p>
            <a:r>
              <a:rPr lang="en-GB" altLang="zh-CN" dirty="0"/>
              <a:t>Can you access the data you’ll need?</a:t>
            </a:r>
            <a:endParaRPr lang="en-US" dirty="0"/>
          </a:p>
        </p:txBody>
      </p:sp>
    </p:spTree>
    <p:extLst>
      <p:ext uri="{BB962C8B-B14F-4D97-AF65-F5344CB8AC3E}">
        <p14:creationId xmlns:p14="http://schemas.microsoft.com/office/powerpoint/2010/main" val="22588137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and Background</a:t>
            </a:r>
          </a:p>
        </p:txBody>
      </p:sp>
      <p:sp>
        <p:nvSpPr>
          <p:cNvPr id="3" name="Content Placeholder 2"/>
          <p:cNvSpPr>
            <a:spLocks noGrp="1"/>
          </p:cNvSpPr>
          <p:nvPr>
            <p:ph idx="1"/>
          </p:nvPr>
        </p:nvSpPr>
        <p:spPr/>
        <p:txBody>
          <a:bodyPr>
            <a:normAutofit fontScale="70000" lnSpcReduction="20000"/>
          </a:bodyPr>
          <a:lstStyle/>
          <a:p>
            <a:pPr lvl="0"/>
            <a:r>
              <a:rPr lang="en-GB" dirty="0"/>
              <a:t>Give your research a working title</a:t>
            </a:r>
          </a:p>
          <a:p>
            <a:pPr lvl="0"/>
            <a:r>
              <a:rPr lang="en-GB" dirty="0"/>
              <a:t>Describe clearly the background to the subject area of study</a:t>
            </a:r>
          </a:p>
          <a:p>
            <a:pPr lvl="0"/>
            <a:r>
              <a:rPr lang="en-GB" dirty="0"/>
              <a:t>Explain the field of work in which your study lies (project will lie) and where it fits</a:t>
            </a:r>
          </a:p>
          <a:p>
            <a:pPr lvl="1"/>
            <a:r>
              <a:rPr lang="en-GB" dirty="0"/>
              <a:t>Justify the study/project, based on the literature review </a:t>
            </a:r>
          </a:p>
          <a:p>
            <a:pPr lvl="1"/>
            <a:r>
              <a:rPr lang="en-GB" dirty="0"/>
              <a:t>Explain why the research is worth doing </a:t>
            </a:r>
          </a:p>
          <a:p>
            <a:pPr lvl="1"/>
            <a:r>
              <a:rPr lang="en-GB" dirty="0"/>
              <a:t>If appropriate, introduce the industry/organisation/context that is being investigated</a:t>
            </a:r>
          </a:p>
          <a:p>
            <a:endParaRPr lang="en-GB" dirty="0"/>
          </a:p>
          <a:p>
            <a:r>
              <a:rPr lang="en-GB" dirty="0"/>
              <a:t>Make this clear and easy to follow – this is the “shop window” to excite and attract your supervisor towards your work</a:t>
            </a:r>
          </a:p>
        </p:txBody>
      </p:sp>
      <p:sp>
        <p:nvSpPr>
          <p:cNvPr id="4" name="Footer Placeholder 3"/>
          <p:cNvSpPr>
            <a:spLocks noGrp="1"/>
          </p:cNvSpPr>
          <p:nvPr>
            <p:ph type="ftr" sz="quarter" idx="11"/>
          </p:nvPr>
        </p:nvSpPr>
        <p:spPr/>
        <p:txBody>
          <a:bodyPr/>
          <a:lstStyle/>
          <a:p>
            <a:pPr algn="ctr" defTabSz="514350">
              <a:defRPr/>
            </a:pPr>
            <a:r>
              <a:rPr lang="en-GB" altLang="en-US" sz="675">
                <a:solidFill>
                  <a:srgbClr val="000000"/>
                </a:solidFill>
                <a:latin typeface="Garamond"/>
              </a:rPr>
              <a:t>DSP &amp; Communications</a:t>
            </a:r>
          </a:p>
        </p:txBody>
      </p:sp>
      <p:sp>
        <p:nvSpPr>
          <p:cNvPr id="5" name="Slide Number Placeholder 4"/>
          <p:cNvSpPr>
            <a:spLocks noGrp="1"/>
          </p:cNvSpPr>
          <p:nvPr>
            <p:ph type="sldNum" sz="quarter" idx="12"/>
          </p:nvPr>
        </p:nvSpPr>
        <p:spPr/>
        <p:txBody>
          <a:bodyPr/>
          <a:lstStyle/>
          <a:p>
            <a:pPr defTabSz="514350">
              <a:defRPr/>
            </a:pPr>
            <a:fld id="{9C06D56F-5B9F-4C34-B81D-C1EFBC428BFC}" type="slidenum">
              <a:rPr lang="en-GB" altLang="en-US" sz="675">
                <a:solidFill>
                  <a:srgbClr val="000000"/>
                </a:solidFill>
                <a:latin typeface="Garamond"/>
              </a:rPr>
              <a:pPr defTabSz="514350">
                <a:defRPr/>
              </a:pPr>
              <a:t>36</a:t>
            </a:fld>
            <a:endParaRPr lang="en-GB" altLang="en-US" sz="675">
              <a:solidFill>
                <a:srgbClr val="000000"/>
              </a:solidFill>
              <a:latin typeface="Garamond"/>
            </a:endParaRPr>
          </a:p>
        </p:txBody>
      </p:sp>
    </p:spTree>
    <p:extLst>
      <p:ext uri="{BB962C8B-B14F-4D97-AF65-F5344CB8AC3E}">
        <p14:creationId xmlns:p14="http://schemas.microsoft.com/office/powerpoint/2010/main" val="34183276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zh-CN" dirty="0"/>
              <a:t>Research Aims and Objectives</a:t>
            </a:r>
            <a:endParaRPr lang="en-US" dirty="0"/>
          </a:p>
        </p:txBody>
      </p:sp>
      <p:sp>
        <p:nvSpPr>
          <p:cNvPr id="8195" name="Rectangle 3"/>
          <p:cNvSpPr>
            <a:spLocks noGrp="1" noChangeArrowheads="1"/>
          </p:cNvSpPr>
          <p:nvPr>
            <p:ph idx="1"/>
          </p:nvPr>
        </p:nvSpPr>
        <p:spPr/>
        <p:txBody>
          <a:bodyPr>
            <a:normAutofit fontScale="92500" lnSpcReduction="20000"/>
          </a:bodyPr>
          <a:lstStyle/>
          <a:p>
            <a:r>
              <a:rPr lang="en-GB" altLang="zh-CN" dirty="0"/>
              <a:t>Most research projects have one overarching aim </a:t>
            </a:r>
          </a:p>
          <a:p>
            <a:pPr lvl="1"/>
            <a:r>
              <a:rPr lang="en-GB" altLang="zh-CN" dirty="0"/>
              <a:t>The broad thing you are trying to achieve</a:t>
            </a:r>
          </a:p>
          <a:p>
            <a:pPr lvl="1"/>
            <a:r>
              <a:rPr lang="en-GB" altLang="zh-CN" dirty="0"/>
              <a:t>Often mirrored in the title of the research</a:t>
            </a:r>
          </a:p>
          <a:p>
            <a:pPr lvl="1"/>
            <a:r>
              <a:rPr lang="en-GB" altLang="zh-CN" dirty="0"/>
              <a:t>Make it clear and concise!</a:t>
            </a:r>
          </a:p>
          <a:p>
            <a:endParaRPr lang="en-GB" altLang="zh-CN" dirty="0"/>
          </a:p>
          <a:p>
            <a:r>
              <a:rPr lang="en-GB" altLang="zh-CN" dirty="0"/>
              <a:t>This aim is then broken down into research objectives (typically 3 or 4)</a:t>
            </a:r>
          </a:p>
          <a:p>
            <a:pPr lvl="1"/>
            <a:r>
              <a:rPr lang="en-GB" altLang="zh-CN" dirty="0"/>
              <a:t>The </a:t>
            </a:r>
            <a:r>
              <a:rPr lang="en-GB" altLang="zh-CN" b="1" dirty="0"/>
              <a:t>things</a:t>
            </a:r>
            <a:r>
              <a:rPr lang="en-GB" altLang="zh-CN" dirty="0"/>
              <a:t> </a:t>
            </a:r>
            <a:r>
              <a:rPr lang="en-GB" altLang="zh-CN" b="1" dirty="0"/>
              <a:t>you will do </a:t>
            </a:r>
            <a:r>
              <a:rPr lang="en-GB" altLang="zh-CN" dirty="0"/>
              <a:t>to achieve the aim</a:t>
            </a:r>
            <a:endParaRPr lang="en-US" dirty="0"/>
          </a:p>
        </p:txBody>
      </p:sp>
    </p:spTree>
    <p:extLst>
      <p:ext uri="{BB962C8B-B14F-4D97-AF65-F5344CB8AC3E}">
        <p14:creationId xmlns:p14="http://schemas.microsoft.com/office/powerpoint/2010/main" val="10420349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zh-CN" dirty="0"/>
              <a:t>Research Hypothesis</a:t>
            </a:r>
            <a:endParaRPr lang="en-US" dirty="0"/>
          </a:p>
        </p:txBody>
      </p:sp>
      <p:sp>
        <p:nvSpPr>
          <p:cNvPr id="9219" name="Rectangle 3"/>
          <p:cNvSpPr>
            <a:spLocks noGrp="1" noChangeArrowheads="1"/>
          </p:cNvSpPr>
          <p:nvPr>
            <p:ph idx="1"/>
          </p:nvPr>
        </p:nvSpPr>
        <p:spPr/>
        <p:txBody>
          <a:bodyPr>
            <a:normAutofit fontScale="85000" lnSpcReduction="10000"/>
          </a:bodyPr>
          <a:lstStyle/>
          <a:p>
            <a:r>
              <a:rPr lang="en-GB" altLang="zh-CN" dirty="0"/>
              <a:t>Instead of an aim, you may prefer to use a research hypothesis, which is a statement which needs to be proved or disproved. For example…</a:t>
            </a:r>
          </a:p>
          <a:p>
            <a:endParaRPr lang="en-GB" altLang="zh-CN" dirty="0"/>
          </a:p>
          <a:p>
            <a:pPr lvl="1"/>
            <a:r>
              <a:rPr lang="en-GB" altLang="zh-CN" dirty="0"/>
              <a:t>Websites created using rich internet applications have better usability than websites developed using HTML</a:t>
            </a:r>
          </a:p>
          <a:p>
            <a:endParaRPr lang="en-GB" altLang="zh-CN" dirty="0"/>
          </a:p>
          <a:p>
            <a:r>
              <a:rPr lang="en-GB" altLang="zh-CN" dirty="0"/>
              <a:t>You would then specify the objectives necessary to test that hypothesis</a:t>
            </a:r>
          </a:p>
          <a:p>
            <a:endParaRPr lang="en-US" dirty="0"/>
          </a:p>
        </p:txBody>
      </p:sp>
    </p:spTree>
    <p:extLst>
      <p:ext uri="{BB962C8B-B14F-4D97-AF65-F5344CB8AC3E}">
        <p14:creationId xmlns:p14="http://schemas.microsoft.com/office/powerpoint/2010/main" val="32446844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zh-CN"/>
              <a:t>How to phrase research objectives</a:t>
            </a:r>
            <a:endParaRPr lang="en-US" dirty="0"/>
          </a:p>
        </p:txBody>
      </p:sp>
      <p:sp>
        <p:nvSpPr>
          <p:cNvPr id="10243" name="Rectangle 3"/>
          <p:cNvSpPr>
            <a:spLocks noGrp="1" noChangeArrowheads="1"/>
          </p:cNvSpPr>
          <p:nvPr>
            <p:ph idx="1"/>
          </p:nvPr>
        </p:nvSpPr>
        <p:spPr/>
        <p:txBody>
          <a:bodyPr>
            <a:normAutofit fontScale="47500" lnSpcReduction="20000"/>
          </a:bodyPr>
          <a:lstStyle/>
          <a:p>
            <a:r>
              <a:rPr lang="en-GB" altLang="zh-CN" dirty="0"/>
              <a:t>The phrasing of objectives must include higher order verbs that indicate that this is level 7 standard of work.  For example, ‘to investigate rigorously…’, ‘to produce a systematic assessment of…’ ‘to evaluate critically…’, ‘to analyse the…’, ‘to design and develop…’, etc.  </a:t>
            </a:r>
          </a:p>
          <a:p>
            <a:endParaRPr lang="en-GB" altLang="zh-CN" dirty="0"/>
          </a:p>
          <a:p>
            <a:r>
              <a:rPr lang="en-GB" altLang="zh-CN" dirty="0"/>
              <a:t>Research question: Why have organisations introduced project teams for software development?</a:t>
            </a:r>
          </a:p>
          <a:p>
            <a:endParaRPr lang="en-GB" altLang="zh-CN" dirty="0"/>
          </a:p>
          <a:p>
            <a:r>
              <a:rPr lang="en-GB" altLang="zh-CN" dirty="0"/>
              <a:t>Research objective: To analyse organisations’ objectives for software development project teams</a:t>
            </a:r>
          </a:p>
          <a:p>
            <a:endParaRPr lang="en-GB" altLang="zh-CN" dirty="0"/>
          </a:p>
          <a:p>
            <a:r>
              <a:rPr lang="en-GB" altLang="zh-CN" dirty="0"/>
              <a:t>Research question: How can the effectiveness of software development project teams be measured?</a:t>
            </a:r>
            <a:endParaRPr lang="en-US" dirty="0"/>
          </a:p>
          <a:p>
            <a:endParaRPr lang="en-GB" altLang="zh-CN" dirty="0"/>
          </a:p>
          <a:p>
            <a:r>
              <a:rPr lang="en-GB" altLang="zh-CN" dirty="0"/>
              <a:t>Research objective: To establish suitable effectiveness criteria for software development project teams</a:t>
            </a:r>
            <a:endParaRPr lang="en-US" dirty="0"/>
          </a:p>
        </p:txBody>
      </p:sp>
    </p:spTree>
    <p:extLst>
      <p:ext uri="{BB962C8B-B14F-4D97-AF65-F5344CB8AC3E}">
        <p14:creationId xmlns:p14="http://schemas.microsoft.com/office/powerpoint/2010/main" val="6946406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zh-CN"/>
              <a:t>Phrasing research objectives</a:t>
            </a:r>
            <a:endParaRPr lang="en-US" dirty="0"/>
          </a:p>
        </p:txBody>
      </p:sp>
      <p:sp>
        <p:nvSpPr>
          <p:cNvPr id="12291" name="Rectangle 3"/>
          <p:cNvSpPr>
            <a:spLocks noGrp="1" noChangeArrowheads="1"/>
          </p:cNvSpPr>
          <p:nvPr>
            <p:ph idx="1"/>
          </p:nvPr>
        </p:nvSpPr>
        <p:spPr/>
        <p:txBody>
          <a:bodyPr>
            <a:normAutofit fontScale="85000" lnSpcReduction="20000"/>
          </a:bodyPr>
          <a:lstStyle/>
          <a:p>
            <a:r>
              <a:rPr lang="en-GB" altLang="zh-CN" dirty="0"/>
              <a:t>Consider the SMART test.  Are your objectives:</a:t>
            </a:r>
          </a:p>
          <a:p>
            <a:pPr lvl="1"/>
            <a:r>
              <a:rPr lang="en-GB" altLang="zh-CN" dirty="0"/>
              <a:t>Specific</a:t>
            </a:r>
          </a:p>
          <a:p>
            <a:pPr lvl="2"/>
            <a:r>
              <a:rPr lang="en-GB" altLang="zh-CN" dirty="0"/>
              <a:t>What precisely do you hope to achieve?</a:t>
            </a:r>
          </a:p>
          <a:p>
            <a:pPr lvl="1"/>
            <a:r>
              <a:rPr lang="en-GB" altLang="zh-CN" dirty="0"/>
              <a:t>Measurable</a:t>
            </a:r>
          </a:p>
          <a:p>
            <a:pPr lvl="2"/>
            <a:r>
              <a:rPr lang="en-GB" altLang="zh-CN" dirty="0"/>
              <a:t>How will you determine if you’ve achieved your objectives?</a:t>
            </a:r>
          </a:p>
          <a:p>
            <a:pPr lvl="1"/>
            <a:r>
              <a:rPr lang="en-GB" altLang="zh-CN" dirty="0"/>
              <a:t>Achievable?</a:t>
            </a:r>
          </a:p>
          <a:p>
            <a:pPr lvl="2"/>
            <a:r>
              <a:rPr lang="en-GB" altLang="zh-CN" dirty="0"/>
              <a:t>Can it be done</a:t>
            </a:r>
          </a:p>
          <a:p>
            <a:pPr lvl="1"/>
            <a:r>
              <a:rPr lang="en-GB" altLang="zh-CN" dirty="0"/>
              <a:t>Realistic?</a:t>
            </a:r>
          </a:p>
          <a:p>
            <a:pPr lvl="2"/>
            <a:r>
              <a:rPr lang="en-GB" altLang="zh-CN" dirty="0"/>
              <a:t>Can </a:t>
            </a:r>
            <a:r>
              <a:rPr lang="en-GB" altLang="zh-CN" u="sng" dirty="0"/>
              <a:t>you</a:t>
            </a:r>
            <a:r>
              <a:rPr lang="en-GB" altLang="zh-CN" dirty="0"/>
              <a:t> do it?</a:t>
            </a:r>
          </a:p>
          <a:p>
            <a:pPr lvl="1"/>
            <a:r>
              <a:rPr lang="en-GB" altLang="zh-CN" dirty="0"/>
              <a:t>Time bound?</a:t>
            </a:r>
          </a:p>
          <a:p>
            <a:pPr lvl="2"/>
            <a:r>
              <a:rPr lang="en-GB" altLang="zh-CN" dirty="0"/>
              <a:t>Can you deliver the project during the study period?</a:t>
            </a:r>
          </a:p>
          <a:p>
            <a:pPr lvl="1"/>
            <a:endParaRPr lang="en-US" dirty="0"/>
          </a:p>
        </p:txBody>
      </p:sp>
    </p:spTree>
    <p:extLst>
      <p:ext uri="{BB962C8B-B14F-4D97-AF65-F5344CB8AC3E}">
        <p14:creationId xmlns:p14="http://schemas.microsoft.com/office/powerpoint/2010/main" val="12709514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zh-CN"/>
              <a:t>Critical Review of Literature </a:t>
            </a:r>
            <a:endParaRPr lang="en-US" dirty="0"/>
          </a:p>
        </p:txBody>
      </p:sp>
      <p:sp>
        <p:nvSpPr>
          <p:cNvPr id="13315" name="Rectangle 3"/>
          <p:cNvSpPr>
            <a:spLocks noGrp="1" noChangeArrowheads="1"/>
          </p:cNvSpPr>
          <p:nvPr>
            <p:ph idx="1"/>
          </p:nvPr>
        </p:nvSpPr>
        <p:spPr/>
        <p:txBody>
          <a:bodyPr>
            <a:normAutofit fontScale="70000" lnSpcReduction="20000"/>
          </a:bodyPr>
          <a:lstStyle/>
          <a:p>
            <a:r>
              <a:rPr lang="en-GB" altLang="zh-CN" dirty="0"/>
              <a:t>The aim of a literature review is to provide the conceptual background to your research topic</a:t>
            </a:r>
          </a:p>
          <a:p>
            <a:r>
              <a:rPr lang="en-GB" altLang="zh-CN" dirty="0"/>
              <a:t>The literature review shows what other people asking similar questions have discovered: </a:t>
            </a:r>
          </a:p>
          <a:p>
            <a:pPr lvl="1"/>
            <a:r>
              <a:rPr lang="en-GB" altLang="zh-CN" dirty="0"/>
              <a:t>‘There is little point in reinventing the wheel…the work that you do is not done in a vacuum, but builds on the ideas of other people who have studied the field before you.  This requires you to describe what has been published, and to marshal the information in a relevant and critical way.’ </a:t>
            </a:r>
            <a:r>
              <a:rPr lang="en-GB" altLang="zh-CN" dirty="0" err="1"/>
              <a:t>Jankowicz</a:t>
            </a:r>
            <a:r>
              <a:rPr lang="en-GB" altLang="zh-CN" dirty="0"/>
              <a:t> (2005, p. 161)</a:t>
            </a:r>
          </a:p>
          <a:p>
            <a:r>
              <a:rPr lang="en-GB" altLang="zh-CN" dirty="0"/>
              <a:t>The review helps you understand the topic under consideration, and provides you with a point of evaluation for your conclusions</a:t>
            </a:r>
          </a:p>
        </p:txBody>
      </p:sp>
    </p:spTree>
    <p:extLst>
      <p:ext uri="{BB962C8B-B14F-4D97-AF65-F5344CB8AC3E}">
        <p14:creationId xmlns:p14="http://schemas.microsoft.com/office/powerpoint/2010/main" val="2292046069"/>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Literature Review</a:t>
            </a:r>
          </a:p>
        </p:txBody>
      </p:sp>
      <p:sp>
        <p:nvSpPr>
          <p:cNvPr id="3" name="Content Placeholder 2"/>
          <p:cNvSpPr>
            <a:spLocks noGrp="1"/>
          </p:cNvSpPr>
          <p:nvPr>
            <p:ph idx="1"/>
          </p:nvPr>
        </p:nvSpPr>
        <p:spPr/>
        <p:txBody>
          <a:bodyPr/>
          <a:lstStyle/>
          <a:p>
            <a:r>
              <a:rPr lang="en-GB" dirty="0"/>
              <a:t>We expect evidence of background research and reading in the Proposal</a:t>
            </a:r>
          </a:p>
          <a:p>
            <a:endParaRPr lang="en-GB" dirty="0"/>
          </a:p>
          <a:p>
            <a:r>
              <a:rPr lang="en-GB" dirty="0"/>
              <a:t>We will expect more and better in your Final Year Project </a:t>
            </a:r>
            <a:r>
              <a:rPr lang="en-GB"/>
              <a:t>Report next year!</a:t>
            </a:r>
            <a:endParaRPr lang="en-GB" dirty="0"/>
          </a:p>
        </p:txBody>
      </p:sp>
      <p:sp>
        <p:nvSpPr>
          <p:cNvPr id="4" name="Footer Placeholder 3"/>
          <p:cNvSpPr>
            <a:spLocks noGrp="1"/>
          </p:cNvSpPr>
          <p:nvPr>
            <p:ph type="ftr" sz="quarter" idx="11"/>
          </p:nvPr>
        </p:nvSpPr>
        <p:spPr/>
        <p:txBody>
          <a:bodyPr/>
          <a:lstStyle/>
          <a:p>
            <a:pPr algn="ctr" defTabSz="514350">
              <a:defRPr/>
            </a:pPr>
            <a:r>
              <a:rPr lang="en-GB" altLang="en-US" sz="675">
                <a:solidFill>
                  <a:srgbClr val="000000"/>
                </a:solidFill>
                <a:latin typeface="Garamond"/>
              </a:rPr>
              <a:t>DSP &amp; Communications</a:t>
            </a:r>
          </a:p>
        </p:txBody>
      </p:sp>
      <p:sp>
        <p:nvSpPr>
          <p:cNvPr id="5" name="Slide Number Placeholder 4"/>
          <p:cNvSpPr>
            <a:spLocks noGrp="1"/>
          </p:cNvSpPr>
          <p:nvPr>
            <p:ph type="sldNum" sz="quarter" idx="12"/>
          </p:nvPr>
        </p:nvSpPr>
        <p:spPr/>
        <p:txBody>
          <a:bodyPr/>
          <a:lstStyle/>
          <a:p>
            <a:pPr defTabSz="514350">
              <a:defRPr/>
            </a:pPr>
            <a:fld id="{9C06D56F-5B9F-4C34-B81D-C1EFBC428BFC}" type="slidenum">
              <a:rPr lang="en-GB" altLang="en-US" sz="675">
                <a:solidFill>
                  <a:srgbClr val="000000"/>
                </a:solidFill>
                <a:latin typeface="Garamond"/>
              </a:rPr>
              <a:pPr defTabSz="514350">
                <a:defRPr/>
              </a:pPr>
              <a:t>42</a:t>
            </a:fld>
            <a:endParaRPr lang="en-GB" altLang="en-US" sz="675">
              <a:solidFill>
                <a:srgbClr val="000000"/>
              </a:solidFill>
              <a:latin typeface="Garamond"/>
            </a:endParaRPr>
          </a:p>
        </p:txBody>
      </p:sp>
    </p:spTree>
    <p:extLst>
      <p:ext uri="{BB962C8B-B14F-4D97-AF65-F5344CB8AC3E}">
        <p14:creationId xmlns:p14="http://schemas.microsoft.com/office/powerpoint/2010/main" val="38889876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8"/>
          <p:cNvSpPr txBox="1">
            <a:spLocks noChangeArrowheads="1"/>
          </p:cNvSpPr>
          <p:nvPr/>
        </p:nvSpPr>
        <p:spPr bwMode="auto">
          <a:xfrm>
            <a:off x="155869" y="5207794"/>
            <a:ext cx="6400800" cy="438582"/>
          </a:xfrm>
          <a:prstGeom prst="rect">
            <a:avLst/>
          </a:prstGeom>
          <a:noFill/>
          <a:ln w="9525">
            <a:noFill/>
            <a:miter lim="800000"/>
            <a:headEnd/>
            <a:tailEnd/>
          </a:ln>
        </p:spPr>
        <p:txBody>
          <a:bodyPr>
            <a:spAutoFit/>
          </a:bodyPr>
          <a:lstStyle/>
          <a:p>
            <a:pPr>
              <a:spcBef>
                <a:spcPct val="50000"/>
              </a:spcBef>
            </a:pPr>
            <a:r>
              <a:rPr lang="en-GB" altLang="zh-CN" sz="900" dirty="0">
                <a:latin typeface="Arial" charset="0"/>
                <a:ea typeface="宋体" charset="-122"/>
              </a:rPr>
              <a:t>Figure 2  </a:t>
            </a:r>
            <a:r>
              <a:rPr lang="en-US" sz="1350" dirty="0">
                <a:latin typeface="Arial" charset="0"/>
              </a:rPr>
              <a:t>The literature review process</a:t>
            </a:r>
          </a:p>
          <a:p>
            <a:pPr>
              <a:spcBef>
                <a:spcPct val="50000"/>
              </a:spcBef>
            </a:pPr>
            <a:r>
              <a:rPr lang="en-US" sz="600" i="1" dirty="0">
                <a:latin typeface="Arial" charset="0"/>
              </a:rPr>
              <a:t>Source</a:t>
            </a:r>
            <a:r>
              <a:rPr lang="en-US" sz="600" dirty="0">
                <a:latin typeface="Arial" charset="0"/>
              </a:rPr>
              <a:t>: © Mark Saunders, Philip Lewis, Adrian Thornhill and Martin Jenkins 2003</a:t>
            </a:r>
          </a:p>
        </p:txBody>
      </p:sp>
      <p:pic>
        <p:nvPicPr>
          <p:cNvPr id="14339" name="Picture 23" descr="C03NF001"/>
          <p:cNvPicPr>
            <a:picLocks noChangeAspect="1" noChangeArrowheads="1"/>
          </p:cNvPicPr>
          <p:nvPr/>
        </p:nvPicPr>
        <p:blipFill>
          <a:blip r:embed="rId3"/>
          <a:srcRect/>
          <a:stretch>
            <a:fillRect/>
          </a:stretch>
        </p:blipFill>
        <p:spPr bwMode="auto">
          <a:xfrm>
            <a:off x="3203847" y="0"/>
            <a:ext cx="3823137" cy="5646376"/>
          </a:xfrm>
          <a:prstGeom prst="rect">
            <a:avLst/>
          </a:prstGeom>
          <a:noFill/>
          <a:ln w="9525">
            <a:noFill/>
            <a:miter lim="800000"/>
            <a:headEnd/>
            <a:tailEnd/>
          </a:ln>
        </p:spPr>
      </p:pic>
    </p:spTree>
    <p:extLst>
      <p:ext uri="{BB962C8B-B14F-4D97-AF65-F5344CB8AC3E}">
        <p14:creationId xmlns:p14="http://schemas.microsoft.com/office/powerpoint/2010/main" val="832153235"/>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Selecting your methodology</a:t>
            </a:r>
          </a:p>
        </p:txBody>
      </p:sp>
      <p:sp>
        <p:nvSpPr>
          <p:cNvPr id="6" name="Content Placeholder 5"/>
          <p:cNvSpPr>
            <a:spLocks noGrp="1"/>
          </p:cNvSpPr>
          <p:nvPr>
            <p:ph idx="1"/>
          </p:nvPr>
        </p:nvSpPr>
        <p:spPr>
          <a:xfrm>
            <a:off x="1485900" y="2942947"/>
            <a:ext cx="6172200" cy="2283389"/>
          </a:xfrm>
        </p:spPr>
        <p:txBody>
          <a:bodyPr>
            <a:normAutofit fontScale="62500" lnSpcReduction="20000"/>
          </a:bodyPr>
          <a:lstStyle/>
          <a:p>
            <a:r>
              <a:rPr lang="en-GB" dirty="0"/>
              <a:t>When deciding on a methodology you will need to select</a:t>
            </a:r>
          </a:p>
          <a:p>
            <a:pPr lvl="1"/>
            <a:r>
              <a:rPr lang="en-GB" dirty="0"/>
              <a:t>A philosophy</a:t>
            </a:r>
          </a:p>
          <a:p>
            <a:pPr lvl="1"/>
            <a:r>
              <a:rPr lang="en-GB" dirty="0"/>
              <a:t>An approach</a:t>
            </a:r>
          </a:p>
          <a:p>
            <a:pPr lvl="1"/>
            <a:r>
              <a:rPr lang="en-GB" dirty="0"/>
              <a:t>The appropriate strategies</a:t>
            </a:r>
          </a:p>
          <a:p>
            <a:r>
              <a:rPr lang="en-GB" dirty="0"/>
              <a:t>Sometime multiple strategies are required so that you can </a:t>
            </a:r>
            <a:r>
              <a:rPr lang="en-GB" i="1" dirty="0"/>
              <a:t>triangulate</a:t>
            </a:r>
            <a:r>
              <a:rPr lang="en-GB" dirty="0"/>
              <a:t> your results</a:t>
            </a:r>
          </a:p>
          <a:p>
            <a:pPr lvl="1"/>
            <a:r>
              <a:rPr lang="en-GB" dirty="0"/>
              <a:t>Compare the results from the chosen strategies</a:t>
            </a:r>
          </a:p>
        </p:txBody>
      </p:sp>
      <p:sp>
        <p:nvSpPr>
          <p:cNvPr id="3" name="Slide Number Placeholder 2"/>
          <p:cNvSpPr>
            <a:spLocks noGrp="1"/>
          </p:cNvSpPr>
          <p:nvPr>
            <p:ph type="sldNum" sz="quarter" idx="12"/>
          </p:nvPr>
        </p:nvSpPr>
        <p:spPr/>
        <p:txBody>
          <a:bodyPr/>
          <a:lstStyle/>
          <a:p>
            <a:fld id="{F912FDC1-C426-46F0-A50A-E2690F78E5D8}" type="slidenum">
              <a:rPr lang="en-GB" smtClean="0"/>
              <a:pPr/>
              <a:t>44</a:t>
            </a:fld>
            <a:endParaRPr lang="en-GB"/>
          </a:p>
        </p:txBody>
      </p:sp>
      <p:grpSp>
        <p:nvGrpSpPr>
          <p:cNvPr id="34" name="Group 33"/>
          <p:cNvGrpSpPr/>
          <p:nvPr/>
        </p:nvGrpSpPr>
        <p:grpSpPr>
          <a:xfrm>
            <a:off x="1331340" y="1754814"/>
            <a:ext cx="6534426" cy="1026030"/>
            <a:chOff x="323528" y="1772816"/>
            <a:chExt cx="8712568" cy="1368040"/>
          </a:xfrm>
        </p:grpSpPr>
        <p:grpSp>
          <p:nvGrpSpPr>
            <p:cNvPr id="35" name="Group 34"/>
            <p:cNvGrpSpPr/>
            <p:nvPr/>
          </p:nvGrpSpPr>
          <p:grpSpPr>
            <a:xfrm>
              <a:off x="1835696" y="1772816"/>
              <a:ext cx="7200400" cy="1368040"/>
              <a:chOff x="179512" y="1340808"/>
              <a:chExt cx="7200400" cy="1368040"/>
            </a:xfrm>
          </p:grpSpPr>
          <p:sp>
            <p:nvSpPr>
              <p:cNvPr id="43" name="TextBox 42"/>
              <p:cNvSpPr txBox="1"/>
              <p:nvPr/>
            </p:nvSpPr>
            <p:spPr>
              <a:xfrm>
                <a:off x="3780072" y="1700808"/>
                <a:ext cx="3599840" cy="400109"/>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sz="1350" dirty="0"/>
                  <a:t>Inductive</a:t>
                </a:r>
              </a:p>
            </p:txBody>
          </p:sp>
          <p:sp>
            <p:nvSpPr>
              <p:cNvPr id="44" name="TextBox 43"/>
              <p:cNvSpPr txBox="1"/>
              <p:nvPr/>
            </p:nvSpPr>
            <p:spPr>
              <a:xfrm>
                <a:off x="179512" y="1340808"/>
                <a:ext cx="3600000" cy="360000"/>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sz="1350" dirty="0">
                    <a:solidFill>
                      <a:schemeClr val="bg1"/>
                    </a:solidFill>
                  </a:rPr>
                  <a:t>Positivism</a:t>
                </a:r>
              </a:p>
            </p:txBody>
          </p:sp>
          <p:sp>
            <p:nvSpPr>
              <p:cNvPr id="45" name="TextBox 44"/>
              <p:cNvSpPr txBox="1"/>
              <p:nvPr/>
            </p:nvSpPr>
            <p:spPr>
              <a:xfrm>
                <a:off x="179512" y="1700808"/>
                <a:ext cx="3600000" cy="400109"/>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sz="1350" dirty="0"/>
                  <a:t>Deductive</a:t>
                </a:r>
              </a:p>
            </p:txBody>
          </p:sp>
          <p:sp>
            <p:nvSpPr>
              <p:cNvPr id="46" name="TextBox 45"/>
              <p:cNvSpPr txBox="1"/>
              <p:nvPr/>
            </p:nvSpPr>
            <p:spPr>
              <a:xfrm>
                <a:off x="3779912" y="1340808"/>
                <a:ext cx="3600000" cy="360000"/>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sz="1350" dirty="0">
                    <a:solidFill>
                      <a:schemeClr val="bg1"/>
                    </a:solidFill>
                  </a:rPr>
                  <a:t>Phenomenology</a:t>
                </a:r>
              </a:p>
            </p:txBody>
          </p:sp>
          <p:sp>
            <p:nvSpPr>
              <p:cNvPr id="47" name="TextBox 46"/>
              <p:cNvSpPr txBox="1"/>
              <p:nvPr/>
            </p:nvSpPr>
            <p:spPr>
              <a:xfrm>
                <a:off x="179512" y="2060848"/>
                <a:ext cx="1440000" cy="646331"/>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200" dirty="0"/>
                  <a:t>Experiment</a:t>
                </a:r>
                <a:endParaRPr lang="en-GB" sz="1350" dirty="0"/>
              </a:p>
            </p:txBody>
          </p:sp>
          <p:sp>
            <p:nvSpPr>
              <p:cNvPr id="48" name="TextBox 47"/>
              <p:cNvSpPr txBox="1"/>
              <p:nvPr/>
            </p:nvSpPr>
            <p:spPr>
              <a:xfrm>
                <a:off x="1619672" y="2060847"/>
                <a:ext cx="1440000" cy="646331"/>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200" dirty="0"/>
                  <a:t>Software</a:t>
                </a:r>
                <a:r>
                  <a:rPr lang="en-GB" sz="1350" dirty="0"/>
                  <a:t> </a:t>
                </a:r>
                <a:r>
                  <a:rPr lang="en-GB" sz="1200" dirty="0"/>
                  <a:t>Development</a:t>
                </a:r>
                <a:endParaRPr lang="en-GB" sz="1350" dirty="0"/>
              </a:p>
            </p:txBody>
          </p:sp>
          <p:sp>
            <p:nvSpPr>
              <p:cNvPr id="49" name="TextBox 48"/>
              <p:cNvSpPr txBox="1"/>
              <p:nvPr/>
            </p:nvSpPr>
            <p:spPr>
              <a:xfrm>
                <a:off x="3059832" y="2060848"/>
                <a:ext cx="1440480" cy="648000"/>
              </a:xfrm>
              <a:prstGeom prst="rect">
                <a:avLst/>
              </a:prstGeom>
              <a:solidFill>
                <a:schemeClr val="accent4">
                  <a:lumMod val="40000"/>
                  <a:lumOff val="60000"/>
                </a:schemeClr>
              </a:solidFill>
              <a:ln>
                <a:solidFill>
                  <a:schemeClr val="accent4">
                    <a:lumMod val="50000"/>
                  </a:schemeClr>
                </a:solidFill>
              </a:ln>
            </p:spPr>
            <p:txBody>
              <a:bodyPr wrap="square" rtlCol="0" anchor="ctr">
                <a:noAutofit/>
              </a:bodyPr>
              <a:lstStyle/>
              <a:p>
                <a:pPr algn="ctr"/>
                <a:r>
                  <a:rPr lang="en-GB" sz="1200" dirty="0"/>
                  <a:t>Document Review</a:t>
                </a:r>
              </a:p>
            </p:txBody>
          </p:sp>
          <p:sp>
            <p:nvSpPr>
              <p:cNvPr id="80" name="TextBox 79"/>
              <p:cNvSpPr txBox="1"/>
              <p:nvPr/>
            </p:nvSpPr>
            <p:spPr>
              <a:xfrm>
                <a:off x="4500312" y="2060847"/>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200" dirty="0"/>
                  <a:t>Case Study</a:t>
                </a:r>
              </a:p>
            </p:txBody>
          </p:sp>
          <p:sp>
            <p:nvSpPr>
              <p:cNvPr id="81" name="TextBox 80"/>
              <p:cNvSpPr txBox="1"/>
              <p:nvPr/>
            </p:nvSpPr>
            <p:spPr>
              <a:xfrm>
                <a:off x="59399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200" dirty="0"/>
                  <a:t>Survey</a:t>
                </a:r>
              </a:p>
            </p:txBody>
          </p:sp>
        </p:grpSp>
        <p:sp>
          <p:nvSpPr>
            <p:cNvPr id="36" name="TextBox 35"/>
            <p:cNvSpPr txBox="1"/>
            <p:nvPr/>
          </p:nvSpPr>
          <p:spPr>
            <a:xfrm>
              <a:off x="323528" y="1780456"/>
              <a:ext cx="1310701" cy="400109"/>
            </a:xfrm>
            <a:prstGeom prst="rect">
              <a:avLst/>
            </a:prstGeom>
            <a:noFill/>
          </p:spPr>
          <p:txBody>
            <a:bodyPr wrap="none" rtlCol="0">
              <a:spAutoFit/>
            </a:bodyPr>
            <a:lstStyle/>
            <a:p>
              <a:r>
                <a:rPr lang="en-GB" sz="1350" dirty="0"/>
                <a:t>Philosophy</a:t>
              </a:r>
            </a:p>
          </p:txBody>
        </p:sp>
        <p:sp>
          <p:nvSpPr>
            <p:cNvPr id="37" name="TextBox 36"/>
            <p:cNvSpPr txBox="1"/>
            <p:nvPr/>
          </p:nvSpPr>
          <p:spPr>
            <a:xfrm>
              <a:off x="382551" y="2159420"/>
              <a:ext cx="1187933" cy="400109"/>
            </a:xfrm>
            <a:prstGeom prst="rect">
              <a:avLst/>
            </a:prstGeom>
            <a:noFill/>
          </p:spPr>
          <p:txBody>
            <a:bodyPr wrap="none" rtlCol="0">
              <a:spAutoFit/>
            </a:bodyPr>
            <a:lstStyle/>
            <a:p>
              <a:r>
                <a:rPr lang="en-GB" sz="1350" dirty="0"/>
                <a:t>Approach</a:t>
              </a:r>
            </a:p>
          </p:txBody>
        </p:sp>
        <p:sp>
          <p:nvSpPr>
            <p:cNvPr id="38" name="TextBox 37"/>
            <p:cNvSpPr txBox="1"/>
            <p:nvPr/>
          </p:nvSpPr>
          <p:spPr>
            <a:xfrm>
              <a:off x="373349" y="2632191"/>
              <a:ext cx="1198192" cy="400109"/>
            </a:xfrm>
            <a:prstGeom prst="rect">
              <a:avLst/>
            </a:prstGeom>
            <a:noFill/>
          </p:spPr>
          <p:txBody>
            <a:bodyPr wrap="none" rtlCol="0">
              <a:spAutoFit/>
            </a:bodyPr>
            <a:lstStyle/>
            <a:p>
              <a:r>
                <a:rPr lang="en-GB" sz="1350" dirty="0"/>
                <a:t>Strategies</a:t>
              </a:r>
            </a:p>
          </p:txBody>
        </p:sp>
      </p:grpSp>
    </p:spTree>
    <p:extLst>
      <p:ext uri="{BB962C8B-B14F-4D97-AF65-F5344CB8AC3E}">
        <p14:creationId xmlns:p14="http://schemas.microsoft.com/office/powerpoint/2010/main" val="27773781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r>
              <a:rPr lang="en-GB" dirty="0"/>
              <a:t>Philosophies</a:t>
            </a:r>
            <a:endParaRPr lang="en-US" altLang="zh-CN" dirty="0"/>
          </a:p>
        </p:txBody>
      </p:sp>
      <p:sp>
        <p:nvSpPr>
          <p:cNvPr id="6147" name="Rectangle 3"/>
          <p:cNvSpPr>
            <a:spLocks noGrp="1" noChangeArrowheads="1"/>
          </p:cNvSpPr>
          <p:nvPr>
            <p:ph idx="1"/>
          </p:nvPr>
        </p:nvSpPr>
        <p:spPr/>
        <p:txBody>
          <a:bodyPr>
            <a:normAutofit fontScale="85000" lnSpcReduction="20000"/>
          </a:bodyPr>
          <a:lstStyle/>
          <a:p>
            <a:r>
              <a:rPr lang="en-GB" dirty="0"/>
              <a:t>Positivism</a:t>
            </a:r>
          </a:p>
          <a:p>
            <a:pPr lvl="1"/>
            <a:r>
              <a:rPr lang="en-GB" dirty="0"/>
              <a:t>Knowledge is based on the observation or experience of real phenomena in an objective and real world</a:t>
            </a:r>
            <a:endParaRPr lang="en-US" altLang="zh-CN" dirty="0"/>
          </a:p>
          <a:p>
            <a:pPr lvl="1"/>
            <a:r>
              <a:rPr lang="en-US" altLang="zh-CN" dirty="0"/>
              <a:t>Objective experiments are performed to observe these phenomena</a:t>
            </a:r>
          </a:p>
          <a:p>
            <a:endParaRPr lang="en-US" altLang="zh-CN" dirty="0"/>
          </a:p>
          <a:p>
            <a:r>
              <a:rPr lang="en-US" altLang="zh-CN" dirty="0"/>
              <a:t>Phenomenology</a:t>
            </a:r>
          </a:p>
          <a:p>
            <a:pPr lvl="1"/>
            <a:r>
              <a:rPr lang="en-US" altLang="zh-CN" dirty="0"/>
              <a:t>Knowledge is a social phenomenon that can only be understood subjectively</a:t>
            </a:r>
          </a:p>
          <a:p>
            <a:pPr lvl="1"/>
            <a:r>
              <a:rPr lang="en-US" altLang="zh-CN" dirty="0"/>
              <a:t>Subjective data is collected and examined in order to understand thoughts, feelings and ideas</a:t>
            </a:r>
          </a:p>
        </p:txBody>
      </p:sp>
    </p:spTree>
    <p:extLst>
      <p:ext uri="{BB962C8B-B14F-4D97-AF65-F5344CB8AC3E}">
        <p14:creationId xmlns:p14="http://schemas.microsoft.com/office/powerpoint/2010/main" val="29727698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GB" dirty="0"/>
              <a:t>Features of the main paradigms </a:t>
            </a:r>
            <a:endParaRPr lang="en-US" altLang="zh-CN" dirty="0"/>
          </a:p>
        </p:txBody>
      </p:sp>
      <p:graphicFrame>
        <p:nvGraphicFramePr>
          <p:cNvPr id="15390" name="Group 30"/>
          <p:cNvGraphicFramePr>
            <a:graphicFrameLocks noGrp="1"/>
          </p:cNvGraphicFramePr>
          <p:nvPr>
            <p:ph type="tbl" idx="1"/>
          </p:nvPr>
        </p:nvGraphicFramePr>
        <p:xfrm>
          <a:off x="1416550" y="1768439"/>
          <a:ext cx="6172200" cy="3940302"/>
        </p:xfrm>
        <a:graphic>
          <a:graphicData uri="http://schemas.openxmlformats.org/drawingml/2006/table">
            <a:tbl>
              <a:tblPr/>
              <a:tblGrid>
                <a:gridCol w="3086100">
                  <a:extLst>
                    <a:ext uri="{9D8B030D-6E8A-4147-A177-3AD203B41FA5}">
                      <a16:colId xmlns:a16="http://schemas.microsoft.com/office/drawing/2014/main" val="20000"/>
                    </a:ext>
                  </a:extLst>
                </a:gridCol>
                <a:gridCol w="3086100">
                  <a:extLst>
                    <a:ext uri="{9D8B030D-6E8A-4147-A177-3AD203B41FA5}">
                      <a16:colId xmlns:a16="http://schemas.microsoft.com/office/drawing/2014/main" val="20001"/>
                    </a:ext>
                  </a:extLst>
                </a:gridCol>
              </a:tblGrid>
              <a:tr h="40005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100" b="0" i="0" u="none" strike="noStrike" cap="none" normalizeH="0" baseline="0" dirty="0">
                          <a:ln>
                            <a:noFill/>
                          </a:ln>
                          <a:solidFill>
                            <a:schemeClr val="tx1"/>
                          </a:solidFill>
                          <a:effectLst/>
                          <a:latin typeface="Arial" charset="0"/>
                        </a:rPr>
                        <a:t>Positivistic</a:t>
                      </a:r>
                      <a:endParaRPr kumimoji="0" lang="en-US" altLang="zh-CN" sz="2100" b="0" i="0" u="none" strike="noStrike" cap="none" normalizeH="0" baseline="0" dirty="0">
                        <a:ln>
                          <a:noFill/>
                        </a:ln>
                        <a:solidFill>
                          <a:schemeClr val="tx1"/>
                        </a:solidFill>
                        <a:effectLst/>
                        <a:latin typeface="Arial" charset="0"/>
                        <a:ea typeface="宋体" charset="-122"/>
                      </a:endParaRPr>
                    </a:p>
                  </a:txBody>
                  <a:tcPr marL="68580" marR="68580" marT="34290" marB="3429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4">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100" b="0" i="0" u="none" strike="noStrike" cap="none" normalizeH="0" baseline="0" dirty="0">
                          <a:ln>
                            <a:noFill/>
                          </a:ln>
                          <a:solidFill>
                            <a:schemeClr val="tx1"/>
                          </a:solidFill>
                          <a:effectLst/>
                          <a:latin typeface="Arial" charset="0"/>
                        </a:rPr>
                        <a:t>Phenomenological</a:t>
                      </a:r>
                      <a:endParaRPr kumimoji="0" lang="en-US" altLang="zh-CN" sz="2100" b="0" i="0" u="none" strike="noStrike" cap="none" normalizeH="0" baseline="0" dirty="0">
                        <a:ln>
                          <a:noFill/>
                        </a:ln>
                        <a:solidFill>
                          <a:schemeClr val="tx1"/>
                        </a:solidFill>
                        <a:effectLst/>
                        <a:latin typeface="Arial" charset="0"/>
                        <a:ea typeface="宋体" charset="-122"/>
                      </a:endParaRPr>
                    </a:p>
                  </a:txBody>
                  <a:tcPr marL="68580" marR="68580" marT="34290" marB="342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0"/>
                  </a:ext>
                </a:extLst>
              </a:tr>
              <a:tr h="3186684">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1700" b="0" i="0" u="none" strike="noStrike" cap="none" normalizeH="0" baseline="0">
                          <a:ln>
                            <a:noFill/>
                          </a:ln>
                          <a:solidFill>
                            <a:schemeClr val="tx1"/>
                          </a:solidFill>
                          <a:effectLst/>
                          <a:latin typeface="Arial" charset="0"/>
                        </a:rPr>
                        <a:t>Tends to produce quantitative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1700" b="0" i="0" u="none" strike="noStrike" cap="none" normalizeH="0" baseline="0">
                          <a:ln>
                            <a:noFill/>
                          </a:ln>
                          <a:solidFill>
                            <a:schemeClr val="tx1"/>
                          </a:solidFill>
                          <a:effectLst/>
                          <a:latin typeface="Arial" charset="0"/>
                        </a:rPr>
                        <a:t>Uses large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1700" b="0" i="0" u="none" strike="noStrike" cap="none" normalizeH="0" baseline="0">
                          <a:ln>
                            <a:noFill/>
                          </a:ln>
                          <a:solidFill>
                            <a:schemeClr val="tx1"/>
                          </a:solidFill>
                          <a:effectLst/>
                          <a:latin typeface="Arial" charset="0"/>
                        </a:rPr>
                        <a:t>Concerned with testing theory (deductive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1700" b="0" i="0" u="none" strike="noStrike" cap="none" normalizeH="0" baseline="0">
                          <a:ln>
                            <a:noFill/>
                          </a:ln>
                          <a:solidFill>
                            <a:schemeClr val="tx1"/>
                          </a:solidFill>
                          <a:effectLst/>
                          <a:latin typeface="Arial" charset="0"/>
                        </a:rPr>
                        <a:t>Data is highly specific &amp; precise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1700" b="0" i="0" u="none" strike="noStrike" cap="none" normalizeH="0" baseline="0">
                          <a:ln>
                            <a:noFill/>
                          </a:ln>
                          <a:solidFill>
                            <a:schemeClr val="tx1"/>
                          </a:solidFill>
                          <a:effectLst/>
                          <a:latin typeface="Arial" charset="0"/>
                        </a:rPr>
                        <a:t>The location is artificial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1700" b="0" i="0" u="none" strike="noStrike" cap="none" normalizeH="0" baseline="0">
                          <a:ln>
                            <a:noFill/>
                          </a:ln>
                          <a:solidFill>
                            <a:schemeClr val="tx1"/>
                          </a:solidFill>
                          <a:effectLst/>
                          <a:latin typeface="Arial" charset="0"/>
                        </a:rPr>
                        <a:t>Reliability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1700" b="0" i="0" u="none" strike="noStrike" cap="none" normalizeH="0" baseline="0">
                          <a:ln>
                            <a:noFill/>
                          </a:ln>
                          <a:solidFill>
                            <a:schemeClr val="tx1"/>
                          </a:solidFill>
                          <a:effectLst/>
                          <a:latin typeface="Arial" charset="0"/>
                        </a:rPr>
                        <a:t>Validity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1700" b="0" i="0" u="none" strike="noStrike" cap="none" normalizeH="0" baseline="0">
                          <a:ln>
                            <a:noFill/>
                          </a:ln>
                          <a:solidFill>
                            <a:schemeClr val="tx1"/>
                          </a:solidFill>
                          <a:effectLst/>
                          <a:latin typeface="Arial" charset="0"/>
                        </a:rPr>
                        <a:t>Generalises from sample to population</a:t>
                      </a:r>
                      <a:endParaRPr kumimoji="0" lang="en-US" altLang="zh-CN" sz="1700" b="0" i="0" u="none" strike="noStrike" cap="none" normalizeH="0" baseline="0">
                        <a:ln>
                          <a:noFill/>
                        </a:ln>
                        <a:solidFill>
                          <a:schemeClr val="tx1"/>
                        </a:solidFill>
                        <a:effectLst/>
                        <a:latin typeface="Arial" charset="0"/>
                        <a:ea typeface="宋体" charset="-122"/>
                      </a:endParaRPr>
                    </a:p>
                  </a:txBody>
                  <a:tcPr marL="68580" marR="68580" marT="34290" marB="3429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1700" b="0" i="0" u="none" strike="noStrike" cap="none" normalizeH="0" baseline="0" dirty="0">
                          <a:ln>
                            <a:noFill/>
                          </a:ln>
                          <a:solidFill>
                            <a:schemeClr val="tx1"/>
                          </a:solidFill>
                          <a:effectLst/>
                          <a:latin typeface="Arial" charset="0"/>
                        </a:rPr>
                        <a:t>Tends to produce qualitative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1700" b="0" i="0" u="none" strike="noStrike" cap="none" normalizeH="0" baseline="0" dirty="0">
                          <a:ln>
                            <a:noFill/>
                          </a:ln>
                          <a:solidFill>
                            <a:schemeClr val="tx1"/>
                          </a:solidFill>
                          <a:effectLst/>
                          <a:latin typeface="Arial" charset="0"/>
                        </a:rPr>
                        <a:t>Uses small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1700" b="0" i="0" u="none" strike="noStrike" cap="none" normalizeH="0" baseline="0" dirty="0">
                          <a:ln>
                            <a:noFill/>
                          </a:ln>
                          <a:solidFill>
                            <a:schemeClr val="tx1"/>
                          </a:solidFill>
                          <a:effectLst/>
                          <a:latin typeface="Arial" charset="0"/>
                        </a:rPr>
                        <a:t>Concerned with generating theory (inductive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1700" b="0" i="0" u="none" strike="noStrike" cap="none" normalizeH="0" baseline="0" dirty="0">
                          <a:ln>
                            <a:noFill/>
                          </a:ln>
                          <a:solidFill>
                            <a:schemeClr val="tx1"/>
                          </a:solidFill>
                          <a:effectLst/>
                          <a:latin typeface="Arial" charset="0"/>
                        </a:rPr>
                        <a:t>Data is rich and subjective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1700" b="0" i="0" u="none" strike="noStrike" cap="none" normalizeH="0" baseline="0" dirty="0">
                          <a:ln>
                            <a:noFill/>
                          </a:ln>
                          <a:solidFill>
                            <a:schemeClr val="tx1"/>
                          </a:solidFill>
                          <a:effectLst/>
                          <a:latin typeface="Arial" charset="0"/>
                        </a:rPr>
                        <a:t>The location is natural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1700" b="0" i="0" u="none" strike="noStrike" cap="none" normalizeH="0" baseline="0" dirty="0">
                          <a:ln>
                            <a:noFill/>
                          </a:ln>
                          <a:solidFill>
                            <a:schemeClr val="tx1"/>
                          </a:solidFill>
                          <a:effectLst/>
                          <a:latin typeface="Arial" charset="0"/>
                        </a:rPr>
                        <a:t>Reliability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1700" b="0" i="0" u="none" strike="noStrike" cap="none" normalizeH="0" baseline="0" dirty="0">
                          <a:ln>
                            <a:noFill/>
                          </a:ln>
                          <a:solidFill>
                            <a:schemeClr val="tx1"/>
                          </a:solidFill>
                          <a:effectLst/>
                          <a:latin typeface="Arial" charset="0"/>
                        </a:rPr>
                        <a:t>Validity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1700" b="0" i="0" u="none" strike="noStrike" cap="none" normalizeH="0" baseline="0" dirty="0">
                          <a:ln>
                            <a:noFill/>
                          </a:ln>
                          <a:solidFill>
                            <a:schemeClr val="tx1"/>
                          </a:solidFill>
                          <a:effectLst/>
                          <a:latin typeface="Arial" charset="0"/>
                        </a:rPr>
                        <a:t>Generalises from one setting to another</a:t>
                      </a:r>
                      <a:endParaRPr kumimoji="0" lang="en-US" altLang="zh-CN" sz="1700" b="0" i="0" u="none" strike="noStrike" cap="none" normalizeH="0" baseline="0" dirty="0">
                        <a:ln>
                          <a:noFill/>
                        </a:ln>
                        <a:solidFill>
                          <a:schemeClr val="tx1"/>
                        </a:solidFill>
                        <a:effectLst/>
                        <a:latin typeface="Arial" charset="0"/>
                        <a:ea typeface="宋体" charset="-122"/>
                      </a:endParaRPr>
                    </a:p>
                  </a:txBody>
                  <a:tcPr marL="68580" marR="68580" marT="34290" marB="342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2256708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a:bodyPr>
          <a:lstStyle/>
          <a:p>
            <a:r>
              <a:rPr lang="en-GB" dirty="0"/>
              <a:t>Methods of the main paradigms</a:t>
            </a:r>
            <a:endParaRPr lang="en-US" altLang="zh-CN" dirty="0"/>
          </a:p>
        </p:txBody>
      </p:sp>
      <p:graphicFrame>
        <p:nvGraphicFramePr>
          <p:cNvPr id="16407" name="Group 23"/>
          <p:cNvGraphicFramePr>
            <a:graphicFrameLocks noGrp="1"/>
          </p:cNvGraphicFramePr>
          <p:nvPr>
            <p:ph type="tbl" idx="1"/>
          </p:nvPr>
        </p:nvGraphicFramePr>
        <p:xfrm>
          <a:off x="1485900" y="2057400"/>
          <a:ext cx="6172200" cy="1959864"/>
        </p:xfrm>
        <a:graphic>
          <a:graphicData uri="http://schemas.openxmlformats.org/drawingml/2006/table">
            <a:tbl>
              <a:tblPr/>
              <a:tblGrid>
                <a:gridCol w="3086100">
                  <a:extLst>
                    <a:ext uri="{9D8B030D-6E8A-4147-A177-3AD203B41FA5}">
                      <a16:colId xmlns:a16="http://schemas.microsoft.com/office/drawing/2014/main" val="20000"/>
                    </a:ext>
                  </a:extLst>
                </a:gridCol>
                <a:gridCol w="3086100">
                  <a:extLst>
                    <a:ext uri="{9D8B030D-6E8A-4147-A177-3AD203B41FA5}">
                      <a16:colId xmlns:a16="http://schemas.microsoft.com/office/drawing/2014/main" val="20001"/>
                    </a:ext>
                  </a:extLst>
                </a:gridCol>
              </a:tblGrid>
              <a:tr h="38862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100" b="0" i="0" u="none" strike="noStrike" cap="none" normalizeH="0" baseline="0" dirty="0">
                          <a:ln>
                            <a:noFill/>
                          </a:ln>
                          <a:solidFill>
                            <a:schemeClr val="tx1"/>
                          </a:solidFill>
                          <a:effectLst/>
                          <a:latin typeface="Arial" charset="0"/>
                        </a:rPr>
                        <a:t>Positivistic</a:t>
                      </a:r>
                      <a:endParaRPr kumimoji="0" lang="en-US" altLang="zh-CN" sz="2100" b="0" i="0" u="none" strike="noStrike" cap="none" normalizeH="0" baseline="0" dirty="0">
                        <a:ln>
                          <a:noFill/>
                        </a:ln>
                        <a:solidFill>
                          <a:schemeClr val="tx1"/>
                        </a:solidFill>
                        <a:effectLst/>
                        <a:latin typeface="Arial" charset="0"/>
                        <a:ea typeface="宋体" charset="-122"/>
                      </a:endParaRPr>
                    </a:p>
                  </a:txBody>
                  <a:tcPr marL="68580" marR="68580" marT="34290" marB="3429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4">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100" b="0" i="0" u="none" strike="noStrike" cap="none" normalizeH="0" baseline="0" dirty="0">
                          <a:ln>
                            <a:noFill/>
                          </a:ln>
                          <a:solidFill>
                            <a:schemeClr val="tx1"/>
                          </a:solidFill>
                          <a:effectLst/>
                          <a:latin typeface="Arial" charset="0"/>
                        </a:rPr>
                        <a:t>Phenomenological</a:t>
                      </a:r>
                      <a:endParaRPr kumimoji="0" lang="en-US" altLang="zh-CN" sz="2100" b="0" i="0" u="none" strike="noStrike" cap="none" normalizeH="0" baseline="0" dirty="0">
                        <a:ln>
                          <a:noFill/>
                        </a:ln>
                        <a:solidFill>
                          <a:schemeClr val="tx1"/>
                        </a:solidFill>
                        <a:effectLst/>
                        <a:latin typeface="Arial" charset="0"/>
                        <a:ea typeface="宋体" charset="-122"/>
                      </a:endParaRPr>
                    </a:p>
                  </a:txBody>
                  <a:tcPr marL="68580" marR="68580" marT="34290" marB="342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0"/>
                  </a:ext>
                </a:extLst>
              </a:tr>
              <a:tr h="1527048">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1700" b="0" i="0" u="none" strike="noStrike" cap="none" normalizeH="0" baseline="0" dirty="0">
                          <a:ln>
                            <a:noFill/>
                          </a:ln>
                          <a:solidFill>
                            <a:schemeClr val="tx1"/>
                          </a:solidFill>
                          <a:effectLst/>
                          <a:latin typeface="Arial" charset="0"/>
                        </a:rPr>
                        <a:t>Structured questionnaire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1700" b="0" i="0" u="none" strike="noStrike" cap="none" normalizeH="0" baseline="0" dirty="0">
                          <a:ln>
                            <a:noFill/>
                          </a:ln>
                          <a:solidFill>
                            <a:schemeClr val="tx1"/>
                          </a:solidFill>
                          <a:effectLst/>
                          <a:latin typeface="Arial" charset="0"/>
                        </a:rPr>
                        <a:t>Structured interview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1700" b="0" i="0" u="none" strike="noStrike" cap="none" normalizeH="0" baseline="0" dirty="0">
                          <a:ln>
                            <a:noFill/>
                          </a:ln>
                          <a:solidFill>
                            <a:schemeClr val="tx1"/>
                          </a:solidFill>
                          <a:effectLst/>
                          <a:latin typeface="Arial" charset="0"/>
                        </a:rPr>
                        <a:t>Experiments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1700" b="0" i="0" u="none" strike="noStrike" cap="none" normalizeH="0" baseline="0" dirty="0">
                          <a:ln>
                            <a:noFill/>
                          </a:ln>
                          <a:solidFill>
                            <a:schemeClr val="tx1"/>
                          </a:solidFill>
                          <a:effectLst/>
                          <a:latin typeface="Arial" charset="0"/>
                        </a:rPr>
                        <a:t>Software development</a:t>
                      </a:r>
                    </a:p>
                  </a:txBody>
                  <a:tcPr marL="68580" marR="68580" marT="34290" marB="3429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1700" b="0" i="0" u="none" strike="noStrike" cap="none" normalizeH="0" baseline="0" dirty="0">
                          <a:ln>
                            <a:noFill/>
                          </a:ln>
                          <a:solidFill>
                            <a:schemeClr val="tx1"/>
                          </a:solidFill>
                          <a:effectLst/>
                          <a:latin typeface="Arial" charset="0"/>
                        </a:rPr>
                        <a:t>Action research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1700" b="0" i="0" u="none" strike="noStrike" cap="none" normalizeH="0" baseline="0" dirty="0">
                          <a:ln>
                            <a:noFill/>
                          </a:ln>
                          <a:solidFill>
                            <a:schemeClr val="tx1"/>
                          </a:solidFill>
                          <a:effectLst/>
                          <a:latin typeface="Arial" charset="0"/>
                        </a:rPr>
                        <a:t>Case studies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1700" b="0" i="0" u="none" strike="noStrike" cap="none" normalizeH="0" baseline="0" dirty="0">
                          <a:ln>
                            <a:noFill/>
                          </a:ln>
                          <a:solidFill>
                            <a:schemeClr val="tx1"/>
                          </a:solidFill>
                          <a:effectLst/>
                          <a:latin typeface="Arial" charset="0"/>
                        </a:rPr>
                        <a:t>Document analysis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1700" b="0" i="0" u="none" strike="noStrike" cap="none" normalizeH="0" baseline="0" dirty="0">
                          <a:ln>
                            <a:noFill/>
                          </a:ln>
                          <a:solidFill>
                            <a:schemeClr val="tx1"/>
                          </a:solidFill>
                          <a:effectLst/>
                          <a:latin typeface="Arial" charset="0"/>
                        </a:rPr>
                        <a:t>Unstructured interviews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1700" b="0" i="0" u="none" strike="noStrike" cap="none" normalizeH="0" baseline="0" dirty="0">
                          <a:ln>
                            <a:noFill/>
                          </a:ln>
                          <a:solidFill>
                            <a:schemeClr val="tx1"/>
                          </a:solidFill>
                          <a:effectLst/>
                          <a:latin typeface="Arial" charset="0"/>
                        </a:rPr>
                        <a:t>Focus groups</a:t>
                      </a:r>
                      <a:endParaRPr kumimoji="0" lang="en-US" altLang="zh-CN" sz="1700" b="0" i="0" u="none" strike="noStrike" cap="none" normalizeH="0" baseline="0" dirty="0">
                        <a:ln>
                          <a:noFill/>
                        </a:ln>
                        <a:solidFill>
                          <a:schemeClr val="tx1"/>
                        </a:solidFill>
                        <a:effectLst/>
                        <a:latin typeface="Arial" charset="0"/>
                        <a:ea typeface="宋体" charset="-122"/>
                      </a:endParaRPr>
                    </a:p>
                  </a:txBody>
                  <a:tcPr marL="68580" marR="68580" marT="34290" marB="342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06957510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DF928DA-09F5-4F18-AF54-A46892808356}"/>
              </a:ext>
            </a:extLst>
          </p:cNvPr>
          <p:cNvSpPr>
            <a:spLocks noGrp="1"/>
          </p:cNvSpPr>
          <p:nvPr>
            <p:ph type="title"/>
          </p:nvPr>
        </p:nvSpPr>
        <p:spPr/>
        <p:txBody>
          <a:bodyPr>
            <a:normAutofit fontScale="90000"/>
          </a:bodyPr>
          <a:lstStyle/>
          <a:p>
            <a:r>
              <a:rPr lang="en-GB" dirty="0"/>
              <a:t>Approaches:  Inductive vs. Deductive Reasoning</a:t>
            </a:r>
          </a:p>
        </p:txBody>
      </p:sp>
      <p:pic>
        <p:nvPicPr>
          <p:cNvPr id="1026" name="Picture 2" descr=", The Difference Between Deductive and Inductive Reasoning">
            <a:extLst>
              <a:ext uri="{FF2B5EF4-FFF2-40B4-BE49-F238E27FC236}">
                <a16:creationId xmlns:a16="http://schemas.microsoft.com/office/drawing/2014/main" id="{7AFAECF5-3B22-49BC-B6C3-A738127D7A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0282" y="2269390"/>
            <a:ext cx="3085117" cy="283830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872A036-6122-4C52-A916-C2E468F8F849}"/>
              </a:ext>
            </a:extLst>
          </p:cNvPr>
          <p:cNvSpPr txBox="1"/>
          <p:nvPr/>
        </p:nvSpPr>
        <p:spPr>
          <a:xfrm>
            <a:off x="1179178" y="5387305"/>
            <a:ext cx="7336172" cy="300082"/>
          </a:xfrm>
          <a:prstGeom prst="rect">
            <a:avLst/>
          </a:prstGeom>
          <a:noFill/>
        </p:spPr>
        <p:txBody>
          <a:bodyPr wrap="square" rtlCol="0">
            <a:spAutoFit/>
          </a:bodyPr>
          <a:lstStyle/>
          <a:p>
            <a:r>
              <a:rPr lang="en-GB" sz="1350" dirty="0">
                <a:hlinkClick r:id="rId3"/>
              </a:rPr>
              <a:t>https://danielmiessler.com/blog/the-difference-between-deductive-and-inductive-reasoning/</a:t>
            </a:r>
            <a:endParaRPr lang="en-GB" sz="1350" dirty="0"/>
          </a:p>
        </p:txBody>
      </p:sp>
      <p:sp>
        <p:nvSpPr>
          <p:cNvPr id="6" name="TextBox 5">
            <a:extLst>
              <a:ext uri="{FF2B5EF4-FFF2-40B4-BE49-F238E27FC236}">
                <a16:creationId xmlns:a16="http://schemas.microsoft.com/office/drawing/2014/main" id="{ED7852CC-98C5-44FB-A5AE-BE1C6D13DC51}"/>
              </a:ext>
            </a:extLst>
          </p:cNvPr>
          <p:cNvSpPr txBox="1"/>
          <p:nvPr/>
        </p:nvSpPr>
        <p:spPr>
          <a:xfrm>
            <a:off x="1093826" y="2964985"/>
            <a:ext cx="1114985" cy="1131079"/>
          </a:xfrm>
          <a:prstGeom prst="rect">
            <a:avLst/>
          </a:prstGeom>
          <a:noFill/>
        </p:spPr>
        <p:txBody>
          <a:bodyPr wrap="none" rtlCol="0">
            <a:spAutoFit/>
          </a:bodyPr>
          <a:lstStyle/>
          <a:p>
            <a:r>
              <a:rPr lang="en-GB" sz="1350" dirty="0"/>
              <a:t>Newton:</a:t>
            </a:r>
          </a:p>
          <a:p>
            <a:r>
              <a:rPr lang="en-GB" sz="1350" dirty="0"/>
              <a:t>theory;</a:t>
            </a:r>
          </a:p>
          <a:p>
            <a:r>
              <a:rPr lang="en-GB" sz="1350" dirty="0"/>
              <a:t>hypothesis;</a:t>
            </a:r>
          </a:p>
          <a:p>
            <a:r>
              <a:rPr lang="en-GB" sz="1350" dirty="0"/>
              <a:t>observation;</a:t>
            </a:r>
          </a:p>
          <a:p>
            <a:r>
              <a:rPr lang="en-GB" sz="1350" dirty="0"/>
              <a:t>confirmation</a:t>
            </a:r>
          </a:p>
        </p:txBody>
      </p:sp>
      <p:sp>
        <p:nvSpPr>
          <p:cNvPr id="7" name="TextBox 6">
            <a:extLst>
              <a:ext uri="{FF2B5EF4-FFF2-40B4-BE49-F238E27FC236}">
                <a16:creationId xmlns:a16="http://schemas.microsoft.com/office/drawing/2014/main" id="{C681FC5F-85D3-42ED-93D3-24CF323804E0}"/>
              </a:ext>
            </a:extLst>
          </p:cNvPr>
          <p:cNvSpPr txBox="1"/>
          <p:nvPr/>
        </p:nvSpPr>
        <p:spPr>
          <a:xfrm>
            <a:off x="5559180" y="2964985"/>
            <a:ext cx="1082091" cy="1131079"/>
          </a:xfrm>
          <a:prstGeom prst="rect">
            <a:avLst/>
          </a:prstGeom>
          <a:noFill/>
        </p:spPr>
        <p:txBody>
          <a:bodyPr wrap="none" rtlCol="0">
            <a:spAutoFit/>
          </a:bodyPr>
          <a:lstStyle/>
          <a:p>
            <a:r>
              <a:rPr lang="en-GB" sz="1350" dirty="0"/>
              <a:t>Sherlock:</a:t>
            </a:r>
          </a:p>
          <a:p>
            <a:r>
              <a:rPr lang="en-GB" sz="1350" dirty="0"/>
              <a:t>observation;</a:t>
            </a:r>
          </a:p>
          <a:p>
            <a:r>
              <a:rPr lang="en-GB" sz="1350" dirty="0"/>
              <a:t>pattern;</a:t>
            </a:r>
          </a:p>
          <a:p>
            <a:r>
              <a:rPr lang="en-GB" sz="1350" dirty="0"/>
              <a:t>hypothesis;</a:t>
            </a:r>
          </a:p>
          <a:p>
            <a:r>
              <a:rPr lang="en-GB" sz="1350" dirty="0"/>
              <a:t>theory</a:t>
            </a:r>
          </a:p>
        </p:txBody>
      </p:sp>
    </p:spTree>
    <p:extLst>
      <p:ext uri="{BB962C8B-B14F-4D97-AF65-F5344CB8AC3E}">
        <p14:creationId xmlns:p14="http://schemas.microsoft.com/office/powerpoint/2010/main" val="358920815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42AB9-01DC-4AD3-9753-6B4FEC2222BB}"/>
              </a:ext>
            </a:extLst>
          </p:cNvPr>
          <p:cNvSpPr>
            <a:spLocks noGrp="1"/>
          </p:cNvSpPr>
          <p:nvPr>
            <p:ph type="title"/>
          </p:nvPr>
        </p:nvSpPr>
        <p:spPr/>
        <p:txBody>
          <a:bodyPr>
            <a:normAutofit fontScale="90000"/>
          </a:bodyPr>
          <a:lstStyle/>
          <a:p>
            <a:r>
              <a:rPr lang="en-GB" dirty="0"/>
              <a:t>Approaches:  Abductive Reasoning</a:t>
            </a:r>
          </a:p>
        </p:txBody>
      </p:sp>
      <p:sp>
        <p:nvSpPr>
          <p:cNvPr id="3" name="Content Placeholder 2">
            <a:extLst>
              <a:ext uri="{FF2B5EF4-FFF2-40B4-BE49-F238E27FC236}">
                <a16:creationId xmlns:a16="http://schemas.microsoft.com/office/drawing/2014/main" id="{8E97493D-EEA5-45B5-A08B-85A70F849188}"/>
              </a:ext>
            </a:extLst>
          </p:cNvPr>
          <p:cNvSpPr>
            <a:spLocks noGrp="1"/>
          </p:cNvSpPr>
          <p:nvPr>
            <p:ph idx="1"/>
          </p:nvPr>
        </p:nvSpPr>
        <p:spPr/>
        <p:txBody>
          <a:bodyPr/>
          <a:lstStyle/>
          <a:p>
            <a:r>
              <a:rPr lang="en-GB" dirty="0"/>
              <a:t>Incomplete observations lead to a best prediction (which may be true)</a:t>
            </a:r>
          </a:p>
        </p:txBody>
      </p:sp>
    </p:spTree>
    <p:extLst>
      <p:ext uri="{BB962C8B-B14F-4D97-AF65-F5344CB8AC3E}">
        <p14:creationId xmlns:p14="http://schemas.microsoft.com/office/powerpoint/2010/main" val="1742697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7229B0-ABAB-488A-A141-4DEF8A3755FB}"/>
              </a:ext>
            </a:extLst>
          </p:cNvPr>
          <p:cNvSpPr>
            <a:spLocks noGrp="1"/>
          </p:cNvSpPr>
          <p:nvPr>
            <p:ph type="title"/>
          </p:nvPr>
        </p:nvSpPr>
        <p:spPr/>
        <p:txBody>
          <a:bodyPr>
            <a:normAutofit fontScale="90000"/>
          </a:bodyPr>
          <a:lstStyle/>
          <a:p>
            <a:r>
              <a:rPr lang="en-GB" dirty="0"/>
              <a:t>Abduction-based Synthesis Reasoning Process</a:t>
            </a:r>
          </a:p>
        </p:txBody>
      </p:sp>
      <p:pic>
        <p:nvPicPr>
          <p:cNvPr id="2050" name="Picture 2" descr="https://ars.els-cdn.com/content/image/1-s2.0-S0007850612000649-gr1.jpg">
            <a:extLst>
              <a:ext uri="{FF2B5EF4-FFF2-40B4-BE49-F238E27FC236}">
                <a16:creationId xmlns:a16="http://schemas.microsoft.com/office/drawing/2014/main" id="{45FF39FA-80BE-46C9-B27A-FA446AA1AB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1774" y="1551901"/>
            <a:ext cx="6500451" cy="360529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22AFA8F-E160-439A-9CA4-9CA9C6F24DC3}"/>
              </a:ext>
            </a:extLst>
          </p:cNvPr>
          <p:cNvSpPr txBox="1"/>
          <p:nvPr/>
        </p:nvSpPr>
        <p:spPr>
          <a:xfrm>
            <a:off x="5514480" y="5157192"/>
            <a:ext cx="3629520" cy="507831"/>
          </a:xfrm>
          <a:prstGeom prst="rect">
            <a:avLst/>
          </a:prstGeom>
          <a:noFill/>
        </p:spPr>
        <p:txBody>
          <a:bodyPr wrap="none" rtlCol="0">
            <a:spAutoFit/>
          </a:bodyPr>
          <a:lstStyle/>
          <a:p>
            <a:r>
              <a:rPr lang="en-GB" sz="900" dirty="0">
                <a:solidFill>
                  <a:srgbClr val="505050"/>
                </a:solidFill>
                <a:latin typeface="NexusSerif"/>
              </a:rPr>
              <a:t>Stephen C.-Y. Lu, Ang Liu, Abductive reasoning for design synthesis, </a:t>
            </a:r>
          </a:p>
          <a:p>
            <a:r>
              <a:rPr lang="en-GB" sz="900" dirty="0">
                <a:solidFill>
                  <a:srgbClr val="505050"/>
                </a:solidFill>
                <a:latin typeface="NexusSerif"/>
              </a:rPr>
              <a:t>CIRP Annals, Volume 61, Issue 1, 2012, Pages 143-146</a:t>
            </a:r>
            <a:endParaRPr lang="en-GB" sz="900" dirty="0">
              <a:solidFill>
                <a:srgbClr val="505050"/>
              </a:solidFill>
              <a:latin typeface="NexusSerif"/>
              <a:hlinkClick r:id="rId3">
                <a:extLst>
                  <a:ext uri="{A12FA001-AC4F-418D-AE19-62706E023703}">
                    <ahyp:hlinkClr xmlns:ahyp="http://schemas.microsoft.com/office/drawing/2018/hyperlinkcolor" val="tx"/>
                  </a:ext>
                </a:extLst>
              </a:hlinkClick>
            </a:endParaRPr>
          </a:p>
          <a:p>
            <a:r>
              <a:rPr lang="en-GB" sz="900" dirty="0">
                <a:hlinkClick r:id="rId3"/>
              </a:rPr>
              <a:t>https://www.sciencedirect.com/science/article/pii/S0007850612000649</a:t>
            </a:r>
            <a:endParaRPr lang="en-GB" sz="900" dirty="0"/>
          </a:p>
        </p:txBody>
      </p:sp>
    </p:spTree>
    <p:extLst>
      <p:ext uri="{BB962C8B-B14F-4D97-AF65-F5344CB8AC3E}">
        <p14:creationId xmlns:p14="http://schemas.microsoft.com/office/powerpoint/2010/main" val="89791538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E0AF7-2681-4963-B558-13889AAD0009}"/>
              </a:ext>
            </a:extLst>
          </p:cNvPr>
          <p:cNvSpPr>
            <a:spLocks noGrp="1"/>
          </p:cNvSpPr>
          <p:nvPr>
            <p:ph type="title"/>
          </p:nvPr>
        </p:nvSpPr>
        <p:spPr/>
        <p:txBody>
          <a:bodyPr>
            <a:normAutofit/>
          </a:bodyPr>
          <a:lstStyle/>
          <a:p>
            <a:r>
              <a:rPr lang="en-GB" sz="2400" b="1" dirty="0"/>
              <a:t>Applications of Abductive Reasoning to Design Synthesis</a:t>
            </a:r>
          </a:p>
        </p:txBody>
      </p:sp>
      <p:graphicFrame>
        <p:nvGraphicFramePr>
          <p:cNvPr id="3" name="Table 2">
            <a:extLst>
              <a:ext uri="{FF2B5EF4-FFF2-40B4-BE49-F238E27FC236}">
                <a16:creationId xmlns:a16="http://schemas.microsoft.com/office/drawing/2014/main" id="{51CD8DF6-E3D9-4A26-B6A4-487FE65096EA}"/>
              </a:ext>
            </a:extLst>
          </p:cNvPr>
          <p:cNvGraphicFramePr>
            <a:graphicFrameLocks noGrp="1"/>
          </p:cNvGraphicFramePr>
          <p:nvPr>
            <p:extLst>
              <p:ext uri="{D42A27DB-BD31-4B8C-83A1-F6EECF244321}">
                <p14:modId xmlns:p14="http://schemas.microsoft.com/office/powerpoint/2010/main" val="3339461066"/>
              </p:ext>
            </p:extLst>
          </p:nvPr>
        </p:nvGraphicFramePr>
        <p:xfrm>
          <a:off x="683568" y="1417638"/>
          <a:ext cx="8003230" cy="4139745"/>
        </p:xfrm>
        <a:graphic>
          <a:graphicData uri="http://schemas.openxmlformats.org/drawingml/2006/table">
            <a:tbl>
              <a:tblPr/>
              <a:tblGrid>
                <a:gridCol w="1600646">
                  <a:extLst>
                    <a:ext uri="{9D8B030D-6E8A-4147-A177-3AD203B41FA5}">
                      <a16:colId xmlns:a16="http://schemas.microsoft.com/office/drawing/2014/main" val="296011937"/>
                    </a:ext>
                  </a:extLst>
                </a:gridCol>
                <a:gridCol w="1600646">
                  <a:extLst>
                    <a:ext uri="{9D8B030D-6E8A-4147-A177-3AD203B41FA5}">
                      <a16:colId xmlns:a16="http://schemas.microsoft.com/office/drawing/2014/main" val="3874718252"/>
                    </a:ext>
                  </a:extLst>
                </a:gridCol>
                <a:gridCol w="1600646">
                  <a:extLst>
                    <a:ext uri="{9D8B030D-6E8A-4147-A177-3AD203B41FA5}">
                      <a16:colId xmlns:a16="http://schemas.microsoft.com/office/drawing/2014/main" val="411798562"/>
                    </a:ext>
                  </a:extLst>
                </a:gridCol>
                <a:gridCol w="1600646">
                  <a:extLst>
                    <a:ext uri="{9D8B030D-6E8A-4147-A177-3AD203B41FA5}">
                      <a16:colId xmlns:a16="http://schemas.microsoft.com/office/drawing/2014/main" val="2578588552"/>
                    </a:ext>
                  </a:extLst>
                </a:gridCol>
                <a:gridCol w="1600646">
                  <a:extLst>
                    <a:ext uri="{9D8B030D-6E8A-4147-A177-3AD203B41FA5}">
                      <a16:colId xmlns:a16="http://schemas.microsoft.com/office/drawing/2014/main" val="2327642083"/>
                    </a:ext>
                  </a:extLst>
                </a:gridCol>
              </a:tblGrid>
              <a:tr h="871665">
                <a:tc>
                  <a:txBody>
                    <a:bodyPr/>
                    <a:lstStyle/>
                    <a:p>
                      <a:pPr algn="l"/>
                      <a:r>
                        <a:rPr lang="en-GB" sz="1400" b="1">
                          <a:effectLst/>
                        </a:rPr>
                        <a:t>Application to design synthesis</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400" b="1">
                          <a:effectLst/>
                        </a:rPr>
                        <a:t>Type of abductive reasoning</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400" b="1">
                          <a:effectLst/>
                        </a:rPr>
                        <a:t>Desired/given consequence</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400" b="1">
                          <a:effectLst/>
                        </a:rPr>
                        <a:t>Applicable rules</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400" b="1">
                          <a:effectLst/>
                        </a:rPr>
                        <a:t>Possible explanation (precondition)</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39338010"/>
                  </a:ext>
                </a:extLst>
              </a:tr>
              <a:tr h="1034936">
                <a:tc>
                  <a:txBody>
                    <a:bodyPr/>
                    <a:lstStyle/>
                    <a:p>
                      <a:pPr algn="l"/>
                      <a:r>
                        <a:rPr lang="en-GB" sz="1400" dirty="0">
                          <a:effectLst/>
                        </a:rPr>
                        <a:t>Identification of implicit design target (i.e., FR)</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400" dirty="0">
                          <a:effectLst/>
                        </a:rPr>
                        <a:t>Second order existential abduction</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400">
                          <a:effectLst/>
                        </a:rPr>
                        <a:t>Customer needs (CN)</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400">
                          <a:effectLst/>
                        </a:rPr>
                        <a:t>CNs can be satisfied by certain FRs; FR is more concrete than CN</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400">
                          <a:effectLst/>
                        </a:rPr>
                        <a:t>Functional requirements (FR)</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08657041"/>
                  </a:ext>
                </a:extLst>
              </a:tr>
              <a:tr h="1034936">
                <a:tc>
                  <a:txBody>
                    <a:bodyPr/>
                    <a:lstStyle/>
                    <a:p>
                      <a:pPr algn="l"/>
                      <a:r>
                        <a:rPr lang="en-GB" sz="1400" dirty="0">
                          <a:effectLst/>
                        </a:rPr>
                        <a:t>Ideation of innovative design concepts (i.e., DP)</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400">
                          <a:effectLst/>
                        </a:rPr>
                        <a:t>Factual abduction or law-abduction</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400">
                          <a:effectLst/>
                        </a:rPr>
                        <a:t>Functional requirements (FR)</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400">
                          <a:effectLst/>
                        </a:rPr>
                        <a:t>FR can be satisfied by certain DP; DP can instantiate FR</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400" dirty="0">
                          <a:effectLst/>
                        </a:rPr>
                        <a:t>Design parameters (DP)</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91084577"/>
                  </a:ext>
                </a:extLst>
              </a:tr>
              <a:tr h="1198208">
                <a:tc>
                  <a:txBody>
                    <a:bodyPr/>
                    <a:lstStyle/>
                    <a:p>
                      <a:pPr algn="l"/>
                      <a:r>
                        <a:rPr lang="en-GB" sz="1400">
                          <a:effectLst/>
                        </a:rPr>
                        <a:t>Diagnosis of “bad” design concepts</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400">
                          <a:effectLst/>
                        </a:rPr>
                        <a:t>Observable-fact abduction</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400">
                          <a:effectLst/>
                        </a:rPr>
                        <a:t>Unacceptable or “bad” design concept</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400">
                          <a:effectLst/>
                        </a:rPr>
                        <a:t>Certain design constrains and axioms lead to good design result</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GB" sz="1400" dirty="0">
                          <a:effectLst/>
                        </a:rPr>
                        <a:t>Violation of design constraints or axioms</a:t>
                      </a:r>
                    </a:p>
                  </a:txBody>
                  <a:tcPr marL="23231" marR="23231" marT="23231" marB="2323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01104131"/>
                  </a:ext>
                </a:extLst>
              </a:tr>
            </a:tbl>
          </a:graphicData>
        </a:graphic>
      </p:graphicFrame>
    </p:spTree>
    <p:extLst>
      <p:ext uri="{BB962C8B-B14F-4D97-AF65-F5344CB8AC3E}">
        <p14:creationId xmlns:p14="http://schemas.microsoft.com/office/powerpoint/2010/main" val="46458180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Selecting Your Methodology</a:t>
            </a:r>
          </a:p>
        </p:txBody>
      </p:sp>
      <p:sp>
        <p:nvSpPr>
          <p:cNvPr id="6" name="Content Placeholder 5"/>
          <p:cNvSpPr>
            <a:spLocks noGrp="1"/>
          </p:cNvSpPr>
          <p:nvPr>
            <p:ph idx="1"/>
          </p:nvPr>
        </p:nvSpPr>
        <p:spPr>
          <a:xfrm>
            <a:off x="1485900" y="2942946"/>
            <a:ext cx="6172200" cy="2572697"/>
          </a:xfrm>
        </p:spPr>
        <p:txBody>
          <a:bodyPr>
            <a:normAutofit fontScale="77500" lnSpcReduction="20000"/>
          </a:bodyPr>
          <a:lstStyle/>
          <a:p>
            <a:r>
              <a:rPr lang="en-GB" dirty="0"/>
              <a:t>Listed here  are five of the six most commonly-used research strategies within applied computing</a:t>
            </a:r>
          </a:p>
          <a:p>
            <a:pPr lvl="1"/>
            <a:r>
              <a:rPr lang="en-GB" dirty="0"/>
              <a:t>Others exist, but they are difficult to apply to a short applied computing project</a:t>
            </a:r>
          </a:p>
          <a:p>
            <a:r>
              <a:rPr lang="en-GB" dirty="0"/>
              <a:t>Crucially, the list is missing </a:t>
            </a:r>
            <a:r>
              <a:rPr lang="en-GB" b="1" dirty="0"/>
              <a:t>simulation, </a:t>
            </a:r>
            <a:r>
              <a:rPr lang="en-GB" dirty="0"/>
              <a:t>another positivist, deductive approach</a:t>
            </a:r>
          </a:p>
        </p:txBody>
      </p:sp>
      <p:sp>
        <p:nvSpPr>
          <p:cNvPr id="3" name="Slide Number Placeholder 2"/>
          <p:cNvSpPr>
            <a:spLocks noGrp="1"/>
          </p:cNvSpPr>
          <p:nvPr>
            <p:ph type="sldNum" sz="quarter" idx="12"/>
          </p:nvPr>
        </p:nvSpPr>
        <p:spPr/>
        <p:txBody>
          <a:bodyPr/>
          <a:lstStyle/>
          <a:p>
            <a:fld id="{F912FDC1-C426-46F0-A50A-E2690F78E5D8}" type="slidenum">
              <a:rPr lang="en-GB" smtClean="0"/>
              <a:pPr/>
              <a:t>52</a:t>
            </a:fld>
            <a:endParaRPr lang="en-GB"/>
          </a:p>
        </p:txBody>
      </p:sp>
      <p:grpSp>
        <p:nvGrpSpPr>
          <p:cNvPr id="19" name="Group 18"/>
          <p:cNvGrpSpPr/>
          <p:nvPr/>
        </p:nvGrpSpPr>
        <p:grpSpPr>
          <a:xfrm>
            <a:off x="1331340" y="1754814"/>
            <a:ext cx="6534426" cy="1026030"/>
            <a:chOff x="323528" y="1772816"/>
            <a:chExt cx="8712568" cy="1368040"/>
          </a:xfrm>
        </p:grpSpPr>
        <p:grpSp>
          <p:nvGrpSpPr>
            <p:cNvPr id="20" name="Group 19"/>
            <p:cNvGrpSpPr/>
            <p:nvPr/>
          </p:nvGrpSpPr>
          <p:grpSpPr>
            <a:xfrm>
              <a:off x="1835696" y="1772816"/>
              <a:ext cx="7200400" cy="1368040"/>
              <a:chOff x="179512" y="1340808"/>
              <a:chExt cx="7200400" cy="1368040"/>
            </a:xfrm>
          </p:grpSpPr>
          <p:sp>
            <p:nvSpPr>
              <p:cNvPr id="24" name="TextBox 23"/>
              <p:cNvSpPr txBox="1"/>
              <p:nvPr/>
            </p:nvSpPr>
            <p:spPr>
              <a:xfrm>
                <a:off x="3780072" y="1700808"/>
                <a:ext cx="3599840" cy="400109"/>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sz="1350" dirty="0"/>
                  <a:t>Inductive</a:t>
                </a:r>
              </a:p>
            </p:txBody>
          </p:sp>
          <p:sp>
            <p:nvSpPr>
              <p:cNvPr id="25" name="TextBox 24"/>
              <p:cNvSpPr txBox="1"/>
              <p:nvPr/>
            </p:nvSpPr>
            <p:spPr>
              <a:xfrm>
                <a:off x="179512" y="1340808"/>
                <a:ext cx="3600000" cy="360000"/>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sz="1350" dirty="0">
                    <a:solidFill>
                      <a:schemeClr val="bg1"/>
                    </a:solidFill>
                  </a:rPr>
                  <a:t>Positivism</a:t>
                </a:r>
              </a:p>
            </p:txBody>
          </p:sp>
          <p:sp>
            <p:nvSpPr>
              <p:cNvPr id="26" name="TextBox 25"/>
              <p:cNvSpPr txBox="1"/>
              <p:nvPr/>
            </p:nvSpPr>
            <p:spPr>
              <a:xfrm>
                <a:off x="179512" y="1700808"/>
                <a:ext cx="3600000" cy="400109"/>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sz="1350" dirty="0"/>
                  <a:t>Deductive</a:t>
                </a:r>
              </a:p>
            </p:txBody>
          </p:sp>
          <p:sp>
            <p:nvSpPr>
              <p:cNvPr id="27" name="TextBox 26"/>
              <p:cNvSpPr txBox="1"/>
              <p:nvPr/>
            </p:nvSpPr>
            <p:spPr>
              <a:xfrm>
                <a:off x="3779912" y="1340808"/>
                <a:ext cx="3600000" cy="360000"/>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sz="1350" dirty="0">
                    <a:solidFill>
                      <a:schemeClr val="bg1"/>
                    </a:solidFill>
                  </a:rPr>
                  <a:t>Phenomenology</a:t>
                </a:r>
              </a:p>
            </p:txBody>
          </p:sp>
          <p:sp>
            <p:nvSpPr>
              <p:cNvPr id="28" name="TextBox 27"/>
              <p:cNvSpPr txBox="1"/>
              <p:nvPr/>
            </p:nvSpPr>
            <p:spPr>
              <a:xfrm>
                <a:off x="179512" y="2060848"/>
                <a:ext cx="1440000" cy="646331"/>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200" dirty="0"/>
                  <a:t>Experiment</a:t>
                </a:r>
                <a:endParaRPr lang="en-GB" sz="1350" dirty="0"/>
              </a:p>
            </p:txBody>
          </p:sp>
          <p:sp>
            <p:nvSpPr>
              <p:cNvPr id="29" name="TextBox 28"/>
              <p:cNvSpPr txBox="1"/>
              <p:nvPr/>
            </p:nvSpPr>
            <p:spPr>
              <a:xfrm>
                <a:off x="1619512" y="2060847"/>
                <a:ext cx="1440160" cy="646331"/>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200" dirty="0"/>
                  <a:t>Software</a:t>
                </a:r>
                <a:r>
                  <a:rPr lang="en-GB" sz="1350" dirty="0"/>
                  <a:t> </a:t>
                </a:r>
                <a:r>
                  <a:rPr lang="en-GB" sz="1200" dirty="0"/>
                  <a:t>Development</a:t>
                </a:r>
                <a:endParaRPr lang="en-GB" sz="1350" dirty="0"/>
              </a:p>
            </p:txBody>
          </p:sp>
          <p:sp>
            <p:nvSpPr>
              <p:cNvPr id="30" name="TextBox 29"/>
              <p:cNvSpPr txBox="1"/>
              <p:nvPr/>
            </p:nvSpPr>
            <p:spPr>
              <a:xfrm>
                <a:off x="3059832" y="2060848"/>
                <a:ext cx="1440480" cy="648000"/>
              </a:xfrm>
              <a:prstGeom prst="rect">
                <a:avLst/>
              </a:prstGeom>
              <a:solidFill>
                <a:schemeClr val="accent4">
                  <a:lumMod val="40000"/>
                  <a:lumOff val="60000"/>
                </a:schemeClr>
              </a:solidFill>
              <a:ln>
                <a:solidFill>
                  <a:schemeClr val="accent4">
                    <a:lumMod val="50000"/>
                  </a:schemeClr>
                </a:solidFill>
              </a:ln>
            </p:spPr>
            <p:txBody>
              <a:bodyPr wrap="square" rtlCol="0" anchor="ctr">
                <a:noAutofit/>
              </a:bodyPr>
              <a:lstStyle/>
              <a:p>
                <a:pPr algn="ctr"/>
                <a:r>
                  <a:rPr lang="en-GB" sz="1200" dirty="0"/>
                  <a:t>Document Review</a:t>
                </a:r>
              </a:p>
            </p:txBody>
          </p:sp>
          <p:sp>
            <p:nvSpPr>
              <p:cNvPr id="31" name="TextBox 30"/>
              <p:cNvSpPr txBox="1"/>
              <p:nvPr/>
            </p:nvSpPr>
            <p:spPr>
              <a:xfrm>
                <a:off x="45003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200" dirty="0"/>
                  <a:t>Case Study</a:t>
                </a:r>
              </a:p>
            </p:txBody>
          </p:sp>
          <p:sp>
            <p:nvSpPr>
              <p:cNvPr id="32" name="TextBox 31"/>
              <p:cNvSpPr txBox="1"/>
              <p:nvPr/>
            </p:nvSpPr>
            <p:spPr>
              <a:xfrm>
                <a:off x="59399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200" dirty="0"/>
                  <a:t>Survey</a:t>
                </a:r>
              </a:p>
            </p:txBody>
          </p:sp>
        </p:grpSp>
        <p:sp>
          <p:nvSpPr>
            <p:cNvPr id="21" name="TextBox 20"/>
            <p:cNvSpPr txBox="1"/>
            <p:nvPr/>
          </p:nvSpPr>
          <p:spPr>
            <a:xfrm>
              <a:off x="323528" y="1780456"/>
              <a:ext cx="1310701" cy="400109"/>
            </a:xfrm>
            <a:prstGeom prst="rect">
              <a:avLst/>
            </a:prstGeom>
            <a:noFill/>
          </p:spPr>
          <p:txBody>
            <a:bodyPr wrap="none" rtlCol="0">
              <a:spAutoFit/>
            </a:bodyPr>
            <a:lstStyle/>
            <a:p>
              <a:r>
                <a:rPr lang="en-GB" sz="1350" dirty="0"/>
                <a:t>Philosophy</a:t>
              </a:r>
            </a:p>
          </p:txBody>
        </p:sp>
        <p:sp>
          <p:nvSpPr>
            <p:cNvPr id="22" name="TextBox 21"/>
            <p:cNvSpPr txBox="1"/>
            <p:nvPr/>
          </p:nvSpPr>
          <p:spPr>
            <a:xfrm>
              <a:off x="382551" y="2159420"/>
              <a:ext cx="1187933" cy="400109"/>
            </a:xfrm>
            <a:prstGeom prst="rect">
              <a:avLst/>
            </a:prstGeom>
            <a:noFill/>
          </p:spPr>
          <p:txBody>
            <a:bodyPr wrap="none" rtlCol="0">
              <a:spAutoFit/>
            </a:bodyPr>
            <a:lstStyle/>
            <a:p>
              <a:r>
                <a:rPr lang="en-GB" sz="1350" dirty="0"/>
                <a:t>Approach</a:t>
              </a:r>
            </a:p>
          </p:txBody>
        </p:sp>
        <p:sp>
          <p:nvSpPr>
            <p:cNvPr id="23" name="TextBox 22"/>
            <p:cNvSpPr txBox="1"/>
            <p:nvPr/>
          </p:nvSpPr>
          <p:spPr>
            <a:xfrm>
              <a:off x="373349" y="2632191"/>
              <a:ext cx="1198192" cy="400109"/>
            </a:xfrm>
            <a:prstGeom prst="rect">
              <a:avLst/>
            </a:prstGeom>
            <a:noFill/>
          </p:spPr>
          <p:txBody>
            <a:bodyPr wrap="none" rtlCol="0">
              <a:spAutoFit/>
            </a:bodyPr>
            <a:lstStyle/>
            <a:p>
              <a:r>
                <a:rPr lang="en-GB" sz="1350" dirty="0"/>
                <a:t>Strategies</a:t>
              </a:r>
            </a:p>
          </p:txBody>
        </p:sp>
      </p:grpSp>
    </p:spTree>
    <p:extLst>
      <p:ext uri="{BB962C8B-B14F-4D97-AF65-F5344CB8AC3E}">
        <p14:creationId xmlns:p14="http://schemas.microsoft.com/office/powerpoint/2010/main" val="281307283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Selecting Your Methodology</a:t>
            </a:r>
          </a:p>
        </p:txBody>
      </p:sp>
      <p:sp>
        <p:nvSpPr>
          <p:cNvPr id="3" name="Slide Number Placeholder 2"/>
          <p:cNvSpPr>
            <a:spLocks noGrp="1"/>
          </p:cNvSpPr>
          <p:nvPr>
            <p:ph type="sldNum" sz="quarter" idx="12"/>
          </p:nvPr>
        </p:nvSpPr>
        <p:spPr/>
        <p:txBody>
          <a:bodyPr/>
          <a:lstStyle/>
          <a:p>
            <a:fld id="{F912FDC1-C426-46F0-A50A-E2690F78E5D8}" type="slidenum">
              <a:rPr lang="en-GB" smtClean="0"/>
              <a:pPr/>
              <a:t>53</a:t>
            </a:fld>
            <a:endParaRPr lang="en-GB"/>
          </a:p>
        </p:txBody>
      </p:sp>
      <p:sp>
        <p:nvSpPr>
          <p:cNvPr id="39" name="Left Brace 38"/>
          <p:cNvSpPr/>
          <p:nvPr/>
        </p:nvSpPr>
        <p:spPr>
          <a:xfrm rot="16200000">
            <a:off x="3877514" y="1427207"/>
            <a:ext cx="324036" cy="3240600"/>
          </a:xfrm>
          <a:prstGeom prst="leftBrace">
            <a:avLst/>
          </a:prstGeom>
          <a:ln w="38100">
            <a:solidFill>
              <a:schemeClr val="accent6">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40" name="Left Brace 39"/>
          <p:cNvSpPr/>
          <p:nvPr/>
        </p:nvSpPr>
        <p:spPr>
          <a:xfrm rot="16200000">
            <a:off x="6037214" y="3197250"/>
            <a:ext cx="324036" cy="3240600"/>
          </a:xfrm>
          <a:prstGeom prst="leftBrac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41" name="TextBox 40"/>
          <p:cNvSpPr txBox="1"/>
          <p:nvPr/>
        </p:nvSpPr>
        <p:spPr>
          <a:xfrm>
            <a:off x="2419232" y="3209525"/>
            <a:ext cx="3240600" cy="507831"/>
          </a:xfrm>
          <a:prstGeom prst="rect">
            <a:avLst/>
          </a:prstGeom>
          <a:noFill/>
        </p:spPr>
        <p:txBody>
          <a:bodyPr wrap="square" rtlCol="0">
            <a:spAutoFit/>
          </a:bodyPr>
          <a:lstStyle/>
          <a:p>
            <a:pPr algn="ctr"/>
            <a:r>
              <a:rPr lang="en-GB" sz="1350" dirty="0"/>
              <a:t>Strategies normally used by </a:t>
            </a:r>
          </a:p>
          <a:p>
            <a:pPr algn="ctr"/>
            <a:r>
              <a:rPr lang="en-GB" sz="1350" dirty="0"/>
              <a:t>experimental projects</a:t>
            </a:r>
          </a:p>
        </p:txBody>
      </p:sp>
      <p:sp>
        <p:nvSpPr>
          <p:cNvPr id="42" name="TextBox 41"/>
          <p:cNvSpPr txBox="1"/>
          <p:nvPr/>
        </p:nvSpPr>
        <p:spPr>
          <a:xfrm>
            <a:off x="4579532" y="4979569"/>
            <a:ext cx="3240600" cy="507831"/>
          </a:xfrm>
          <a:prstGeom prst="rect">
            <a:avLst/>
          </a:prstGeom>
          <a:noFill/>
        </p:spPr>
        <p:txBody>
          <a:bodyPr wrap="square" rtlCol="0">
            <a:spAutoFit/>
          </a:bodyPr>
          <a:lstStyle/>
          <a:p>
            <a:pPr algn="ctr"/>
            <a:r>
              <a:rPr lang="en-GB" sz="1350" dirty="0"/>
              <a:t>Strategies normally used by </a:t>
            </a:r>
          </a:p>
          <a:p>
            <a:pPr algn="ctr"/>
            <a:r>
              <a:rPr lang="en-GB" sz="1350" dirty="0"/>
              <a:t>survey projects</a:t>
            </a:r>
          </a:p>
        </p:txBody>
      </p:sp>
      <p:grpSp>
        <p:nvGrpSpPr>
          <p:cNvPr id="22" name="Group 21"/>
          <p:cNvGrpSpPr/>
          <p:nvPr/>
        </p:nvGrpSpPr>
        <p:grpSpPr>
          <a:xfrm>
            <a:off x="1285106" y="1751446"/>
            <a:ext cx="6534426" cy="1026030"/>
            <a:chOff x="323528" y="1772816"/>
            <a:chExt cx="8712568" cy="1368040"/>
          </a:xfrm>
        </p:grpSpPr>
        <p:grpSp>
          <p:nvGrpSpPr>
            <p:cNvPr id="23" name="Group 22"/>
            <p:cNvGrpSpPr/>
            <p:nvPr/>
          </p:nvGrpSpPr>
          <p:grpSpPr>
            <a:xfrm>
              <a:off x="1835696" y="1772816"/>
              <a:ext cx="7200400" cy="1368040"/>
              <a:chOff x="179512" y="1340808"/>
              <a:chExt cx="7200400" cy="1368040"/>
            </a:xfrm>
          </p:grpSpPr>
          <p:sp>
            <p:nvSpPr>
              <p:cNvPr id="27" name="TextBox 26"/>
              <p:cNvSpPr txBox="1"/>
              <p:nvPr/>
            </p:nvSpPr>
            <p:spPr>
              <a:xfrm>
                <a:off x="3780072" y="1700808"/>
                <a:ext cx="3599840" cy="400109"/>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sz="1350" dirty="0"/>
                  <a:t>Inductive</a:t>
                </a:r>
              </a:p>
            </p:txBody>
          </p:sp>
          <p:sp>
            <p:nvSpPr>
              <p:cNvPr id="28" name="TextBox 27"/>
              <p:cNvSpPr txBox="1"/>
              <p:nvPr/>
            </p:nvSpPr>
            <p:spPr>
              <a:xfrm>
                <a:off x="179512" y="1340808"/>
                <a:ext cx="3600000" cy="360000"/>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sz="1350" dirty="0">
                    <a:solidFill>
                      <a:schemeClr val="bg1"/>
                    </a:solidFill>
                  </a:rPr>
                  <a:t>Positivism</a:t>
                </a:r>
              </a:p>
            </p:txBody>
          </p:sp>
          <p:sp>
            <p:nvSpPr>
              <p:cNvPr id="29" name="TextBox 28"/>
              <p:cNvSpPr txBox="1"/>
              <p:nvPr/>
            </p:nvSpPr>
            <p:spPr>
              <a:xfrm>
                <a:off x="179512" y="1700808"/>
                <a:ext cx="3600000" cy="400109"/>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sz="1350" dirty="0"/>
                  <a:t>Deductive</a:t>
                </a:r>
              </a:p>
            </p:txBody>
          </p:sp>
          <p:sp>
            <p:nvSpPr>
              <p:cNvPr id="30" name="TextBox 29"/>
              <p:cNvSpPr txBox="1"/>
              <p:nvPr/>
            </p:nvSpPr>
            <p:spPr>
              <a:xfrm>
                <a:off x="3779912" y="1340808"/>
                <a:ext cx="3600000" cy="360000"/>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sz="1350" dirty="0">
                    <a:solidFill>
                      <a:schemeClr val="bg1"/>
                    </a:solidFill>
                  </a:rPr>
                  <a:t>Phenomenology</a:t>
                </a:r>
              </a:p>
            </p:txBody>
          </p:sp>
          <p:sp>
            <p:nvSpPr>
              <p:cNvPr id="31" name="TextBox 30"/>
              <p:cNvSpPr txBox="1"/>
              <p:nvPr/>
            </p:nvSpPr>
            <p:spPr>
              <a:xfrm>
                <a:off x="179512" y="2060848"/>
                <a:ext cx="1440000" cy="646331"/>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200" dirty="0"/>
                  <a:t>Experiment</a:t>
                </a:r>
                <a:endParaRPr lang="en-GB" sz="1350" dirty="0"/>
              </a:p>
            </p:txBody>
          </p:sp>
          <p:sp>
            <p:nvSpPr>
              <p:cNvPr id="32" name="TextBox 31"/>
              <p:cNvSpPr txBox="1"/>
              <p:nvPr/>
            </p:nvSpPr>
            <p:spPr>
              <a:xfrm>
                <a:off x="1619672" y="2060847"/>
                <a:ext cx="1440000" cy="646331"/>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200" dirty="0"/>
                  <a:t>Software</a:t>
                </a:r>
                <a:r>
                  <a:rPr lang="en-GB" sz="1350" dirty="0"/>
                  <a:t> </a:t>
                </a:r>
                <a:r>
                  <a:rPr lang="en-GB" sz="1200" dirty="0"/>
                  <a:t>Development</a:t>
                </a:r>
                <a:endParaRPr lang="en-GB" sz="1350" dirty="0"/>
              </a:p>
            </p:txBody>
          </p:sp>
          <p:sp>
            <p:nvSpPr>
              <p:cNvPr id="33" name="TextBox 32"/>
              <p:cNvSpPr txBox="1"/>
              <p:nvPr/>
            </p:nvSpPr>
            <p:spPr>
              <a:xfrm>
                <a:off x="3059832" y="2060848"/>
                <a:ext cx="1440480" cy="648000"/>
              </a:xfrm>
              <a:prstGeom prst="rect">
                <a:avLst/>
              </a:prstGeom>
              <a:solidFill>
                <a:schemeClr val="accent4">
                  <a:lumMod val="40000"/>
                  <a:lumOff val="60000"/>
                </a:schemeClr>
              </a:solidFill>
              <a:ln>
                <a:solidFill>
                  <a:schemeClr val="accent4">
                    <a:lumMod val="50000"/>
                  </a:schemeClr>
                </a:solidFill>
              </a:ln>
            </p:spPr>
            <p:txBody>
              <a:bodyPr wrap="square" rtlCol="0" anchor="ctr">
                <a:noAutofit/>
              </a:bodyPr>
              <a:lstStyle/>
              <a:p>
                <a:pPr algn="ctr"/>
                <a:r>
                  <a:rPr lang="en-GB" sz="1200" dirty="0"/>
                  <a:t>Document Review</a:t>
                </a:r>
              </a:p>
            </p:txBody>
          </p:sp>
          <p:sp>
            <p:nvSpPr>
              <p:cNvPr id="50" name="TextBox 49"/>
              <p:cNvSpPr txBox="1"/>
              <p:nvPr/>
            </p:nvSpPr>
            <p:spPr>
              <a:xfrm>
                <a:off x="45003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200" dirty="0"/>
                  <a:t>Case Study</a:t>
                </a:r>
              </a:p>
            </p:txBody>
          </p:sp>
          <p:sp>
            <p:nvSpPr>
              <p:cNvPr id="51" name="TextBox 50"/>
              <p:cNvSpPr txBox="1"/>
              <p:nvPr/>
            </p:nvSpPr>
            <p:spPr>
              <a:xfrm>
                <a:off x="59399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200" dirty="0"/>
                  <a:t>Survey</a:t>
                </a:r>
              </a:p>
            </p:txBody>
          </p:sp>
        </p:grpSp>
        <p:sp>
          <p:nvSpPr>
            <p:cNvPr id="24" name="TextBox 23"/>
            <p:cNvSpPr txBox="1"/>
            <p:nvPr/>
          </p:nvSpPr>
          <p:spPr>
            <a:xfrm>
              <a:off x="323528" y="1780456"/>
              <a:ext cx="1310701" cy="400109"/>
            </a:xfrm>
            <a:prstGeom prst="rect">
              <a:avLst/>
            </a:prstGeom>
            <a:noFill/>
          </p:spPr>
          <p:txBody>
            <a:bodyPr wrap="none" rtlCol="0">
              <a:spAutoFit/>
            </a:bodyPr>
            <a:lstStyle/>
            <a:p>
              <a:r>
                <a:rPr lang="en-GB" sz="1350" dirty="0"/>
                <a:t>Philosophy</a:t>
              </a:r>
            </a:p>
          </p:txBody>
        </p:sp>
        <p:sp>
          <p:nvSpPr>
            <p:cNvPr id="25" name="TextBox 24"/>
            <p:cNvSpPr txBox="1"/>
            <p:nvPr/>
          </p:nvSpPr>
          <p:spPr>
            <a:xfrm>
              <a:off x="382551" y="2159420"/>
              <a:ext cx="1187933" cy="400109"/>
            </a:xfrm>
            <a:prstGeom prst="rect">
              <a:avLst/>
            </a:prstGeom>
            <a:noFill/>
          </p:spPr>
          <p:txBody>
            <a:bodyPr wrap="none" rtlCol="0">
              <a:spAutoFit/>
            </a:bodyPr>
            <a:lstStyle/>
            <a:p>
              <a:r>
                <a:rPr lang="en-GB" sz="1350" dirty="0"/>
                <a:t>Approach</a:t>
              </a:r>
            </a:p>
          </p:txBody>
        </p:sp>
        <p:sp>
          <p:nvSpPr>
            <p:cNvPr id="26" name="TextBox 25"/>
            <p:cNvSpPr txBox="1"/>
            <p:nvPr/>
          </p:nvSpPr>
          <p:spPr>
            <a:xfrm>
              <a:off x="373349" y="2632191"/>
              <a:ext cx="1198192" cy="400109"/>
            </a:xfrm>
            <a:prstGeom prst="rect">
              <a:avLst/>
            </a:prstGeom>
            <a:noFill/>
          </p:spPr>
          <p:txBody>
            <a:bodyPr wrap="none" rtlCol="0">
              <a:spAutoFit/>
            </a:bodyPr>
            <a:lstStyle/>
            <a:p>
              <a:r>
                <a:rPr lang="en-GB" sz="1350" dirty="0"/>
                <a:t>Strategies</a:t>
              </a:r>
            </a:p>
          </p:txBody>
        </p:sp>
      </p:grpSp>
      <p:sp>
        <p:nvSpPr>
          <p:cNvPr id="52" name="Left Brace 51"/>
          <p:cNvSpPr/>
          <p:nvPr/>
        </p:nvSpPr>
        <p:spPr>
          <a:xfrm rot="16200000">
            <a:off x="4973198" y="2291302"/>
            <a:ext cx="324036" cy="3240600"/>
          </a:xfrm>
          <a:prstGeom prst="leftBrace">
            <a:avLst/>
          </a:prstGeom>
          <a:ln w="38100">
            <a:solidFill>
              <a:schemeClr val="accent4">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53" name="TextBox 52"/>
          <p:cNvSpPr txBox="1"/>
          <p:nvPr/>
        </p:nvSpPr>
        <p:spPr>
          <a:xfrm>
            <a:off x="3515516" y="4073621"/>
            <a:ext cx="3240600" cy="507831"/>
          </a:xfrm>
          <a:prstGeom prst="rect">
            <a:avLst/>
          </a:prstGeom>
          <a:noFill/>
        </p:spPr>
        <p:txBody>
          <a:bodyPr wrap="square" rtlCol="0">
            <a:spAutoFit/>
          </a:bodyPr>
          <a:lstStyle/>
          <a:p>
            <a:pPr algn="ctr"/>
            <a:r>
              <a:rPr lang="en-GB" sz="1350" dirty="0"/>
              <a:t>Strategies normally used by </a:t>
            </a:r>
          </a:p>
          <a:p>
            <a:pPr algn="ctr"/>
            <a:r>
              <a:rPr lang="en-GB" sz="1350" dirty="0"/>
              <a:t>development projects</a:t>
            </a:r>
          </a:p>
        </p:txBody>
      </p:sp>
    </p:spTree>
    <p:extLst>
      <p:ext uri="{BB962C8B-B14F-4D97-AF65-F5344CB8AC3E}">
        <p14:creationId xmlns:p14="http://schemas.microsoft.com/office/powerpoint/2010/main" val="400346486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Selecting Your Methodology</a:t>
            </a:r>
          </a:p>
        </p:txBody>
      </p:sp>
      <p:sp>
        <p:nvSpPr>
          <p:cNvPr id="3" name="Content Placeholder 2"/>
          <p:cNvSpPr>
            <a:spLocks noGrp="1"/>
          </p:cNvSpPr>
          <p:nvPr>
            <p:ph idx="1"/>
          </p:nvPr>
        </p:nvSpPr>
        <p:spPr>
          <a:xfrm>
            <a:off x="327490" y="2057403"/>
            <a:ext cx="8599469" cy="3398044"/>
          </a:xfrm>
        </p:spPr>
        <p:txBody>
          <a:bodyPr/>
          <a:lstStyle/>
          <a:p>
            <a:r>
              <a:rPr lang="en-GB" sz="1500" dirty="0"/>
              <a:t>Your choice of methods depends upon research questions, your own skills, and the research resources available to you</a:t>
            </a:r>
          </a:p>
          <a:p>
            <a:endParaRPr lang="en-GB" sz="1500" dirty="0"/>
          </a:p>
          <a:p>
            <a:r>
              <a:rPr lang="en-GB" sz="1500" dirty="0"/>
              <a:t>You </a:t>
            </a:r>
            <a:r>
              <a:rPr lang="en-GB" sz="1500" b="1" dirty="0"/>
              <a:t>must</a:t>
            </a:r>
            <a:r>
              <a:rPr lang="en-GB" sz="1500" dirty="0"/>
              <a:t> be able to justify your choices</a:t>
            </a:r>
          </a:p>
          <a:p>
            <a:endParaRPr lang="en-GB" sz="1500" dirty="0"/>
          </a:p>
          <a:p>
            <a:r>
              <a:rPr lang="en-GB" sz="1500" dirty="0"/>
              <a:t>In reality, the abstract bits on which this “Methodology” section is based are unlikely to be more than a paragraph or two in your proposal</a:t>
            </a:r>
          </a:p>
          <a:p>
            <a:r>
              <a:rPr lang="en-GB" sz="1500" dirty="0"/>
              <a:t>You will need to make sure you </a:t>
            </a:r>
            <a:r>
              <a:rPr lang="en-GB" sz="1500" b="1" dirty="0"/>
              <a:t>add</a:t>
            </a:r>
            <a:r>
              <a:rPr lang="en-GB" sz="1500" dirty="0"/>
              <a:t> to this what you </a:t>
            </a:r>
            <a:r>
              <a:rPr lang="en-GB" sz="1500" b="1" dirty="0"/>
              <a:t>expect to do </a:t>
            </a:r>
            <a:r>
              <a:rPr lang="en-GB" sz="1500" dirty="0"/>
              <a:t>– how you will </a:t>
            </a:r>
            <a:r>
              <a:rPr lang="en-GB" sz="1500" b="1" dirty="0"/>
              <a:t>meet each objective</a:t>
            </a:r>
          </a:p>
          <a:p>
            <a:endParaRPr lang="en-GB" sz="1500" dirty="0"/>
          </a:p>
          <a:p>
            <a:r>
              <a:rPr lang="en-GB" sz="1500" dirty="0"/>
              <a:t>One good way of confirming your choices is through your </a:t>
            </a:r>
            <a:r>
              <a:rPr lang="en-GB" sz="1500" b="1" dirty="0"/>
              <a:t>literature review</a:t>
            </a:r>
            <a:endParaRPr lang="en-GB" sz="1500" dirty="0"/>
          </a:p>
          <a:p>
            <a:r>
              <a:rPr lang="en-GB" sz="1500" b="1" dirty="0"/>
              <a:t>If other professionals have used the same approaches, you are probably on the right track!</a:t>
            </a:r>
          </a:p>
        </p:txBody>
      </p:sp>
      <p:sp>
        <p:nvSpPr>
          <p:cNvPr id="4" name="Footer Placeholder 3"/>
          <p:cNvSpPr>
            <a:spLocks noGrp="1"/>
          </p:cNvSpPr>
          <p:nvPr>
            <p:ph type="ftr" sz="quarter" idx="11"/>
          </p:nvPr>
        </p:nvSpPr>
        <p:spPr/>
        <p:txBody>
          <a:bodyPr/>
          <a:lstStyle/>
          <a:p>
            <a:pPr algn="ctr" defTabSz="514350">
              <a:defRPr/>
            </a:pPr>
            <a:r>
              <a:rPr lang="en-GB" altLang="en-US" sz="675">
                <a:solidFill>
                  <a:srgbClr val="000000"/>
                </a:solidFill>
                <a:latin typeface="Garamond"/>
              </a:rPr>
              <a:t>DSP &amp; Communications</a:t>
            </a:r>
          </a:p>
        </p:txBody>
      </p:sp>
      <p:sp>
        <p:nvSpPr>
          <p:cNvPr id="5" name="Slide Number Placeholder 4"/>
          <p:cNvSpPr>
            <a:spLocks noGrp="1"/>
          </p:cNvSpPr>
          <p:nvPr>
            <p:ph type="sldNum" sz="quarter" idx="12"/>
          </p:nvPr>
        </p:nvSpPr>
        <p:spPr/>
        <p:txBody>
          <a:bodyPr/>
          <a:lstStyle/>
          <a:p>
            <a:pPr defTabSz="514350">
              <a:defRPr/>
            </a:pPr>
            <a:fld id="{9C06D56F-5B9F-4C34-B81D-C1EFBC428BFC}" type="slidenum">
              <a:rPr lang="en-GB" altLang="en-US" sz="675">
                <a:solidFill>
                  <a:srgbClr val="000000"/>
                </a:solidFill>
                <a:latin typeface="Garamond"/>
              </a:rPr>
              <a:pPr defTabSz="514350">
                <a:defRPr/>
              </a:pPr>
              <a:t>54</a:t>
            </a:fld>
            <a:endParaRPr lang="en-GB" altLang="en-US" sz="675">
              <a:solidFill>
                <a:srgbClr val="000000"/>
              </a:solidFill>
              <a:latin typeface="Garamond"/>
            </a:endParaRPr>
          </a:p>
        </p:txBody>
      </p:sp>
    </p:spTree>
    <p:extLst>
      <p:ext uri="{BB962C8B-B14F-4D97-AF65-F5344CB8AC3E}">
        <p14:creationId xmlns:p14="http://schemas.microsoft.com/office/powerpoint/2010/main" val="21285538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p:txBody>
          <a:bodyPr>
            <a:normAutofit fontScale="70000" lnSpcReduction="20000"/>
          </a:bodyPr>
          <a:lstStyle/>
          <a:p>
            <a:r>
              <a:rPr lang="en-GB" dirty="0"/>
              <a:t>What will you need?</a:t>
            </a:r>
          </a:p>
          <a:p>
            <a:r>
              <a:rPr lang="en-GB" dirty="0"/>
              <a:t>How can you be certain you can get it?</a:t>
            </a:r>
          </a:p>
          <a:p>
            <a:r>
              <a:rPr lang="en-GB" dirty="0"/>
              <a:t>If anything needs to be bought, make it clear what, and where you expect the money to come from (which can, within strict limits, be the University!)</a:t>
            </a:r>
          </a:p>
          <a:p>
            <a:r>
              <a:rPr lang="en-GB" dirty="0"/>
              <a:t>Be careful – if you need access to data on people or processes, or responses to surveys, you will need to be clear as to how this will be obtained</a:t>
            </a:r>
          </a:p>
          <a:p>
            <a:r>
              <a:rPr lang="en-GB" dirty="0"/>
              <a:t>If necessary, and particularly where you will need particular equipment, summarise where you will need to work (e.g. Networks Laboratory, Electronics Project Laboratory, Games Laboratory, etc.)</a:t>
            </a:r>
          </a:p>
        </p:txBody>
      </p:sp>
      <p:sp>
        <p:nvSpPr>
          <p:cNvPr id="4" name="Footer Placeholder 3"/>
          <p:cNvSpPr>
            <a:spLocks noGrp="1"/>
          </p:cNvSpPr>
          <p:nvPr>
            <p:ph type="ftr" sz="quarter" idx="11"/>
          </p:nvPr>
        </p:nvSpPr>
        <p:spPr/>
        <p:txBody>
          <a:bodyPr/>
          <a:lstStyle/>
          <a:p>
            <a:pPr algn="ctr" defTabSz="514350">
              <a:defRPr/>
            </a:pPr>
            <a:r>
              <a:rPr lang="en-GB" altLang="en-US" sz="675">
                <a:solidFill>
                  <a:srgbClr val="000000"/>
                </a:solidFill>
                <a:latin typeface="Garamond"/>
              </a:rPr>
              <a:t>DSP &amp; Communications</a:t>
            </a:r>
          </a:p>
        </p:txBody>
      </p:sp>
      <p:sp>
        <p:nvSpPr>
          <p:cNvPr id="5" name="Slide Number Placeholder 4"/>
          <p:cNvSpPr>
            <a:spLocks noGrp="1"/>
          </p:cNvSpPr>
          <p:nvPr>
            <p:ph type="sldNum" sz="quarter" idx="12"/>
          </p:nvPr>
        </p:nvSpPr>
        <p:spPr/>
        <p:txBody>
          <a:bodyPr/>
          <a:lstStyle/>
          <a:p>
            <a:pPr defTabSz="514350">
              <a:defRPr/>
            </a:pPr>
            <a:fld id="{9C06D56F-5B9F-4C34-B81D-C1EFBC428BFC}" type="slidenum">
              <a:rPr lang="en-GB" altLang="en-US" sz="675">
                <a:solidFill>
                  <a:srgbClr val="000000"/>
                </a:solidFill>
                <a:latin typeface="Garamond"/>
              </a:rPr>
              <a:pPr defTabSz="514350">
                <a:defRPr/>
              </a:pPr>
              <a:t>55</a:t>
            </a:fld>
            <a:endParaRPr lang="en-GB" altLang="en-US" sz="675">
              <a:solidFill>
                <a:srgbClr val="000000"/>
              </a:solidFill>
              <a:latin typeface="Garamond"/>
            </a:endParaRPr>
          </a:p>
        </p:txBody>
      </p:sp>
    </p:spTree>
    <p:extLst>
      <p:ext uri="{BB962C8B-B14F-4D97-AF65-F5344CB8AC3E}">
        <p14:creationId xmlns:p14="http://schemas.microsoft.com/office/powerpoint/2010/main" val="260139143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Outcomes</a:t>
            </a:r>
          </a:p>
        </p:txBody>
      </p:sp>
      <p:sp>
        <p:nvSpPr>
          <p:cNvPr id="3" name="Content Placeholder 2"/>
          <p:cNvSpPr>
            <a:spLocks noGrp="1"/>
          </p:cNvSpPr>
          <p:nvPr>
            <p:ph idx="1"/>
          </p:nvPr>
        </p:nvSpPr>
        <p:spPr/>
        <p:txBody>
          <a:bodyPr>
            <a:normAutofit fontScale="92500" lnSpcReduction="20000"/>
          </a:bodyPr>
          <a:lstStyle/>
          <a:p>
            <a:r>
              <a:rPr lang="en-GB" dirty="0"/>
              <a:t>We won’t necessarily hold you to this, but we expect something to allow us to assess whether the work is at the right level</a:t>
            </a:r>
          </a:p>
          <a:p>
            <a:endParaRPr lang="en-GB" dirty="0"/>
          </a:p>
          <a:p>
            <a:r>
              <a:rPr lang="en-GB" dirty="0"/>
              <a:t>What do you hope to produce?</a:t>
            </a:r>
          </a:p>
          <a:p>
            <a:r>
              <a:rPr lang="en-GB" dirty="0"/>
              <a:t>What will the outcome be?</a:t>
            </a:r>
          </a:p>
          <a:p>
            <a:r>
              <a:rPr lang="en-GB" dirty="0"/>
              <a:t>What will you demonstrate?</a:t>
            </a:r>
          </a:p>
          <a:p>
            <a:r>
              <a:rPr lang="en-GB" dirty="0"/>
              <a:t>What will your simulation or survey attempt to show?</a:t>
            </a:r>
          </a:p>
        </p:txBody>
      </p:sp>
      <p:sp>
        <p:nvSpPr>
          <p:cNvPr id="4" name="Footer Placeholder 3"/>
          <p:cNvSpPr>
            <a:spLocks noGrp="1"/>
          </p:cNvSpPr>
          <p:nvPr>
            <p:ph type="ftr" sz="quarter" idx="11"/>
          </p:nvPr>
        </p:nvSpPr>
        <p:spPr/>
        <p:txBody>
          <a:bodyPr/>
          <a:lstStyle/>
          <a:p>
            <a:pPr algn="ctr" defTabSz="514350">
              <a:defRPr/>
            </a:pPr>
            <a:r>
              <a:rPr lang="en-GB" altLang="en-US" sz="675">
                <a:solidFill>
                  <a:srgbClr val="000000"/>
                </a:solidFill>
                <a:latin typeface="Garamond"/>
              </a:rPr>
              <a:t>DSP &amp; Communications</a:t>
            </a:r>
          </a:p>
        </p:txBody>
      </p:sp>
      <p:sp>
        <p:nvSpPr>
          <p:cNvPr id="5" name="Slide Number Placeholder 4"/>
          <p:cNvSpPr>
            <a:spLocks noGrp="1"/>
          </p:cNvSpPr>
          <p:nvPr>
            <p:ph type="sldNum" sz="quarter" idx="12"/>
          </p:nvPr>
        </p:nvSpPr>
        <p:spPr/>
        <p:txBody>
          <a:bodyPr/>
          <a:lstStyle/>
          <a:p>
            <a:pPr defTabSz="514350">
              <a:defRPr/>
            </a:pPr>
            <a:fld id="{9C06D56F-5B9F-4C34-B81D-C1EFBC428BFC}" type="slidenum">
              <a:rPr lang="en-GB" altLang="en-US" sz="675">
                <a:solidFill>
                  <a:srgbClr val="000000"/>
                </a:solidFill>
                <a:latin typeface="Garamond"/>
              </a:rPr>
              <a:pPr defTabSz="514350">
                <a:defRPr/>
              </a:pPr>
              <a:t>56</a:t>
            </a:fld>
            <a:endParaRPr lang="en-GB" altLang="en-US" sz="675">
              <a:solidFill>
                <a:srgbClr val="000000"/>
              </a:solidFill>
              <a:latin typeface="Garamond"/>
            </a:endParaRPr>
          </a:p>
        </p:txBody>
      </p:sp>
    </p:spTree>
    <p:extLst>
      <p:ext uri="{BB962C8B-B14F-4D97-AF65-F5344CB8AC3E}">
        <p14:creationId xmlns:p14="http://schemas.microsoft.com/office/powerpoint/2010/main" val="37445323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Project Plan</a:t>
            </a:r>
          </a:p>
        </p:txBody>
      </p:sp>
      <p:sp>
        <p:nvSpPr>
          <p:cNvPr id="3" name="Content Placeholder 2"/>
          <p:cNvSpPr>
            <a:spLocks noGrp="1"/>
          </p:cNvSpPr>
          <p:nvPr>
            <p:ph idx="1"/>
          </p:nvPr>
        </p:nvSpPr>
        <p:spPr/>
        <p:txBody>
          <a:bodyPr/>
          <a:lstStyle/>
          <a:p>
            <a:r>
              <a:rPr lang="en-GB" dirty="0"/>
              <a:t>You are already experts on this – planning is part of your lives</a:t>
            </a:r>
          </a:p>
          <a:p>
            <a:endParaRPr lang="en-GB" dirty="0"/>
          </a:p>
          <a:p>
            <a:r>
              <a:rPr lang="en-GB" dirty="0"/>
              <a:t>Give us a decent Gantt Chart or Milestone Chart for how you expect your project to proceed, in a staged manner and with time estimates</a:t>
            </a:r>
          </a:p>
        </p:txBody>
      </p:sp>
      <p:sp>
        <p:nvSpPr>
          <p:cNvPr id="4" name="Footer Placeholder 3"/>
          <p:cNvSpPr>
            <a:spLocks noGrp="1"/>
          </p:cNvSpPr>
          <p:nvPr>
            <p:ph type="ftr" sz="quarter" idx="11"/>
          </p:nvPr>
        </p:nvSpPr>
        <p:spPr/>
        <p:txBody>
          <a:bodyPr/>
          <a:lstStyle/>
          <a:p>
            <a:pPr algn="ctr" defTabSz="514350">
              <a:defRPr/>
            </a:pPr>
            <a:r>
              <a:rPr lang="en-GB" altLang="en-US" sz="675">
                <a:solidFill>
                  <a:srgbClr val="000000"/>
                </a:solidFill>
                <a:latin typeface="Garamond"/>
              </a:rPr>
              <a:t>DSP &amp; Communications</a:t>
            </a:r>
          </a:p>
        </p:txBody>
      </p:sp>
      <p:sp>
        <p:nvSpPr>
          <p:cNvPr id="5" name="Slide Number Placeholder 4"/>
          <p:cNvSpPr>
            <a:spLocks noGrp="1"/>
          </p:cNvSpPr>
          <p:nvPr>
            <p:ph type="sldNum" sz="quarter" idx="12"/>
          </p:nvPr>
        </p:nvSpPr>
        <p:spPr/>
        <p:txBody>
          <a:bodyPr/>
          <a:lstStyle/>
          <a:p>
            <a:pPr defTabSz="514350">
              <a:defRPr/>
            </a:pPr>
            <a:fld id="{9C06D56F-5B9F-4C34-B81D-C1EFBC428BFC}" type="slidenum">
              <a:rPr lang="en-GB" altLang="en-US" sz="675">
                <a:solidFill>
                  <a:srgbClr val="000000"/>
                </a:solidFill>
                <a:latin typeface="Garamond"/>
              </a:rPr>
              <a:pPr defTabSz="514350">
                <a:defRPr/>
              </a:pPr>
              <a:t>57</a:t>
            </a:fld>
            <a:endParaRPr lang="en-GB" altLang="en-US" sz="675">
              <a:solidFill>
                <a:srgbClr val="000000"/>
              </a:solidFill>
              <a:latin typeface="Garamond"/>
            </a:endParaRPr>
          </a:p>
        </p:txBody>
      </p:sp>
    </p:spTree>
    <p:extLst>
      <p:ext uri="{BB962C8B-B14F-4D97-AF65-F5344CB8AC3E}">
        <p14:creationId xmlns:p14="http://schemas.microsoft.com/office/powerpoint/2010/main" val="6485424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Ethics Form</a:t>
            </a:r>
          </a:p>
        </p:txBody>
      </p:sp>
      <p:sp>
        <p:nvSpPr>
          <p:cNvPr id="3" name="Content Placeholder 2"/>
          <p:cNvSpPr>
            <a:spLocks noGrp="1"/>
          </p:cNvSpPr>
          <p:nvPr>
            <p:ph idx="1"/>
          </p:nvPr>
        </p:nvSpPr>
        <p:spPr/>
        <p:txBody>
          <a:bodyPr/>
          <a:lstStyle/>
          <a:p>
            <a:r>
              <a:rPr lang="en-GB" dirty="0"/>
              <a:t>Even if it is basically a “nil return”, as it will be for many of your projects, please add this to the end of your proposal</a:t>
            </a:r>
          </a:p>
        </p:txBody>
      </p:sp>
      <p:sp>
        <p:nvSpPr>
          <p:cNvPr id="4" name="Footer Placeholder 3"/>
          <p:cNvSpPr>
            <a:spLocks noGrp="1"/>
          </p:cNvSpPr>
          <p:nvPr>
            <p:ph type="ftr" sz="quarter" idx="11"/>
          </p:nvPr>
        </p:nvSpPr>
        <p:spPr/>
        <p:txBody>
          <a:bodyPr/>
          <a:lstStyle/>
          <a:p>
            <a:pPr algn="ctr" defTabSz="514350">
              <a:defRPr/>
            </a:pPr>
            <a:r>
              <a:rPr lang="en-GB" altLang="en-US" sz="675">
                <a:solidFill>
                  <a:srgbClr val="000000"/>
                </a:solidFill>
                <a:latin typeface="Garamond"/>
              </a:rPr>
              <a:t>DSP &amp; Communications</a:t>
            </a:r>
          </a:p>
        </p:txBody>
      </p:sp>
      <p:sp>
        <p:nvSpPr>
          <p:cNvPr id="5" name="Slide Number Placeholder 4"/>
          <p:cNvSpPr>
            <a:spLocks noGrp="1"/>
          </p:cNvSpPr>
          <p:nvPr>
            <p:ph type="sldNum" sz="quarter" idx="12"/>
          </p:nvPr>
        </p:nvSpPr>
        <p:spPr/>
        <p:txBody>
          <a:bodyPr/>
          <a:lstStyle/>
          <a:p>
            <a:pPr defTabSz="514350">
              <a:defRPr/>
            </a:pPr>
            <a:fld id="{9C06D56F-5B9F-4C34-B81D-C1EFBC428BFC}" type="slidenum">
              <a:rPr lang="en-GB" altLang="en-US" sz="675">
                <a:solidFill>
                  <a:srgbClr val="000000"/>
                </a:solidFill>
                <a:latin typeface="Garamond"/>
              </a:rPr>
              <a:pPr defTabSz="514350">
                <a:defRPr/>
              </a:pPr>
              <a:t>58</a:t>
            </a:fld>
            <a:endParaRPr lang="en-GB" altLang="en-US" sz="675">
              <a:solidFill>
                <a:srgbClr val="000000"/>
              </a:solidFill>
              <a:latin typeface="Garamond"/>
            </a:endParaRPr>
          </a:p>
        </p:txBody>
      </p:sp>
    </p:spTree>
    <p:extLst>
      <p:ext uri="{BB962C8B-B14F-4D97-AF65-F5344CB8AC3E}">
        <p14:creationId xmlns:p14="http://schemas.microsoft.com/office/powerpoint/2010/main" val="15801620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potx" id="{013D1B17-E047-448B-BB2D-EF6591305638}" vid="{271D05B8-AE56-469F-BB9F-571E53852B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398</TotalTime>
  <Words>2863</Words>
  <Application>Microsoft Office PowerPoint</Application>
  <PresentationFormat>On-screen Show (4:3)</PresentationFormat>
  <Paragraphs>484</Paragraphs>
  <Slides>58</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58</vt:i4>
      </vt:variant>
    </vt:vector>
  </HeadingPairs>
  <TitlesOfParts>
    <vt:vector size="66" baseType="lpstr">
      <vt:lpstr>NexusSerif</vt:lpstr>
      <vt:lpstr>Arial</vt:lpstr>
      <vt:lpstr>Arial Black</vt:lpstr>
      <vt:lpstr>Calibri</vt:lpstr>
      <vt:lpstr>Garamond</vt:lpstr>
      <vt:lpstr>Myriad Pro</vt:lpstr>
      <vt:lpstr>Wingdings</vt:lpstr>
      <vt:lpstr>20140311PresentationUWTSDTemplate</vt:lpstr>
      <vt:lpstr>OME Major Project Launch</vt:lpstr>
      <vt:lpstr>Brief overview of module</vt:lpstr>
      <vt:lpstr>Supervisor’s role</vt:lpstr>
      <vt:lpstr>Assessment</vt:lpstr>
      <vt:lpstr>Assessment Summary</vt:lpstr>
      <vt:lpstr>That’s ages away though!</vt:lpstr>
      <vt:lpstr>Research</vt:lpstr>
      <vt:lpstr>Basic Needs – Knowledge Skills</vt:lpstr>
      <vt:lpstr>Personal Abilities – Knowledge Skills</vt:lpstr>
      <vt:lpstr>What is knowledge?</vt:lpstr>
      <vt:lpstr>How Do We Know Anything?</vt:lpstr>
      <vt:lpstr>Epistemology</vt:lpstr>
      <vt:lpstr>Perception and Knowledge</vt:lpstr>
      <vt:lpstr>Four Modern Stances on Perception</vt:lpstr>
      <vt:lpstr>Four Modern Stances on Perception</vt:lpstr>
      <vt:lpstr>What is Research?</vt:lpstr>
      <vt:lpstr>FRASCATI Definitions</vt:lpstr>
      <vt:lpstr>FRASCATI Definitions</vt:lpstr>
      <vt:lpstr>PowerPoint Presentation</vt:lpstr>
      <vt:lpstr>PowerPoint Presentation</vt:lpstr>
      <vt:lpstr>Research as a Process and Research Methods</vt:lpstr>
      <vt:lpstr>The Research Process</vt:lpstr>
      <vt:lpstr>PowerPoint Presentation</vt:lpstr>
      <vt:lpstr>PowerPoint Presentation</vt:lpstr>
      <vt:lpstr>PowerPoint Presentation</vt:lpstr>
      <vt:lpstr>PowerPoint Presentation</vt:lpstr>
      <vt:lpstr>Research Methods</vt:lpstr>
      <vt:lpstr>Research Methods</vt:lpstr>
      <vt:lpstr>Experiments</vt:lpstr>
      <vt:lpstr>Likely Types of Project</vt:lpstr>
      <vt:lpstr>PowerPoint Presentation</vt:lpstr>
      <vt:lpstr>PowerPoint Presentation</vt:lpstr>
      <vt:lpstr>PowerPoint Presentation</vt:lpstr>
      <vt:lpstr>Starting the Research Proposal</vt:lpstr>
      <vt:lpstr>Formulate your Project/Research Topic</vt:lpstr>
      <vt:lpstr>Introduction and Background</vt:lpstr>
      <vt:lpstr>Research Aims and Objectives</vt:lpstr>
      <vt:lpstr>Research Hypothesis</vt:lpstr>
      <vt:lpstr>How to phrase research objectives</vt:lpstr>
      <vt:lpstr>Phrasing research objectives</vt:lpstr>
      <vt:lpstr>Critical Review of Literature </vt:lpstr>
      <vt:lpstr>Literature Review</vt:lpstr>
      <vt:lpstr>PowerPoint Presentation</vt:lpstr>
      <vt:lpstr>Selecting your methodology</vt:lpstr>
      <vt:lpstr>Philosophies</vt:lpstr>
      <vt:lpstr>Features of the main paradigms </vt:lpstr>
      <vt:lpstr>Methods of the main paradigms</vt:lpstr>
      <vt:lpstr>Approaches:  Inductive vs. Deductive Reasoning</vt:lpstr>
      <vt:lpstr>Approaches:  Abductive Reasoning</vt:lpstr>
      <vt:lpstr>Abduction-based Synthesis Reasoning Process</vt:lpstr>
      <vt:lpstr>Applications of Abductive Reasoning to Design Synthesis</vt:lpstr>
      <vt:lpstr>Selecting Your Methodology</vt:lpstr>
      <vt:lpstr>Selecting Your Methodology</vt:lpstr>
      <vt:lpstr>Selecting Your Methodology</vt:lpstr>
      <vt:lpstr>Resources</vt:lpstr>
      <vt:lpstr>Outcomes</vt:lpstr>
      <vt:lpstr>Project Plan</vt:lpstr>
      <vt:lpstr>Ethics Form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OME Major Project Launch</dc:title>
  <dc:creator>Stephen Mosey</dc:creator>
  <cp:lastModifiedBy>Stephen Mosey</cp:lastModifiedBy>
  <cp:revision>13</cp:revision>
  <dcterms:created xsi:type="dcterms:W3CDTF">2021-09-16T09:44:50Z</dcterms:created>
  <dcterms:modified xsi:type="dcterms:W3CDTF">2021-09-20T18:41:00Z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