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62"/>
  </p:normalViewPr>
  <p:slideViewPr>
    <p:cSldViewPr snapToGrid="0">
      <p:cViewPr varScale="1">
        <p:scale>
          <a:sx n="104" d="100"/>
          <a:sy n="104" d="100"/>
        </p:scale>
        <p:origin x="8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4317A-0577-6ECD-BDDC-DD96BB560CC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7470CC1-46BC-EE71-EA19-35D1E1A6F2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14280B5-9E00-5328-3D11-39DF8FD3AB89}"/>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5" name="Footer Placeholder 4">
            <a:extLst>
              <a:ext uri="{FF2B5EF4-FFF2-40B4-BE49-F238E27FC236}">
                <a16:creationId xmlns:a16="http://schemas.microsoft.com/office/drawing/2014/main" id="{53B02C21-B9BE-A352-9B91-7073A3CAE1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7D79D5-5D75-19F5-E617-E6EC22D65DF7}"/>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32239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73273-3238-A185-B127-2A1BDCFEE0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F3ABC5C-55BB-2770-4F20-7C272074C80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D59EF9-F507-A5D2-0834-48C76FD19EE2}"/>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5" name="Footer Placeholder 4">
            <a:extLst>
              <a:ext uri="{FF2B5EF4-FFF2-40B4-BE49-F238E27FC236}">
                <a16:creationId xmlns:a16="http://schemas.microsoft.com/office/drawing/2014/main" id="{9EB87994-6758-7F39-A5BE-B604E60C8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A5C03D-4F7A-28F2-8192-CB00A115C2E4}"/>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951378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9B880-922E-E006-56A5-4DC979B1487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656B52B-B9D6-BB9F-8711-2EEAD8EB72A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C747E03-5FA4-7BD9-6930-F2FFE855DAF1}"/>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5" name="Footer Placeholder 4">
            <a:extLst>
              <a:ext uri="{FF2B5EF4-FFF2-40B4-BE49-F238E27FC236}">
                <a16:creationId xmlns:a16="http://schemas.microsoft.com/office/drawing/2014/main" id="{C608B3BA-F35A-1DA5-DF71-2E13545DB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3CCF61-7520-AFA8-D0BE-14975EC3BDEA}"/>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1761576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4C7AB-0C0A-03B3-F79F-1774D42A35A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F4B7ECC-658A-D8A8-5762-89C6F24E9B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B7F1016-F979-DE69-4530-5335B621522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D587A90-130F-3BC4-4AE5-99BD536C17CD}"/>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6" name="Footer Placeholder 5">
            <a:extLst>
              <a:ext uri="{FF2B5EF4-FFF2-40B4-BE49-F238E27FC236}">
                <a16:creationId xmlns:a16="http://schemas.microsoft.com/office/drawing/2014/main" id="{F8E4067D-3922-1933-00F7-8F5A752D90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261F18-EF93-A876-A817-4E31C1A11223}"/>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2674557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52060-6072-F7E0-A8DC-956CD8ABE9B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C562B0A-96F6-4F58-F644-6AA625F27A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B9BF08-B757-DFBA-AF5D-98BED3B54E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0A7797E-31D3-ADA0-CE2E-6A835F5EC0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C5653CD-0059-0F0A-15F4-55089E186B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66B4BBF-79B7-3E73-0ACC-0C16BF1919C3}"/>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8" name="Footer Placeholder 7">
            <a:extLst>
              <a:ext uri="{FF2B5EF4-FFF2-40B4-BE49-F238E27FC236}">
                <a16:creationId xmlns:a16="http://schemas.microsoft.com/office/drawing/2014/main" id="{F090963E-CBCA-2CBE-61C0-6DDFE74A68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A444D0-A755-C742-942A-4A4CCA2F48A8}"/>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3382888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CC675-88F5-6286-64DF-7E68B15F35B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14A4598-531A-C2EE-BC26-E9069A7BDB2C}"/>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4" name="Footer Placeholder 3">
            <a:extLst>
              <a:ext uri="{FF2B5EF4-FFF2-40B4-BE49-F238E27FC236}">
                <a16:creationId xmlns:a16="http://schemas.microsoft.com/office/drawing/2014/main" id="{C4CDB7DC-3986-6A8F-BCC7-5397A3ACFF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4A0761-D483-9263-0524-0C8DBD93FD18}"/>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1511052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46AAAF-6D3A-787F-567D-E8C24E5BAA46}"/>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3" name="Footer Placeholder 2">
            <a:extLst>
              <a:ext uri="{FF2B5EF4-FFF2-40B4-BE49-F238E27FC236}">
                <a16:creationId xmlns:a16="http://schemas.microsoft.com/office/drawing/2014/main" id="{486C18D1-011A-453C-D0AE-6DC78AA1E8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E874D4-516E-38D8-1D70-F3D784C99241}"/>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1705407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BFE75-BB58-D657-E393-91E11AA8A1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092C0C4-EE95-278E-403C-6FC0B08B55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D62939-F83D-C640-45A6-C14F29B14A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60AA4B-F42A-6402-93ED-7190CD7A650F}"/>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6" name="Footer Placeholder 5">
            <a:extLst>
              <a:ext uri="{FF2B5EF4-FFF2-40B4-BE49-F238E27FC236}">
                <a16:creationId xmlns:a16="http://schemas.microsoft.com/office/drawing/2014/main" id="{C72A30CA-E069-B3F0-3F2E-DA560E48E4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576A8B-E555-06C2-C7C2-4E6296DC7450}"/>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1285418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CEB81-1AA7-7382-55AB-F4670C23CF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5C61035-03BA-F783-ED8B-A5A6956674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ABCF87-CE06-D0B2-291A-2011D93154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9F801D-ABAD-05AC-7AB8-E94B29C4C6F7}"/>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6" name="Footer Placeholder 5">
            <a:extLst>
              <a:ext uri="{FF2B5EF4-FFF2-40B4-BE49-F238E27FC236}">
                <a16:creationId xmlns:a16="http://schemas.microsoft.com/office/drawing/2014/main" id="{89F174C8-A745-AABC-5709-F51849DD67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A8C7C2-D636-D6C9-A676-9DF829ED478A}"/>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2297347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FC570-38CE-2714-B341-632D3AEBE08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A7F13AF-0365-E22F-E85A-C75915CB09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0964E9-7C0B-A984-BC0A-2A64FD536B04}"/>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5" name="Footer Placeholder 4">
            <a:extLst>
              <a:ext uri="{FF2B5EF4-FFF2-40B4-BE49-F238E27FC236}">
                <a16:creationId xmlns:a16="http://schemas.microsoft.com/office/drawing/2014/main" id="{D4DE6E30-67C5-5E28-FA4D-EEAC37A1D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73CD3-CF60-1C7E-D49B-7561AB90F6BE}"/>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1146141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73FE14-20AE-FEBD-602C-94F95D7597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9CE9911-2D13-4D80-8D03-4026124BDD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054D6C-7FDB-1C50-C3F1-1F3FC3046D41}"/>
              </a:ext>
            </a:extLst>
          </p:cNvPr>
          <p:cNvSpPr>
            <a:spLocks noGrp="1"/>
          </p:cNvSpPr>
          <p:nvPr>
            <p:ph type="dt" sz="half" idx="10"/>
          </p:nvPr>
        </p:nvSpPr>
        <p:spPr/>
        <p:txBody>
          <a:bodyPr/>
          <a:lstStyle/>
          <a:p>
            <a:fld id="{B4E7F1A5-7031-8A4B-901F-4664EF6ABCCF}" type="datetimeFigureOut">
              <a:rPr lang="en-GB" smtClean="0"/>
              <a:t>07/06/2026</a:t>
            </a:fld>
            <a:endParaRPr lang="en-GB"/>
          </a:p>
        </p:txBody>
      </p:sp>
      <p:sp>
        <p:nvSpPr>
          <p:cNvPr id="5" name="Footer Placeholder 4">
            <a:extLst>
              <a:ext uri="{FF2B5EF4-FFF2-40B4-BE49-F238E27FC236}">
                <a16:creationId xmlns:a16="http://schemas.microsoft.com/office/drawing/2014/main" id="{51951B71-C703-38F7-A5E6-5BD55A0F84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048B9-9B30-8531-9A0E-24F064E54395}"/>
              </a:ext>
            </a:extLst>
          </p:cNvPr>
          <p:cNvSpPr>
            <a:spLocks noGrp="1"/>
          </p:cNvSpPr>
          <p:nvPr>
            <p:ph type="sldNum" sz="quarter" idx="12"/>
          </p:nvPr>
        </p:nvSpPr>
        <p:spPr/>
        <p:txBody>
          <a:bodyPr/>
          <a:lstStyle/>
          <a:p>
            <a:fld id="{6D63004B-13B1-9942-A661-A30A25B1D89A}" type="slidenum">
              <a:rPr lang="en-GB" smtClean="0"/>
              <a:t>‹#›</a:t>
            </a:fld>
            <a:endParaRPr lang="en-GB"/>
          </a:p>
        </p:txBody>
      </p:sp>
    </p:spTree>
    <p:extLst>
      <p:ext uri="{BB962C8B-B14F-4D97-AF65-F5344CB8AC3E}">
        <p14:creationId xmlns:p14="http://schemas.microsoft.com/office/powerpoint/2010/main" val="2926263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2A8A41-79F1-886C-6CE2-F426E87964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58938B5-64E6-473B-96A5-7F1425EB83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CF03F11-00C3-8C46-5A1A-F3DD62107C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E7F1A5-7031-8A4B-901F-4664EF6ABCCF}" type="datetimeFigureOut">
              <a:rPr lang="en-GB" smtClean="0"/>
              <a:t>07/06/2026</a:t>
            </a:fld>
            <a:endParaRPr lang="en-GB"/>
          </a:p>
        </p:txBody>
      </p:sp>
      <p:sp>
        <p:nvSpPr>
          <p:cNvPr id="5" name="Footer Placeholder 4">
            <a:extLst>
              <a:ext uri="{FF2B5EF4-FFF2-40B4-BE49-F238E27FC236}">
                <a16:creationId xmlns:a16="http://schemas.microsoft.com/office/drawing/2014/main" id="{901A9C66-B519-9511-6AA3-41202604F8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B4A5747-FEC1-024B-81E9-EF53CD7147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63004B-13B1-9942-A661-A30A25B1D89A}" type="slidenum">
              <a:rPr lang="en-GB" smtClean="0"/>
              <a:t>‹#›</a:t>
            </a:fld>
            <a:endParaRPr lang="en-GB"/>
          </a:p>
        </p:txBody>
      </p:sp>
    </p:spTree>
    <p:extLst>
      <p:ext uri="{BB962C8B-B14F-4D97-AF65-F5344CB8AC3E}">
        <p14:creationId xmlns:p14="http://schemas.microsoft.com/office/powerpoint/2010/main" val="3293375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learninghub.nhs.uk/Resource/12366/Item" TargetMode="External"/><Relationship Id="rId2" Type="http://schemas.openxmlformats.org/officeDocument/2006/relationships/hyperlink" Target="https://office.com/" TargetMode="External"/><Relationship Id="rId1" Type="http://schemas.openxmlformats.org/officeDocument/2006/relationships/slideLayout" Target="../slideLayouts/slideLayout2.xml"/><Relationship Id="rId5" Type="http://schemas.openxmlformats.org/officeDocument/2006/relationships/hyperlink" Target="https://support.microsoft.com/en-gb/office/how-onedrive-safeguards-your-data-in-the-cloud-23c6ea94-3608-48d7-8bf0-80e142edd1e1" TargetMode="External"/><Relationship Id="rId4" Type="http://schemas.openxmlformats.org/officeDocument/2006/relationships/hyperlink" Target="https://onedrive.live.com/log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dirty="0"/>
              <a:t>Secure File Storage And Sharing</a:t>
            </a:r>
            <a:br>
              <a:rPr lang="en-GB" sz="2800" dirty="0"/>
            </a:br>
            <a:r>
              <a:rPr lang="en-GB" sz="1600" dirty="0"/>
              <a:t>Shareen Hamid </a:t>
            </a:r>
            <a:br>
              <a:rPr lang="en-GB" sz="1600" dirty="0"/>
            </a:br>
            <a:r>
              <a:rPr lang="en-GB" sz="1600" dirty="0"/>
              <a:t>2537346</a:t>
            </a:r>
            <a:br>
              <a:rPr lang="en-GB" sz="2800" dirty="0"/>
            </a:br>
            <a:r>
              <a:rPr lang="en-GB" sz="2800" dirty="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98855" y="807634"/>
            <a:ext cx="7302844" cy="6128951"/>
          </a:xfrm>
        </p:spPr>
        <p:txBody>
          <a:bodyPr>
            <a:normAutofit fontScale="47500" lnSpcReduction="20000"/>
          </a:bodyPr>
          <a:lstStyle/>
          <a:p>
            <a:pPr marL="0" indent="0">
              <a:lnSpc>
                <a:spcPct val="120000"/>
              </a:lnSpc>
              <a:buNone/>
            </a:pPr>
            <a:r>
              <a:rPr lang="en-GB" b="1" dirty="0"/>
              <a:t>Why One Drive is suitable </a:t>
            </a:r>
          </a:p>
          <a:p>
            <a:pPr marL="0" indent="0">
              <a:lnSpc>
                <a:spcPct val="120000"/>
              </a:lnSpc>
              <a:buNone/>
            </a:pPr>
            <a:r>
              <a:rPr lang="en-GB" dirty="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 For example- the NHS uses one drive to understand documents and use it to work with colleagues. (NHS Digital Academy, 2024) . </a:t>
            </a:r>
          </a:p>
          <a:p>
            <a:pPr marL="0" indent="0">
              <a:lnSpc>
                <a:spcPct val="120000"/>
              </a:lnSpc>
              <a:buNone/>
            </a:pPr>
            <a:r>
              <a:rPr lang="en-GB" b="1" dirty="0"/>
              <a:t>What the task involves</a:t>
            </a:r>
          </a:p>
          <a:p>
            <a:pPr marL="0" indent="0">
              <a:lnSpc>
                <a:spcPct val="120000"/>
              </a:lnSpc>
              <a:buNone/>
            </a:pPr>
            <a:r>
              <a:rPr lang="en-GB" dirty="0"/>
              <a:t>This includes sharing digital files in a cloud-based location which you can access securely at any time. </a:t>
            </a:r>
          </a:p>
          <a:p>
            <a:pPr marL="0" indent="0">
              <a:lnSpc>
                <a:spcPct val="120000"/>
              </a:lnSpc>
              <a:buNone/>
            </a:pPr>
            <a:r>
              <a:rPr lang="en-GB" dirty="0"/>
              <a:t>You can</a:t>
            </a:r>
          </a:p>
          <a:p>
            <a:pPr>
              <a:lnSpc>
                <a:spcPct val="120000"/>
              </a:lnSpc>
              <a:buFontTx/>
              <a:buChar char="-"/>
            </a:pPr>
            <a:r>
              <a:rPr lang="en-GB" dirty="0"/>
              <a:t>store company documents online </a:t>
            </a:r>
          </a:p>
          <a:p>
            <a:pPr>
              <a:lnSpc>
                <a:spcPct val="120000"/>
              </a:lnSpc>
              <a:buFontTx/>
              <a:buChar char="-"/>
            </a:pPr>
            <a:r>
              <a:rPr lang="en-GB" dirty="0"/>
              <a:t>access, edit or share documents.</a:t>
            </a:r>
          </a:p>
          <a:p>
            <a:pPr>
              <a:lnSpc>
                <a:spcPct val="120000"/>
              </a:lnSpc>
              <a:buFontTx/>
              <a:buChar char="-"/>
            </a:pPr>
            <a:r>
              <a:rPr lang="en-GB" dirty="0"/>
              <a:t>Sharing files with colleagues </a:t>
            </a:r>
          </a:p>
          <a:p>
            <a:pPr>
              <a:lnSpc>
                <a:spcPct val="120000"/>
              </a:lnSpc>
              <a:buFontTx/>
              <a:buChar char="-"/>
            </a:pPr>
            <a:r>
              <a:rPr lang="en-GB" dirty="0"/>
              <a:t>Control who can view and edit documents</a:t>
            </a:r>
          </a:p>
          <a:p>
            <a:pPr>
              <a:lnSpc>
                <a:spcPct val="120000"/>
              </a:lnSpc>
              <a:buFontTx/>
              <a:buChar char="-"/>
            </a:pPr>
            <a:r>
              <a:rPr lang="en-GB" dirty="0"/>
              <a:t>Back up data </a:t>
            </a:r>
          </a:p>
          <a:p>
            <a:pPr>
              <a:lnSpc>
                <a:spcPct val="120000"/>
              </a:lnSpc>
              <a:buFontTx/>
              <a:buChar char="-"/>
            </a:pPr>
            <a:r>
              <a:rPr lang="en-GB" dirty="0"/>
              <a:t>Access files remotely </a:t>
            </a:r>
          </a:p>
          <a:p>
            <a:pPr marL="0" indent="0">
              <a:lnSpc>
                <a:spcPct val="120000"/>
              </a:lnSpc>
              <a:buNone/>
            </a:pPr>
            <a:r>
              <a:rPr lang="en-GB" b="1" dirty="0"/>
              <a:t>How it improves staff and communication </a:t>
            </a:r>
          </a:p>
          <a:p>
            <a:pPr marL="0" indent="0">
              <a:lnSpc>
                <a:spcPct val="120000"/>
              </a:lnSpc>
              <a:buNone/>
            </a:pPr>
            <a:r>
              <a:rPr lang="en-GB" dirty="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  </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03B13232-841E-8484-1812-217FFB1AD6E1}"/>
              </a:ext>
            </a:extLst>
          </p:cNvPr>
          <p:cNvSpPr txBox="1"/>
          <p:nvPr/>
        </p:nvSpPr>
        <p:spPr>
          <a:xfrm>
            <a:off x="8081318" y="1009788"/>
            <a:ext cx="3880023" cy="572464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dirty="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dirty="0">
                <a:ln>
                  <a:noFill/>
                </a:ln>
                <a:solidFill>
                  <a:prstClr val="black"/>
                </a:solidFill>
                <a:effectLst/>
                <a:uLnTx/>
                <a:uFillTx/>
                <a:latin typeface="Aptos" panose="02110004020202020204"/>
                <a:ea typeface="+mn-ea"/>
                <a:cs typeface="+mn-cs"/>
              </a:rPr>
              <a:t>Previous versions of files can be restored if you make a mistake</a:t>
            </a: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dirty="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Poor passwords can lead to security risks</a:t>
            </a:r>
          </a:p>
          <a:p>
            <a:pPr marL="228600" indent="-228600">
              <a:spcBef>
                <a:spcPts val="1000"/>
              </a:spcBef>
              <a:buFontTx/>
              <a:buChar char="-"/>
              <a:defRPr/>
            </a:pPr>
            <a:r>
              <a:rPr lang="en-GB" sz="1400" b="1" dirty="0">
                <a:solidFill>
                  <a:prstClr val="black"/>
                </a:solidFill>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There may be storage </a:t>
            </a:r>
            <a:r>
              <a:rPr lang="en-GB" sz="1400" b="1" dirty="0">
                <a:solidFill>
                  <a:prstClr val="black"/>
                </a:solidFill>
                <a:latin typeface="Aptos" panose="02110004020202020204"/>
              </a:rPr>
              <a:t>limitations</a:t>
            </a:r>
            <a:endPar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Some users may need to be trained which can cost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If a platform is down, access can be impacted</a:t>
            </a: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dirty="0"/>
              <a:t>Microsoft Corporation (2025)</a:t>
            </a:r>
          </a:p>
        </p:txBody>
      </p:sp>
    </p:spTree>
    <p:extLst>
      <p:ext uri="{BB962C8B-B14F-4D97-AF65-F5344CB8AC3E}">
        <p14:creationId xmlns:p14="http://schemas.microsoft.com/office/powerpoint/2010/main" val="3350203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1E6B-D59A-63E7-C926-B76A26494F0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96135AE-51C6-19E0-8B84-F10E6A39D3F2}"/>
              </a:ext>
            </a:extLst>
          </p:cNvPr>
          <p:cNvSpPr>
            <a:spLocks noGrp="1"/>
          </p:cNvSpPr>
          <p:nvPr>
            <p:ph idx="1"/>
          </p:nvPr>
        </p:nvSpPr>
        <p:spPr/>
        <p:txBody>
          <a:bodyPr>
            <a:normAutofit fontScale="77500" lnSpcReduction="20000"/>
          </a:bodyPr>
          <a:lstStyle/>
          <a:p>
            <a:pPr marL="0" indent="0">
              <a:buNone/>
            </a:pPr>
            <a:r>
              <a:rPr lang="en-GB" dirty="0"/>
              <a:t>Microsoft Corporation (2025) </a:t>
            </a:r>
            <a:r>
              <a:rPr lang="en-GB" i="1" dirty="0"/>
              <a:t>Microsoft OneDrive logo</a:t>
            </a:r>
            <a:r>
              <a:rPr lang="en-GB" dirty="0"/>
              <a:t> [Logo]. Available at: </a:t>
            </a:r>
            <a:r>
              <a:rPr lang="en-GB" dirty="0">
                <a:hlinkClick r:id="rId2"/>
              </a:rPr>
              <a:t>https://office.com</a:t>
            </a:r>
            <a:r>
              <a:rPr lang="en-GB" dirty="0"/>
              <a:t> (Accessed: 3 June 2026)</a:t>
            </a:r>
            <a:endParaRPr lang="en-GB" dirty="0">
              <a:solidFill>
                <a:srgbClr val="467886"/>
              </a:solidFill>
              <a:hlinkClick r:id="rId3">
                <a:extLst>
                  <a:ext uri="{A12FA001-AC4F-418D-AE19-62706E023703}">
                    <ahyp:hlinkClr xmlns:ahyp="http://schemas.microsoft.com/office/drawing/2018/hyperlinkcolor" val="tx"/>
                  </a:ext>
                </a:extLst>
              </a:hlinkClick>
            </a:endParaRPr>
          </a:p>
          <a:p>
            <a:pPr marL="0" indent="0">
              <a:buNone/>
            </a:pPr>
            <a:endParaRPr lang="en-GB" dirty="0"/>
          </a:p>
          <a:p>
            <a:pPr marL="0" indent="0">
              <a:buNone/>
            </a:pPr>
            <a:r>
              <a:rPr lang="en-GB" dirty="0"/>
              <a:t>NHS Digital Academy (2024) </a:t>
            </a:r>
            <a:r>
              <a:rPr lang="en-GB" i="1" dirty="0"/>
              <a:t>Using OneDrive and understanding documents. </a:t>
            </a:r>
            <a:r>
              <a:rPr lang="en-GB" dirty="0"/>
              <a:t>Available at: </a:t>
            </a:r>
            <a:r>
              <a:rPr lang="en-GB" dirty="0">
                <a:solidFill>
                  <a:srgbClr val="467886"/>
                </a:solidFill>
                <a:hlinkClick r:id="rId3">
                  <a:extLst>
                    <a:ext uri="{A12FA001-AC4F-418D-AE19-62706E023703}">
                      <ahyp:hlinkClr xmlns:ahyp="http://schemas.microsoft.com/office/drawing/2018/hyperlinkcolor" val="tx"/>
                    </a:ext>
                  </a:extLst>
                </a:hlinkClick>
              </a:rPr>
              <a:t>https://learninghub.nhs.uk/Resource/12366/Item</a:t>
            </a:r>
            <a:r>
              <a:rPr lang="en-GB" dirty="0"/>
              <a:t> (Accessed 3 June 2026)</a:t>
            </a:r>
            <a:endParaRPr lang="en-GB" i="1" dirty="0"/>
          </a:p>
          <a:p>
            <a:pPr marL="0" indent="0">
              <a:buNone/>
            </a:pPr>
            <a:endParaRPr lang="en-GB" i="1" dirty="0"/>
          </a:p>
          <a:p>
            <a:pPr marL="0" indent="0">
              <a:buNone/>
            </a:pPr>
            <a:r>
              <a:rPr lang="en-GB" dirty="0"/>
              <a:t>Microsoft Corporation (2025) </a:t>
            </a:r>
            <a:r>
              <a:rPr lang="en-GB" i="1" dirty="0"/>
              <a:t>OneDrive Cloud Storage</a:t>
            </a:r>
            <a:r>
              <a:rPr lang="en-GB" dirty="0"/>
              <a:t>. Available at: </a:t>
            </a:r>
            <a:r>
              <a:rPr lang="en-GB" dirty="0">
                <a:hlinkClick r:id="rId4"/>
              </a:rPr>
              <a:t>https://onedrive.live.com/login</a:t>
            </a:r>
            <a:r>
              <a:rPr lang="en-GB" dirty="0"/>
              <a:t> (Accessed 3 June 2026)</a:t>
            </a:r>
          </a:p>
          <a:p>
            <a:pPr marL="0" indent="0">
              <a:buNone/>
            </a:pPr>
            <a:endParaRPr lang="en-GB" dirty="0"/>
          </a:p>
          <a:p>
            <a:pPr marL="0" indent="0">
              <a:buNone/>
            </a:pPr>
            <a:r>
              <a:rPr lang="en-GB" dirty="0"/>
              <a:t>Microsoft Corporation (2025) </a:t>
            </a:r>
            <a:r>
              <a:rPr lang="en-GB" i="1" dirty="0"/>
              <a:t>How OneDrive safeguards your data in the cloud</a:t>
            </a:r>
            <a:r>
              <a:rPr lang="en-GB" dirty="0"/>
              <a:t>. Available at: </a:t>
            </a:r>
            <a:r>
              <a:rPr lang="en-GB" dirty="0">
                <a:hlinkClick r:id="rId5"/>
              </a:rPr>
              <a:t>https://support.microsoft.com/en-gb/office/how-onedrive-safeguards-your-data-in-the-cloud-23c6ea94-3608-48d7-8bf0-80e142edd1e1</a:t>
            </a:r>
            <a:r>
              <a:rPr lang="en-GB" dirty="0"/>
              <a:t> (Accessed 3 June 2026)</a:t>
            </a: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3919099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TotalTime>
  <Words>431</Words>
  <Application>Microsoft Macintosh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Secure File Storage And Sharing Shareen Hamid  2537346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Safah Bathool</dc:creator>
  <cp:lastModifiedBy>Safah Bathool</cp:lastModifiedBy>
  <cp:revision>1</cp:revision>
  <dcterms:created xsi:type="dcterms:W3CDTF">2026-06-07T11:04:54Z</dcterms:created>
  <dcterms:modified xsi:type="dcterms:W3CDTF">2026-06-07T11:45:59Z</dcterms:modified>
</cp:coreProperties>
</file>