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8080-44F1-4C1A-AA10-B2C71FF2EA0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0FEE4-4339-4D22-8781-07D2E2EE1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160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8080-44F1-4C1A-AA10-B2C71FF2EA0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0FEE4-4339-4D22-8781-07D2E2EE1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012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8080-44F1-4C1A-AA10-B2C71FF2EA0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0FEE4-4339-4D22-8781-07D2E2EE1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411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8080-44F1-4C1A-AA10-B2C71FF2EA0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0FEE4-4339-4D22-8781-07D2E2EE1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086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8080-44F1-4C1A-AA10-B2C71FF2EA0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0FEE4-4339-4D22-8781-07D2E2EE1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033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8080-44F1-4C1A-AA10-B2C71FF2EA0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0FEE4-4339-4D22-8781-07D2E2EE1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872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8080-44F1-4C1A-AA10-B2C71FF2EA0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0FEE4-4339-4D22-8781-07D2E2EE1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184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8080-44F1-4C1A-AA10-B2C71FF2EA0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0FEE4-4339-4D22-8781-07D2E2EE1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658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8080-44F1-4C1A-AA10-B2C71FF2EA0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0FEE4-4339-4D22-8781-07D2E2EE1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694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8080-44F1-4C1A-AA10-B2C71FF2EA0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0FEE4-4339-4D22-8781-07D2E2EE1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60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C8080-44F1-4C1A-AA10-B2C71FF2EA0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0FEE4-4339-4D22-8781-07D2E2EE1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276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7C8080-44F1-4C1A-AA10-B2C71FF2EA0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70FEE4-4339-4D22-8781-07D2E2EE1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702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Goal Setting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138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Goal Setting with clients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client has decided which area they would like to develop, we can then support them in setting goals.</a:t>
            </a:r>
          </a:p>
          <a:p>
            <a:r>
              <a:rPr lang="en-GB" dirty="0" smtClean="0"/>
              <a:t>The aim of goal setting is to explore and consider different strategies that enable the client to feel motivated and engaged with moving forward.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295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Developing Goals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u="sng" dirty="0" smtClean="0"/>
              <a:t>SMART</a:t>
            </a:r>
            <a:r>
              <a:rPr lang="en-GB" dirty="0" smtClean="0"/>
              <a:t> goals</a:t>
            </a:r>
          </a:p>
          <a:p>
            <a:r>
              <a:rPr lang="en-GB" dirty="0" smtClean="0"/>
              <a:t>S - specific</a:t>
            </a:r>
          </a:p>
          <a:p>
            <a:r>
              <a:rPr lang="en-GB" dirty="0" smtClean="0"/>
              <a:t>M - measurable</a:t>
            </a:r>
          </a:p>
          <a:p>
            <a:r>
              <a:rPr lang="en-GB" dirty="0" smtClean="0"/>
              <a:t>A - achievable</a:t>
            </a:r>
          </a:p>
          <a:p>
            <a:r>
              <a:rPr lang="en-GB" dirty="0" smtClean="0"/>
              <a:t>R - Realistic</a:t>
            </a:r>
          </a:p>
          <a:p>
            <a:r>
              <a:rPr lang="en-GB" dirty="0" smtClean="0"/>
              <a:t>T- </a:t>
            </a:r>
            <a:r>
              <a:rPr lang="en-GB" dirty="0" err="1" smtClean="0"/>
              <a:t>Timebound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The more defined the goals are the more likely they are to be achievable.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8294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Clarifying goals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developing goals it is also important to consider why they are being set and the reason for choosing that particular goal. </a:t>
            </a:r>
          </a:p>
          <a:p>
            <a:r>
              <a:rPr lang="en-GB" dirty="0" smtClean="0"/>
              <a:t>Considering our values is important when we are considering goals. We need to think about what is important to 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3488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Force Field Analysis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9114" y="1734590"/>
            <a:ext cx="7353772" cy="4331831"/>
          </a:xfrm>
        </p:spPr>
      </p:pic>
    </p:spTree>
    <p:extLst>
      <p:ext uri="{BB962C8B-B14F-4D97-AF65-F5344CB8AC3E}">
        <p14:creationId xmlns:p14="http://schemas.microsoft.com/office/powerpoint/2010/main" val="448655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Triad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10 </a:t>
            </a:r>
            <a:r>
              <a:rPr lang="en-GB" dirty="0" err="1" smtClean="0"/>
              <a:t>mins</a:t>
            </a:r>
            <a:r>
              <a:rPr lang="en-GB" dirty="0" smtClean="0"/>
              <a:t> each to identify a goal. Within your triad consider all the forces that are helpful to achieve the change and all the forces that are resisting the change.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49662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171</Words>
  <Application>Microsoft Office PowerPoint</Application>
  <PresentationFormat>Widescreen</PresentationFormat>
  <Paragraphs>19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Goal Setting</vt:lpstr>
      <vt:lpstr>Goal Setting with clients</vt:lpstr>
      <vt:lpstr>Developing Goals</vt:lpstr>
      <vt:lpstr>Clarifying goals</vt:lpstr>
      <vt:lpstr>Force Field Analysis</vt:lpstr>
      <vt:lpstr>Triad work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Goal Setting</dc:title>
  <dc:creator>Catherine Slade</dc:creator>
  <cp:lastModifiedBy>Catherine Slade</cp:lastModifiedBy>
  <cp:revision>2</cp:revision>
  <dcterms:created xsi:type="dcterms:W3CDTF">2019-02-11T12:25:23Z</dcterms:created>
  <dcterms:modified xsi:type="dcterms:W3CDTF">2019-02-11T12:29:16Z</dcterms:modified>
</cp:coreProperties>
</file>