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0"/>
  </p:notesMasterIdLst>
  <p:sldIdLst>
    <p:sldId id="256" r:id="rId2"/>
    <p:sldId id="257" r:id="rId3"/>
    <p:sldId id="258" r:id="rId4"/>
    <p:sldId id="260" r:id="rId5"/>
    <p:sldId id="261" r:id="rId6"/>
    <p:sldId id="262" r:id="rId7"/>
    <p:sldId id="263"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E7BAE82-FA43-F446-B123-1E2F8576A81E}" v="4" dt="2023-03-20T17:38:35.68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407"/>
    <p:restoredTop sz="94650"/>
  </p:normalViewPr>
  <p:slideViewPr>
    <p:cSldViewPr snapToGrid="0">
      <p:cViewPr varScale="1">
        <p:scale>
          <a:sx n="105" d="100"/>
          <a:sy n="105" d="100"/>
        </p:scale>
        <p:origin x="200" y="5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5/10/relationships/revisionInfo" Target="revisionInfo.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DBBD3CC-C0BF-442A-A336-92BE664242B8}"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8B253C24-CABC-49FC-8A79-6775EA4137BA}">
      <dgm:prSet/>
      <dgm:spPr/>
      <dgm:t>
        <a:bodyPr/>
        <a:lstStyle/>
        <a:p>
          <a:r>
            <a:rPr lang="en-US"/>
            <a:t>My systematic review is about smoking in the united kingdom.</a:t>
          </a:r>
        </a:p>
      </dgm:t>
    </dgm:pt>
    <dgm:pt modelId="{76DDDE89-BFB2-4CF4-99C3-6CB3D78CF416}" type="parTrans" cxnId="{8B0B60BD-6EC9-40D1-B352-B5344CD7BAAF}">
      <dgm:prSet/>
      <dgm:spPr/>
      <dgm:t>
        <a:bodyPr/>
        <a:lstStyle/>
        <a:p>
          <a:endParaRPr lang="en-US"/>
        </a:p>
      </dgm:t>
    </dgm:pt>
    <dgm:pt modelId="{A50EAE0F-4095-43F9-ACB7-FB7CF76F582E}" type="sibTrans" cxnId="{8B0B60BD-6EC9-40D1-B352-B5344CD7BAAF}">
      <dgm:prSet/>
      <dgm:spPr/>
      <dgm:t>
        <a:bodyPr/>
        <a:lstStyle/>
        <a:p>
          <a:endParaRPr lang="en-US"/>
        </a:p>
      </dgm:t>
    </dgm:pt>
    <dgm:pt modelId="{F277E37F-0725-4B3B-9AC9-68F6981CDD53}">
      <dgm:prSet/>
      <dgm:spPr/>
      <dgm:t>
        <a:bodyPr/>
        <a:lstStyle/>
        <a:p>
          <a:r>
            <a:rPr lang="en-US"/>
            <a:t>The dangers and effects of smoking.</a:t>
          </a:r>
        </a:p>
      </dgm:t>
    </dgm:pt>
    <dgm:pt modelId="{EF084448-0AE8-4CAF-8608-48E1AEDA8095}" type="parTrans" cxnId="{DF546248-3F99-4E1F-B5A5-58DACF3437C8}">
      <dgm:prSet/>
      <dgm:spPr/>
      <dgm:t>
        <a:bodyPr/>
        <a:lstStyle/>
        <a:p>
          <a:endParaRPr lang="en-US"/>
        </a:p>
      </dgm:t>
    </dgm:pt>
    <dgm:pt modelId="{57681678-7763-4B4A-B5A3-B78577EC289A}" type="sibTrans" cxnId="{DF546248-3F99-4E1F-B5A5-58DACF3437C8}">
      <dgm:prSet/>
      <dgm:spPr/>
      <dgm:t>
        <a:bodyPr/>
        <a:lstStyle/>
        <a:p>
          <a:endParaRPr lang="en-US"/>
        </a:p>
      </dgm:t>
    </dgm:pt>
    <dgm:pt modelId="{41C51A49-598C-45DE-BF1A-B9C3CC89BFC7}">
      <dgm:prSet/>
      <dgm:spPr/>
      <dgm:t>
        <a:bodyPr/>
        <a:lstStyle/>
        <a:p>
          <a:r>
            <a:rPr lang="en-US"/>
            <a:t>How smoking effects people’s mental health and physical health. </a:t>
          </a:r>
        </a:p>
      </dgm:t>
    </dgm:pt>
    <dgm:pt modelId="{AE43551C-FA47-49C8-84CA-4B045F806990}" type="parTrans" cxnId="{3E7A1B78-7A22-4D34-A414-A5F70413C7DB}">
      <dgm:prSet/>
      <dgm:spPr/>
      <dgm:t>
        <a:bodyPr/>
        <a:lstStyle/>
        <a:p>
          <a:endParaRPr lang="en-US"/>
        </a:p>
      </dgm:t>
    </dgm:pt>
    <dgm:pt modelId="{B5302F78-97A9-4410-9941-C39FA1D9A416}" type="sibTrans" cxnId="{3E7A1B78-7A22-4D34-A414-A5F70413C7DB}">
      <dgm:prSet/>
      <dgm:spPr/>
      <dgm:t>
        <a:bodyPr/>
        <a:lstStyle/>
        <a:p>
          <a:endParaRPr lang="en-US"/>
        </a:p>
      </dgm:t>
    </dgm:pt>
    <dgm:pt modelId="{CCFD5619-5B37-4330-8869-FFBF331C1219}">
      <dgm:prSet/>
      <dgm:spPr/>
      <dgm:t>
        <a:bodyPr/>
        <a:lstStyle/>
        <a:p>
          <a:r>
            <a:rPr lang="en-US"/>
            <a:t>Smoking or consuming tabaco causes long lasting bad effects on the cardiovascular system. </a:t>
          </a:r>
        </a:p>
      </dgm:t>
    </dgm:pt>
    <dgm:pt modelId="{327E6228-774B-4558-9288-8A25B7EB7C77}" type="parTrans" cxnId="{E02B8EC1-778B-409C-8090-8897BBA90B95}">
      <dgm:prSet/>
      <dgm:spPr/>
      <dgm:t>
        <a:bodyPr/>
        <a:lstStyle/>
        <a:p>
          <a:endParaRPr lang="en-US"/>
        </a:p>
      </dgm:t>
    </dgm:pt>
    <dgm:pt modelId="{71111DDE-9ACE-4B2E-B02A-74773BAFDA4A}" type="sibTrans" cxnId="{E02B8EC1-778B-409C-8090-8897BBA90B95}">
      <dgm:prSet/>
      <dgm:spPr/>
      <dgm:t>
        <a:bodyPr/>
        <a:lstStyle/>
        <a:p>
          <a:endParaRPr lang="en-US"/>
        </a:p>
      </dgm:t>
    </dgm:pt>
    <dgm:pt modelId="{5E3F23A8-1DE7-4981-8C20-CA40E37E65AB}">
      <dgm:prSet/>
      <dgm:spPr/>
      <dgm:t>
        <a:bodyPr/>
        <a:lstStyle/>
        <a:p>
          <a:r>
            <a:rPr lang="en-US"/>
            <a:t>In severe cases Smoking can cause mouth and lung cancer. </a:t>
          </a:r>
        </a:p>
      </dgm:t>
    </dgm:pt>
    <dgm:pt modelId="{DAFE702A-7677-427C-A19F-AB46B9F95C3C}" type="parTrans" cxnId="{B0F81710-1EA4-472C-93B7-20BD541E7961}">
      <dgm:prSet/>
      <dgm:spPr/>
      <dgm:t>
        <a:bodyPr/>
        <a:lstStyle/>
        <a:p>
          <a:endParaRPr lang="en-US"/>
        </a:p>
      </dgm:t>
    </dgm:pt>
    <dgm:pt modelId="{BF0E44FE-73E7-4B36-8E0B-AA3082809D49}" type="sibTrans" cxnId="{B0F81710-1EA4-472C-93B7-20BD541E7961}">
      <dgm:prSet/>
      <dgm:spPr/>
      <dgm:t>
        <a:bodyPr/>
        <a:lstStyle/>
        <a:p>
          <a:endParaRPr lang="en-US"/>
        </a:p>
      </dgm:t>
    </dgm:pt>
    <dgm:pt modelId="{4DD8C4F1-E771-4171-A8A9-1884FAED2986}">
      <dgm:prSet/>
      <dgm:spPr/>
      <dgm:t>
        <a:bodyPr/>
        <a:lstStyle/>
        <a:p>
          <a:r>
            <a:rPr lang="en-US"/>
            <a:t>Smoking can increase the risk of infection, effecting the bodies immunity. </a:t>
          </a:r>
        </a:p>
      </dgm:t>
    </dgm:pt>
    <dgm:pt modelId="{FD268104-1784-4CF0-80AA-9E47C65F0186}" type="parTrans" cxnId="{7EA99BF7-9F7F-4374-9E0D-E4F0141B0975}">
      <dgm:prSet/>
      <dgm:spPr/>
      <dgm:t>
        <a:bodyPr/>
        <a:lstStyle/>
        <a:p>
          <a:endParaRPr lang="en-US"/>
        </a:p>
      </dgm:t>
    </dgm:pt>
    <dgm:pt modelId="{9DBA850D-3A9C-4565-9A8C-C851F1B7BBC9}" type="sibTrans" cxnId="{7EA99BF7-9F7F-4374-9E0D-E4F0141B0975}">
      <dgm:prSet/>
      <dgm:spPr/>
      <dgm:t>
        <a:bodyPr/>
        <a:lstStyle/>
        <a:p>
          <a:endParaRPr lang="en-US"/>
        </a:p>
      </dgm:t>
    </dgm:pt>
    <dgm:pt modelId="{7258CCE8-EC33-43A3-9337-AB75401E1698}">
      <dgm:prSet/>
      <dgm:spPr/>
      <dgm:t>
        <a:bodyPr/>
        <a:lstStyle/>
        <a:p>
          <a:r>
            <a:rPr lang="en-US"/>
            <a:t>This systemic review assesses and evaluates the prevalence of smoking and its effects in the </a:t>
          </a:r>
        </a:p>
      </dgm:t>
    </dgm:pt>
    <dgm:pt modelId="{0DD40E1C-9DC6-48D3-BB38-4DD657B41F42}" type="parTrans" cxnId="{4628E603-677B-4804-BE7A-586521B07ED0}">
      <dgm:prSet/>
      <dgm:spPr/>
      <dgm:t>
        <a:bodyPr/>
        <a:lstStyle/>
        <a:p>
          <a:endParaRPr lang="en-US"/>
        </a:p>
      </dgm:t>
    </dgm:pt>
    <dgm:pt modelId="{BA101C04-7D92-4E2F-A5C1-A54BAFC8F984}" type="sibTrans" cxnId="{4628E603-677B-4804-BE7A-586521B07ED0}">
      <dgm:prSet/>
      <dgm:spPr/>
      <dgm:t>
        <a:bodyPr/>
        <a:lstStyle/>
        <a:p>
          <a:endParaRPr lang="en-US"/>
        </a:p>
      </dgm:t>
    </dgm:pt>
    <dgm:pt modelId="{85BC9F1D-273A-4DD6-A8DE-53F1CB68DB01}">
      <dgm:prSet/>
      <dgm:spPr/>
      <dgm:t>
        <a:bodyPr/>
        <a:lstStyle/>
        <a:p>
          <a:r>
            <a:rPr lang="en-US"/>
            <a:t>United Kingdom. Furthermore, this systemic review will help to understand the strategies and             </a:t>
          </a:r>
        </a:p>
      </dgm:t>
    </dgm:pt>
    <dgm:pt modelId="{643BE2CC-9CDD-4115-92E7-A878F1CEB8CD}" type="parTrans" cxnId="{39A59F97-453A-40C5-B20A-EFD7BA98238C}">
      <dgm:prSet/>
      <dgm:spPr/>
      <dgm:t>
        <a:bodyPr/>
        <a:lstStyle/>
        <a:p>
          <a:endParaRPr lang="en-US"/>
        </a:p>
      </dgm:t>
    </dgm:pt>
    <dgm:pt modelId="{63EDD0BC-F3A4-4673-9204-E9BA0E3505B4}" type="sibTrans" cxnId="{39A59F97-453A-40C5-B20A-EFD7BA98238C}">
      <dgm:prSet/>
      <dgm:spPr/>
      <dgm:t>
        <a:bodyPr/>
        <a:lstStyle/>
        <a:p>
          <a:endParaRPr lang="en-US"/>
        </a:p>
      </dgm:t>
    </dgm:pt>
    <dgm:pt modelId="{62C4C76F-5246-4F57-8EAF-1DD5CE50B824}">
      <dgm:prSet/>
      <dgm:spPr/>
      <dgm:t>
        <a:bodyPr/>
        <a:lstStyle/>
        <a:p>
          <a:r>
            <a:rPr lang="en-US"/>
            <a:t>methods to cease tobacco consumption and smoking and promote a healthy lifestyle</a:t>
          </a:r>
          <a:r>
            <a:rPr lang="en-GB"/>
            <a:t> </a:t>
          </a:r>
          <a:endParaRPr lang="en-US"/>
        </a:p>
      </dgm:t>
    </dgm:pt>
    <dgm:pt modelId="{E6C61214-6AD3-40D8-89D9-8B35FB4AF917}" type="parTrans" cxnId="{E5A6E847-8D9A-4AF7-B00B-2F0B3729B66E}">
      <dgm:prSet/>
      <dgm:spPr/>
      <dgm:t>
        <a:bodyPr/>
        <a:lstStyle/>
        <a:p>
          <a:endParaRPr lang="en-US"/>
        </a:p>
      </dgm:t>
    </dgm:pt>
    <dgm:pt modelId="{DA32C005-6AC7-4BAD-BEE5-C607A1F8990D}" type="sibTrans" cxnId="{E5A6E847-8D9A-4AF7-B00B-2F0B3729B66E}">
      <dgm:prSet/>
      <dgm:spPr/>
      <dgm:t>
        <a:bodyPr/>
        <a:lstStyle/>
        <a:p>
          <a:endParaRPr lang="en-US"/>
        </a:p>
      </dgm:t>
    </dgm:pt>
    <dgm:pt modelId="{10BAB372-05D1-F543-9859-F97230947722}" type="pres">
      <dgm:prSet presAssocID="{4DBBD3CC-C0BF-442A-A336-92BE664242B8}" presName="linear" presStyleCnt="0">
        <dgm:presLayoutVars>
          <dgm:animLvl val="lvl"/>
          <dgm:resizeHandles val="exact"/>
        </dgm:presLayoutVars>
      </dgm:prSet>
      <dgm:spPr/>
    </dgm:pt>
    <dgm:pt modelId="{9F90E9D3-C15E-2747-81DF-7BAB68819380}" type="pres">
      <dgm:prSet presAssocID="{8B253C24-CABC-49FC-8A79-6775EA4137BA}" presName="parentText" presStyleLbl="node1" presStyleIdx="0" presStyleCnt="9">
        <dgm:presLayoutVars>
          <dgm:chMax val="0"/>
          <dgm:bulletEnabled val="1"/>
        </dgm:presLayoutVars>
      </dgm:prSet>
      <dgm:spPr/>
    </dgm:pt>
    <dgm:pt modelId="{43591517-FFFB-0345-AF86-61B1266F4684}" type="pres">
      <dgm:prSet presAssocID="{A50EAE0F-4095-43F9-ACB7-FB7CF76F582E}" presName="spacer" presStyleCnt="0"/>
      <dgm:spPr/>
    </dgm:pt>
    <dgm:pt modelId="{59A78E52-7C35-194D-84C7-78462036DE45}" type="pres">
      <dgm:prSet presAssocID="{F277E37F-0725-4B3B-9AC9-68F6981CDD53}" presName="parentText" presStyleLbl="node1" presStyleIdx="1" presStyleCnt="9">
        <dgm:presLayoutVars>
          <dgm:chMax val="0"/>
          <dgm:bulletEnabled val="1"/>
        </dgm:presLayoutVars>
      </dgm:prSet>
      <dgm:spPr/>
    </dgm:pt>
    <dgm:pt modelId="{E0E5AFFA-EEED-DE41-9970-299BBF24B86D}" type="pres">
      <dgm:prSet presAssocID="{57681678-7763-4B4A-B5A3-B78577EC289A}" presName="spacer" presStyleCnt="0"/>
      <dgm:spPr/>
    </dgm:pt>
    <dgm:pt modelId="{F4562470-83CE-3245-8423-A351BB45EB2B}" type="pres">
      <dgm:prSet presAssocID="{41C51A49-598C-45DE-BF1A-B9C3CC89BFC7}" presName="parentText" presStyleLbl="node1" presStyleIdx="2" presStyleCnt="9">
        <dgm:presLayoutVars>
          <dgm:chMax val="0"/>
          <dgm:bulletEnabled val="1"/>
        </dgm:presLayoutVars>
      </dgm:prSet>
      <dgm:spPr/>
    </dgm:pt>
    <dgm:pt modelId="{50AD4F13-9274-5248-B5F6-5DFC1EA72028}" type="pres">
      <dgm:prSet presAssocID="{B5302F78-97A9-4410-9941-C39FA1D9A416}" presName="spacer" presStyleCnt="0"/>
      <dgm:spPr/>
    </dgm:pt>
    <dgm:pt modelId="{78DB518C-5D69-A840-B345-D740DFF53F64}" type="pres">
      <dgm:prSet presAssocID="{CCFD5619-5B37-4330-8869-FFBF331C1219}" presName="parentText" presStyleLbl="node1" presStyleIdx="3" presStyleCnt="9">
        <dgm:presLayoutVars>
          <dgm:chMax val="0"/>
          <dgm:bulletEnabled val="1"/>
        </dgm:presLayoutVars>
      </dgm:prSet>
      <dgm:spPr/>
    </dgm:pt>
    <dgm:pt modelId="{03852324-28DD-4D46-814A-162EEC17ED8A}" type="pres">
      <dgm:prSet presAssocID="{71111DDE-9ACE-4B2E-B02A-74773BAFDA4A}" presName="spacer" presStyleCnt="0"/>
      <dgm:spPr/>
    </dgm:pt>
    <dgm:pt modelId="{CAD80204-EA5D-FD46-B3F2-778A53F88A85}" type="pres">
      <dgm:prSet presAssocID="{5E3F23A8-1DE7-4981-8C20-CA40E37E65AB}" presName="parentText" presStyleLbl="node1" presStyleIdx="4" presStyleCnt="9">
        <dgm:presLayoutVars>
          <dgm:chMax val="0"/>
          <dgm:bulletEnabled val="1"/>
        </dgm:presLayoutVars>
      </dgm:prSet>
      <dgm:spPr/>
    </dgm:pt>
    <dgm:pt modelId="{150F477A-5A14-314B-A4EE-C22BC4084B50}" type="pres">
      <dgm:prSet presAssocID="{BF0E44FE-73E7-4B36-8E0B-AA3082809D49}" presName="spacer" presStyleCnt="0"/>
      <dgm:spPr/>
    </dgm:pt>
    <dgm:pt modelId="{4DAFCE60-C8EF-FF43-BBF3-18B7C091EE6F}" type="pres">
      <dgm:prSet presAssocID="{4DD8C4F1-E771-4171-A8A9-1884FAED2986}" presName="parentText" presStyleLbl="node1" presStyleIdx="5" presStyleCnt="9">
        <dgm:presLayoutVars>
          <dgm:chMax val="0"/>
          <dgm:bulletEnabled val="1"/>
        </dgm:presLayoutVars>
      </dgm:prSet>
      <dgm:spPr/>
    </dgm:pt>
    <dgm:pt modelId="{527B3435-581B-2E4C-A177-616B58ACD36F}" type="pres">
      <dgm:prSet presAssocID="{9DBA850D-3A9C-4565-9A8C-C851F1B7BBC9}" presName="spacer" presStyleCnt="0"/>
      <dgm:spPr/>
    </dgm:pt>
    <dgm:pt modelId="{6AD18353-D523-B241-A8B8-98A35F8ED7AC}" type="pres">
      <dgm:prSet presAssocID="{7258CCE8-EC33-43A3-9337-AB75401E1698}" presName="parentText" presStyleLbl="node1" presStyleIdx="6" presStyleCnt="9">
        <dgm:presLayoutVars>
          <dgm:chMax val="0"/>
          <dgm:bulletEnabled val="1"/>
        </dgm:presLayoutVars>
      </dgm:prSet>
      <dgm:spPr/>
    </dgm:pt>
    <dgm:pt modelId="{DB4579E4-BB27-6C42-B9BF-030A7454D481}" type="pres">
      <dgm:prSet presAssocID="{BA101C04-7D92-4E2F-A5C1-A54BAFC8F984}" presName="spacer" presStyleCnt="0"/>
      <dgm:spPr/>
    </dgm:pt>
    <dgm:pt modelId="{A7F3F47C-0173-664A-8DF1-24702BC406F7}" type="pres">
      <dgm:prSet presAssocID="{85BC9F1D-273A-4DD6-A8DE-53F1CB68DB01}" presName="parentText" presStyleLbl="node1" presStyleIdx="7" presStyleCnt="9">
        <dgm:presLayoutVars>
          <dgm:chMax val="0"/>
          <dgm:bulletEnabled val="1"/>
        </dgm:presLayoutVars>
      </dgm:prSet>
      <dgm:spPr/>
    </dgm:pt>
    <dgm:pt modelId="{3BEEBA40-4DEF-6C48-8B3E-CE92166A16EC}" type="pres">
      <dgm:prSet presAssocID="{63EDD0BC-F3A4-4673-9204-E9BA0E3505B4}" presName="spacer" presStyleCnt="0"/>
      <dgm:spPr/>
    </dgm:pt>
    <dgm:pt modelId="{81F2B7CA-8330-AF4D-9B22-B22AEB1FCE63}" type="pres">
      <dgm:prSet presAssocID="{62C4C76F-5246-4F57-8EAF-1DD5CE50B824}" presName="parentText" presStyleLbl="node1" presStyleIdx="8" presStyleCnt="9">
        <dgm:presLayoutVars>
          <dgm:chMax val="0"/>
          <dgm:bulletEnabled val="1"/>
        </dgm:presLayoutVars>
      </dgm:prSet>
      <dgm:spPr/>
    </dgm:pt>
  </dgm:ptLst>
  <dgm:cxnLst>
    <dgm:cxn modelId="{2CBD8302-6458-8A48-9549-779D5357ABAE}" type="presOf" srcId="{4DD8C4F1-E771-4171-A8A9-1884FAED2986}" destId="{4DAFCE60-C8EF-FF43-BBF3-18B7C091EE6F}" srcOrd="0" destOrd="0" presId="urn:microsoft.com/office/officeart/2005/8/layout/vList2"/>
    <dgm:cxn modelId="{4628E603-677B-4804-BE7A-586521B07ED0}" srcId="{4DBBD3CC-C0BF-442A-A336-92BE664242B8}" destId="{7258CCE8-EC33-43A3-9337-AB75401E1698}" srcOrd="6" destOrd="0" parTransId="{0DD40E1C-9DC6-48D3-BB38-4DD657B41F42}" sibTransId="{BA101C04-7D92-4E2F-A5C1-A54BAFC8F984}"/>
    <dgm:cxn modelId="{B0F81710-1EA4-472C-93B7-20BD541E7961}" srcId="{4DBBD3CC-C0BF-442A-A336-92BE664242B8}" destId="{5E3F23A8-1DE7-4981-8C20-CA40E37E65AB}" srcOrd="4" destOrd="0" parTransId="{DAFE702A-7677-427C-A19F-AB46B9F95C3C}" sibTransId="{BF0E44FE-73E7-4B36-8E0B-AA3082809D49}"/>
    <dgm:cxn modelId="{B2FAEC24-1308-3749-B56B-AB8EDC05152C}" type="presOf" srcId="{8B253C24-CABC-49FC-8A79-6775EA4137BA}" destId="{9F90E9D3-C15E-2747-81DF-7BAB68819380}" srcOrd="0" destOrd="0" presId="urn:microsoft.com/office/officeart/2005/8/layout/vList2"/>
    <dgm:cxn modelId="{19708C26-86A5-9D48-AD9A-0731957BE924}" type="presOf" srcId="{62C4C76F-5246-4F57-8EAF-1DD5CE50B824}" destId="{81F2B7CA-8330-AF4D-9B22-B22AEB1FCE63}" srcOrd="0" destOrd="0" presId="urn:microsoft.com/office/officeart/2005/8/layout/vList2"/>
    <dgm:cxn modelId="{7551E72A-FEDB-BE4B-B0BF-55636FAF22C8}" type="presOf" srcId="{CCFD5619-5B37-4330-8869-FFBF331C1219}" destId="{78DB518C-5D69-A840-B345-D740DFF53F64}" srcOrd="0" destOrd="0" presId="urn:microsoft.com/office/officeart/2005/8/layout/vList2"/>
    <dgm:cxn modelId="{F272F431-D81A-3D40-8140-8A6F49EC5E5D}" type="presOf" srcId="{5E3F23A8-1DE7-4981-8C20-CA40E37E65AB}" destId="{CAD80204-EA5D-FD46-B3F2-778A53F88A85}" srcOrd="0" destOrd="0" presId="urn:microsoft.com/office/officeart/2005/8/layout/vList2"/>
    <dgm:cxn modelId="{E5A6E847-8D9A-4AF7-B00B-2F0B3729B66E}" srcId="{4DBBD3CC-C0BF-442A-A336-92BE664242B8}" destId="{62C4C76F-5246-4F57-8EAF-1DD5CE50B824}" srcOrd="8" destOrd="0" parTransId="{E6C61214-6AD3-40D8-89D9-8B35FB4AF917}" sibTransId="{DA32C005-6AC7-4BAD-BEE5-C607A1F8990D}"/>
    <dgm:cxn modelId="{DF546248-3F99-4E1F-B5A5-58DACF3437C8}" srcId="{4DBBD3CC-C0BF-442A-A336-92BE664242B8}" destId="{F277E37F-0725-4B3B-9AC9-68F6981CDD53}" srcOrd="1" destOrd="0" parTransId="{EF084448-0AE8-4CAF-8608-48E1AEDA8095}" sibTransId="{57681678-7763-4B4A-B5A3-B78577EC289A}"/>
    <dgm:cxn modelId="{3E7A1B78-7A22-4D34-A414-A5F70413C7DB}" srcId="{4DBBD3CC-C0BF-442A-A336-92BE664242B8}" destId="{41C51A49-598C-45DE-BF1A-B9C3CC89BFC7}" srcOrd="2" destOrd="0" parTransId="{AE43551C-FA47-49C8-84CA-4B045F806990}" sibTransId="{B5302F78-97A9-4410-9941-C39FA1D9A416}"/>
    <dgm:cxn modelId="{A9CED282-A904-AD43-91D1-88737B496F0A}" type="presOf" srcId="{F277E37F-0725-4B3B-9AC9-68F6981CDD53}" destId="{59A78E52-7C35-194D-84C7-78462036DE45}" srcOrd="0" destOrd="0" presId="urn:microsoft.com/office/officeart/2005/8/layout/vList2"/>
    <dgm:cxn modelId="{39A59F97-453A-40C5-B20A-EFD7BA98238C}" srcId="{4DBBD3CC-C0BF-442A-A336-92BE664242B8}" destId="{85BC9F1D-273A-4DD6-A8DE-53F1CB68DB01}" srcOrd="7" destOrd="0" parTransId="{643BE2CC-9CDD-4115-92E7-A878F1CEB8CD}" sibTransId="{63EDD0BC-F3A4-4673-9204-E9BA0E3505B4}"/>
    <dgm:cxn modelId="{1A56029C-0DD6-7643-8D40-77871E449510}" type="presOf" srcId="{85BC9F1D-273A-4DD6-A8DE-53F1CB68DB01}" destId="{A7F3F47C-0173-664A-8DF1-24702BC406F7}" srcOrd="0" destOrd="0" presId="urn:microsoft.com/office/officeart/2005/8/layout/vList2"/>
    <dgm:cxn modelId="{8440AFB8-9CF2-134A-8789-B78821F9B255}" type="presOf" srcId="{41C51A49-598C-45DE-BF1A-B9C3CC89BFC7}" destId="{F4562470-83CE-3245-8423-A351BB45EB2B}" srcOrd="0" destOrd="0" presId="urn:microsoft.com/office/officeart/2005/8/layout/vList2"/>
    <dgm:cxn modelId="{8B0B60BD-6EC9-40D1-B352-B5344CD7BAAF}" srcId="{4DBBD3CC-C0BF-442A-A336-92BE664242B8}" destId="{8B253C24-CABC-49FC-8A79-6775EA4137BA}" srcOrd="0" destOrd="0" parTransId="{76DDDE89-BFB2-4CF4-99C3-6CB3D78CF416}" sibTransId="{A50EAE0F-4095-43F9-ACB7-FB7CF76F582E}"/>
    <dgm:cxn modelId="{E02B8EC1-778B-409C-8090-8897BBA90B95}" srcId="{4DBBD3CC-C0BF-442A-A336-92BE664242B8}" destId="{CCFD5619-5B37-4330-8869-FFBF331C1219}" srcOrd="3" destOrd="0" parTransId="{327E6228-774B-4558-9288-8A25B7EB7C77}" sibTransId="{71111DDE-9ACE-4B2E-B02A-74773BAFDA4A}"/>
    <dgm:cxn modelId="{89778BD8-85E1-8446-A8AB-96034D3639D4}" type="presOf" srcId="{4DBBD3CC-C0BF-442A-A336-92BE664242B8}" destId="{10BAB372-05D1-F543-9859-F97230947722}" srcOrd="0" destOrd="0" presId="urn:microsoft.com/office/officeart/2005/8/layout/vList2"/>
    <dgm:cxn modelId="{7EA99BF7-9F7F-4374-9E0D-E4F0141B0975}" srcId="{4DBBD3CC-C0BF-442A-A336-92BE664242B8}" destId="{4DD8C4F1-E771-4171-A8A9-1884FAED2986}" srcOrd="5" destOrd="0" parTransId="{FD268104-1784-4CF0-80AA-9E47C65F0186}" sibTransId="{9DBA850D-3A9C-4565-9A8C-C851F1B7BBC9}"/>
    <dgm:cxn modelId="{D8E86BF8-14BE-DF42-AF20-96F9431CDA4A}" type="presOf" srcId="{7258CCE8-EC33-43A3-9337-AB75401E1698}" destId="{6AD18353-D523-B241-A8B8-98A35F8ED7AC}" srcOrd="0" destOrd="0" presId="urn:microsoft.com/office/officeart/2005/8/layout/vList2"/>
    <dgm:cxn modelId="{652A765A-E126-564E-96CA-3B28129161F9}" type="presParOf" srcId="{10BAB372-05D1-F543-9859-F97230947722}" destId="{9F90E9D3-C15E-2747-81DF-7BAB68819380}" srcOrd="0" destOrd="0" presId="urn:microsoft.com/office/officeart/2005/8/layout/vList2"/>
    <dgm:cxn modelId="{007B5F8C-9B22-6E44-B713-98CF88D1B3D3}" type="presParOf" srcId="{10BAB372-05D1-F543-9859-F97230947722}" destId="{43591517-FFFB-0345-AF86-61B1266F4684}" srcOrd="1" destOrd="0" presId="urn:microsoft.com/office/officeart/2005/8/layout/vList2"/>
    <dgm:cxn modelId="{1ABE394E-BA86-B54D-9B58-9F9C0D4649A6}" type="presParOf" srcId="{10BAB372-05D1-F543-9859-F97230947722}" destId="{59A78E52-7C35-194D-84C7-78462036DE45}" srcOrd="2" destOrd="0" presId="urn:microsoft.com/office/officeart/2005/8/layout/vList2"/>
    <dgm:cxn modelId="{66BC244B-D831-994D-8D8D-D8566A6BE2B2}" type="presParOf" srcId="{10BAB372-05D1-F543-9859-F97230947722}" destId="{E0E5AFFA-EEED-DE41-9970-299BBF24B86D}" srcOrd="3" destOrd="0" presId="urn:microsoft.com/office/officeart/2005/8/layout/vList2"/>
    <dgm:cxn modelId="{3DC761E9-1A03-3A49-8B5E-2782FEC96C66}" type="presParOf" srcId="{10BAB372-05D1-F543-9859-F97230947722}" destId="{F4562470-83CE-3245-8423-A351BB45EB2B}" srcOrd="4" destOrd="0" presId="urn:microsoft.com/office/officeart/2005/8/layout/vList2"/>
    <dgm:cxn modelId="{1EFF47D5-387D-A242-A8AC-DDAAC391C30D}" type="presParOf" srcId="{10BAB372-05D1-F543-9859-F97230947722}" destId="{50AD4F13-9274-5248-B5F6-5DFC1EA72028}" srcOrd="5" destOrd="0" presId="urn:microsoft.com/office/officeart/2005/8/layout/vList2"/>
    <dgm:cxn modelId="{1EF46E2A-0D7E-B749-B05D-0BC981632BC6}" type="presParOf" srcId="{10BAB372-05D1-F543-9859-F97230947722}" destId="{78DB518C-5D69-A840-B345-D740DFF53F64}" srcOrd="6" destOrd="0" presId="urn:microsoft.com/office/officeart/2005/8/layout/vList2"/>
    <dgm:cxn modelId="{B7463A38-B789-7B4D-903B-6D31ABF53C27}" type="presParOf" srcId="{10BAB372-05D1-F543-9859-F97230947722}" destId="{03852324-28DD-4D46-814A-162EEC17ED8A}" srcOrd="7" destOrd="0" presId="urn:microsoft.com/office/officeart/2005/8/layout/vList2"/>
    <dgm:cxn modelId="{7C787027-C829-B94A-99D7-28FBCB8255B2}" type="presParOf" srcId="{10BAB372-05D1-F543-9859-F97230947722}" destId="{CAD80204-EA5D-FD46-B3F2-778A53F88A85}" srcOrd="8" destOrd="0" presId="urn:microsoft.com/office/officeart/2005/8/layout/vList2"/>
    <dgm:cxn modelId="{A6E8B5FD-B04E-1C4E-9733-67E886C6CD2C}" type="presParOf" srcId="{10BAB372-05D1-F543-9859-F97230947722}" destId="{150F477A-5A14-314B-A4EE-C22BC4084B50}" srcOrd="9" destOrd="0" presId="urn:microsoft.com/office/officeart/2005/8/layout/vList2"/>
    <dgm:cxn modelId="{6B9A6E7A-A2F2-C843-9A91-C151563CE549}" type="presParOf" srcId="{10BAB372-05D1-F543-9859-F97230947722}" destId="{4DAFCE60-C8EF-FF43-BBF3-18B7C091EE6F}" srcOrd="10" destOrd="0" presId="urn:microsoft.com/office/officeart/2005/8/layout/vList2"/>
    <dgm:cxn modelId="{DE1423B6-9D4A-3E4C-B4BF-C28841921ACA}" type="presParOf" srcId="{10BAB372-05D1-F543-9859-F97230947722}" destId="{527B3435-581B-2E4C-A177-616B58ACD36F}" srcOrd="11" destOrd="0" presId="urn:microsoft.com/office/officeart/2005/8/layout/vList2"/>
    <dgm:cxn modelId="{C966EB15-DD1E-1A4B-A578-8DB9980F9D4F}" type="presParOf" srcId="{10BAB372-05D1-F543-9859-F97230947722}" destId="{6AD18353-D523-B241-A8B8-98A35F8ED7AC}" srcOrd="12" destOrd="0" presId="urn:microsoft.com/office/officeart/2005/8/layout/vList2"/>
    <dgm:cxn modelId="{C80EC082-7E3A-4345-9731-71290295C717}" type="presParOf" srcId="{10BAB372-05D1-F543-9859-F97230947722}" destId="{DB4579E4-BB27-6C42-B9BF-030A7454D481}" srcOrd="13" destOrd="0" presId="urn:microsoft.com/office/officeart/2005/8/layout/vList2"/>
    <dgm:cxn modelId="{E052B4D4-BB73-D04B-8226-1C83A3AE81F6}" type="presParOf" srcId="{10BAB372-05D1-F543-9859-F97230947722}" destId="{A7F3F47C-0173-664A-8DF1-24702BC406F7}" srcOrd="14" destOrd="0" presId="urn:microsoft.com/office/officeart/2005/8/layout/vList2"/>
    <dgm:cxn modelId="{F1EA43AE-FBA2-8741-9485-8226827CC213}" type="presParOf" srcId="{10BAB372-05D1-F543-9859-F97230947722}" destId="{3BEEBA40-4DEF-6C48-8B3E-CE92166A16EC}" srcOrd="15" destOrd="0" presId="urn:microsoft.com/office/officeart/2005/8/layout/vList2"/>
    <dgm:cxn modelId="{CB3832C8-F8A8-E147-BF2E-562B91E7F2D6}" type="presParOf" srcId="{10BAB372-05D1-F543-9859-F97230947722}" destId="{81F2B7CA-8330-AF4D-9B22-B22AEB1FCE63}" srcOrd="1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32276B1-9E50-44AB-8411-5439B9887AE4}"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4B0808DF-714C-4A9F-9E9A-DFCF1EF0BD8D}">
      <dgm:prSet/>
      <dgm:spPr/>
      <dgm:t>
        <a:bodyPr/>
        <a:lstStyle/>
        <a:p>
          <a:r>
            <a:rPr lang="en-US"/>
            <a:t>Every year 6million people die yearly because of long term smoking globally. </a:t>
          </a:r>
        </a:p>
      </dgm:t>
    </dgm:pt>
    <dgm:pt modelId="{48480BF1-ABE6-4AA7-AB64-BC0F24201397}" type="parTrans" cxnId="{A33D3C53-C3F2-4775-B3D9-A92A8FE1C771}">
      <dgm:prSet/>
      <dgm:spPr/>
      <dgm:t>
        <a:bodyPr/>
        <a:lstStyle/>
        <a:p>
          <a:endParaRPr lang="en-US"/>
        </a:p>
      </dgm:t>
    </dgm:pt>
    <dgm:pt modelId="{464CD467-DE00-44EC-B740-FFD81488B9C9}" type="sibTrans" cxnId="{A33D3C53-C3F2-4775-B3D9-A92A8FE1C771}">
      <dgm:prSet/>
      <dgm:spPr/>
      <dgm:t>
        <a:bodyPr/>
        <a:lstStyle/>
        <a:p>
          <a:endParaRPr lang="en-US"/>
        </a:p>
      </dgm:t>
    </dgm:pt>
    <dgm:pt modelId="{7CD80B5C-3741-4D97-8E85-BC5B4F319674}">
      <dgm:prSet/>
      <dgm:spPr/>
      <dgm:t>
        <a:bodyPr/>
        <a:lstStyle/>
        <a:p>
          <a:r>
            <a:rPr lang="en-US"/>
            <a:t>Physician and psychological healthcare professionals, including psychiatrists and psychologists, many people have seen to quit smoking and tobacco consumption and adopt a healthy lifestyle (Anna-Lena Bartsch, 2016).</a:t>
          </a:r>
        </a:p>
      </dgm:t>
    </dgm:pt>
    <dgm:pt modelId="{AC8B5CEF-DC3B-4D91-99BD-1588B74261BA}" type="parTrans" cxnId="{B900AB3A-C150-4397-B013-94A480090B9A}">
      <dgm:prSet/>
      <dgm:spPr/>
      <dgm:t>
        <a:bodyPr/>
        <a:lstStyle/>
        <a:p>
          <a:endParaRPr lang="en-US"/>
        </a:p>
      </dgm:t>
    </dgm:pt>
    <dgm:pt modelId="{5797293C-8103-417E-94F8-78829F71FE54}" type="sibTrans" cxnId="{B900AB3A-C150-4397-B013-94A480090B9A}">
      <dgm:prSet/>
      <dgm:spPr/>
      <dgm:t>
        <a:bodyPr/>
        <a:lstStyle/>
        <a:p>
          <a:endParaRPr lang="en-US"/>
        </a:p>
      </dgm:t>
    </dgm:pt>
    <dgm:pt modelId="{0DF195DF-9BEB-4454-A42D-785F485D8D33}">
      <dgm:prSet/>
      <dgm:spPr/>
      <dgm:t>
        <a:bodyPr/>
        <a:lstStyle/>
        <a:p>
          <a:r>
            <a:rPr lang="en-US"/>
            <a:t>The clinical training procedures of the United Kingdom enable doctors and health and social care providers to take wide-ranging tactics and make plans to support people who want to quit or cease smoking (Hughes, 2013)</a:t>
          </a:r>
          <a:r>
            <a:rPr lang="en-GB"/>
            <a:t> </a:t>
          </a:r>
          <a:endParaRPr lang="en-US"/>
        </a:p>
      </dgm:t>
    </dgm:pt>
    <dgm:pt modelId="{2344AA66-1582-42B0-86A2-7D22750DFEC8}" type="parTrans" cxnId="{A4863C33-992F-4E34-AA39-348B93EB7EF1}">
      <dgm:prSet/>
      <dgm:spPr/>
      <dgm:t>
        <a:bodyPr/>
        <a:lstStyle/>
        <a:p>
          <a:endParaRPr lang="en-US"/>
        </a:p>
      </dgm:t>
    </dgm:pt>
    <dgm:pt modelId="{2C3D885D-EFB8-4E76-ABAD-122DFF933A3F}" type="sibTrans" cxnId="{A4863C33-992F-4E34-AA39-348B93EB7EF1}">
      <dgm:prSet/>
      <dgm:spPr/>
      <dgm:t>
        <a:bodyPr/>
        <a:lstStyle/>
        <a:p>
          <a:endParaRPr lang="en-US"/>
        </a:p>
      </dgm:t>
    </dgm:pt>
    <dgm:pt modelId="{1F97BE02-B4D9-43C8-826C-1E899D042B5B}">
      <dgm:prSet/>
      <dgm:spPr/>
      <dgm:t>
        <a:bodyPr/>
        <a:lstStyle/>
        <a:p>
          <a:r>
            <a:rPr lang="en-US"/>
            <a:t>This systemic review aims to evaluate and assess the frequency of tobacco and cigarette consumption and strategies to counsel people to feel supported to quit smoking and tobacco consumption.</a:t>
          </a:r>
          <a:r>
            <a:rPr lang="en-GB"/>
            <a:t> </a:t>
          </a:r>
          <a:endParaRPr lang="en-US"/>
        </a:p>
      </dgm:t>
    </dgm:pt>
    <dgm:pt modelId="{AA3986B9-662F-4856-A32D-0FF570FA682E}" type="parTrans" cxnId="{D5850888-D20C-4F7D-95B1-16E7F54A12C5}">
      <dgm:prSet/>
      <dgm:spPr/>
      <dgm:t>
        <a:bodyPr/>
        <a:lstStyle/>
        <a:p>
          <a:endParaRPr lang="en-US"/>
        </a:p>
      </dgm:t>
    </dgm:pt>
    <dgm:pt modelId="{6F9B49E4-C0EF-4FDC-8E32-E663CA4BD549}" type="sibTrans" cxnId="{D5850888-D20C-4F7D-95B1-16E7F54A12C5}">
      <dgm:prSet/>
      <dgm:spPr/>
      <dgm:t>
        <a:bodyPr/>
        <a:lstStyle/>
        <a:p>
          <a:endParaRPr lang="en-US"/>
        </a:p>
      </dgm:t>
    </dgm:pt>
    <dgm:pt modelId="{FC9CE51E-6A28-7A46-892B-8B6CA9BDA1FD}" type="pres">
      <dgm:prSet presAssocID="{532276B1-9E50-44AB-8411-5439B9887AE4}" presName="linear" presStyleCnt="0">
        <dgm:presLayoutVars>
          <dgm:animLvl val="lvl"/>
          <dgm:resizeHandles val="exact"/>
        </dgm:presLayoutVars>
      </dgm:prSet>
      <dgm:spPr/>
    </dgm:pt>
    <dgm:pt modelId="{B3B99484-6C02-894B-8A6D-374184F88609}" type="pres">
      <dgm:prSet presAssocID="{4B0808DF-714C-4A9F-9E9A-DFCF1EF0BD8D}" presName="parentText" presStyleLbl="node1" presStyleIdx="0" presStyleCnt="4">
        <dgm:presLayoutVars>
          <dgm:chMax val="0"/>
          <dgm:bulletEnabled val="1"/>
        </dgm:presLayoutVars>
      </dgm:prSet>
      <dgm:spPr/>
    </dgm:pt>
    <dgm:pt modelId="{82902D6D-ACD6-6F43-8A86-0F665C4601AA}" type="pres">
      <dgm:prSet presAssocID="{464CD467-DE00-44EC-B740-FFD81488B9C9}" presName="spacer" presStyleCnt="0"/>
      <dgm:spPr/>
    </dgm:pt>
    <dgm:pt modelId="{882C4F2E-3CAF-6443-A7D7-DA7B1E6086B0}" type="pres">
      <dgm:prSet presAssocID="{7CD80B5C-3741-4D97-8E85-BC5B4F319674}" presName="parentText" presStyleLbl="node1" presStyleIdx="1" presStyleCnt="4">
        <dgm:presLayoutVars>
          <dgm:chMax val="0"/>
          <dgm:bulletEnabled val="1"/>
        </dgm:presLayoutVars>
      </dgm:prSet>
      <dgm:spPr/>
    </dgm:pt>
    <dgm:pt modelId="{F0A1320A-34E1-594C-908F-B39C71AFA3CB}" type="pres">
      <dgm:prSet presAssocID="{5797293C-8103-417E-94F8-78829F71FE54}" presName="spacer" presStyleCnt="0"/>
      <dgm:spPr/>
    </dgm:pt>
    <dgm:pt modelId="{2D71210B-C0CF-624E-BEFE-C4B7B6CCCAAE}" type="pres">
      <dgm:prSet presAssocID="{0DF195DF-9BEB-4454-A42D-785F485D8D33}" presName="parentText" presStyleLbl="node1" presStyleIdx="2" presStyleCnt="4">
        <dgm:presLayoutVars>
          <dgm:chMax val="0"/>
          <dgm:bulletEnabled val="1"/>
        </dgm:presLayoutVars>
      </dgm:prSet>
      <dgm:spPr/>
    </dgm:pt>
    <dgm:pt modelId="{C76B8C6D-0420-5F4F-BBC9-89EED8E16BA8}" type="pres">
      <dgm:prSet presAssocID="{2C3D885D-EFB8-4E76-ABAD-122DFF933A3F}" presName="spacer" presStyleCnt="0"/>
      <dgm:spPr/>
    </dgm:pt>
    <dgm:pt modelId="{080772B9-4573-C94B-A7EA-8FFA3B9399EC}" type="pres">
      <dgm:prSet presAssocID="{1F97BE02-B4D9-43C8-826C-1E899D042B5B}" presName="parentText" presStyleLbl="node1" presStyleIdx="3" presStyleCnt="4">
        <dgm:presLayoutVars>
          <dgm:chMax val="0"/>
          <dgm:bulletEnabled val="1"/>
        </dgm:presLayoutVars>
      </dgm:prSet>
      <dgm:spPr/>
    </dgm:pt>
  </dgm:ptLst>
  <dgm:cxnLst>
    <dgm:cxn modelId="{E20B2F1B-A17A-944E-B987-B7D2C5BEEC93}" type="presOf" srcId="{7CD80B5C-3741-4D97-8E85-BC5B4F319674}" destId="{882C4F2E-3CAF-6443-A7D7-DA7B1E6086B0}" srcOrd="0" destOrd="0" presId="urn:microsoft.com/office/officeart/2005/8/layout/vList2"/>
    <dgm:cxn modelId="{A4863C33-992F-4E34-AA39-348B93EB7EF1}" srcId="{532276B1-9E50-44AB-8411-5439B9887AE4}" destId="{0DF195DF-9BEB-4454-A42D-785F485D8D33}" srcOrd="2" destOrd="0" parTransId="{2344AA66-1582-42B0-86A2-7D22750DFEC8}" sibTransId="{2C3D885D-EFB8-4E76-ABAD-122DFF933A3F}"/>
    <dgm:cxn modelId="{B900AB3A-C150-4397-B013-94A480090B9A}" srcId="{532276B1-9E50-44AB-8411-5439B9887AE4}" destId="{7CD80B5C-3741-4D97-8E85-BC5B4F319674}" srcOrd="1" destOrd="0" parTransId="{AC8B5CEF-DC3B-4D91-99BD-1588B74261BA}" sibTransId="{5797293C-8103-417E-94F8-78829F71FE54}"/>
    <dgm:cxn modelId="{A33D3C53-C3F2-4775-B3D9-A92A8FE1C771}" srcId="{532276B1-9E50-44AB-8411-5439B9887AE4}" destId="{4B0808DF-714C-4A9F-9E9A-DFCF1EF0BD8D}" srcOrd="0" destOrd="0" parTransId="{48480BF1-ABE6-4AA7-AB64-BC0F24201397}" sibTransId="{464CD467-DE00-44EC-B740-FFD81488B9C9}"/>
    <dgm:cxn modelId="{91F01276-3934-1F48-A662-09480E6583BC}" type="presOf" srcId="{4B0808DF-714C-4A9F-9E9A-DFCF1EF0BD8D}" destId="{B3B99484-6C02-894B-8A6D-374184F88609}" srcOrd="0" destOrd="0" presId="urn:microsoft.com/office/officeart/2005/8/layout/vList2"/>
    <dgm:cxn modelId="{D5850888-D20C-4F7D-95B1-16E7F54A12C5}" srcId="{532276B1-9E50-44AB-8411-5439B9887AE4}" destId="{1F97BE02-B4D9-43C8-826C-1E899D042B5B}" srcOrd="3" destOrd="0" parTransId="{AA3986B9-662F-4856-A32D-0FF570FA682E}" sibTransId="{6F9B49E4-C0EF-4FDC-8E32-E663CA4BD549}"/>
    <dgm:cxn modelId="{8DA74BBD-A1E6-5945-A12E-21D237339C23}" type="presOf" srcId="{1F97BE02-B4D9-43C8-826C-1E899D042B5B}" destId="{080772B9-4573-C94B-A7EA-8FFA3B9399EC}" srcOrd="0" destOrd="0" presId="urn:microsoft.com/office/officeart/2005/8/layout/vList2"/>
    <dgm:cxn modelId="{ACFB4CE9-865E-B844-80B0-D6ABE9F360E5}" type="presOf" srcId="{532276B1-9E50-44AB-8411-5439B9887AE4}" destId="{FC9CE51E-6A28-7A46-892B-8B6CA9BDA1FD}" srcOrd="0" destOrd="0" presId="urn:microsoft.com/office/officeart/2005/8/layout/vList2"/>
    <dgm:cxn modelId="{351039EC-B868-AB40-B1DB-0BE8FB65A129}" type="presOf" srcId="{0DF195DF-9BEB-4454-A42D-785F485D8D33}" destId="{2D71210B-C0CF-624E-BEFE-C4B7B6CCCAAE}" srcOrd="0" destOrd="0" presId="urn:microsoft.com/office/officeart/2005/8/layout/vList2"/>
    <dgm:cxn modelId="{D0348E8D-64DD-4F49-AEE5-48756C1EF69C}" type="presParOf" srcId="{FC9CE51E-6A28-7A46-892B-8B6CA9BDA1FD}" destId="{B3B99484-6C02-894B-8A6D-374184F88609}" srcOrd="0" destOrd="0" presId="urn:microsoft.com/office/officeart/2005/8/layout/vList2"/>
    <dgm:cxn modelId="{8BE8C9F5-BF26-5742-BD1F-9C702F025B01}" type="presParOf" srcId="{FC9CE51E-6A28-7A46-892B-8B6CA9BDA1FD}" destId="{82902D6D-ACD6-6F43-8A86-0F665C4601AA}" srcOrd="1" destOrd="0" presId="urn:microsoft.com/office/officeart/2005/8/layout/vList2"/>
    <dgm:cxn modelId="{3AB11751-0C7F-2340-972B-93CCF4F3BA08}" type="presParOf" srcId="{FC9CE51E-6A28-7A46-892B-8B6CA9BDA1FD}" destId="{882C4F2E-3CAF-6443-A7D7-DA7B1E6086B0}" srcOrd="2" destOrd="0" presId="urn:microsoft.com/office/officeart/2005/8/layout/vList2"/>
    <dgm:cxn modelId="{941CB3EB-4568-5645-A081-96E9E6E2A125}" type="presParOf" srcId="{FC9CE51E-6A28-7A46-892B-8B6CA9BDA1FD}" destId="{F0A1320A-34E1-594C-908F-B39C71AFA3CB}" srcOrd="3" destOrd="0" presId="urn:microsoft.com/office/officeart/2005/8/layout/vList2"/>
    <dgm:cxn modelId="{56D904A8-D827-2945-8B10-EB38AB058CBC}" type="presParOf" srcId="{FC9CE51E-6A28-7A46-892B-8B6CA9BDA1FD}" destId="{2D71210B-C0CF-624E-BEFE-C4B7B6CCCAAE}" srcOrd="4" destOrd="0" presId="urn:microsoft.com/office/officeart/2005/8/layout/vList2"/>
    <dgm:cxn modelId="{9B114440-9443-E041-9D34-F6A11E4D5A13}" type="presParOf" srcId="{FC9CE51E-6A28-7A46-892B-8B6CA9BDA1FD}" destId="{C76B8C6D-0420-5F4F-BBC9-89EED8E16BA8}" srcOrd="5" destOrd="0" presId="urn:microsoft.com/office/officeart/2005/8/layout/vList2"/>
    <dgm:cxn modelId="{6963DB38-2BFF-984C-BEB3-BDA06B867DB2}" type="presParOf" srcId="{FC9CE51E-6A28-7A46-892B-8B6CA9BDA1FD}" destId="{080772B9-4573-C94B-A7EA-8FFA3B9399EC}"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59E6F38-F4F2-41A2-87D2-0EEC37D3C6BD}" type="doc">
      <dgm:prSet loTypeId="urn:microsoft.com/office/officeart/2008/layout/LinedList" loCatId="list" qsTypeId="urn:microsoft.com/office/officeart/2005/8/quickstyle/simple4" qsCatId="simple" csTypeId="urn:microsoft.com/office/officeart/2005/8/colors/colorful2" csCatId="colorful"/>
      <dgm:spPr/>
      <dgm:t>
        <a:bodyPr/>
        <a:lstStyle/>
        <a:p>
          <a:endParaRPr lang="en-US"/>
        </a:p>
      </dgm:t>
    </dgm:pt>
    <dgm:pt modelId="{19DE846A-59F9-4794-BE55-232082952AC1}">
      <dgm:prSet/>
      <dgm:spPr/>
      <dgm:t>
        <a:bodyPr/>
        <a:lstStyle/>
        <a:p>
          <a:r>
            <a:rPr lang="en-US"/>
            <a:t>This systemic review was stated according to the PRISMA statement, data collection, and information gained from articles. The searched articles were limited between 2012 to 2022. Some articles were taken from PubMed, and others were searched on Google Scholar.</a:t>
          </a:r>
        </a:p>
      </dgm:t>
    </dgm:pt>
    <dgm:pt modelId="{A45A61D5-C167-4802-8089-71A06B52FF49}" type="parTrans" cxnId="{45C58D7E-D293-44E0-80CA-BCE849A2485E}">
      <dgm:prSet/>
      <dgm:spPr/>
      <dgm:t>
        <a:bodyPr/>
        <a:lstStyle/>
        <a:p>
          <a:endParaRPr lang="en-US"/>
        </a:p>
      </dgm:t>
    </dgm:pt>
    <dgm:pt modelId="{B1E269BC-8214-4CD5-87AB-0923E0E7ECDF}" type="sibTrans" cxnId="{45C58D7E-D293-44E0-80CA-BCE849A2485E}">
      <dgm:prSet/>
      <dgm:spPr/>
      <dgm:t>
        <a:bodyPr/>
        <a:lstStyle/>
        <a:p>
          <a:endParaRPr lang="en-US"/>
        </a:p>
      </dgm:t>
    </dgm:pt>
    <dgm:pt modelId="{834A6260-5835-4803-BF74-4839044DFE09}">
      <dgm:prSet/>
      <dgm:spPr/>
      <dgm:t>
        <a:bodyPr/>
        <a:lstStyle/>
        <a:p>
          <a:r>
            <a:rPr lang="en-US"/>
            <a:t>120 articles were selected for this review, 70 were removed.</a:t>
          </a:r>
        </a:p>
      </dgm:t>
    </dgm:pt>
    <dgm:pt modelId="{800E2320-CB88-40FF-BCBE-5DEFA5BB5609}" type="parTrans" cxnId="{FEEFF210-25A8-47D7-9620-509AB96768C2}">
      <dgm:prSet/>
      <dgm:spPr/>
      <dgm:t>
        <a:bodyPr/>
        <a:lstStyle/>
        <a:p>
          <a:endParaRPr lang="en-US"/>
        </a:p>
      </dgm:t>
    </dgm:pt>
    <dgm:pt modelId="{8259B039-DD8F-4575-9C9E-082BEA7775AF}" type="sibTrans" cxnId="{FEEFF210-25A8-47D7-9620-509AB96768C2}">
      <dgm:prSet/>
      <dgm:spPr/>
      <dgm:t>
        <a:bodyPr/>
        <a:lstStyle/>
        <a:p>
          <a:endParaRPr lang="en-US"/>
        </a:p>
      </dgm:t>
    </dgm:pt>
    <dgm:pt modelId="{3B0D2982-D146-4890-9329-EB1892CD8E06}">
      <dgm:prSet/>
      <dgm:spPr/>
      <dgm:t>
        <a:bodyPr/>
        <a:lstStyle/>
        <a:p>
          <a:r>
            <a:rPr lang="en-US"/>
            <a:t>50 articles were reviewed and studied </a:t>
          </a:r>
        </a:p>
      </dgm:t>
    </dgm:pt>
    <dgm:pt modelId="{FB898826-7F87-4C0F-88C6-C52D69743634}" type="parTrans" cxnId="{EDAE0591-3329-4B9A-AB9F-097387FE30ED}">
      <dgm:prSet/>
      <dgm:spPr/>
      <dgm:t>
        <a:bodyPr/>
        <a:lstStyle/>
        <a:p>
          <a:endParaRPr lang="en-US"/>
        </a:p>
      </dgm:t>
    </dgm:pt>
    <dgm:pt modelId="{6A0C1B19-92D6-4445-BA50-A5937E44560C}" type="sibTrans" cxnId="{EDAE0591-3329-4B9A-AB9F-097387FE30ED}">
      <dgm:prSet/>
      <dgm:spPr/>
      <dgm:t>
        <a:bodyPr/>
        <a:lstStyle/>
        <a:p>
          <a:endParaRPr lang="en-US"/>
        </a:p>
      </dgm:t>
    </dgm:pt>
    <dgm:pt modelId="{2697A889-49F9-4CC2-A43B-008559078163}">
      <dgm:prSet/>
      <dgm:spPr/>
      <dgm:t>
        <a:bodyPr/>
        <a:lstStyle/>
        <a:p>
          <a:r>
            <a:rPr lang="en-US"/>
            <a:t>8 were shortlisted for review in this report</a:t>
          </a:r>
        </a:p>
      </dgm:t>
    </dgm:pt>
    <dgm:pt modelId="{10F0EBB5-E816-4552-ACF0-C061ADB57787}" type="parTrans" cxnId="{85094C77-A5CD-4B1B-B44F-6267A8E012D6}">
      <dgm:prSet/>
      <dgm:spPr/>
      <dgm:t>
        <a:bodyPr/>
        <a:lstStyle/>
        <a:p>
          <a:endParaRPr lang="en-US"/>
        </a:p>
      </dgm:t>
    </dgm:pt>
    <dgm:pt modelId="{9C6C4317-486E-47BF-9EDE-D661883E25F4}" type="sibTrans" cxnId="{85094C77-A5CD-4B1B-B44F-6267A8E012D6}">
      <dgm:prSet/>
      <dgm:spPr/>
      <dgm:t>
        <a:bodyPr/>
        <a:lstStyle/>
        <a:p>
          <a:endParaRPr lang="en-US"/>
        </a:p>
      </dgm:t>
    </dgm:pt>
    <dgm:pt modelId="{A73FFA04-4439-4748-AF19-1F67CB9377E5}">
      <dgm:prSet/>
      <dgm:spPr/>
      <dgm:t>
        <a:bodyPr/>
        <a:lstStyle/>
        <a:p>
          <a:r>
            <a:rPr lang="en-US"/>
            <a:t>A PRISMA flow diagram is used to help understand how research papers were selected to review in this report. </a:t>
          </a:r>
        </a:p>
      </dgm:t>
    </dgm:pt>
    <dgm:pt modelId="{D0E5AEDF-D47A-4B73-93A2-588A4CCB9460}" type="parTrans" cxnId="{6CB08DB4-57AB-419D-9B4A-8D8954D6F63C}">
      <dgm:prSet/>
      <dgm:spPr/>
      <dgm:t>
        <a:bodyPr/>
        <a:lstStyle/>
        <a:p>
          <a:endParaRPr lang="en-US"/>
        </a:p>
      </dgm:t>
    </dgm:pt>
    <dgm:pt modelId="{13848EAA-BC8A-42F9-84E6-27A684C5716A}" type="sibTrans" cxnId="{6CB08DB4-57AB-419D-9B4A-8D8954D6F63C}">
      <dgm:prSet/>
      <dgm:spPr/>
      <dgm:t>
        <a:bodyPr/>
        <a:lstStyle/>
        <a:p>
          <a:endParaRPr lang="en-US"/>
        </a:p>
      </dgm:t>
    </dgm:pt>
    <dgm:pt modelId="{19E13E86-16A3-4963-8FA2-EFC49EF6862B}">
      <dgm:prSet/>
      <dgm:spPr/>
      <dgm:t>
        <a:bodyPr/>
        <a:lstStyle/>
        <a:p>
          <a:r>
            <a:rPr lang="en-US"/>
            <a:t>The research and articles are limited to the united kingdom, very little globally is stated in this review.</a:t>
          </a:r>
        </a:p>
      </dgm:t>
    </dgm:pt>
    <dgm:pt modelId="{5B64DC44-C4FB-445C-952D-29ACA93AB23E}" type="parTrans" cxnId="{63014788-5E67-47A7-AAA6-992946BF43E8}">
      <dgm:prSet/>
      <dgm:spPr/>
      <dgm:t>
        <a:bodyPr/>
        <a:lstStyle/>
        <a:p>
          <a:endParaRPr lang="en-US"/>
        </a:p>
      </dgm:t>
    </dgm:pt>
    <dgm:pt modelId="{F4D8A476-A982-4819-B00D-5CD8317E0E81}" type="sibTrans" cxnId="{63014788-5E67-47A7-AAA6-992946BF43E8}">
      <dgm:prSet/>
      <dgm:spPr/>
      <dgm:t>
        <a:bodyPr/>
        <a:lstStyle/>
        <a:p>
          <a:endParaRPr lang="en-US"/>
        </a:p>
      </dgm:t>
    </dgm:pt>
    <dgm:pt modelId="{C3474B2A-6AF4-354D-90CC-D93328DC87FA}" type="pres">
      <dgm:prSet presAssocID="{559E6F38-F4F2-41A2-87D2-0EEC37D3C6BD}" presName="vert0" presStyleCnt="0">
        <dgm:presLayoutVars>
          <dgm:dir/>
          <dgm:animOne val="branch"/>
          <dgm:animLvl val="lvl"/>
        </dgm:presLayoutVars>
      </dgm:prSet>
      <dgm:spPr/>
    </dgm:pt>
    <dgm:pt modelId="{F8384FC8-D319-A54C-A4D6-6B9D1F238E93}" type="pres">
      <dgm:prSet presAssocID="{19DE846A-59F9-4794-BE55-232082952AC1}" presName="thickLine" presStyleLbl="alignNode1" presStyleIdx="0" presStyleCnt="6"/>
      <dgm:spPr/>
    </dgm:pt>
    <dgm:pt modelId="{E94681E1-F836-F442-863A-2854116964E9}" type="pres">
      <dgm:prSet presAssocID="{19DE846A-59F9-4794-BE55-232082952AC1}" presName="horz1" presStyleCnt="0"/>
      <dgm:spPr/>
    </dgm:pt>
    <dgm:pt modelId="{9F7554F2-BCB7-9742-931C-43F9978161FC}" type="pres">
      <dgm:prSet presAssocID="{19DE846A-59F9-4794-BE55-232082952AC1}" presName="tx1" presStyleLbl="revTx" presStyleIdx="0" presStyleCnt="6"/>
      <dgm:spPr/>
    </dgm:pt>
    <dgm:pt modelId="{2330D1B5-6583-A84A-9A9A-4F5A48EB7840}" type="pres">
      <dgm:prSet presAssocID="{19DE846A-59F9-4794-BE55-232082952AC1}" presName="vert1" presStyleCnt="0"/>
      <dgm:spPr/>
    </dgm:pt>
    <dgm:pt modelId="{9CD71A4A-34E3-FC4B-B37E-21FEEE8832F1}" type="pres">
      <dgm:prSet presAssocID="{834A6260-5835-4803-BF74-4839044DFE09}" presName="thickLine" presStyleLbl="alignNode1" presStyleIdx="1" presStyleCnt="6"/>
      <dgm:spPr/>
    </dgm:pt>
    <dgm:pt modelId="{D6446745-A794-B743-A1EA-7A67CF5CB8C6}" type="pres">
      <dgm:prSet presAssocID="{834A6260-5835-4803-BF74-4839044DFE09}" presName="horz1" presStyleCnt="0"/>
      <dgm:spPr/>
    </dgm:pt>
    <dgm:pt modelId="{746B59DB-2AC3-B140-989D-6221ADBD9EF8}" type="pres">
      <dgm:prSet presAssocID="{834A6260-5835-4803-BF74-4839044DFE09}" presName="tx1" presStyleLbl="revTx" presStyleIdx="1" presStyleCnt="6"/>
      <dgm:spPr/>
    </dgm:pt>
    <dgm:pt modelId="{31506604-FD98-9E4E-A4B7-FC52F1602BB2}" type="pres">
      <dgm:prSet presAssocID="{834A6260-5835-4803-BF74-4839044DFE09}" presName="vert1" presStyleCnt="0"/>
      <dgm:spPr/>
    </dgm:pt>
    <dgm:pt modelId="{709AD43F-6D9D-8B43-BE63-841B4FBBCBD9}" type="pres">
      <dgm:prSet presAssocID="{3B0D2982-D146-4890-9329-EB1892CD8E06}" presName="thickLine" presStyleLbl="alignNode1" presStyleIdx="2" presStyleCnt="6"/>
      <dgm:spPr/>
    </dgm:pt>
    <dgm:pt modelId="{3F35DCDE-0A26-F947-ACCA-BD3D5D359C61}" type="pres">
      <dgm:prSet presAssocID="{3B0D2982-D146-4890-9329-EB1892CD8E06}" presName="horz1" presStyleCnt="0"/>
      <dgm:spPr/>
    </dgm:pt>
    <dgm:pt modelId="{2241206B-E03F-F44E-B8F7-249C8AD25C64}" type="pres">
      <dgm:prSet presAssocID="{3B0D2982-D146-4890-9329-EB1892CD8E06}" presName="tx1" presStyleLbl="revTx" presStyleIdx="2" presStyleCnt="6"/>
      <dgm:spPr/>
    </dgm:pt>
    <dgm:pt modelId="{547AAE93-60A8-8341-9FDF-B35DB65E64C3}" type="pres">
      <dgm:prSet presAssocID="{3B0D2982-D146-4890-9329-EB1892CD8E06}" presName="vert1" presStyleCnt="0"/>
      <dgm:spPr/>
    </dgm:pt>
    <dgm:pt modelId="{8D611017-374A-2D4D-A5C5-EFCF95A5DC2A}" type="pres">
      <dgm:prSet presAssocID="{2697A889-49F9-4CC2-A43B-008559078163}" presName="thickLine" presStyleLbl="alignNode1" presStyleIdx="3" presStyleCnt="6"/>
      <dgm:spPr/>
    </dgm:pt>
    <dgm:pt modelId="{D914B69A-F6F6-E745-A474-9EEA9026A53E}" type="pres">
      <dgm:prSet presAssocID="{2697A889-49F9-4CC2-A43B-008559078163}" presName="horz1" presStyleCnt="0"/>
      <dgm:spPr/>
    </dgm:pt>
    <dgm:pt modelId="{3057C468-1C38-814A-98EA-C6530D11C16B}" type="pres">
      <dgm:prSet presAssocID="{2697A889-49F9-4CC2-A43B-008559078163}" presName="tx1" presStyleLbl="revTx" presStyleIdx="3" presStyleCnt="6"/>
      <dgm:spPr/>
    </dgm:pt>
    <dgm:pt modelId="{DF7B5719-D637-E64D-BEF5-878452BF3171}" type="pres">
      <dgm:prSet presAssocID="{2697A889-49F9-4CC2-A43B-008559078163}" presName="vert1" presStyleCnt="0"/>
      <dgm:spPr/>
    </dgm:pt>
    <dgm:pt modelId="{062D7F4F-4450-E84F-AF5B-E8604A9FB72E}" type="pres">
      <dgm:prSet presAssocID="{A73FFA04-4439-4748-AF19-1F67CB9377E5}" presName="thickLine" presStyleLbl="alignNode1" presStyleIdx="4" presStyleCnt="6"/>
      <dgm:spPr/>
    </dgm:pt>
    <dgm:pt modelId="{698B0A1C-E8F1-7B4B-AAE1-317310E9CEE6}" type="pres">
      <dgm:prSet presAssocID="{A73FFA04-4439-4748-AF19-1F67CB9377E5}" presName="horz1" presStyleCnt="0"/>
      <dgm:spPr/>
    </dgm:pt>
    <dgm:pt modelId="{57408918-8DCF-1D4D-B17B-3ACE14BB7B0B}" type="pres">
      <dgm:prSet presAssocID="{A73FFA04-4439-4748-AF19-1F67CB9377E5}" presName="tx1" presStyleLbl="revTx" presStyleIdx="4" presStyleCnt="6"/>
      <dgm:spPr/>
    </dgm:pt>
    <dgm:pt modelId="{D2B8A712-061E-E64A-A0C5-FE586FBC685F}" type="pres">
      <dgm:prSet presAssocID="{A73FFA04-4439-4748-AF19-1F67CB9377E5}" presName="vert1" presStyleCnt="0"/>
      <dgm:spPr/>
    </dgm:pt>
    <dgm:pt modelId="{39CE8A27-9DD9-AB40-BE19-DC8DFBDD0AD0}" type="pres">
      <dgm:prSet presAssocID="{19E13E86-16A3-4963-8FA2-EFC49EF6862B}" presName="thickLine" presStyleLbl="alignNode1" presStyleIdx="5" presStyleCnt="6"/>
      <dgm:spPr/>
    </dgm:pt>
    <dgm:pt modelId="{2F765E6A-25F3-5B4C-8C89-7FAE466955F8}" type="pres">
      <dgm:prSet presAssocID="{19E13E86-16A3-4963-8FA2-EFC49EF6862B}" presName="horz1" presStyleCnt="0"/>
      <dgm:spPr/>
    </dgm:pt>
    <dgm:pt modelId="{13DC86A0-CD7D-A340-9220-AA6FE3A00C67}" type="pres">
      <dgm:prSet presAssocID="{19E13E86-16A3-4963-8FA2-EFC49EF6862B}" presName="tx1" presStyleLbl="revTx" presStyleIdx="5" presStyleCnt="6"/>
      <dgm:spPr/>
    </dgm:pt>
    <dgm:pt modelId="{9CCF2AC6-211D-F64A-A746-5B3281F3B10B}" type="pres">
      <dgm:prSet presAssocID="{19E13E86-16A3-4963-8FA2-EFC49EF6862B}" presName="vert1" presStyleCnt="0"/>
      <dgm:spPr/>
    </dgm:pt>
  </dgm:ptLst>
  <dgm:cxnLst>
    <dgm:cxn modelId="{FEEFF210-25A8-47D7-9620-509AB96768C2}" srcId="{559E6F38-F4F2-41A2-87D2-0EEC37D3C6BD}" destId="{834A6260-5835-4803-BF74-4839044DFE09}" srcOrd="1" destOrd="0" parTransId="{800E2320-CB88-40FF-BCBE-5DEFA5BB5609}" sibTransId="{8259B039-DD8F-4575-9C9E-082BEA7775AF}"/>
    <dgm:cxn modelId="{12077E39-0CF4-3441-9272-20DC6AB5B8F4}" type="presOf" srcId="{A73FFA04-4439-4748-AF19-1F67CB9377E5}" destId="{57408918-8DCF-1D4D-B17B-3ACE14BB7B0B}" srcOrd="0" destOrd="0" presId="urn:microsoft.com/office/officeart/2008/layout/LinedList"/>
    <dgm:cxn modelId="{5C288B4D-9EE9-4D46-8603-82955932FFE0}" type="presOf" srcId="{3B0D2982-D146-4890-9329-EB1892CD8E06}" destId="{2241206B-E03F-F44E-B8F7-249C8AD25C64}" srcOrd="0" destOrd="0" presId="urn:microsoft.com/office/officeart/2008/layout/LinedList"/>
    <dgm:cxn modelId="{CC259161-A791-A540-8BA7-1559CF9477E5}" type="presOf" srcId="{19E13E86-16A3-4963-8FA2-EFC49EF6862B}" destId="{13DC86A0-CD7D-A340-9220-AA6FE3A00C67}" srcOrd="0" destOrd="0" presId="urn:microsoft.com/office/officeart/2008/layout/LinedList"/>
    <dgm:cxn modelId="{85094C77-A5CD-4B1B-B44F-6267A8E012D6}" srcId="{559E6F38-F4F2-41A2-87D2-0EEC37D3C6BD}" destId="{2697A889-49F9-4CC2-A43B-008559078163}" srcOrd="3" destOrd="0" parTransId="{10F0EBB5-E816-4552-ACF0-C061ADB57787}" sibTransId="{9C6C4317-486E-47BF-9EDE-D661883E25F4}"/>
    <dgm:cxn modelId="{45C58D7E-D293-44E0-80CA-BCE849A2485E}" srcId="{559E6F38-F4F2-41A2-87D2-0EEC37D3C6BD}" destId="{19DE846A-59F9-4794-BE55-232082952AC1}" srcOrd="0" destOrd="0" parTransId="{A45A61D5-C167-4802-8089-71A06B52FF49}" sibTransId="{B1E269BC-8214-4CD5-87AB-0923E0E7ECDF}"/>
    <dgm:cxn modelId="{63014788-5E67-47A7-AAA6-992946BF43E8}" srcId="{559E6F38-F4F2-41A2-87D2-0EEC37D3C6BD}" destId="{19E13E86-16A3-4963-8FA2-EFC49EF6862B}" srcOrd="5" destOrd="0" parTransId="{5B64DC44-C4FB-445C-952D-29ACA93AB23E}" sibTransId="{F4D8A476-A982-4819-B00D-5CD8317E0E81}"/>
    <dgm:cxn modelId="{EDAE0591-3329-4B9A-AB9F-097387FE30ED}" srcId="{559E6F38-F4F2-41A2-87D2-0EEC37D3C6BD}" destId="{3B0D2982-D146-4890-9329-EB1892CD8E06}" srcOrd="2" destOrd="0" parTransId="{FB898826-7F87-4C0F-88C6-C52D69743634}" sibTransId="{6A0C1B19-92D6-4445-BA50-A5937E44560C}"/>
    <dgm:cxn modelId="{5BAFF399-F14F-9440-A8D5-ABF5201A6E57}" type="presOf" srcId="{2697A889-49F9-4CC2-A43B-008559078163}" destId="{3057C468-1C38-814A-98EA-C6530D11C16B}" srcOrd="0" destOrd="0" presId="urn:microsoft.com/office/officeart/2008/layout/LinedList"/>
    <dgm:cxn modelId="{74FA369D-ADF6-714B-9525-AF473672E225}" type="presOf" srcId="{834A6260-5835-4803-BF74-4839044DFE09}" destId="{746B59DB-2AC3-B140-989D-6221ADBD9EF8}" srcOrd="0" destOrd="0" presId="urn:microsoft.com/office/officeart/2008/layout/LinedList"/>
    <dgm:cxn modelId="{B9983AA6-EB2F-B745-83F8-D766F918FEAD}" type="presOf" srcId="{559E6F38-F4F2-41A2-87D2-0EEC37D3C6BD}" destId="{C3474B2A-6AF4-354D-90CC-D93328DC87FA}" srcOrd="0" destOrd="0" presId="urn:microsoft.com/office/officeart/2008/layout/LinedList"/>
    <dgm:cxn modelId="{6CB08DB4-57AB-419D-9B4A-8D8954D6F63C}" srcId="{559E6F38-F4F2-41A2-87D2-0EEC37D3C6BD}" destId="{A73FFA04-4439-4748-AF19-1F67CB9377E5}" srcOrd="4" destOrd="0" parTransId="{D0E5AEDF-D47A-4B73-93A2-588A4CCB9460}" sibTransId="{13848EAA-BC8A-42F9-84E6-27A684C5716A}"/>
    <dgm:cxn modelId="{D65279E8-F0E4-B343-A6A4-A8078348B783}" type="presOf" srcId="{19DE846A-59F9-4794-BE55-232082952AC1}" destId="{9F7554F2-BCB7-9742-931C-43F9978161FC}" srcOrd="0" destOrd="0" presId="urn:microsoft.com/office/officeart/2008/layout/LinedList"/>
    <dgm:cxn modelId="{0081C873-3A93-204B-99EE-82FA37C73913}" type="presParOf" srcId="{C3474B2A-6AF4-354D-90CC-D93328DC87FA}" destId="{F8384FC8-D319-A54C-A4D6-6B9D1F238E93}" srcOrd="0" destOrd="0" presId="urn:microsoft.com/office/officeart/2008/layout/LinedList"/>
    <dgm:cxn modelId="{BB4C2C9C-F9DF-4C48-9350-012D74E75FBA}" type="presParOf" srcId="{C3474B2A-6AF4-354D-90CC-D93328DC87FA}" destId="{E94681E1-F836-F442-863A-2854116964E9}" srcOrd="1" destOrd="0" presId="urn:microsoft.com/office/officeart/2008/layout/LinedList"/>
    <dgm:cxn modelId="{0C47A11E-FE05-BD41-8549-77B9EC815EF7}" type="presParOf" srcId="{E94681E1-F836-F442-863A-2854116964E9}" destId="{9F7554F2-BCB7-9742-931C-43F9978161FC}" srcOrd="0" destOrd="0" presId="urn:microsoft.com/office/officeart/2008/layout/LinedList"/>
    <dgm:cxn modelId="{0DF0412D-1323-DF43-805C-D33005EF8ACF}" type="presParOf" srcId="{E94681E1-F836-F442-863A-2854116964E9}" destId="{2330D1B5-6583-A84A-9A9A-4F5A48EB7840}" srcOrd="1" destOrd="0" presId="urn:microsoft.com/office/officeart/2008/layout/LinedList"/>
    <dgm:cxn modelId="{C4F78883-4198-AC4B-8E0B-26DD45CBAACD}" type="presParOf" srcId="{C3474B2A-6AF4-354D-90CC-D93328DC87FA}" destId="{9CD71A4A-34E3-FC4B-B37E-21FEEE8832F1}" srcOrd="2" destOrd="0" presId="urn:microsoft.com/office/officeart/2008/layout/LinedList"/>
    <dgm:cxn modelId="{F40A3441-1A65-8D46-8EC0-64B761175FC7}" type="presParOf" srcId="{C3474B2A-6AF4-354D-90CC-D93328DC87FA}" destId="{D6446745-A794-B743-A1EA-7A67CF5CB8C6}" srcOrd="3" destOrd="0" presId="urn:microsoft.com/office/officeart/2008/layout/LinedList"/>
    <dgm:cxn modelId="{C68F0F92-A4C5-1242-B2BA-7804C8397D08}" type="presParOf" srcId="{D6446745-A794-B743-A1EA-7A67CF5CB8C6}" destId="{746B59DB-2AC3-B140-989D-6221ADBD9EF8}" srcOrd="0" destOrd="0" presId="urn:microsoft.com/office/officeart/2008/layout/LinedList"/>
    <dgm:cxn modelId="{2D31F749-39B5-BB4D-BAD3-181A221AF24D}" type="presParOf" srcId="{D6446745-A794-B743-A1EA-7A67CF5CB8C6}" destId="{31506604-FD98-9E4E-A4B7-FC52F1602BB2}" srcOrd="1" destOrd="0" presId="urn:microsoft.com/office/officeart/2008/layout/LinedList"/>
    <dgm:cxn modelId="{8BCD4544-4F20-0F4C-ABAB-2F8141750A11}" type="presParOf" srcId="{C3474B2A-6AF4-354D-90CC-D93328DC87FA}" destId="{709AD43F-6D9D-8B43-BE63-841B4FBBCBD9}" srcOrd="4" destOrd="0" presId="urn:microsoft.com/office/officeart/2008/layout/LinedList"/>
    <dgm:cxn modelId="{64B08BC8-377C-6C4A-B56D-27FF9A630D2C}" type="presParOf" srcId="{C3474B2A-6AF4-354D-90CC-D93328DC87FA}" destId="{3F35DCDE-0A26-F947-ACCA-BD3D5D359C61}" srcOrd="5" destOrd="0" presId="urn:microsoft.com/office/officeart/2008/layout/LinedList"/>
    <dgm:cxn modelId="{205051A6-FE33-A643-B146-F885FA4557CC}" type="presParOf" srcId="{3F35DCDE-0A26-F947-ACCA-BD3D5D359C61}" destId="{2241206B-E03F-F44E-B8F7-249C8AD25C64}" srcOrd="0" destOrd="0" presId="urn:microsoft.com/office/officeart/2008/layout/LinedList"/>
    <dgm:cxn modelId="{74508B5D-27C1-B14F-8922-AF1DA3329A39}" type="presParOf" srcId="{3F35DCDE-0A26-F947-ACCA-BD3D5D359C61}" destId="{547AAE93-60A8-8341-9FDF-B35DB65E64C3}" srcOrd="1" destOrd="0" presId="urn:microsoft.com/office/officeart/2008/layout/LinedList"/>
    <dgm:cxn modelId="{1A194D34-A397-6C4E-83E8-C4554D6D4687}" type="presParOf" srcId="{C3474B2A-6AF4-354D-90CC-D93328DC87FA}" destId="{8D611017-374A-2D4D-A5C5-EFCF95A5DC2A}" srcOrd="6" destOrd="0" presId="urn:microsoft.com/office/officeart/2008/layout/LinedList"/>
    <dgm:cxn modelId="{8AE2D0A0-7762-9C47-ABC5-220080FA90FE}" type="presParOf" srcId="{C3474B2A-6AF4-354D-90CC-D93328DC87FA}" destId="{D914B69A-F6F6-E745-A474-9EEA9026A53E}" srcOrd="7" destOrd="0" presId="urn:microsoft.com/office/officeart/2008/layout/LinedList"/>
    <dgm:cxn modelId="{7FFD95E8-0C8C-C848-B806-A8A4F1F9EE8E}" type="presParOf" srcId="{D914B69A-F6F6-E745-A474-9EEA9026A53E}" destId="{3057C468-1C38-814A-98EA-C6530D11C16B}" srcOrd="0" destOrd="0" presId="urn:microsoft.com/office/officeart/2008/layout/LinedList"/>
    <dgm:cxn modelId="{9BB6B26E-2101-3247-BBA6-63CE4FB79126}" type="presParOf" srcId="{D914B69A-F6F6-E745-A474-9EEA9026A53E}" destId="{DF7B5719-D637-E64D-BEF5-878452BF3171}" srcOrd="1" destOrd="0" presId="urn:microsoft.com/office/officeart/2008/layout/LinedList"/>
    <dgm:cxn modelId="{280639E1-744E-614D-8026-1596F9AAA205}" type="presParOf" srcId="{C3474B2A-6AF4-354D-90CC-D93328DC87FA}" destId="{062D7F4F-4450-E84F-AF5B-E8604A9FB72E}" srcOrd="8" destOrd="0" presId="urn:microsoft.com/office/officeart/2008/layout/LinedList"/>
    <dgm:cxn modelId="{209C11ED-9CFE-8A48-A6EC-9A88936C7C70}" type="presParOf" srcId="{C3474B2A-6AF4-354D-90CC-D93328DC87FA}" destId="{698B0A1C-E8F1-7B4B-AAE1-317310E9CEE6}" srcOrd="9" destOrd="0" presId="urn:microsoft.com/office/officeart/2008/layout/LinedList"/>
    <dgm:cxn modelId="{26EA403D-2A2F-4941-A325-ED6A6F4C3D9C}" type="presParOf" srcId="{698B0A1C-E8F1-7B4B-AAE1-317310E9CEE6}" destId="{57408918-8DCF-1D4D-B17B-3ACE14BB7B0B}" srcOrd="0" destOrd="0" presId="urn:microsoft.com/office/officeart/2008/layout/LinedList"/>
    <dgm:cxn modelId="{FE84307A-7983-994F-B65F-34327CD8700F}" type="presParOf" srcId="{698B0A1C-E8F1-7B4B-AAE1-317310E9CEE6}" destId="{D2B8A712-061E-E64A-A0C5-FE586FBC685F}" srcOrd="1" destOrd="0" presId="urn:microsoft.com/office/officeart/2008/layout/LinedList"/>
    <dgm:cxn modelId="{7806E469-2372-8F40-BF1C-00CE800312A0}" type="presParOf" srcId="{C3474B2A-6AF4-354D-90CC-D93328DC87FA}" destId="{39CE8A27-9DD9-AB40-BE19-DC8DFBDD0AD0}" srcOrd="10" destOrd="0" presId="urn:microsoft.com/office/officeart/2008/layout/LinedList"/>
    <dgm:cxn modelId="{9D810154-B493-0447-B3AF-71CEF193C38E}" type="presParOf" srcId="{C3474B2A-6AF4-354D-90CC-D93328DC87FA}" destId="{2F765E6A-25F3-5B4C-8C89-7FAE466955F8}" srcOrd="11" destOrd="0" presId="urn:microsoft.com/office/officeart/2008/layout/LinedList"/>
    <dgm:cxn modelId="{F67448BE-F7CB-3C42-86EA-5EF38597C519}" type="presParOf" srcId="{2F765E6A-25F3-5B4C-8C89-7FAE466955F8}" destId="{13DC86A0-CD7D-A340-9220-AA6FE3A00C67}" srcOrd="0" destOrd="0" presId="urn:microsoft.com/office/officeart/2008/layout/LinedList"/>
    <dgm:cxn modelId="{43B0557E-6A69-F748-A93D-CFC96D48D210}" type="presParOf" srcId="{2F765E6A-25F3-5B4C-8C89-7FAE466955F8}" destId="{9CCF2AC6-211D-F64A-A746-5B3281F3B10B}"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F90E9D3-C15E-2747-81DF-7BAB68819380}">
      <dsp:nvSpPr>
        <dsp:cNvPr id="0" name=""/>
        <dsp:cNvSpPr/>
      </dsp:nvSpPr>
      <dsp:spPr>
        <a:xfrm>
          <a:off x="0" y="98117"/>
          <a:ext cx="7559504" cy="635602"/>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My systematic review is about smoking in the united kingdom.</a:t>
          </a:r>
        </a:p>
      </dsp:txBody>
      <dsp:txXfrm>
        <a:off x="31028" y="129145"/>
        <a:ext cx="7497448" cy="573546"/>
      </dsp:txXfrm>
    </dsp:sp>
    <dsp:sp modelId="{59A78E52-7C35-194D-84C7-78462036DE45}">
      <dsp:nvSpPr>
        <dsp:cNvPr id="0" name=""/>
        <dsp:cNvSpPr/>
      </dsp:nvSpPr>
      <dsp:spPr>
        <a:xfrm>
          <a:off x="0" y="779799"/>
          <a:ext cx="7559504" cy="635602"/>
        </a:xfrm>
        <a:prstGeom prst="roundRect">
          <a:avLst/>
        </a:prstGeom>
        <a:solidFill>
          <a:schemeClr val="accent5">
            <a:hueOff val="-844818"/>
            <a:satOff val="-2177"/>
            <a:lumOff val="-147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The dangers and effects of smoking.</a:t>
          </a:r>
        </a:p>
      </dsp:txBody>
      <dsp:txXfrm>
        <a:off x="31028" y="810827"/>
        <a:ext cx="7497448" cy="573546"/>
      </dsp:txXfrm>
    </dsp:sp>
    <dsp:sp modelId="{F4562470-83CE-3245-8423-A351BB45EB2B}">
      <dsp:nvSpPr>
        <dsp:cNvPr id="0" name=""/>
        <dsp:cNvSpPr/>
      </dsp:nvSpPr>
      <dsp:spPr>
        <a:xfrm>
          <a:off x="0" y="1461482"/>
          <a:ext cx="7559504" cy="635602"/>
        </a:xfrm>
        <a:prstGeom prst="roundRect">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How smoking effects people’s mental health and physical health. </a:t>
          </a:r>
        </a:p>
      </dsp:txBody>
      <dsp:txXfrm>
        <a:off x="31028" y="1492510"/>
        <a:ext cx="7497448" cy="573546"/>
      </dsp:txXfrm>
    </dsp:sp>
    <dsp:sp modelId="{78DB518C-5D69-A840-B345-D740DFF53F64}">
      <dsp:nvSpPr>
        <dsp:cNvPr id="0" name=""/>
        <dsp:cNvSpPr/>
      </dsp:nvSpPr>
      <dsp:spPr>
        <a:xfrm>
          <a:off x="0" y="2143164"/>
          <a:ext cx="7559504" cy="635602"/>
        </a:xfrm>
        <a:prstGeom prst="roundRect">
          <a:avLst/>
        </a:prstGeom>
        <a:solidFill>
          <a:schemeClr val="accent5">
            <a:hueOff val="-2534453"/>
            <a:satOff val="-6532"/>
            <a:lumOff val="-4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Smoking or consuming tabaco causes long lasting bad effects on the cardiovascular system. </a:t>
          </a:r>
        </a:p>
      </dsp:txBody>
      <dsp:txXfrm>
        <a:off x="31028" y="2174192"/>
        <a:ext cx="7497448" cy="573546"/>
      </dsp:txXfrm>
    </dsp:sp>
    <dsp:sp modelId="{CAD80204-EA5D-FD46-B3F2-778A53F88A85}">
      <dsp:nvSpPr>
        <dsp:cNvPr id="0" name=""/>
        <dsp:cNvSpPr/>
      </dsp:nvSpPr>
      <dsp:spPr>
        <a:xfrm>
          <a:off x="0" y="2824847"/>
          <a:ext cx="7559504" cy="635602"/>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In severe cases Smoking can cause mouth and lung cancer. </a:t>
          </a:r>
        </a:p>
      </dsp:txBody>
      <dsp:txXfrm>
        <a:off x="31028" y="2855875"/>
        <a:ext cx="7497448" cy="573546"/>
      </dsp:txXfrm>
    </dsp:sp>
    <dsp:sp modelId="{4DAFCE60-C8EF-FF43-BBF3-18B7C091EE6F}">
      <dsp:nvSpPr>
        <dsp:cNvPr id="0" name=""/>
        <dsp:cNvSpPr/>
      </dsp:nvSpPr>
      <dsp:spPr>
        <a:xfrm>
          <a:off x="0" y="3506529"/>
          <a:ext cx="7559504" cy="635602"/>
        </a:xfrm>
        <a:prstGeom prst="roundRect">
          <a:avLst/>
        </a:prstGeom>
        <a:solidFill>
          <a:schemeClr val="accent5">
            <a:hueOff val="-4224089"/>
            <a:satOff val="-10887"/>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Smoking can increase the risk of infection, effecting the bodies immunity. </a:t>
          </a:r>
        </a:p>
      </dsp:txBody>
      <dsp:txXfrm>
        <a:off x="31028" y="3537557"/>
        <a:ext cx="7497448" cy="573546"/>
      </dsp:txXfrm>
    </dsp:sp>
    <dsp:sp modelId="{6AD18353-D523-B241-A8B8-98A35F8ED7AC}">
      <dsp:nvSpPr>
        <dsp:cNvPr id="0" name=""/>
        <dsp:cNvSpPr/>
      </dsp:nvSpPr>
      <dsp:spPr>
        <a:xfrm>
          <a:off x="0" y="4188212"/>
          <a:ext cx="7559504" cy="635602"/>
        </a:xfrm>
        <a:prstGeom prst="roundRect">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This systemic review assesses and evaluates the prevalence of smoking and its effects in the </a:t>
          </a:r>
        </a:p>
      </dsp:txBody>
      <dsp:txXfrm>
        <a:off x="31028" y="4219240"/>
        <a:ext cx="7497448" cy="573546"/>
      </dsp:txXfrm>
    </dsp:sp>
    <dsp:sp modelId="{A7F3F47C-0173-664A-8DF1-24702BC406F7}">
      <dsp:nvSpPr>
        <dsp:cNvPr id="0" name=""/>
        <dsp:cNvSpPr/>
      </dsp:nvSpPr>
      <dsp:spPr>
        <a:xfrm>
          <a:off x="0" y="4869894"/>
          <a:ext cx="7559504" cy="635602"/>
        </a:xfrm>
        <a:prstGeom prst="roundRect">
          <a:avLst/>
        </a:prstGeom>
        <a:solidFill>
          <a:schemeClr val="accent5">
            <a:hueOff val="-5913725"/>
            <a:satOff val="-15242"/>
            <a:lumOff val="-1029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United Kingdom. Furthermore, this systemic review will help to understand the strategies and             </a:t>
          </a:r>
        </a:p>
      </dsp:txBody>
      <dsp:txXfrm>
        <a:off x="31028" y="4900922"/>
        <a:ext cx="7497448" cy="573546"/>
      </dsp:txXfrm>
    </dsp:sp>
    <dsp:sp modelId="{81F2B7CA-8330-AF4D-9B22-B22AEB1FCE63}">
      <dsp:nvSpPr>
        <dsp:cNvPr id="0" name=""/>
        <dsp:cNvSpPr/>
      </dsp:nvSpPr>
      <dsp:spPr>
        <a:xfrm>
          <a:off x="0" y="5551577"/>
          <a:ext cx="7559504" cy="635602"/>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methods to cease tobacco consumption and smoking and promote a healthy lifestyle</a:t>
          </a:r>
          <a:r>
            <a:rPr lang="en-GB" sz="1600" kern="1200"/>
            <a:t> </a:t>
          </a:r>
          <a:endParaRPr lang="en-US" sz="1600" kern="1200"/>
        </a:p>
      </dsp:txBody>
      <dsp:txXfrm>
        <a:off x="31028" y="5582605"/>
        <a:ext cx="7497448" cy="57354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3B99484-6C02-894B-8A6D-374184F88609}">
      <dsp:nvSpPr>
        <dsp:cNvPr id="0" name=""/>
        <dsp:cNvSpPr/>
      </dsp:nvSpPr>
      <dsp:spPr>
        <a:xfrm>
          <a:off x="0" y="392965"/>
          <a:ext cx="6270029" cy="1346304"/>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Every year 6million people die yearly because of long term smoking globally. </a:t>
          </a:r>
        </a:p>
      </dsp:txBody>
      <dsp:txXfrm>
        <a:off x="65721" y="458686"/>
        <a:ext cx="6138587" cy="1214862"/>
      </dsp:txXfrm>
    </dsp:sp>
    <dsp:sp modelId="{882C4F2E-3CAF-6443-A7D7-DA7B1E6086B0}">
      <dsp:nvSpPr>
        <dsp:cNvPr id="0" name=""/>
        <dsp:cNvSpPr/>
      </dsp:nvSpPr>
      <dsp:spPr>
        <a:xfrm>
          <a:off x="0" y="1793989"/>
          <a:ext cx="6270029" cy="1346304"/>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Physician and psychological healthcare professionals, including psychiatrists and psychologists, many people have seen to quit smoking and tobacco consumption and adopt a healthy lifestyle (Anna-Lena Bartsch, 2016).</a:t>
          </a:r>
        </a:p>
      </dsp:txBody>
      <dsp:txXfrm>
        <a:off x="65721" y="1859710"/>
        <a:ext cx="6138587" cy="1214862"/>
      </dsp:txXfrm>
    </dsp:sp>
    <dsp:sp modelId="{2D71210B-C0CF-624E-BEFE-C4B7B6CCCAAE}">
      <dsp:nvSpPr>
        <dsp:cNvPr id="0" name=""/>
        <dsp:cNvSpPr/>
      </dsp:nvSpPr>
      <dsp:spPr>
        <a:xfrm>
          <a:off x="0" y="3195014"/>
          <a:ext cx="6270029" cy="1346304"/>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The clinical training procedures of the United Kingdom enable doctors and health and social care providers to take wide-ranging tactics and make plans to support people who want to quit or cease smoking (Hughes, 2013)</a:t>
          </a:r>
          <a:r>
            <a:rPr lang="en-GB" sz="1900" kern="1200"/>
            <a:t> </a:t>
          </a:r>
          <a:endParaRPr lang="en-US" sz="1900" kern="1200"/>
        </a:p>
      </dsp:txBody>
      <dsp:txXfrm>
        <a:off x="65721" y="3260735"/>
        <a:ext cx="6138587" cy="1214862"/>
      </dsp:txXfrm>
    </dsp:sp>
    <dsp:sp modelId="{080772B9-4573-C94B-A7EA-8FFA3B9399EC}">
      <dsp:nvSpPr>
        <dsp:cNvPr id="0" name=""/>
        <dsp:cNvSpPr/>
      </dsp:nvSpPr>
      <dsp:spPr>
        <a:xfrm>
          <a:off x="0" y="4596038"/>
          <a:ext cx="6270029" cy="1346304"/>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This systemic review aims to evaluate and assess the frequency of tobacco and cigarette consumption and strategies to counsel people to feel supported to quit smoking and tobacco consumption.</a:t>
          </a:r>
          <a:r>
            <a:rPr lang="en-GB" sz="1900" kern="1200"/>
            <a:t> </a:t>
          </a:r>
          <a:endParaRPr lang="en-US" sz="1900" kern="1200"/>
        </a:p>
      </dsp:txBody>
      <dsp:txXfrm>
        <a:off x="65721" y="4661759"/>
        <a:ext cx="6138587" cy="121486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384FC8-D319-A54C-A4D6-6B9D1F238E93}">
      <dsp:nvSpPr>
        <dsp:cNvPr id="0" name=""/>
        <dsp:cNvSpPr/>
      </dsp:nvSpPr>
      <dsp:spPr>
        <a:xfrm>
          <a:off x="0" y="2663"/>
          <a:ext cx="6666833"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9F7554F2-BCB7-9742-931C-43F9978161FC}">
      <dsp:nvSpPr>
        <dsp:cNvPr id="0" name=""/>
        <dsp:cNvSpPr/>
      </dsp:nvSpPr>
      <dsp:spPr>
        <a:xfrm>
          <a:off x="0" y="2663"/>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This systemic review was stated according to the PRISMA statement, data collection, and information gained from articles. The searched articles were limited between 2012 to 2022. Some articles were taken from PubMed, and others were searched on Google Scholar.</a:t>
          </a:r>
        </a:p>
      </dsp:txBody>
      <dsp:txXfrm>
        <a:off x="0" y="2663"/>
        <a:ext cx="6666833" cy="908098"/>
      </dsp:txXfrm>
    </dsp:sp>
    <dsp:sp modelId="{9CD71A4A-34E3-FC4B-B37E-21FEEE8832F1}">
      <dsp:nvSpPr>
        <dsp:cNvPr id="0" name=""/>
        <dsp:cNvSpPr/>
      </dsp:nvSpPr>
      <dsp:spPr>
        <a:xfrm>
          <a:off x="0" y="910762"/>
          <a:ext cx="6666833" cy="0"/>
        </a:xfrm>
        <a:prstGeom prst="line">
          <a:avLst/>
        </a:prstGeom>
        <a:gradFill rotWithShape="0">
          <a:gsLst>
            <a:gs pos="0">
              <a:schemeClr val="accent2">
                <a:hueOff val="-291073"/>
                <a:satOff val="-16786"/>
                <a:lumOff val="1726"/>
                <a:alphaOff val="0"/>
                <a:satMod val="103000"/>
                <a:lumMod val="102000"/>
                <a:tint val="94000"/>
              </a:schemeClr>
            </a:gs>
            <a:gs pos="50000">
              <a:schemeClr val="accent2">
                <a:hueOff val="-291073"/>
                <a:satOff val="-16786"/>
                <a:lumOff val="1726"/>
                <a:alphaOff val="0"/>
                <a:satMod val="110000"/>
                <a:lumMod val="100000"/>
                <a:shade val="100000"/>
              </a:schemeClr>
            </a:gs>
            <a:gs pos="100000">
              <a:schemeClr val="accent2">
                <a:hueOff val="-291073"/>
                <a:satOff val="-16786"/>
                <a:lumOff val="1726"/>
                <a:alphaOff val="0"/>
                <a:lumMod val="99000"/>
                <a:satMod val="120000"/>
                <a:shade val="78000"/>
              </a:schemeClr>
            </a:gs>
          </a:gsLst>
          <a:lin ang="5400000" scaled="0"/>
        </a:gradFill>
        <a:ln w="6350" cap="flat" cmpd="sng" algn="ctr">
          <a:solidFill>
            <a:schemeClr val="accent2">
              <a:hueOff val="-291073"/>
              <a:satOff val="-16786"/>
              <a:lumOff val="1726"/>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746B59DB-2AC3-B140-989D-6221ADBD9EF8}">
      <dsp:nvSpPr>
        <dsp:cNvPr id="0" name=""/>
        <dsp:cNvSpPr/>
      </dsp:nvSpPr>
      <dsp:spPr>
        <a:xfrm>
          <a:off x="0" y="910762"/>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120 articles were selected for this review, 70 were removed.</a:t>
          </a:r>
        </a:p>
      </dsp:txBody>
      <dsp:txXfrm>
        <a:off x="0" y="910762"/>
        <a:ext cx="6666833" cy="908098"/>
      </dsp:txXfrm>
    </dsp:sp>
    <dsp:sp modelId="{709AD43F-6D9D-8B43-BE63-841B4FBBCBD9}">
      <dsp:nvSpPr>
        <dsp:cNvPr id="0" name=""/>
        <dsp:cNvSpPr/>
      </dsp:nvSpPr>
      <dsp:spPr>
        <a:xfrm>
          <a:off x="0" y="1818861"/>
          <a:ext cx="6666833" cy="0"/>
        </a:xfrm>
        <a:prstGeom prst="line">
          <a:avLst/>
        </a:prstGeom>
        <a:gradFill rotWithShape="0">
          <a:gsLst>
            <a:gs pos="0">
              <a:schemeClr val="accent2">
                <a:hueOff val="-582145"/>
                <a:satOff val="-33571"/>
                <a:lumOff val="3451"/>
                <a:alphaOff val="0"/>
                <a:satMod val="103000"/>
                <a:lumMod val="102000"/>
                <a:tint val="94000"/>
              </a:schemeClr>
            </a:gs>
            <a:gs pos="50000">
              <a:schemeClr val="accent2">
                <a:hueOff val="-582145"/>
                <a:satOff val="-33571"/>
                <a:lumOff val="3451"/>
                <a:alphaOff val="0"/>
                <a:satMod val="110000"/>
                <a:lumMod val="100000"/>
                <a:shade val="100000"/>
              </a:schemeClr>
            </a:gs>
            <a:gs pos="100000">
              <a:schemeClr val="accent2">
                <a:hueOff val="-582145"/>
                <a:satOff val="-33571"/>
                <a:lumOff val="3451"/>
                <a:alphaOff val="0"/>
                <a:lumMod val="99000"/>
                <a:satMod val="120000"/>
                <a:shade val="78000"/>
              </a:schemeClr>
            </a:gs>
          </a:gsLst>
          <a:lin ang="5400000" scaled="0"/>
        </a:gradFill>
        <a:ln w="6350" cap="flat" cmpd="sng" algn="ctr">
          <a:solidFill>
            <a:schemeClr val="accent2">
              <a:hueOff val="-582145"/>
              <a:satOff val="-33571"/>
              <a:lumOff val="3451"/>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2241206B-E03F-F44E-B8F7-249C8AD25C64}">
      <dsp:nvSpPr>
        <dsp:cNvPr id="0" name=""/>
        <dsp:cNvSpPr/>
      </dsp:nvSpPr>
      <dsp:spPr>
        <a:xfrm>
          <a:off x="0" y="1818861"/>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50 articles were reviewed and studied </a:t>
          </a:r>
        </a:p>
      </dsp:txBody>
      <dsp:txXfrm>
        <a:off x="0" y="1818861"/>
        <a:ext cx="6666833" cy="908098"/>
      </dsp:txXfrm>
    </dsp:sp>
    <dsp:sp modelId="{8D611017-374A-2D4D-A5C5-EFCF95A5DC2A}">
      <dsp:nvSpPr>
        <dsp:cNvPr id="0" name=""/>
        <dsp:cNvSpPr/>
      </dsp:nvSpPr>
      <dsp:spPr>
        <a:xfrm>
          <a:off x="0" y="2726960"/>
          <a:ext cx="6666833" cy="0"/>
        </a:xfrm>
        <a:prstGeom prst="line">
          <a:avLst/>
        </a:prstGeom>
        <a:gradFill rotWithShape="0">
          <a:gsLst>
            <a:gs pos="0">
              <a:schemeClr val="accent2">
                <a:hueOff val="-873218"/>
                <a:satOff val="-50357"/>
                <a:lumOff val="5177"/>
                <a:alphaOff val="0"/>
                <a:satMod val="103000"/>
                <a:lumMod val="102000"/>
                <a:tint val="94000"/>
              </a:schemeClr>
            </a:gs>
            <a:gs pos="50000">
              <a:schemeClr val="accent2">
                <a:hueOff val="-873218"/>
                <a:satOff val="-50357"/>
                <a:lumOff val="5177"/>
                <a:alphaOff val="0"/>
                <a:satMod val="110000"/>
                <a:lumMod val="100000"/>
                <a:shade val="100000"/>
              </a:schemeClr>
            </a:gs>
            <a:gs pos="100000">
              <a:schemeClr val="accent2">
                <a:hueOff val="-873218"/>
                <a:satOff val="-50357"/>
                <a:lumOff val="5177"/>
                <a:alphaOff val="0"/>
                <a:lumMod val="99000"/>
                <a:satMod val="120000"/>
                <a:shade val="78000"/>
              </a:schemeClr>
            </a:gs>
          </a:gsLst>
          <a:lin ang="5400000" scaled="0"/>
        </a:gradFill>
        <a:ln w="6350" cap="flat" cmpd="sng" algn="ctr">
          <a:solidFill>
            <a:schemeClr val="accent2">
              <a:hueOff val="-873218"/>
              <a:satOff val="-50357"/>
              <a:lumOff val="5177"/>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3057C468-1C38-814A-98EA-C6530D11C16B}">
      <dsp:nvSpPr>
        <dsp:cNvPr id="0" name=""/>
        <dsp:cNvSpPr/>
      </dsp:nvSpPr>
      <dsp:spPr>
        <a:xfrm>
          <a:off x="0" y="2726960"/>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8 were shortlisted for review in this report</a:t>
          </a:r>
        </a:p>
      </dsp:txBody>
      <dsp:txXfrm>
        <a:off x="0" y="2726960"/>
        <a:ext cx="6666833" cy="908098"/>
      </dsp:txXfrm>
    </dsp:sp>
    <dsp:sp modelId="{062D7F4F-4450-E84F-AF5B-E8604A9FB72E}">
      <dsp:nvSpPr>
        <dsp:cNvPr id="0" name=""/>
        <dsp:cNvSpPr/>
      </dsp:nvSpPr>
      <dsp:spPr>
        <a:xfrm>
          <a:off x="0" y="3635058"/>
          <a:ext cx="6666833" cy="0"/>
        </a:xfrm>
        <a:prstGeom prst="line">
          <a:avLst/>
        </a:prstGeom>
        <a:gradFill rotWithShape="0">
          <a:gsLst>
            <a:gs pos="0">
              <a:schemeClr val="accent2">
                <a:hueOff val="-1164290"/>
                <a:satOff val="-67142"/>
                <a:lumOff val="6902"/>
                <a:alphaOff val="0"/>
                <a:satMod val="103000"/>
                <a:lumMod val="102000"/>
                <a:tint val="94000"/>
              </a:schemeClr>
            </a:gs>
            <a:gs pos="50000">
              <a:schemeClr val="accent2">
                <a:hueOff val="-1164290"/>
                <a:satOff val="-67142"/>
                <a:lumOff val="6902"/>
                <a:alphaOff val="0"/>
                <a:satMod val="110000"/>
                <a:lumMod val="100000"/>
                <a:shade val="100000"/>
              </a:schemeClr>
            </a:gs>
            <a:gs pos="100000">
              <a:schemeClr val="accent2">
                <a:hueOff val="-1164290"/>
                <a:satOff val="-67142"/>
                <a:lumOff val="6902"/>
                <a:alphaOff val="0"/>
                <a:lumMod val="99000"/>
                <a:satMod val="120000"/>
                <a:shade val="78000"/>
              </a:schemeClr>
            </a:gs>
          </a:gsLst>
          <a:lin ang="5400000" scaled="0"/>
        </a:gradFill>
        <a:ln w="6350" cap="flat" cmpd="sng" algn="ctr">
          <a:solidFill>
            <a:schemeClr val="accent2">
              <a:hueOff val="-1164290"/>
              <a:satOff val="-67142"/>
              <a:lumOff val="6902"/>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57408918-8DCF-1D4D-B17B-3ACE14BB7B0B}">
      <dsp:nvSpPr>
        <dsp:cNvPr id="0" name=""/>
        <dsp:cNvSpPr/>
      </dsp:nvSpPr>
      <dsp:spPr>
        <a:xfrm>
          <a:off x="0" y="3635058"/>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A PRISMA flow diagram is used to help understand how research papers were selected to review in this report. </a:t>
          </a:r>
        </a:p>
      </dsp:txBody>
      <dsp:txXfrm>
        <a:off x="0" y="3635058"/>
        <a:ext cx="6666833" cy="908098"/>
      </dsp:txXfrm>
    </dsp:sp>
    <dsp:sp modelId="{39CE8A27-9DD9-AB40-BE19-DC8DFBDD0AD0}">
      <dsp:nvSpPr>
        <dsp:cNvPr id="0" name=""/>
        <dsp:cNvSpPr/>
      </dsp:nvSpPr>
      <dsp:spPr>
        <a:xfrm>
          <a:off x="0" y="4543157"/>
          <a:ext cx="6666833" cy="0"/>
        </a:xfrm>
        <a:prstGeom prst="line">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w="6350" cap="flat" cmpd="sng" algn="ctr">
          <a:solidFill>
            <a:schemeClr val="accent2">
              <a:hueOff val="-1455363"/>
              <a:satOff val="-83928"/>
              <a:lumOff val="8628"/>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13DC86A0-CD7D-A340-9220-AA6FE3A00C67}">
      <dsp:nvSpPr>
        <dsp:cNvPr id="0" name=""/>
        <dsp:cNvSpPr/>
      </dsp:nvSpPr>
      <dsp:spPr>
        <a:xfrm>
          <a:off x="0" y="4543157"/>
          <a:ext cx="6666833" cy="9080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0" lvl="0" indent="0" algn="l" defTabSz="622300">
            <a:lnSpc>
              <a:spcPct val="90000"/>
            </a:lnSpc>
            <a:spcBef>
              <a:spcPct val="0"/>
            </a:spcBef>
            <a:spcAft>
              <a:spcPct val="35000"/>
            </a:spcAft>
            <a:buNone/>
          </a:pPr>
          <a:r>
            <a:rPr lang="en-US" sz="1400" kern="1200"/>
            <a:t>The research and articles are limited to the united kingdom, very little globally is stated in this review.</a:t>
          </a:r>
        </a:p>
      </dsp:txBody>
      <dsp:txXfrm>
        <a:off x="0" y="4543157"/>
        <a:ext cx="6666833" cy="90809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F51C29-5D8A-114A-917B-AF862EB76A36}" type="datetimeFigureOut">
              <a:rPr lang="en-US" smtClean="0"/>
              <a:t>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4FA59E-951E-0543-9A3A-BB8F6C411149}" type="slidenum">
              <a:rPr lang="en-US" smtClean="0"/>
              <a:t>‹#›</a:t>
            </a:fld>
            <a:endParaRPr lang="en-US"/>
          </a:p>
        </p:txBody>
      </p:sp>
    </p:spTree>
    <p:extLst>
      <p:ext uri="{BB962C8B-B14F-4D97-AF65-F5344CB8AC3E}">
        <p14:creationId xmlns:p14="http://schemas.microsoft.com/office/powerpoint/2010/main" val="23071039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a:t>
            </a:r>
          </a:p>
        </p:txBody>
      </p:sp>
      <p:sp>
        <p:nvSpPr>
          <p:cNvPr id="4" name="Slide Number Placeholder 3"/>
          <p:cNvSpPr>
            <a:spLocks noGrp="1"/>
          </p:cNvSpPr>
          <p:nvPr>
            <p:ph type="sldNum" sz="quarter" idx="5"/>
          </p:nvPr>
        </p:nvSpPr>
        <p:spPr/>
        <p:txBody>
          <a:bodyPr/>
          <a:lstStyle/>
          <a:p>
            <a:fld id="{934FA59E-951E-0543-9A3A-BB8F6C411149}" type="slidenum">
              <a:rPr lang="en-US" smtClean="0"/>
              <a:t>2</a:t>
            </a:fld>
            <a:endParaRPr lang="en-US"/>
          </a:p>
        </p:txBody>
      </p:sp>
    </p:spTree>
    <p:extLst>
      <p:ext uri="{BB962C8B-B14F-4D97-AF65-F5344CB8AC3E}">
        <p14:creationId xmlns:p14="http://schemas.microsoft.com/office/powerpoint/2010/main" val="41826848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28A356-CEA8-D3E5-CD97-014B10A9702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1D463EF-00E5-9F87-2012-087D6DBF202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BF24C656-73A8-B4E9-CAE2-A780E224AFD2}"/>
              </a:ext>
            </a:extLst>
          </p:cNvPr>
          <p:cNvSpPr>
            <a:spLocks noGrp="1"/>
          </p:cNvSpPr>
          <p:nvPr>
            <p:ph type="dt" sz="half" idx="10"/>
          </p:nvPr>
        </p:nvSpPr>
        <p:spPr/>
        <p:txBody>
          <a:bodyPr/>
          <a:lstStyle/>
          <a:p>
            <a:fld id="{7CA27EE3-5A7F-B546-B47D-B0BD9DC5015A}" type="datetimeFigureOut">
              <a:rPr lang="en-US" smtClean="0"/>
              <a:t>3/20/23</a:t>
            </a:fld>
            <a:endParaRPr lang="en-US"/>
          </a:p>
        </p:txBody>
      </p:sp>
      <p:sp>
        <p:nvSpPr>
          <p:cNvPr id="5" name="Footer Placeholder 4">
            <a:extLst>
              <a:ext uri="{FF2B5EF4-FFF2-40B4-BE49-F238E27FC236}">
                <a16:creationId xmlns:a16="http://schemas.microsoft.com/office/drawing/2014/main" id="{DD1A01B8-4964-91A1-2F03-4B975B0F6EA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5831942-FC63-964C-59FC-0A7195071BA1}"/>
              </a:ext>
            </a:extLst>
          </p:cNvPr>
          <p:cNvSpPr>
            <a:spLocks noGrp="1"/>
          </p:cNvSpPr>
          <p:nvPr>
            <p:ph type="sldNum" sz="quarter" idx="12"/>
          </p:nvPr>
        </p:nvSpPr>
        <p:spPr/>
        <p:txBody>
          <a:bodyPr/>
          <a:lstStyle/>
          <a:p>
            <a:fld id="{CCC2C6F2-9201-5640-8D66-ACB4C7439FF9}" type="slidenum">
              <a:rPr lang="en-US" smtClean="0"/>
              <a:t>‹#›</a:t>
            </a:fld>
            <a:endParaRPr lang="en-US"/>
          </a:p>
        </p:txBody>
      </p:sp>
    </p:spTree>
    <p:extLst>
      <p:ext uri="{BB962C8B-B14F-4D97-AF65-F5344CB8AC3E}">
        <p14:creationId xmlns:p14="http://schemas.microsoft.com/office/powerpoint/2010/main" val="9320523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A92FF9-DDD1-2887-2C84-98E5EFBD1505}"/>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9DA9F5B8-E915-1D6A-5F68-3C7CE5AC50E5}"/>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3AD6BCD-CA08-D7DC-F6DE-38C7AFC20E9D}"/>
              </a:ext>
            </a:extLst>
          </p:cNvPr>
          <p:cNvSpPr>
            <a:spLocks noGrp="1"/>
          </p:cNvSpPr>
          <p:nvPr>
            <p:ph type="dt" sz="half" idx="10"/>
          </p:nvPr>
        </p:nvSpPr>
        <p:spPr/>
        <p:txBody>
          <a:bodyPr/>
          <a:lstStyle/>
          <a:p>
            <a:fld id="{7CA27EE3-5A7F-B546-B47D-B0BD9DC5015A}" type="datetimeFigureOut">
              <a:rPr lang="en-US" smtClean="0"/>
              <a:t>3/20/23</a:t>
            </a:fld>
            <a:endParaRPr lang="en-US"/>
          </a:p>
        </p:txBody>
      </p:sp>
      <p:sp>
        <p:nvSpPr>
          <p:cNvPr id="5" name="Footer Placeholder 4">
            <a:extLst>
              <a:ext uri="{FF2B5EF4-FFF2-40B4-BE49-F238E27FC236}">
                <a16:creationId xmlns:a16="http://schemas.microsoft.com/office/drawing/2014/main" id="{5AC61CD7-96DC-2616-506B-34176DEA109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6D96874-2F9D-4D2C-BD87-3799A8FB6949}"/>
              </a:ext>
            </a:extLst>
          </p:cNvPr>
          <p:cNvSpPr>
            <a:spLocks noGrp="1"/>
          </p:cNvSpPr>
          <p:nvPr>
            <p:ph type="sldNum" sz="quarter" idx="12"/>
          </p:nvPr>
        </p:nvSpPr>
        <p:spPr/>
        <p:txBody>
          <a:bodyPr/>
          <a:lstStyle/>
          <a:p>
            <a:fld id="{CCC2C6F2-9201-5640-8D66-ACB4C7439FF9}" type="slidenum">
              <a:rPr lang="en-US" smtClean="0"/>
              <a:t>‹#›</a:t>
            </a:fld>
            <a:endParaRPr lang="en-US"/>
          </a:p>
        </p:txBody>
      </p:sp>
    </p:spTree>
    <p:extLst>
      <p:ext uri="{BB962C8B-B14F-4D97-AF65-F5344CB8AC3E}">
        <p14:creationId xmlns:p14="http://schemas.microsoft.com/office/powerpoint/2010/main" val="16013488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7EC83-738F-80CC-FF5D-63DC4508A56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23D97CE1-1335-1184-4AD6-1078C4608AD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EA899ED-6138-3181-C32F-F85C88947F34}"/>
              </a:ext>
            </a:extLst>
          </p:cNvPr>
          <p:cNvSpPr>
            <a:spLocks noGrp="1"/>
          </p:cNvSpPr>
          <p:nvPr>
            <p:ph type="dt" sz="half" idx="10"/>
          </p:nvPr>
        </p:nvSpPr>
        <p:spPr/>
        <p:txBody>
          <a:bodyPr/>
          <a:lstStyle/>
          <a:p>
            <a:fld id="{7CA27EE3-5A7F-B546-B47D-B0BD9DC5015A}" type="datetimeFigureOut">
              <a:rPr lang="en-US" smtClean="0"/>
              <a:t>3/20/23</a:t>
            </a:fld>
            <a:endParaRPr lang="en-US"/>
          </a:p>
        </p:txBody>
      </p:sp>
      <p:sp>
        <p:nvSpPr>
          <p:cNvPr id="5" name="Footer Placeholder 4">
            <a:extLst>
              <a:ext uri="{FF2B5EF4-FFF2-40B4-BE49-F238E27FC236}">
                <a16:creationId xmlns:a16="http://schemas.microsoft.com/office/drawing/2014/main" id="{F5B778E6-821C-80A7-EB93-CB4120502A8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65C7C2-97C6-4886-1150-16B5DF0AF672}"/>
              </a:ext>
            </a:extLst>
          </p:cNvPr>
          <p:cNvSpPr>
            <a:spLocks noGrp="1"/>
          </p:cNvSpPr>
          <p:nvPr>
            <p:ph type="sldNum" sz="quarter" idx="12"/>
          </p:nvPr>
        </p:nvSpPr>
        <p:spPr/>
        <p:txBody>
          <a:bodyPr/>
          <a:lstStyle/>
          <a:p>
            <a:fld id="{CCC2C6F2-9201-5640-8D66-ACB4C7439FF9}" type="slidenum">
              <a:rPr lang="en-US" smtClean="0"/>
              <a:t>‹#›</a:t>
            </a:fld>
            <a:endParaRPr lang="en-US"/>
          </a:p>
        </p:txBody>
      </p:sp>
    </p:spTree>
    <p:extLst>
      <p:ext uri="{BB962C8B-B14F-4D97-AF65-F5344CB8AC3E}">
        <p14:creationId xmlns:p14="http://schemas.microsoft.com/office/powerpoint/2010/main" val="15495004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852167-2815-0245-2EE4-8E44D69AACDA}"/>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DC344F9-9CD4-2B02-3AE4-3F3260E2CFE1}"/>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14889FB9-0FBD-D941-7A69-26E9C3ED25EB}"/>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7CDE9B3B-31C9-9485-06C4-945E54811704}"/>
              </a:ext>
            </a:extLst>
          </p:cNvPr>
          <p:cNvSpPr>
            <a:spLocks noGrp="1"/>
          </p:cNvSpPr>
          <p:nvPr>
            <p:ph type="dt" sz="half" idx="10"/>
          </p:nvPr>
        </p:nvSpPr>
        <p:spPr/>
        <p:txBody>
          <a:bodyPr/>
          <a:lstStyle/>
          <a:p>
            <a:fld id="{7CA27EE3-5A7F-B546-B47D-B0BD9DC5015A}" type="datetimeFigureOut">
              <a:rPr lang="en-US" smtClean="0"/>
              <a:t>3/20/23</a:t>
            </a:fld>
            <a:endParaRPr lang="en-US"/>
          </a:p>
        </p:txBody>
      </p:sp>
      <p:sp>
        <p:nvSpPr>
          <p:cNvPr id="6" name="Footer Placeholder 5">
            <a:extLst>
              <a:ext uri="{FF2B5EF4-FFF2-40B4-BE49-F238E27FC236}">
                <a16:creationId xmlns:a16="http://schemas.microsoft.com/office/drawing/2014/main" id="{DDA89F92-F7BA-9130-5351-001A71CBE10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EFD5987-5BAB-E5E4-170F-3AB817D3DFF5}"/>
              </a:ext>
            </a:extLst>
          </p:cNvPr>
          <p:cNvSpPr>
            <a:spLocks noGrp="1"/>
          </p:cNvSpPr>
          <p:nvPr>
            <p:ph type="sldNum" sz="quarter" idx="12"/>
          </p:nvPr>
        </p:nvSpPr>
        <p:spPr/>
        <p:txBody>
          <a:bodyPr/>
          <a:lstStyle/>
          <a:p>
            <a:fld id="{CCC2C6F2-9201-5640-8D66-ACB4C7439FF9}" type="slidenum">
              <a:rPr lang="en-US" smtClean="0"/>
              <a:t>‹#›</a:t>
            </a:fld>
            <a:endParaRPr lang="en-US"/>
          </a:p>
        </p:txBody>
      </p:sp>
    </p:spTree>
    <p:extLst>
      <p:ext uri="{BB962C8B-B14F-4D97-AF65-F5344CB8AC3E}">
        <p14:creationId xmlns:p14="http://schemas.microsoft.com/office/powerpoint/2010/main" val="10984488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A7564-8631-C86D-2D99-9430C65B8EDC}"/>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BC70D6B-DF73-DAB0-C675-BE67E2DD7AD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61ACA01-7175-0426-4C7A-436808F66016}"/>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2DAE638F-3290-9EFB-B2D5-BCD01673D59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100B2B79-E4D7-5CBB-C2F4-FE5B0350661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225927E7-AE29-1C1A-48D1-03BEB94F38B2}"/>
              </a:ext>
            </a:extLst>
          </p:cNvPr>
          <p:cNvSpPr>
            <a:spLocks noGrp="1"/>
          </p:cNvSpPr>
          <p:nvPr>
            <p:ph type="dt" sz="half" idx="10"/>
          </p:nvPr>
        </p:nvSpPr>
        <p:spPr/>
        <p:txBody>
          <a:bodyPr/>
          <a:lstStyle/>
          <a:p>
            <a:fld id="{7CA27EE3-5A7F-B546-B47D-B0BD9DC5015A}" type="datetimeFigureOut">
              <a:rPr lang="en-US" smtClean="0"/>
              <a:t>3/20/23</a:t>
            </a:fld>
            <a:endParaRPr lang="en-US"/>
          </a:p>
        </p:txBody>
      </p:sp>
      <p:sp>
        <p:nvSpPr>
          <p:cNvPr id="8" name="Footer Placeholder 7">
            <a:extLst>
              <a:ext uri="{FF2B5EF4-FFF2-40B4-BE49-F238E27FC236}">
                <a16:creationId xmlns:a16="http://schemas.microsoft.com/office/drawing/2014/main" id="{0DD22DE3-6674-0E10-D3B7-C9113AE81C3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4A65AF6-9C35-5670-AA45-ED1A62ED7CB2}"/>
              </a:ext>
            </a:extLst>
          </p:cNvPr>
          <p:cNvSpPr>
            <a:spLocks noGrp="1"/>
          </p:cNvSpPr>
          <p:nvPr>
            <p:ph type="sldNum" sz="quarter" idx="12"/>
          </p:nvPr>
        </p:nvSpPr>
        <p:spPr/>
        <p:txBody>
          <a:bodyPr/>
          <a:lstStyle/>
          <a:p>
            <a:fld id="{CCC2C6F2-9201-5640-8D66-ACB4C7439FF9}" type="slidenum">
              <a:rPr lang="en-US" smtClean="0"/>
              <a:t>‹#›</a:t>
            </a:fld>
            <a:endParaRPr lang="en-US"/>
          </a:p>
        </p:txBody>
      </p:sp>
    </p:spTree>
    <p:extLst>
      <p:ext uri="{BB962C8B-B14F-4D97-AF65-F5344CB8AC3E}">
        <p14:creationId xmlns:p14="http://schemas.microsoft.com/office/powerpoint/2010/main" val="12361458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91FFE-4EBF-0F56-B48A-B1C5E95EB3A1}"/>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F2C22A74-FB4A-18BB-D925-89E263942824}"/>
              </a:ext>
            </a:extLst>
          </p:cNvPr>
          <p:cNvSpPr>
            <a:spLocks noGrp="1"/>
          </p:cNvSpPr>
          <p:nvPr>
            <p:ph type="dt" sz="half" idx="10"/>
          </p:nvPr>
        </p:nvSpPr>
        <p:spPr/>
        <p:txBody>
          <a:bodyPr/>
          <a:lstStyle/>
          <a:p>
            <a:fld id="{7CA27EE3-5A7F-B546-B47D-B0BD9DC5015A}" type="datetimeFigureOut">
              <a:rPr lang="en-US" smtClean="0"/>
              <a:t>3/20/23</a:t>
            </a:fld>
            <a:endParaRPr lang="en-US"/>
          </a:p>
        </p:txBody>
      </p:sp>
      <p:sp>
        <p:nvSpPr>
          <p:cNvPr id="4" name="Footer Placeholder 3">
            <a:extLst>
              <a:ext uri="{FF2B5EF4-FFF2-40B4-BE49-F238E27FC236}">
                <a16:creationId xmlns:a16="http://schemas.microsoft.com/office/drawing/2014/main" id="{1136AA88-6DA6-B05B-265E-B2238A8E4F9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E40206A-1BE1-604F-23AA-D0145A2B90A0}"/>
              </a:ext>
            </a:extLst>
          </p:cNvPr>
          <p:cNvSpPr>
            <a:spLocks noGrp="1"/>
          </p:cNvSpPr>
          <p:nvPr>
            <p:ph type="sldNum" sz="quarter" idx="12"/>
          </p:nvPr>
        </p:nvSpPr>
        <p:spPr/>
        <p:txBody>
          <a:bodyPr/>
          <a:lstStyle/>
          <a:p>
            <a:fld id="{CCC2C6F2-9201-5640-8D66-ACB4C7439FF9}" type="slidenum">
              <a:rPr lang="en-US" smtClean="0"/>
              <a:t>‹#›</a:t>
            </a:fld>
            <a:endParaRPr lang="en-US"/>
          </a:p>
        </p:txBody>
      </p:sp>
    </p:spTree>
    <p:extLst>
      <p:ext uri="{BB962C8B-B14F-4D97-AF65-F5344CB8AC3E}">
        <p14:creationId xmlns:p14="http://schemas.microsoft.com/office/powerpoint/2010/main" val="5559288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C79AF12-5E21-9B6C-8194-133EEE80EBB8}"/>
              </a:ext>
            </a:extLst>
          </p:cNvPr>
          <p:cNvSpPr>
            <a:spLocks noGrp="1"/>
          </p:cNvSpPr>
          <p:nvPr>
            <p:ph type="dt" sz="half" idx="10"/>
          </p:nvPr>
        </p:nvSpPr>
        <p:spPr/>
        <p:txBody>
          <a:bodyPr/>
          <a:lstStyle/>
          <a:p>
            <a:fld id="{7CA27EE3-5A7F-B546-B47D-B0BD9DC5015A}" type="datetimeFigureOut">
              <a:rPr lang="en-US" smtClean="0"/>
              <a:t>3/20/23</a:t>
            </a:fld>
            <a:endParaRPr lang="en-US"/>
          </a:p>
        </p:txBody>
      </p:sp>
      <p:sp>
        <p:nvSpPr>
          <p:cNvPr id="3" name="Footer Placeholder 2">
            <a:extLst>
              <a:ext uri="{FF2B5EF4-FFF2-40B4-BE49-F238E27FC236}">
                <a16:creationId xmlns:a16="http://schemas.microsoft.com/office/drawing/2014/main" id="{80087EFF-2E2F-A8C6-1733-27F24CDB653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EC3452C-4AC0-0292-A1F7-16E65A1B9FC3}"/>
              </a:ext>
            </a:extLst>
          </p:cNvPr>
          <p:cNvSpPr>
            <a:spLocks noGrp="1"/>
          </p:cNvSpPr>
          <p:nvPr>
            <p:ph type="sldNum" sz="quarter" idx="12"/>
          </p:nvPr>
        </p:nvSpPr>
        <p:spPr/>
        <p:txBody>
          <a:bodyPr/>
          <a:lstStyle/>
          <a:p>
            <a:fld id="{CCC2C6F2-9201-5640-8D66-ACB4C7439FF9}" type="slidenum">
              <a:rPr lang="en-US" smtClean="0"/>
              <a:t>‹#›</a:t>
            </a:fld>
            <a:endParaRPr lang="en-US"/>
          </a:p>
        </p:txBody>
      </p:sp>
    </p:spTree>
    <p:extLst>
      <p:ext uri="{BB962C8B-B14F-4D97-AF65-F5344CB8AC3E}">
        <p14:creationId xmlns:p14="http://schemas.microsoft.com/office/powerpoint/2010/main" val="21903144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5C12D4-90DF-ABDE-37AD-E242B7A7552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CD70A209-B101-5FDA-104B-171BDF45CD2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FFA41CB8-AA4D-6FD2-77CA-0EACADC6DA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E779B6A-8CBD-59E6-034E-4C2DF73C375D}"/>
              </a:ext>
            </a:extLst>
          </p:cNvPr>
          <p:cNvSpPr>
            <a:spLocks noGrp="1"/>
          </p:cNvSpPr>
          <p:nvPr>
            <p:ph type="dt" sz="half" idx="10"/>
          </p:nvPr>
        </p:nvSpPr>
        <p:spPr/>
        <p:txBody>
          <a:bodyPr/>
          <a:lstStyle/>
          <a:p>
            <a:fld id="{7CA27EE3-5A7F-B546-B47D-B0BD9DC5015A}" type="datetimeFigureOut">
              <a:rPr lang="en-US" smtClean="0"/>
              <a:t>3/20/23</a:t>
            </a:fld>
            <a:endParaRPr lang="en-US"/>
          </a:p>
        </p:txBody>
      </p:sp>
      <p:sp>
        <p:nvSpPr>
          <p:cNvPr id="6" name="Footer Placeholder 5">
            <a:extLst>
              <a:ext uri="{FF2B5EF4-FFF2-40B4-BE49-F238E27FC236}">
                <a16:creationId xmlns:a16="http://schemas.microsoft.com/office/drawing/2014/main" id="{4B934553-B7F6-10B7-2B59-92016E06113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D0706F6-4DBB-0E0A-18DA-45CCB1948C02}"/>
              </a:ext>
            </a:extLst>
          </p:cNvPr>
          <p:cNvSpPr>
            <a:spLocks noGrp="1"/>
          </p:cNvSpPr>
          <p:nvPr>
            <p:ph type="sldNum" sz="quarter" idx="12"/>
          </p:nvPr>
        </p:nvSpPr>
        <p:spPr/>
        <p:txBody>
          <a:bodyPr/>
          <a:lstStyle/>
          <a:p>
            <a:fld id="{CCC2C6F2-9201-5640-8D66-ACB4C7439FF9}" type="slidenum">
              <a:rPr lang="en-US" smtClean="0"/>
              <a:t>‹#›</a:t>
            </a:fld>
            <a:endParaRPr lang="en-US"/>
          </a:p>
        </p:txBody>
      </p:sp>
    </p:spTree>
    <p:extLst>
      <p:ext uri="{BB962C8B-B14F-4D97-AF65-F5344CB8AC3E}">
        <p14:creationId xmlns:p14="http://schemas.microsoft.com/office/powerpoint/2010/main" val="26320823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A4964B-9E73-99ED-DFDB-A4983648B9C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38B18EF9-95BE-E614-639A-8AA93B15E75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DB7EFA7-FE67-1CD0-2B9B-C3055D8DAED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663FD1F-DC5C-D51E-47D9-6C1184E56241}"/>
              </a:ext>
            </a:extLst>
          </p:cNvPr>
          <p:cNvSpPr>
            <a:spLocks noGrp="1"/>
          </p:cNvSpPr>
          <p:nvPr>
            <p:ph type="dt" sz="half" idx="10"/>
          </p:nvPr>
        </p:nvSpPr>
        <p:spPr/>
        <p:txBody>
          <a:bodyPr/>
          <a:lstStyle/>
          <a:p>
            <a:fld id="{7CA27EE3-5A7F-B546-B47D-B0BD9DC5015A}" type="datetimeFigureOut">
              <a:rPr lang="en-US" smtClean="0"/>
              <a:t>3/20/23</a:t>
            </a:fld>
            <a:endParaRPr lang="en-US"/>
          </a:p>
        </p:txBody>
      </p:sp>
      <p:sp>
        <p:nvSpPr>
          <p:cNvPr id="6" name="Footer Placeholder 5">
            <a:extLst>
              <a:ext uri="{FF2B5EF4-FFF2-40B4-BE49-F238E27FC236}">
                <a16:creationId xmlns:a16="http://schemas.microsoft.com/office/drawing/2014/main" id="{F904C790-F1CA-9929-C0B0-EE5E754BACC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EBE4AB-4501-43D7-958D-717015A711CE}"/>
              </a:ext>
            </a:extLst>
          </p:cNvPr>
          <p:cNvSpPr>
            <a:spLocks noGrp="1"/>
          </p:cNvSpPr>
          <p:nvPr>
            <p:ph type="sldNum" sz="quarter" idx="12"/>
          </p:nvPr>
        </p:nvSpPr>
        <p:spPr/>
        <p:txBody>
          <a:bodyPr/>
          <a:lstStyle/>
          <a:p>
            <a:fld id="{CCC2C6F2-9201-5640-8D66-ACB4C7439FF9}" type="slidenum">
              <a:rPr lang="en-US" smtClean="0"/>
              <a:t>‹#›</a:t>
            </a:fld>
            <a:endParaRPr lang="en-US"/>
          </a:p>
        </p:txBody>
      </p:sp>
    </p:spTree>
    <p:extLst>
      <p:ext uri="{BB962C8B-B14F-4D97-AF65-F5344CB8AC3E}">
        <p14:creationId xmlns:p14="http://schemas.microsoft.com/office/powerpoint/2010/main" val="11808089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72E98-8C12-A211-0E37-F9ADF1180611}"/>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68487B97-E4DF-6595-800B-2E3B49C1C9C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0BFEF86-05DB-A7A5-6978-BA9AA068426E}"/>
              </a:ext>
            </a:extLst>
          </p:cNvPr>
          <p:cNvSpPr>
            <a:spLocks noGrp="1"/>
          </p:cNvSpPr>
          <p:nvPr>
            <p:ph type="dt" sz="half" idx="10"/>
          </p:nvPr>
        </p:nvSpPr>
        <p:spPr/>
        <p:txBody>
          <a:bodyPr/>
          <a:lstStyle/>
          <a:p>
            <a:fld id="{7CA27EE3-5A7F-B546-B47D-B0BD9DC5015A}" type="datetimeFigureOut">
              <a:rPr lang="en-US" smtClean="0"/>
              <a:t>3/20/23</a:t>
            </a:fld>
            <a:endParaRPr lang="en-US"/>
          </a:p>
        </p:txBody>
      </p:sp>
      <p:sp>
        <p:nvSpPr>
          <p:cNvPr id="5" name="Footer Placeholder 4">
            <a:extLst>
              <a:ext uri="{FF2B5EF4-FFF2-40B4-BE49-F238E27FC236}">
                <a16:creationId xmlns:a16="http://schemas.microsoft.com/office/drawing/2014/main" id="{9476DBAF-8797-0AB0-5AEF-A53975DEE1A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88E1F8-7DCF-4AC9-C774-9F2C6A8F7CDC}"/>
              </a:ext>
            </a:extLst>
          </p:cNvPr>
          <p:cNvSpPr>
            <a:spLocks noGrp="1"/>
          </p:cNvSpPr>
          <p:nvPr>
            <p:ph type="sldNum" sz="quarter" idx="12"/>
          </p:nvPr>
        </p:nvSpPr>
        <p:spPr/>
        <p:txBody>
          <a:bodyPr/>
          <a:lstStyle/>
          <a:p>
            <a:fld id="{CCC2C6F2-9201-5640-8D66-ACB4C7439FF9}" type="slidenum">
              <a:rPr lang="en-US" smtClean="0"/>
              <a:t>‹#›</a:t>
            </a:fld>
            <a:endParaRPr lang="en-US"/>
          </a:p>
        </p:txBody>
      </p:sp>
    </p:spTree>
    <p:extLst>
      <p:ext uri="{BB962C8B-B14F-4D97-AF65-F5344CB8AC3E}">
        <p14:creationId xmlns:p14="http://schemas.microsoft.com/office/powerpoint/2010/main" val="6281296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BB99DE-87E5-5B23-F624-0E98DB4A09BA}"/>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17BCB23-2CB7-00B4-781C-98CA86B1C3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7B37CE7-8749-948B-79F5-9BB7C85AF3A5}"/>
              </a:ext>
            </a:extLst>
          </p:cNvPr>
          <p:cNvSpPr>
            <a:spLocks noGrp="1"/>
          </p:cNvSpPr>
          <p:nvPr>
            <p:ph type="dt" sz="half" idx="10"/>
          </p:nvPr>
        </p:nvSpPr>
        <p:spPr/>
        <p:txBody>
          <a:bodyPr/>
          <a:lstStyle/>
          <a:p>
            <a:fld id="{7CA27EE3-5A7F-B546-B47D-B0BD9DC5015A}" type="datetimeFigureOut">
              <a:rPr lang="en-US" smtClean="0"/>
              <a:t>3/20/23</a:t>
            </a:fld>
            <a:endParaRPr lang="en-US"/>
          </a:p>
        </p:txBody>
      </p:sp>
      <p:sp>
        <p:nvSpPr>
          <p:cNvPr id="5" name="Footer Placeholder 4">
            <a:extLst>
              <a:ext uri="{FF2B5EF4-FFF2-40B4-BE49-F238E27FC236}">
                <a16:creationId xmlns:a16="http://schemas.microsoft.com/office/drawing/2014/main" id="{61722EBC-48F0-7B0E-4D15-970C2CAF562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1891BB-F2A7-C88D-6EBA-C5EF5CCD8015}"/>
              </a:ext>
            </a:extLst>
          </p:cNvPr>
          <p:cNvSpPr>
            <a:spLocks noGrp="1"/>
          </p:cNvSpPr>
          <p:nvPr>
            <p:ph type="sldNum" sz="quarter" idx="12"/>
          </p:nvPr>
        </p:nvSpPr>
        <p:spPr/>
        <p:txBody>
          <a:bodyPr/>
          <a:lstStyle/>
          <a:p>
            <a:fld id="{CCC2C6F2-9201-5640-8D66-ACB4C7439FF9}" type="slidenum">
              <a:rPr lang="en-US" smtClean="0"/>
              <a:t>‹#›</a:t>
            </a:fld>
            <a:endParaRPr lang="en-US"/>
          </a:p>
        </p:txBody>
      </p:sp>
    </p:spTree>
    <p:extLst>
      <p:ext uri="{BB962C8B-B14F-4D97-AF65-F5344CB8AC3E}">
        <p14:creationId xmlns:p14="http://schemas.microsoft.com/office/powerpoint/2010/main" val="32526867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58F2785-06F4-8987-2E02-AE942B5A6FA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733CC90-1D4B-DCE3-1B84-69F24E3BF40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16D4963-C2F0-A83F-526C-E1CF131C34C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A27EE3-5A7F-B546-B47D-B0BD9DC5015A}" type="datetimeFigureOut">
              <a:rPr lang="en-US" smtClean="0"/>
              <a:t>3/20/23</a:t>
            </a:fld>
            <a:endParaRPr lang="en-US"/>
          </a:p>
        </p:txBody>
      </p:sp>
      <p:sp>
        <p:nvSpPr>
          <p:cNvPr id="5" name="Footer Placeholder 4">
            <a:extLst>
              <a:ext uri="{FF2B5EF4-FFF2-40B4-BE49-F238E27FC236}">
                <a16:creationId xmlns:a16="http://schemas.microsoft.com/office/drawing/2014/main" id="{33B0EECA-5F3A-472C-C073-7B66590497E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38E1726-23FD-FEA1-2ECE-8A84D25D077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C2C6F2-9201-5640-8D66-ACB4C7439FF9}" type="slidenum">
              <a:rPr lang="en-US" smtClean="0"/>
              <a:t>‹#›</a:t>
            </a:fld>
            <a:endParaRPr lang="en-US"/>
          </a:p>
        </p:txBody>
      </p:sp>
    </p:spTree>
    <p:extLst>
      <p:ext uri="{BB962C8B-B14F-4D97-AF65-F5344CB8AC3E}">
        <p14:creationId xmlns:p14="http://schemas.microsoft.com/office/powerpoint/2010/main" val="399641157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D278ADA9-6383-4BDD-80D2-8899A40268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484B7147-B0F6-40ED-B5A2-FF72BC8198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Rectangle 10">
            <a:extLst>
              <a:ext uri="{FF2B5EF4-FFF2-40B4-BE49-F238E27FC236}">
                <a16:creationId xmlns:a16="http://schemas.microsoft.com/office/drawing/2014/main" id="{B36D2DE0-0628-4A9A-A59D-7BA8B5EB3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48E405C9-94BE-41DA-928C-DEC9A8550E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15929" y="148929"/>
            <a:ext cx="6560142" cy="65601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2F17EE97-2ED5-A72C-26B1-4AABCCDF8A84}"/>
              </a:ext>
            </a:extLst>
          </p:cNvPr>
          <p:cNvSpPr>
            <a:spLocks noGrp="1"/>
          </p:cNvSpPr>
          <p:nvPr>
            <p:ph type="ctrTitle"/>
          </p:nvPr>
        </p:nvSpPr>
        <p:spPr>
          <a:xfrm>
            <a:off x="3315031" y="1380754"/>
            <a:ext cx="5561938" cy="2513516"/>
          </a:xfrm>
        </p:spPr>
        <p:txBody>
          <a:bodyPr>
            <a:normAutofit/>
          </a:bodyPr>
          <a:lstStyle/>
          <a:p>
            <a:pPr>
              <a:spcBef>
                <a:spcPts val="600"/>
              </a:spcBef>
              <a:spcAft>
                <a:spcPts val="600"/>
              </a:spcAft>
            </a:pPr>
            <a:r>
              <a:rPr lang="en-US" sz="1500">
                <a:effectLst/>
                <a:latin typeface="Arial" panose="020B0604020202020204" pitchFamily="34" charset="0"/>
                <a:ea typeface="Calibri" panose="020F0502020204030204" pitchFamily="34" charset="0"/>
                <a:cs typeface="Times New Roman" panose="02020603050405020304" pitchFamily="18" charset="0"/>
              </a:rPr>
              <a:t>BMHP5005</a:t>
            </a:r>
            <a:br>
              <a:rPr lang="en-GB" sz="1500">
                <a:effectLst/>
                <a:latin typeface="Times New Roman" panose="02020603050405020304" pitchFamily="18" charset="0"/>
                <a:ea typeface="Calibri" panose="020F0502020204030204" pitchFamily="34" charset="0"/>
                <a:cs typeface="Times New Roman" panose="02020603050405020304" pitchFamily="18" charset="0"/>
              </a:rPr>
            </a:br>
            <a:r>
              <a:rPr lang="en-US" sz="1500">
                <a:effectLst/>
                <a:latin typeface="Arial" panose="020B0604020202020204" pitchFamily="34" charset="0"/>
                <a:ea typeface="Calibri" panose="020F0502020204030204" pitchFamily="34" charset="0"/>
                <a:cs typeface="Times New Roman" panose="02020603050405020304" pitchFamily="18" charset="0"/>
              </a:rPr>
              <a:t>Introduction to Research</a:t>
            </a:r>
            <a:br>
              <a:rPr lang="en-GB" sz="1500">
                <a:effectLst/>
                <a:latin typeface="Times New Roman" panose="02020603050405020304" pitchFamily="18" charset="0"/>
                <a:ea typeface="Calibri" panose="020F0502020204030204" pitchFamily="34" charset="0"/>
                <a:cs typeface="Times New Roman" panose="02020603050405020304" pitchFamily="18" charset="0"/>
              </a:rPr>
            </a:br>
            <a:r>
              <a:rPr lang="en-US" sz="1500">
                <a:effectLst/>
                <a:latin typeface="Arial" panose="020B0604020202020204" pitchFamily="34" charset="0"/>
                <a:ea typeface="Calibri" panose="020F0502020204030204" pitchFamily="34" charset="0"/>
                <a:cs typeface="Times New Roman" panose="02020603050405020304" pitchFamily="18" charset="0"/>
              </a:rPr>
              <a:t> </a:t>
            </a:r>
            <a:br>
              <a:rPr lang="en-GB" sz="1500">
                <a:effectLst/>
                <a:latin typeface="Times New Roman" panose="02020603050405020304" pitchFamily="18" charset="0"/>
                <a:ea typeface="Calibri" panose="020F0502020204030204" pitchFamily="34" charset="0"/>
                <a:cs typeface="Times New Roman" panose="02020603050405020304" pitchFamily="18" charset="0"/>
              </a:rPr>
            </a:br>
            <a:br>
              <a:rPr lang="en-US" sz="1500">
                <a:effectLst/>
                <a:latin typeface="Arial" panose="020B0604020202020204" pitchFamily="34" charset="0"/>
                <a:ea typeface="Calibri" panose="020F0502020204030204" pitchFamily="34" charset="0"/>
                <a:cs typeface="Times New Roman" panose="02020603050405020304" pitchFamily="18" charset="0"/>
              </a:rPr>
            </a:br>
            <a:r>
              <a:rPr lang="en-GB" sz="1500">
                <a:effectLst/>
                <a:latin typeface="Arial" panose="020B0604020202020204" pitchFamily="34" charset="0"/>
                <a:ea typeface="Calibri" panose="020F0502020204030204" pitchFamily="34" charset="0"/>
                <a:cs typeface="Times New Roman" panose="02020603050405020304" pitchFamily="18" charset="0"/>
              </a:rPr>
              <a:t>Online viva voce examination </a:t>
            </a:r>
            <a:br>
              <a:rPr lang="en-GB" sz="1500">
                <a:effectLst/>
                <a:latin typeface="Times New Roman" panose="02020603050405020304" pitchFamily="18" charset="0"/>
                <a:ea typeface="Calibri" panose="020F0502020204030204" pitchFamily="34" charset="0"/>
                <a:cs typeface="Times New Roman" panose="02020603050405020304" pitchFamily="18" charset="0"/>
              </a:rPr>
            </a:br>
            <a:r>
              <a:rPr lang="en-US" sz="1500">
                <a:effectLst/>
                <a:latin typeface="Arial" panose="020B0604020202020204" pitchFamily="34" charset="0"/>
                <a:ea typeface="Calibri" panose="020F0502020204030204" pitchFamily="34" charset="0"/>
                <a:cs typeface="Times New Roman" panose="02020603050405020304" pitchFamily="18" charset="0"/>
              </a:rPr>
              <a:t> Huma Shamas</a:t>
            </a:r>
            <a:br>
              <a:rPr lang="en-GB" sz="1500">
                <a:effectLst/>
                <a:latin typeface="Times New Roman" panose="02020603050405020304" pitchFamily="18" charset="0"/>
                <a:ea typeface="Calibri" panose="020F0502020204030204" pitchFamily="34" charset="0"/>
                <a:cs typeface="Times New Roman" panose="02020603050405020304" pitchFamily="18" charset="0"/>
              </a:rPr>
            </a:br>
            <a:r>
              <a:rPr lang="en-US" sz="1500">
                <a:effectLst/>
                <a:latin typeface="Arial" panose="020B0604020202020204" pitchFamily="34" charset="0"/>
                <a:ea typeface="Calibri" panose="020F0502020204030204" pitchFamily="34" charset="0"/>
                <a:cs typeface="Times New Roman" panose="02020603050405020304" pitchFamily="18" charset="0"/>
              </a:rPr>
              <a:t>Fahad Khan</a:t>
            </a:r>
            <a:br>
              <a:rPr lang="en-GB" sz="1500">
                <a:effectLst/>
                <a:latin typeface="Times New Roman" panose="02020603050405020304" pitchFamily="18" charset="0"/>
                <a:ea typeface="Calibri" panose="020F0502020204030204" pitchFamily="34" charset="0"/>
                <a:cs typeface="Times New Roman" panose="02020603050405020304" pitchFamily="18" charset="0"/>
              </a:rPr>
            </a:br>
            <a:br>
              <a:rPr lang="en-GB" sz="1500">
                <a:effectLst/>
                <a:latin typeface="Times New Roman" panose="02020603050405020304" pitchFamily="18" charset="0"/>
                <a:ea typeface="Calibri" panose="020F0502020204030204" pitchFamily="34" charset="0"/>
                <a:cs typeface="Times New Roman" panose="02020603050405020304" pitchFamily="18" charset="0"/>
              </a:rPr>
            </a:br>
            <a:endParaRPr lang="en-US" sz="1500"/>
          </a:p>
        </p:txBody>
      </p:sp>
      <p:sp>
        <p:nvSpPr>
          <p:cNvPr id="15" name="Arc 14">
            <a:extLst>
              <a:ext uri="{FF2B5EF4-FFF2-40B4-BE49-F238E27FC236}">
                <a16:creationId xmlns:a16="http://schemas.microsoft.com/office/drawing/2014/main" id="{D2091A72-D5BB-42AC-8FD3-F7747D9086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9222429" flipV="1">
            <a:off x="2494119" y="6170"/>
            <a:ext cx="6816262" cy="6816262"/>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7" name="Oval 16">
            <a:extLst>
              <a:ext uri="{FF2B5EF4-FFF2-40B4-BE49-F238E27FC236}">
                <a16:creationId xmlns:a16="http://schemas.microsoft.com/office/drawing/2014/main" id="{6ED12BFC-A737-46AF-8411-481112D54B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0995" y="5310973"/>
            <a:ext cx="705948" cy="68679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355053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fill">
            <a:extLst>
              <a:ext uri="{FF2B5EF4-FFF2-40B4-BE49-F238E27FC236}">
                <a16:creationId xmlns:a16="http://schemas.microsoft.com/office/drawing/2014/main" id="{CB49665F-0298-4449-8D2D-209989CB9E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lor 2">
            <a:extLst>
              <a:ext uri="{FF2B5EF4-FFF2-40B4-BE49-F238E27FC236}">
                <a16:creationId xmlns:a16="http://schemas.microsoft.com/office/drawing/2014/main" id="{A71EEC14-174A-46FA-B046-4747504571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49"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EEB6CB95-E653-4C6C-AE51-62FD848E8D5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89" y="-2"/>
            <a:ext cx="3468234" cy="6858000"/>
            <a:chOff x="651279" y="598259"/>
            <a:chExt cx="10889442" cy="5680742"/>
          </a:xfrm>
        </p:grpSpPr>
        <p:sp>
          <p:nvSpPr>
            <p:cNvPr id="14" name="Color">
              <a:extLst>
                <a:ext uri="{FF2B5EF4-FFF2-40B4-BE49-F238E27FC236}">
                  <a16:creationId xmlns:a16="http://schemas.microsoft.com/office/drawing/2014/main" id="{BDD3CB8E-ABA7-4F37-BB2C-64FFD19813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Color">
              <a:extLst>
                <a:ext uri="{FF2B5EF4-FFF2-40B4-BE49-F238E27FC236}">
                  <a16:creationId xmlns:a16="http://schemas.microsoft.com/office/drawing/2014/main" id="{C2CA788A-B2FD-494C-BED0-83E31F6DFF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7" name="Group 16">
            <a:extLst>
              <a:ext uri="{FF2B5EF4-FFF2-40B4-BE49-F238E27FC236}">
                <a16:creationId xmlns:a16="http://schemas.microsoft.com/office/drawing/2014/main" id="{43F5E015-E085-4624-B431-B4241444868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18" name="Freeform: Shape 17">
              <a:extLst>
                <a:ext uri="{FF2B5EF4-FFF2-40B4-BE49-F238E27FC236}">
                  <a16:creationId xmlns:a16="http://schemas.microsoft.com/office/drawing/2014/main" id="{4DDB60AE-8B9C-4BA0-93DC-F8C9EBF6D8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9" name="Freeform: Shape 18">
              <a:extLst>
                <a:ext uri="{FF2B5EF4-FFF2-40B4-BE49-F238E27FC236}">
                  <a16:creationId xmlns:a16="http://schemas.microsoft.com/office/drawing/2014/main" id="{9F247760-BE07-41A2-969E-570081E655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 name="Freeform: Shape 19">
              <a:extLst>
                <a:ext uri="{FF2B5EF4-FFF2-40B4-BE49-F238E27FC236}">
                  <a16:creationId xmlns:a16="http://schemas.microsoft.com/office/drawing/2014/main" id="{57A70BD2-76FC-4BDD-9E64-3B93D5EF369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 name="Freeform: Shape 20">
              <a:extLst>
                <a:ext uri="{FF2B5EF4-FFF2-40B4-BE49-F238E27FC236}">
                  <a16:creationId xmlns:a16="http://schemas.microsoft.com/office/drawing/2014/main" id="{AADD9643-5489-42CB-9762-FBAC2AAE9FB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09A2C16E-2745-4E3D-BECC-D66755221E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Freeform: Shape 22">
              <a:extLst>
                <a:ext uri="{FF2B5EF4-FFF2-40B4-BE49-F238E27FC236}">
                  <a16:creationId xmlns:a16="http://schemas.microsoft.com/office/drawing/2014/main" id="{52E5A063-571D-4461-9869-B3E93F6E69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Freeform: Shape 23">
              <a:extLst>
                <a:ext uri="{FF2B5EF4-FFF2-40B4-BE49-F238E27FC236}">
                  <a16:creationId xmlns:a16="http://schemas.microsoft.com/office/drawing/2014/main" id="{366019AD-E33B-4DBF-BAD3-AE36116031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a:extLst>
              <a:ext uri="{FF2B5EF4-FFF2-40B4-BE49-F238E27FC236}">
                <a16:creationId xmlns:a16="http://schemas.microsoft.com/office/drawing/2014/main" id="{20AFF77A-07CD-0ECA-6E25-859299E6C65B}"/>
              </a:ext>
            </a:extLst>
          </p:cNvPr>
          <p:cNvSpPr>
            <a:spLocks noGrp="1"/>
          </p:cNvSpPr>
          <p:nvPr>
            <p:ph type="title"/>
          </p:nvPr>
        </p:nvSpPr>
        <p:spPr>
          <a:xfrm rot="16200000">
            <a:off x="-1325880" y="1947672"/>
            <a:ext cx="5961888" cy="2788920"/>
          </a:xfrm>
        </p:spPr>
        <p:txBody>
          <a:bodyPr anchor="ctr">
            <a:normAutofit/>
          </a:bodyPr>
          <a:lstStyle/>
          <a:p>
            <a:r>
              <a:rPr lang="en-US" sz="4800">
                <a:solidFill>
                  <a:schemeClr val="bg1"/>
                </a:solidFill>
              </a:rPr>
              <a:t>				Introduction </a:t>
            </a:r>
          </a:p>
        </p:txBody>
      </p:sp>
      <p:graphicFrame>
        <p:nvGraphicFramePr>
          <p:cNvPr id="5" name="Content Placeholder 2">
            <a:extLst>
              <a:ext uri="{FF2B5EF4-FFF2-40B4-BE49-F238E27FC236}">
                <a16:creationId xmlns:a16="http://schemas.microsoft.com/office/drawing/2014/main" id="{ED078C36-0AF3-3E86-140A-63CBE12CBAA1}"/>
              </a:ext>
            </a:extLst>
          </p:cNvPr>
          <p:cNvGraphicFramePr>
            <a:graphicFrameLocks noGrp="1"/>
          </p:cNvGraphicFramePr>
          <p:nvPr>
            <p:ph idx="1"/>
            <p:extLst>
              <p:ext uri="{D42A27DB-BD31-4B8C-83A1-F6EECF244321}">
                <p14:modId xmlns:p14="http://schemas.microsoft.com/office/powerpoint/2010/main" val="2408629858"/>
              </p:ext>
            </p:extLst>
          </p:nvPr>
        </p:nvGraphicFramePr>
        <p:xfrm>
          <a:off x="3794296" y="288758"/>
          <a:ext cx="7559504" cy="628529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294336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 name="Background Fill">
            <a:extLst>
              <a:ext uri="{FF2B5EF4-FFF2-40B4-BE49-F238E27FC236}">
                <a16:creationId xmlns:a16="http://schemas.microsoft.com/office/drawing/2014/main" id="{3C915414-2809-4735-A560-0D5FE66700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382"/>
            <a:ext cx="12188952" cy="6858000"/>
          </a:xfrm>
          <a:prstGeom prst="rect">
            <a:avLst/>
          </a:prstGeom>
          <a:solidFill>
            <a:schemeClr val="bg1">
              <a:lumMod val="95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1" name="Grid">
            <a:extLst>
              <a:ext uri="{FF2B5EF4-FFF2-40B4-BE49-F238E27FC236}">
                <a16:creationId xmlns:a16="http://schemas.microsoft.com/office/drawing/2014/main" id="{24413201-85BF-4680-A7D4-10CDBD03569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038471" cy="6858000"/>
            <a:chOff x="0" y="-12406"/>
            <a:chExt cx="12038471" cy="6858000"/>
          </a:xfrm>
        </p:grpSpPr>
        <p:cxnSp>
          <p:nvCxnSpPr>
            <p:cNvPr id="12" name="Straight Connector 11">
              <a:extLst>
                <a:ext uri="{FF2B5EF4-FFF2-40B4-BE49-F238E27FC236}">
                  <a16:creationId xmlns:a16="http://schemas.microsoft.com/office/drawing/2014/main" id="{1F819D8C-C8E5-4336-9882-79FBF655518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0"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43" name="Straight Connector 12">
              <a:extLst>
                <a:ext uri="{FF2B5EF4-FFF2-40B4-BE49-F238E27FC236}">
                  <a16:creationId xmlns:a16="http://schemas.microsoft.com/office/drawing/2014/main" id="{7D732480-09E4-401A-B2D9-E6C662FBCA2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719781"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4" name="Straight Connector 13">
              <a:extLst>
                <a:ext uri="{FF2B5EF4-FFF2-40B4-BE49-F238E27FC236}">
                  <a16:creationId xmlns:a16="http://schemas.microsoft.com/office/drawing/2014/main" id="{87D8355C-E417-4D36-91FF-2CC1E1FE9FF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72683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45" name="Straight Connector 14">
              <a:extLst>
                <a:ext uri="{FF2B5EF4-FFF2-40B4-BE49-F238E27FC236}">
                  <a16:creationId xmlns:a16="http://schemas.microsoft.com/office/drawing/2014/main" id="{6ADF7267-EAAE-43CE-ACEF-608328FB17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25"/>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6" name="Straight Connector 15">
              <a:extLst>
                <a:ext uri="{FF2B5EF4-FFF2-40B4-BE49-F238E27FC236}">
                  <a16:creationId xmlns:a16="http://schemas.microsoft.com/office/drawing/2014/main" id="{54C901E2-0CDB-4316-B262-3B9E68F3350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7294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7" name="Straight Connector 16">
              <a:extLst>
                <a:ext uri="{FF2B5EF4-FFF2-40B4-BE49-F238E27FC236}">
                  <a16:creationId xmlns:a16="http://schemas.microsoft.com/office/drawing/2014/main" id="{D8F6D31A-084C-4F10-9A8F-A9645DFB71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6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8" name="Straight Connector 17">
              <a:extLst>
                <a:ext uri="{FF2B5EF4-FFF2-40B4-BE49-F238E27FC236}">
                  <a16:creationId xmlns:a16="http://schemas.microsoft.com/office/drawing/2014/main" id="{E38E09F0-F130-45B5-B0AF-7EF3F0172A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684395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19" name="Straight Connector 18">
              <a:extLst>
                <a:ext uri="{FF2B5EF4-FFF2-40B4-BE49-F238E27FC236}">
                  <a16:creationId xmlns:a16="http://schemas.microsoft.com/office/drawing/2014/main" id="{569330E2-17DA-4F0D-B377-6E4499C79A1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131209"/>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0" name="Straight Connector 19">
              <a:extLst>
                <a:ext uri="{FF2B5EF4-FFF2-40B4-BE49-F238E27FC236}">
                  <a16:creationId xmlns:a16="http://schemas.microsoft.com/office/drawing/2014/main" id="{A3192707-5744-4C77-8CD6-D682F908009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2089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1" name="Straight Connector 20">
              <a:extLst>
                <a:ext uri="{FF2B5EF4-FFF2-40B4-BE49-F238E27FC236}">
                  <a16:creationId xmlns:a16="http://schemas.microsoft.com/office/drawing/2014/main" id="{E367A44A-5DD0-43B5-B6DB-1CA3BC5AF0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422784"/>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2" name="Straight Connector 21">
              <a:extLst>
                <a:ext uri="{FF2B5EF4-FFF2-40B4-BE49-F238E27FC236}">
                  <a16:creationId xmlns:a16="http://schemas.microsoft.com/office/drawing/2014/main" id="{280809D1-164B-4A0C-84BB-2AC46F3BDE5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1832198"/>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3" name="Straight Connector 22">
              <a:extLst>
                <a:ext uri="{FF2B5EF4-FFF2-40B4-BE49-F238E27FC236}">
                  <a16:creationId xmlns:a16="http://schemas.microsoft.com/office/drawing/2014/main" id="{E379EC94-3698-4695-8CE7-61DBDF5EE65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3538773"/>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4" name="Straight Connector 23">
              <a:extLst>
                <a:ext uri="{FF2B5EF4-FFF2-40B4-BE49-F238E27FC236}">
                  <a16:creationId xmlns:a16="http://schemas.microsoft.com/office/drawing/2014/main" id="{8755B95C-6A71-4D4F-8F48-B21F893E6F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0" y="5240042"/>
              <a:ext cx="12038471" cy="0"/>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5" name="Straight Connector 24">
              <a:extLst>
                <a:ext uri="{FF2B5EF4-FFF2-40B4-BE49-F238E27FC236}">
                  <a16:creationId xmlns:a16="http://schemas.microsoft.com/office/drawing/2014/main" id="{6099C53A-E394-462E-BF63-1639A8E283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828837"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6" name="Straight Connector 25">
              <a:extLst>
                <a:ext uri="{FF2B5EF4-FFF2-40B4-BE49-F238E27FC236}">
                  <a16:creationId xmlns:a16="http://schemas.microsoft.com/office/drawing/2014/main" id="{9AC427FF-C3BE-45A0-9FB1-A6A4C8C4CD8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439563"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7" name="Straight Connector 26">
              <a:extLst>
                <a:ext uri="{FF2B5EF4-FFF2-40B4-BE49-F238E27FC236}">
                  <a16:creationId xmlns:a16="http://schemas.microsoft.com/office/drawing/2014/main" id="{2B15D91A-BF52-4704-8F6B-A7C47461819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59344"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8" name="Straight Connector 27">
              <a:extLst>
                <a:ext uri="{FF2B5EF4-FFF2-40B4-BE49-F238E27FC236}">
                  <a16:creationId xmlns:a16="http://schemas.microsoft.com/office/drawing/2014/main" id="{1D9241FD-0E0D-409B-A2AF-8F06ACB7577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79125"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29" name="Straight Connector 28">
              <a:extLst>
                <a:ext uri="{FF2B5EF4-FFF2-40B4-BE49-F238E27FC236}">
                  <a16:creationId xmlns:a16="http://schemas.microsoft.com/office/drawing/2014/main" id="{F8B3D884-11F6-4FF3-82C2-1C2311451C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59890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0" name="Straight Connector 29">
              <a:extLst>
                <a:ext uri="{FF2B5EF4-FFF2-40B4-BE49-F238E27FC236}">
                  <a16:creationId xmlns:a16="http://schemas.microsoft.com/office/drawing/2014/main" id="{A15AB342-981A-44B4-846D-B0B2394ACF0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038471"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1" name="Straight Connector 30">
              <a:extLst>
                <a:ext uri="{FF2B5EF4-FFF2-40B4-BE49-F238E27FC236}">
                  <a16:creationId xmlns:a16="http://schemas.microsoft.com/office/drawing/2014/main" id="{872C80E7-0A00-4063-BEE2-6B6B446A4A7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318688" y="-25"/>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2" name="Straight Connector 31">
              <a:extLst>
                <a:ext uri="{FF2B5EF4-FFF2-40B4-BE49-F238E27FC236}">
                  <a16:creationId xmlns:a16="http://schemas.microsoft.com/office/drawing/2014/main" id="{CDDFAF9B-F940-4E8C-905E-31851E6E716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54926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3" name="Straight Connector 32">
              <a:extLst>
                <a:ext uri="{FF2B5EF4-FFF2-40B4-BE49-F238E27FC236}">
                  <a16:creationId xmlns:a16="http://schemas.microsoft.com/office/drawing/2014/main" id="{DE75405B-4987-4ED0-838B-B550E11C50A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72269" y="1609"/>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4" name="Straight Connector 33">
              <a:extLst>
                <a:ext uri="{FF2B5EF4-FFF2-40B4-BE49-F238E27FC236}">
                  <a16:creationId xmlns:a16="http://schemas.microsoft.com/office/drawing/2014/main" id="{2D23C412-06C7-4364-B5C1-6492A9D36BC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990113"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5" name="Straight Connector 34">
              <a:extLst>
                <a:ext uri="{FF2B5EF4-FFF2-40B4-BE49-F238E27FC236}">
                  <a16:creationId xmlns:a16="http://schemas.microsoft.com/office/drawing/2014/main" id="{3E558B2C-BA31-4EF6-AA51-34C38C4FAC1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71578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6" name="Straight Connector 35">
              <a:extLst>
                <a:ext uri="{FF2B5EF4-FFF2-40B4-BE49-F238E27FC236}">
                  <a16:creationId xmlns:a16="http://schemas.microsoft.com/office/drawing/2014/main" id="{49BF6B7B-33CA-48B1-A1DC-E4917FB89D9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435730"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7" name="Straight Connector 36">
              <a:extLst>
                <a:ext uri="{FF2B5EF4-FFF2-40B4-BE49-F238E27FC236}">
                  <a16:creationId xmlns:a16="http://schemas.microsoft.com/office/drawing/2014/main" id="{B91E8E40-9C42-4E16-980F-D9B38872F36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14293" y="-5330"/>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cxnSp>
          <p:nvCxnSpPr>
            <p:cNvPr id="38" name="Straight Connector 37">
              <a:extLst>
                <a:ext uri="{FF2B5EF4-FFF2-40B4-BE49-F238E27FC236}">
                  <a16:creationId xmlns:a16="http://schemas.microsoft.com/office/drawing/2014/main" id="{6B7E3690-D803-4CC7-BA93-B51ACF040FB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4177" y="-12406"/>
              <a:ext cx="0" cy="6843985"/>
            </a:xfrm>
            <a:prstGeom prst="line">
              <a:avLst/>
            </a:prstGeom>
            <a:ln w="19050">
              <a:solidFill>
                <a:schemeClr val="bg1"/>
              </a:solidFill>
            </a:ln>
          </p:spPr>
          <p:style>
            <a:lnRef idx="1">
              <a:schemeClr val="accent2"/>
            </a:lnRef>
            <a:fillRef idx="0">
              <a:schemeClr val="accent2"/>
            </a:fillRef>
            <a:effectRef idx="0">
              <a:schemeClr val="accent2"/>
            </a:effectRef>
            <a:fontRef idx="minor">
              <a:schemeClr val="tx1"/>
            </a:fontRef>
          </p:style>
        </p:cxnSp>
      </p:grpSp>
      <p:cxnSp>
        <p:nvCxnSpPr>
          <p:cNvPr id="40" name="Straight Connector 39">
            <a:extLst>
              <a:ext uri="{FF2B5EF4-FFF2-40B4-BE49-F238E27FC236}">
                <a16:creationId xmlns:a16="http://schemas.microsoft.com/office/drawing/2014/main" id="{74FF8105-F133-4F66-A31F-E6025CE852F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3571465" y="162636"/>
            <a:ext cx="0" cy="6542964"/>
          </a:xfrm>
          <a:prstGeom prst="line">
            <a:avLst/>
          </a:prstGeom>
          <a:ln w="50800" cap="sq">
            <a:solidFill>
              <a:schemeClr val="accent5"/>
            </a:solidFill>
            <a:headEnd type="none"/>
            <a:tailEnd type="none"/>
          </a:ln>
        </p:spPr>
        <p:style>
          <a:lnRef idx="1">
            <a:schemeClr val="accent1"/>
          </a:lnRef>
          <a:fillRef idx="0">
            <a:schemeClr val="accent1"/>
          </a:fillRef>
          <a:effectRef idx="0">
            <a:schemeClr val="accent1"/>
          </a:effectRef>
          <a:fontRef idx="minor">
            <a:schemeClr val="tx1"/>
          </a:fontRef>
        </p:style>
      </p:cxnSp>
      <p:sp>
        <p:nvSpPr>
          <p:cNvPr id="42" name="Rectangle 41">
            <a:extLst>
              <a:ext uri="{FF2B5EF4-FFF2-40B4-BE49-F238E27FC236}">
                <a16:creationId xmlns:a16="http://schemas.microsoft.com/office/drawing/2014/main" id="{D9A6E84C-1F34-4CDE-A8AE-685FEFF1E1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08286" y="160120"/>
            <a:ext cx="6503018" cy="6564571"/>
          </a:xfrm>
          <a:prstGeom prst="rect">
            <a:avLst/>
          </a:prstGeom>
          <a:solidFill>
            <a:schemeClr val="bg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Color">
            <a:extLst>
              <a:ext uri="{FF2B5EF4-FFF2-40B4-BE49-F238E27FC236}">
                <a16:creationId xmlns:a16="http://schemas.microsoft.com/office/drawing/2014/main" id="{D665D759-2DF8-4D47-8386-4BA28901A7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7704" y="147451"/>
            <a:ext cx="685800" cy="6586489"/>
          </a:xfrm>
          <a:prstGeom prst="rect">
            <a:avLst/>
          </a:pr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5"/>
              </a:solidFill>
            </a:endParaRPr>
          </a:p>
        </p:txBody>
      </p:sp>
      <p:graphicFrame>
        <p:nvGraphicFramePr>
          <p:cNvPr id="46" name="Content Placeholder 2">
            <a:extLst>
              <a:ext uri="{FF2B5EF4-FFF2-40B4-BE49-F238E27FC236}">
                <a16:creationId xmlns:a16="http://schemas.microsoft.com/office/drawing/2014/main" id="{E3E0F022-4E45-F46C-85C1-69050D5088DF}"/>
              </a:ext>
            </a:extLst>
          </p:cNvPr>
          <p:cNvGraphicFramePr>
            <a:graphicFrameLocks noGrp="1"/>
          </p:cNvGraphicFramePr>
          <p:nvPr>
            <p:ph idx="1"/>
            <p:extLst>
              <p:ext uri="{D42A27DB-BD31-4B8C-83A1-F6EECF244321}">
                <p14:modId xmlns:p14="http://schemas.microsoft.com/office/powerpoint/2010/main" val="2039830097"/>
              </p:ext>
            </p:extLst>
          </p:nvPr>
        </p:nvGraphicFramePr>
        <p:xfrm>
          <a:off x="3704700" y="286818"/>
          <a:ext cx="6270029" cy="63353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10838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4"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6"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7"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8"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9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140567-C746-6FC7-DA73-39D190A7DBA3}"/>
              </a:ext>
            </a:extLst>
          </p:cNvPr>
          <p:cNvSpPr>
            <a:spLocks noGrp="1"/>
          </p:cNvSpPr>
          <p:nvPr>
            <p:ph type="title"/>
          </p:nvPr>
        </p:nvSpPr>
        <p:spPr>
          <a:xfrm>
            <a:off x="586478" y="1683756"/>
            <a:ext cx="3115265" cy="2396359"/>
          </a:xfrm>
        </p:spPr>
        <p:txBody>
          <a:bodyPr anchor="b">
            <a:normAutofit/>
          </a:bodyPr>
          <a:lstStyle/>
          <a:p>
            <a:pPr algn="r"/>
            <a:r>
              <a:rPr lang="en-US" sz="4000">
                <a:solidFill>
                  <a:srgbClr val="FFFFFF"/>
                </a:solidFill>
              </a:rPr>
              <a:t>                          Methodology </a:t>
            </a:r>
          </a:p>
        </p:txBody>
      </p:sp>
      <p:graphicFrame>
        <p:nvGraphicFramePr>
          <p:cNvPr id="5" name="Content Placeholder 2">
            <a:extLst>
              <a:ext uri="{FF2B5EF4-FFF2-40B4-BE49-F238E27FC236}">
                <a16:creationId xmlns:a16="http://schemas.microsoft.com/office/drawing/2014/main" id="{83C43000-43B3-75A6-36CF-E0820B4FA305}"/>
              </a:ext>
            </a:extLst>
          </p:cNvPr>
          <p:cNvGraphicFramePr>
            <a:graphicFrameLocks noGrp="1"/>
          </p:cNvGraphicFramePr>
          <p:nvPr>
            <p:ph idx="1"/>
            <p:extLst>
              <p:ext uri="{D42A27DB-BD31-4B8C-83A1-F6EECF244321}">
                <p14:modId xmlns:p14="http://schemas.microsoft.com/office/powerpoint/2010/main" val="1559090955"/>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389106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7" name="Rectangle 8">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10">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12">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14">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3E58A24F-E74C-2433-C1B3-4B6EC5AE34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41416" y="457200"/>
            <a:ext cx="6509168" cy="5943600"/>
          </a:xfrm>
          <a:prstGeom prst="rect">
            <a:avLst/>
          </a:prstGeom>
        </p:spPr>
      </p:pic>
    </p:spTree>
    <p:extLst>
      <p:ext uri="{BB962C8B-B14F-4D97-AF65-F5344CB8AC3E}">
        <p14:creationId xmlns:p14="http://schemas.microsoft.com/office/powerpoint/2010/main" val="30870304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Table 4">
            <a:extLst>
              <a:ext uri="{FF2B5EF4-FFF2-40B4-BE49-F238E27FC236}">
                <a16:creationId xmlns:a16="http://schemas.microsoft.com/office/drawing/2014/main" id="{09ED9833-9DC3-A2AA-DD89-6A3AF2CDD03E}"/>
              </a:ext>
            </a:extLst>
          </p:cNvPr>
          <p:cNvGraphicFramePr>
            <a:graphicFrameLocks noGrp="1"/>
          </p:cNvGraphicFramePr>
          <p:nvPr>
            <p:extLst>
              <p:ext uri="{D42A27DB-BD31-4B8C-83A1-F6EECF244321}">
                <p14:modId xmlns:p14="http://schemas.microsoft.com/office/powerpoint/2010/main" val="2295054938"/>
              </p:ext>
            </p:extLst>
          </p:nvPr>
        </p:nvGraphicFramePr>
        <p:xfrm>
          <a:off x="457200" y="521327"/>
          <a:ext cx="11277602" cy="5815348"/>
        </p:xfrm>
        <a:graphic>
          <a:graphicData uri="http://schemas.openxmlformats.org/drawingml/2006/table">
            <a:tbl>
              <a:tblPr firstRow="1" firstCol="1" bandRow="1"/>
              <a:tblGrid>
                <a:gridCol w="2312274">
                  <a:extLst>
                    <a:ext uri="{9D8B030D-6E8A-4147-A177-3AD203B41FA5}">
                      <a16:colId xmlns:a16="http://schemas.microsoft.com/office/drawing/2014/main" val="4186757433"/>
                    </a:ext>
                  </a:extLst>
                </a:gridCol>
                <a:gridCol w="5858669">
                  <a:extLst>
                    <a:ext uri="{9D8B030D-6E8A-4147-A177-3AD203B41FA5}">
                      <a16:colId xmlns:a16="http://schemas.microsoft.com/office/drawing/2014/main" val="807269853"/>
                    </a:ext>
                  </a:extLst>
                </a:gridCol>
                <a:gridCol w="3106659">
                  <a:extLst>
                    <a:ext uri="{9D8B030D-6E8A-4147-A177-3AD203B41FA5}">
                      <a16:colId xmlns:a16="http://schemas.microsoft.com/office/drawing/2014/main" val="1555532918"/>
                    </a:ext>
                  </a:extLst>
                </a:gridCol>
              </a:tblGrid>
              <a:tr h="503556">
                <a:tc>
                  <a:txBody>
                    <a:bodyPr/>
                    <a:lstStyle/>
                    <a:p>
                      <a:pPr algn="ctr" fontAlgn="t">
                        <a:lnSpc>
                          <a:spcPct val="200000"/>
                        </a:lnSpc>
                        <a:spcBef>
                          <a:spcPts val="600"/>
                        </a:spcBef>
                        <a:spcAft>
                          <a:spcPts val="600"/>
                        </a:spcAft>
                      </a:pPr>
                      <a:r>
                        <a:rPr lang="en-US" sz="1500" b="0"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Citation</a:t>
                      </a:r>
                      <a:endParaRPr lang="en-US" sz="2200" b="0" i="0" u="none" strike="noStrike">
                        <a:effectLst/>
                        <a:latin typeface="Arial" panose="020B0604020202020204" pitchFamily="34" charset="0"/>
                      </a:endParaRPr>
                    </a:p>
                  </a:txBody>
                  <a:tcPr marL="83848" marR="83848" marT="1164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7D31"/>
                    </a:solidFill>
                  </a:tcPr>
                </a:tc>
                <a:tc>
                  <a:txBody>
                    <a:bodyPr/>
                    <a:lstStyle/>
                    <a:p>
                      <a:pPr algn="ctr" fontAlgn="t">
                        <a:lnSpc>
                          <a:spcPct val="200000"/>
                        </a:lnSpc>
                        <a:spcBef>
                          <a:spcPts val="600"/>
                        </a:spcBef>
                        <a:spcAft>
                          <a:spcPts val="600"/>
                        </a:spcAft>
                      </a:pPr>
                      <a:r>
                        <a:rPr lang="en-US" sz="1500" b="0"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Subjects</a:t>
                      </a:r>
                      <a:endParaRPr lang="en-US" sz="2200" b="0" i="0" u="none" strike="noStrike">
                        <a:effectLst/>
                        <a:latin typeface="Arial" panose="020B0604020202020204" pitchFamily="34" charset="0"/>
                      </a:endParaRPr>
                    </a:p>
                  </a:txBody>
                  <a:tcPr marL="83848" marR="83848" marT="1164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7D31"/>
                    </a:solidFill>
                  </a:tcPr>
                </a:tc>
                <a:tc>
                  <a:txBody>
                    <a:bodyPr/>
                    <a:lstStyle/>
                    <a:p>
                      <a:pPr algn="ctr" fontAlgn="t">
                        <a:lnSpc>
                          <a:spcPct val="200000"/>
                        </a:lnSpc>
                        <a:spcBef>
                          <a:spcPts val="600"/>
                        </a:spcBef>
                        <a:spcAft>
                          <a:spcPts val="600"/>
                        </a:spcAft>
                      </a:pPr>
                      <a:r>
                        <a:rPr lang="en-US" sz="1500" b="0"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Themes</a:t>
                      </a:r>
                      <a:endParaRPr lang="en-US" sz="2200" b="0" i="0" u="none" strike="noStrike">
                        <a:effectLst/>
                        <a:latin typeface="Arial" panose="020B0604020202020204" pitchFamily="34" charset="0"/>
                      </a:endParaRPr>
                    </a:p>
                  </a:txBody>
                  <a:tcPr marL="83848" marR="83848" marT="1164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D7D31"/>
                    </a:solidFill>
                  </a:tcPr>
                </a:tc>
                <a:extLst>
                  <a:ext uri="{0D108BD9-81ED-4DB2-BD59-A6C34878D82A}">
                    <a16:rowId xmlns:a16="http://schemas.microsoft.com/office/drawing/2014/main" val="4212261273"/>
                  </a:ext>
                </a:extLst>
              </a:tr>
              <a:tr h="2404118">
                <a:tc>
                  <a:txBody>
                    <a:bodyPr/>
                    <a:lstStyle/>
                    <a:p>
                      <a:pPr algn="ctr" fontAlgn="t">
                        <a:lnSpc>
                          <a:spcPct val="200000"/>
                        </a:lnSpc>
                        <a:spcBef>
                          <a:spcPts val="600"/>
                        </a:spcBef>
                        <a:spcAft>
                          <a:spcPts val="600"/>
                        </a:spcAft>
                      </a:pPr>
                      <a:r>
                        <a:rPr lang="en-US" sz="1500" b="1" i="0" u="none" strike="noStrike">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500" b="0" i="0" u="none" strike="noStrike">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Powell</a:t>
                      </a:r>
                      <a:r>
                        <a:rPr lang="en-US" sz="1500" b="1" i="0" u="none" strike="noStrike">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2013)</a:t>
                      </a:r>
                      <a:endParaRPr lang="en-US" sz="2200" b="0" i="0" u="none" strike="noStrike">
                        <a:effectLst/>
                        <a:latin typeface="Arial" panose="020B0604020202020204" pitchFamily="34" charset="0"/>
                      </a:endParaRPr>
                    </a:p>
                  </a:txBody>
                  <a:tcPr marL="83848" marR="83848" marT="1164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599"/>
                    </a:solidFill>
                  </a:tcPr>
                </a:tc>
                <a:tc>
                  <a:txBody>
                    <a:bodyPr/>
                    <a:lstStyle/>
                    <a:p>
                      <a:pPr algn="ctr" fontAlgn="t">
                        <a:lnSpc>
                          <a:spcPct val="200000"/>
                        </a:lnSpc>
                        <a:spcBef>
                          <a:spcPts val="600"/>
                        </a:spcBef>
                        <a:spcAft>
                          <a:spcPts val="600"/>
                        </a:spcAft>
                      </a:pPr>
                      <a:r>
                        <a:rPr lang="en-US" sz="1500" b="0"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Male/Female</a:t>
                      </a:r>
                      <a:endParaRPr lang="en-US" sz="2200" b="0" i="0" u="none" strike="noStrike">
                        <a:effectLst/>
                        <a:latin typeface="Arial" panose="020B0604020202020204" pitchFamily="34" charset="0"/>
                      </a:endParaRPr>
                    </a:p>
                    <a:p>
                      <a:pPr algn="ctr" fontAlgn="t">
                        <a:lnSpc>
                          <a:spcPct val="200000"/>
                        </a:lnSpc>
                        <a:spcBef>
                          <a:spcPts val="600"/>
                        </a:spcBef>
                        <a:spcAft>
                          <a:spcPts val="600"/>
                        </a:spcAft>
                      </a:pPr>
                      <a:r>
                        <a:rPr lang="en-US" sz="1500" b="0"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Age between 40-80</a:t>
                      </a:r>
                      <a:endParaRPr lang="en-US" sz="2200" b="0" i="0" u="none" strike="noStrike">
                        <a:effectLst/>
                        <a:latin typeface="Arial" panose="020B0604020202020204" pitchFamily="34" charset="0"/>
                      </a:endParaRPr>
                    </a:p>
                  </a:txBody>
                  <a:tcPr marL="83848" marR="83848" marT="1164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599"/>
                    </a:solidFill>
                  </a:tcPr>
                </a:tc>
                <a:tc>
                  <a:txBody>
                    <a:bodyPr/>
                    <a:lstStyle/>
                    <a:p>
                      <a:pPr algn="ctr" fontAlgn="t">
                        <a:lnSpc>
                          <a:spcPct val="200000"/>
                        </a:lnSpc>
                        <a:spcBef>
                          <a:spcPts val="600"/>
                        </a:spcBef>
                        <a:spcAft>
                          <a:spcPts val="600"/>
                        </a:spcAft>
                      </a:pPr>
                      <a:r>
                        <a:rPr lang="en-US" sz="1500" b="0"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Asking/ Advice</a:t>
                      </a:r>
                      <a:endParaRPr lang="en-US" sz="2200" b="0" i="0" u="none" strike="noStrike">
                        <a:effectLst/>
                        <a:latin typeface="Arial" panose="020B0604020202020204" pitchFamily="34" charset="0"/>
                      </a:endParaRPr>
                    </a:p>
                    <a:p>
                      <a:pPr algn="ctr" fontAlgn="t">
                        <a:lnSpc>
                          <a:spcPct val="200000"/>
                        </a:lnSpc>
                        <a:spcBef>
                          <a:spcPts val="600"/>
                        </a:spcBef>
                        <a:spcAft>
                          <a:spcPts val="600"/>
                        </a:spcAft>
                      </a:pPr>
                      <a:r>
                        <a:rPr lang="en-US" sz="1500" b="0"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Briefing</a:t>
                      </a:r>
                      <a:endParaRPr lang="en-US" sz="2200" b="0" i="0" u="none" strike="noStrike">
                        <a:effectLst/>
                        <a:latin typeface="Arial" panose="020B0604020202020204" pitchFamily="34" charset="0"/>
                      </a:endParaRPr>
                    </a:p>
                    <a:p>
                      <a:pPr algn="ctr" fontAlgn="t">
                        <a:lnSpc>
                          <a:spcPct val="200000"/>
                        </a:lnSpc>
                        <a:spcBef>
                          <a:spcPts val="600"/>
                        </a:spcBef>
                        <a:spcAft>
                          <a:spcPts val="600"/>
                        </a:spcAft>
                      </a:pPr>
                      <a:r>
                        <a:rPr lang="en-US" sz="1500" b="0"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Changes/ Counseling/ Challenges</a:t>
                      </a:r>
                      <a:endParaRPr lang="en-US" sz="2200" b="0" i="0" u="none" strike="noStrike">
                        <a:effectLst/>
                        <a:latin typeface="Arial" panose="020B0604020202020204" pitchFamily="34" charset="0"/>
                      </a:endParaRPr>
                    </a:p>
                    <a:p>
                      <a:pPr algn="ctr" fontAlgn="t">
                        <a:lnSpc>
                          <a:spcPct val="200000"/>
                        </a:lnSpc>
                        <a:spcBef>
                          <a:spcPts val="600"/>
                        </a:spcBef>
                        <a:spcAft>
                          <a:spcPts val="600"/>
                        </a:spcAft>
                      </a:pPr>
                      <a:r>
                        <a:rPr lang="en-US" sz="1500" b="0"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Documentation</a:t>
                      </a:r>
                      <a:endParaRPr lang="en-US" sz="2200" b="0" i="0" u="none" strike="noStrike">
                        <a:effectLst/>
                        <a:latin typeface="Arial" panose="020B0604020202020204" pitchFamily="34" charset="0"/>
                      </a:endParaRPr>
                    </a:p>
                  </a:txBody>
                  <a:tcPr marL="83848" marR="83848" marT="1164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599"/>
                    </a:solidFill>
                  </a:tcPr>
                </a:tc>
                <a:extLst>
                  <a:ext uri="{0D108BD9-81ED-4DB2-BD59-A6C34878D82A}">
                    <a16:rowId xmlns:a16="http://schemas.microsoft.com/office/drawing/2014/main" val="2593567806"/>
                  </a:ext>
                </a:extLst>
              </a:tr>
              <a:tr h="1770597">
                <a:tc>
                  <a:txBody>
                    <a:bodyPr/>
                    <a:lstStyle/>
                    <a:p>
                      <a:pPr algn="ctr" fontAlgn="t">
                        <a:lnSpc>
                          <a:spcPct val="200000"/>
                        </a:lnSpc>
                        <a:spcBef>
                          <a:spcPts val="600"/>
                        </a:spcBef>
                        <a:spcAft>
                          <a:spcPts val="600"/>
                        </a:spcAft>
                      </a:pPr>
                      <a:r>
                        <a:rPr lang="en-US" sz="1500" b="1" i="0" u="none" strike="noStrike">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(Pirie, 2013)</a:t>
                      </a:r>
                      <a:endParaRPr lang="en-US" sz="2200" b="0" i="0" u="none" strike="noStrike">
                        <a:effectLst/>
                        <a:latin typeface="Arial" panose="020B0604020202020204" pitchFamily="34" charset="0"/>
                      </a:endParaRPr>
                    </a:p>
                  </a:txBody>
                  <a:tcPr marL="83848" marR="83848" marT="1164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599"/>
                    </a:solidFill>
                  </a:tcPr>
                </a:tc>
                <a:tc>
                  <a:txBody>
                    <a:bodyPr/>
                    <a:lstStyle/>
                    <a:p>
                      <a:pPr algn="ctr" fontAlgn="t">
                        <a:lnSpc>
                          <a:spcPct val="200000"/>
                        </a:lnSpc>
                        <a:spcBef>
                          <a:spcPts val="600"/>
                        </a:spcBef>
                        <a:spcAft>
                          <a:spcPts val="600"/>
                        </a:spcAft>
                      </a:pPr>
                      <a:r>
                        <a:rPr lang="en-US" sz="1500" b="0"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1M women between 24-65</a:t>
                      </a:r>
                      <a:endParaRPr lang="en-US" sz="2200" b="0" i="0" u="none" strike="noStrike">
                        <a:effectLst/>
                        <a:latin typeface="Arial" panose="020B0604020202020204" pitchFamily="34" charset="0"/>
                      </a:endParaRPr>
                    </a:p>
                    <a:p>
                      <a:pPr algn="ctr" fontAlgn="t">
                        <a:lnSpc>
                          <a:spcPct val="200000"/>
                        </a:lnSpc>
                        <a:spcBef>
                          <a:spcPts val="600"/>
                        </a:spcBef>
                        <a:spcAft>
                          <a:spcPts val="600"/>
                        </a:spcAft>
                      </a:pPr>
                      <a:r>
                        <a:rPr lang="en-US" sz="1500" b="0"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(Survey was conducted from 1996 to 2001, in 2011, the study again started to check who had quit smoking permanently)</a:t>
                      </a:r>
                      <a:endParaRPr lang="en-US" sz="2200" b="0" i="0" u="none" strike="noStrike">
                        <a:effectLst/>
                        <a:latin typeface="Arial" panose="020B0604020202020204" pitchFamily="34" charset="0"/>
                      </a:endParaRPr>
                    </a:p>
                  </a:txBody>
                  <a:tcPr marL="83848" marR="83848" marT="1164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599"/>
                    </a:solidFill>
                  </a:tcPr>
                </a:tc>
                <a:tc>
                  <a:txBody>
                    <a:bodyPr/>
                    <a:lstStyle/>
                    <a:p>
                      <a:pPr algn="ctr" fontAlgn="t">
                        <a:lnSpc>
                          <a:spcPct val="200000"/>
                        </a:lnSpc>
                        <a:spcBef>
                          <a:spcPts val="600"/>
                        </a:spcBef>
                        <a:spcAft>
                          <a:spcPts val="600"/>
                        </a:spcAft>
                      </a:pPr>
                      <a:r>
                        <a:rPr lang="en-US" sz="1500" b="0"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Asking/ Advice</a:t>
                      </a:r>
                      <a:endParaRPr lang="en-US" sz="2200" b="0" i="0" u="none" strike="noStrike">
                        <a:effectLst/>
                        <a:latin typeface="Arial" panose="020B0604020202020204" pitchFamily="34" charset="0"/>
                      </a:endParaRPr>
                    </a:p>
                    <a:p>
                      <a:pPr algn="ctr" fontAlgn="t">
                        <a:lnSpc>
                          <a:spcPct val="200000"/>
                        </a:lnSpc>
                        <a:spcBef>
                          <a:spcPts val="600"/>
                        </a:spcBef>
                        <a:spcAft>
                          <a:spcPts val="600"/>
                        </a:spcAft>
                      </a:pPr>
                      <a:r>
                        <a:rPr lang="en-US" sz="1500" b="0"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Briefing</a:t>
                      </a:r>
                      <a:endParaRPr lang="en-US" sz="2200" b="0" i="0" u="none" strike="noStrike">
                        <a:effectLst/>
                        <a:latin typeface="Arial" panose="020B0604020202020204" pitchFamily="34" charset="0"/>
                      </a:endParaRPr>
                    </a:p>
                    <a:p>
                      <a:pPr algn="ctr" fontAlgn="t">
                        <a:lnSpc>
                          <a:spcPct val="200000"/>
                        </a:lnSpc>
                        <a:spcBef>
                          <a:spcPts val="600"/>
                        </a:spcBef>
                        <a:spcAft>
                          <a:spcPts val="600"/>
                        </a:spcAft>
                      </a:pPr>
                      <a:r>
                        <a:rPr lang="en-US" sz="1500" b="0"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Documentation</a:t>
                      </a:r>
                      <a:endParaRPr lang="en-US" sz="2200" b="0" i="0" u="none" strike="noStrike">
                        <a:effectLst/>
                        <a:latin typeface="Arial" panose="020B0604020202020204" pitchFamily="34" charset="0"/>
                      </a:endParaRPr>
                    </a:p>
                  </a:txBody>
                  <a:tcPr marL="83848" marR="83848" marT="1164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599"/>
                    </a:solidFill>
                  </a:tcPr>
                </a:tc>
                <a:extLst>
                  <a:ext uri="{0D108BD9-81ED-4DB2-BD59-A6C34878D82A}">
                    <a16:rowId xmlns:a16="http://schemas.microsoft.com/office/drawing/2014/main" val="2546335898"/>
                  </a:ext>
                </a:extLst>
              </a:tr>
              <a:tr h="1137077">
                <a:tc>
                  <a:txBody>
                    <a:bodyPr/>
                    <a:lstStyle/>
                    <a:p>
                      <a:pPr algn="ctr" fontAlgn="t">
                        <a:lnSpc>
                          <a:spcPct val="200000"/>
                        </a:lnSpc>
                        <a:spcBef>
                          <a:spcPts val="600"/>
                        </a:spcBef>
                        <a:spcAft>
                          <a:spcPts val="600"/>
                        </a:spcAft>
                      </a:pPr>
                      <a:r>
                        <a:rPr lang="en-US" sz="1500" b="1" i="0" u="none" strike="noStrike">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(Windsor-Shellard, 2017)</a:t>
                      </a:r>
                      <a:endParaRPr lang="en-US" sz="2200" b="0" i="0" u="none" strike="noStrike">
                        <a:effectLst/>
                        <a:latin typeface="Arial" panose="020B0604020202020204" pitchFamily="34" charset="0"/>
                      </a:endParaRPr>
                    </a:p>
                  </a:txBody>
                  <a:tcPr marL="83848" marR="83848" marT="1164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599"/>
                    </a:solidFill>
                  </a:tcPr>
                </a:tc>
                <a:tc>
                  <a:txBody>
                    <a:bodyPr/>
                    <a:lstStyle/>
                    <a:p>
                      <a:pPr algn="ctr" fontAlgn="t">
                        <a:lnSpc>
                          <a:spcPct val="200000"/>
                        </a:lnSpc>
                        <a:spcBef>
                          <a:spcPts val="600"/>
                        </a:spcBef>
                        <a:spcAft>
                          <a:spcPts val="600"/>
                        </a:spcAft>
                      </a:pPr>
                      <a:r>
                        <a:rPr lang="en-US" sz="1500" b="0" i="0" u="none" strike="noStrike">
                          <a:solidFill>
                            <a:srgbClr val="000000"/>
                          </a:solidFill>
                          <a:effectLst/>
                          <a:latin typeface="Arial" panose="020B0604020202020204" pitchFamily="34" charset="0"/>
                          <a:ea typeface="Calibri" panose="020F0502020204030204" pitchFamily="34" charset="0"/>
                          <a:cs typeface="Times New Roman" panose="02020603050405020304" pitchFamily="18" charset="0"/>
                        </a:rPr>
                        <a:t>Young adults between 18 to 24</a:t>
                      </a:r>
                      <a:endParaRPr lang="en-US" sz="2200" b="0" i="0" u="none" strike="noStrike">
                        <a:effectLst/>
                        <a:latin typeface="Arial" panose="020B0604020202020204" pitchFamily="34" charset="0"/>
                      </a:endParaRPr>
                    </a:p>
                  </a:txBody>
                  <a:tcPr marL="83848" marR="83848" marT="1164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599"/>
                    </a:solidFill>
                  </a:tcPr>
                </a:tc>
                <a:tc>
                  <a:txBody>
                    <a:bodyPr/>
                    <a:lstStyle/>
                    <a:p>
                      <a:pPr algn="ctr" fontAlgn="t">
                        <a:lnSpc>
                          <a:spcPct val="200000"/>
                        </a:lnSpc>
                        <a:spcBef>
                          <a:spcPts val="600"/>
                        </a:spcBef>
                        <a:spcAft>
                          <a:spcPts val="600"/>
                        </a:spcAft>
                      </a:pPr>
                      <a:r>
                        <a:rPr lang="en-US" sz="15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Asking</a:t>
                      </a:r>
                      <a:endParaRPr lang="en-US" sz="2200" b="0" i="0" u="none" strike="noStrike" dirty="0">
                        <a:effectLst/>
                        <a:latin typeface="Arial" panose="020B0604020202020204" pitchFamily="34" charset="0"/>
                      </a:endParaRPr>
                    </a:p>
                    <a:p>
                      <a:pPr algn="ctr" fontAlgn="t">
                        <a:lnSpc>
                          <a:spcPct val="200000"/>
                        </a:lnSpc>
                        <a:spcBef>
                          <a:spcPts val="600"/>
                        </a:spcBef>
                        <a:spcAft>
                          <a:spcPts val="600"/>
                        </a:spcAft>
                      </a:pPr>
                      <a:r>
                        <a:rPr lang="en-US" sz="1500" b="0" i="0" u="none" strike="noStrike"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Documentation</a:t>
                      </a:r>
                      <a:endParaRPr lang="en-US" sz="2200" b="0" i="0" u="none" strike="noStrike" dirty="0">
                        <a:effectLst/>
                        <a:latin typeface="Arial" panose="020B0604020202020204" pitchFamily="34" charset="0"/>
                      </a:endParaRPr>
                    </a:p>
                  </a:txBody>
                  <a:tcPr marL="83848" marR="83848" marT="11646"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599"/>
                    </a:solidFill>
                  </a:tcPr>
                </a:tc>
                <a:extLst>
                  <a:ext uri="{0D108BD9-81ED-4DB2-BD59-A6C34878D82A}">
                    <a16:rowId xmlns:a16="http://schemas.microsoft.com/office/drawing/2014/main" val="2457054703"/>
                  </a:ext>
                </a:extLst>
              </a:tr>
            </a:tbl>
          </a:graphicData>
        </a:graphic>
      </p:graphicFrame>
    </p:spTree>
    <p:extLst>
      <p:ext uri="{BB962C8B-B14F-4D97-AF65-F5344CB8AC3E}">
        <p14:creationId xmlns:p14="http://schemas.microsoft.com/office/powerpoint/2010/main" val="19891775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474032-BDA9-CC47-FC1D-82889588B925}"/>
              </a:ext>
            </a:extLst>
          </p:cNvPr>
          <p:cNvSpPr>
            <a:spLocks noGrp="1"/>
          </p:cNvSpPr>
          <p:nvPr>
            <p:ph type="title"/>
          </p:nvPr>
        </p:nvSpPr>
        <p:spPr>
          <a:xfrm>
            <a:off x="686834" y="1153572"/>
            <a:ext cx="3200400" cy="4461163"/>
          </a:xfrm>
        </p:spPr>
        <p:txBody>
          <a:bodyPr>
            <a:normAutofit/>
          </a:bodyPr>
          <a:lstStyle/>
          <a:p>
            <a:r>
              <a:rPr lang="en-US">
                <a:solidFill>
                  <a:srgbClr val="FFFFFF"/>
                </a:solidFill>
              </a:rPr>
              <a:t>Themes of the study </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6779036-906D-A383-656C-C5147DBC578A}"/>
              </a:ext>
            </a:extLst>
          </p:cNvPr>
          <p:cNvSpPr>
            <a:spLocks noGrp="1"/>
          </p:cNvSpPr>
          <p:nvPr>
            <p:ph idx="1"/>
          </p:nvPr>
        </p:nvSpPr>
        <p:spPr>
          <a:xfrm>
            <a:off x="4447308" y="591344"/>
            <a:ext cx="6906491" cy="5585619"/>
          </a:xfrm>
        </p:spPr>
        <p:txBody>
          <a:bodyPr anchor="ctr">
            <a:normAutofit/>
          </a:bodyPr>
          <a:lstStyle/>
          <a:p>
            <a:r>
              <a:rPr lang="en-US" dirty="0"/>
              <a:t>The studies that I have selected are based on the following themes</a:t>
            </a:r>
          </a:p>
          <a:p>
            <a:r>
              <a:rPr lang="en-US" dirty="0"/>
              <a:t>Documentation</a:t>
            </a:r>
          </a:p>
          <a:p>
            <a:r>
              <a:rPr lang="en-US" dirty="0"/>
              <a:t>Asking / Advice</a:t>
            </a:r>
          </a:p>
          <a:p>
            <a:r>
              <a:rPr lang="en-US" dirty="0"/>
              <a:t>Briefing</a:t>
            </a:r>
          </a:p>
          <a:p>
            <a:r>
              <a:rPr lang="en-US" dirty="0"/>
              <a:t>Asking / Advice</a:t>
            </a:r>
          </a:p>
          <a:p>
            <a:r>
              <a:rPr lang="en-US" dirty="0"/>
              <a:t>Changes /  Counselling / Challenges</a:t>
            </a:r>
          </a:p>
          <a:p>
            <a:endParaRPr lang="en-US" dirty="0"/>
          </a:p>
        </p:txBody>
      </p:sp>
    </p:spTree>
    <p:extLst>
      <p:ext uri="{BB962C8B-B14F-4D97-AF65-F5344CB8AC3E}">
        <p14:creationId xmlns:p14="http://schemas.microsoft.com/office/powerpoint/2010/main" val="21906479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8625E9-A107-35C9-C11C-3C624570B5F0}"/>
              </a:ext>
            </a:extLst>
          </p:cNvPr>
          <p:cNvSpPr>
            <a:spLocks noGrp="1"/>
          </p:cNvSpPr>
          <p:nvPr>
            <p:ph type="title"/>
          </p:nvPr>
        </p:nvSpPr>
        <p:spPr>
          <a:xfrm>
            <a:off x="686834" y="1153572"/>
            <a:ext cx="3200400" cy="4461163"/>
          </a:xfrm>
        </p:spPr>
        <p:txBody>
          <a:bodyPr>
            <a:normAutofit/>
          </a:bodyPr>
          <a:lstStyle/>
          <a:p>
            <a:r>
              <a:rPr lang="en-US">
                <a:solidFill>
                  <a:srgbClr val="FFFFFF"/>
                </a:solidFill>
              </a:rPr>
              <a:t>                               Conclusion</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50C8D9FA-9EFF-EB7F-3625-A1B2E720A2E9}"/>
              </a:ext>
            </a:extLst>
          </p:cNvPr>
          <p:cNvSpPr>
            <a:spLocks noGrp="1"/>
          </p:cNvSpPr>
          <p:nvPr>
            <p:ph idx="1"/>
          </p:nvPr>
        </p:nvSpPr>
        <p:spPr>
          <a:xfrm>
            <a:off x="4447308" y="591344"/>
            <a:ext cx="6906491" cy="5585619"/>
          </a:xfrm>
        </p:spPr>
        <p:txBody>
          <a:bodyPr anchor="ctr">
            <a:normAutofit/>
          </a:bodyPr>
          <a:lstStyle/>
          <a:p>
            <a:r>
              <a:rPr lang="en-US" sz="1500" dirty="0">
                <a:latin typeface="Arial" panose="020B0604020202020204" pitchFamily="34" charset="0"/>
                <a:cs typeface="Arial" panose="020B0604020202020204" pitchFamily="34" charset="0"/>
              </a:rPr>
              <a:t>In this systematic </a:t>
            </a:r>
            <a:r>
              <a:rPr lang="en-US" sz="1500" dirty="0" err="1">
                <a:latin typeface="Arial" panose="020B0604020202020204" pitchFamily="34" charset="0"/>
                <a:cs typeface="Arial" panose="020B0604020202020204" pitchFamily="34" charset="0"/>
              </a:rPr>
              <a:t>reiew</a:t>
            </a:r>
            <a:r>
              <a:rPr lang="en-US" sz="1500" dirty="0">
                <a:latin typeface="Arial" panose="020B0604020202020204" pitchFamily="34" charset="0"/>
                <a:cs typeface="Arial" panose="020B0604020202020204" pitchFamily="34" charset="0"/>
              </a:rPr>
              <a:t> it is concluded that smoking is bad for your health.</a:t>
            </a:r>
          </a:p>
          <a:p>
            <a:r>
              <a:rPr lang="en-US" sz="1500" dirty="0">
                <a:latin typeface="Arial" panose="020B0604020202020204" pitchFamily="34" charset="0"/>
                <a:cs typeface="Arial" panose="020B0604020202020204" pitchFamily="34" charset="0"/>
              </a:rPr>
              <a:t>Smoking is </a:t>
            </a:r>
            <a:r>
              <a:rPr lang="en-US" sz="1500" dirty="0" err="1">
                <a:latin typeface="Arial" panose="020B0604020202020204" pitchFamily="34" charset="0"/>
                <a:cs typeface="Arial" panose="020B0604020202020204" pitchFamily="34" charset="0"/>
              </a:rPr>
              <a:t>assoisated</a:t>
            </a:r>
            <a:r>
              <a:rPr lang="en-US" sz="1500" dirty="0">
                <a:latin typeface="Arial" panose="020B0604020202020204" pitchFamily="34" charset="0"/>
                <a:cs typeface="Arial" panose="020B0604020202020204" pitchFamily="34" charset="0"/>
              </a:rPr>
              <a:t> with many diseases, including lung cancer, mouth cancer, kidney cancer, throat cancer, bronchitis, chronic obstructive pulmonary disorder and cardiovascular diseases, hypertension, stroke, heart attack etc. </a:t>
            </a:r>
          </a:p>
          <a:p>
            <a:r>
              <a:rPr lang="en-US" sz="1500" dirty="0">
                <a:effectLst/>
                <a:latin typeface="Arial" panose="020B0604020202020204" pitchFamily="34" charset="0"/>
                <a:ea typeface="Calibri" panose="020F0502020204030204" pitchFamily="34" charset="0"/>
              </a:rPr>
              <a:t>The reviews of articles showed how smoking is related to people’s physical or mental health. The National Health Services (NHS) in England has worked so much to educate people about the hazards of smoking and tobacco consumption with the help of local authorities and health and social caregivers</a:t>
            </a:r>
            <a:r>
              <a:rPr lang="en-GB" sz="1500" dirty="0">
                <a:effectLst/>
              </a:rPr>
              <a:t> </a:t>
            </a:r>
            <a:endParaRPr lang="en-US" sz="1500" dirty="0">
              <a:effectLst/>
              <a:latin typeface="Arial" panose="020B0604020202020204" pitchFamily="34" charset="0"/>
              <a:cs typeface="Arial" panose="020B0604020202020204" pitchFamily="34" charset="0"/>
            </a:endParaRPr>
          </a:p>
          <a:p>
            <a:r>
              <a:rPr lang="en-US" sz="1500" dirty="0">
                <a:latin typeface="Arial" panose="020B0604020202020204" pitchFamily="34" charset="0"/>
                <a:cs typeface="Arial" panose="020B0604020202020204" pitchFamily="34" charset="0"/>
              </a:rPr>
              <a:t>Smoking is one of the biggest problems in the united kingdom.</a:t>
            </a:r>
          </a:p>
          <a:p>
            <a:r>
              <a:rPr lang="en-US" sz="1500" dirty="0">
                <a:latin typeface="Arial" panose="020B0604020202020204" pitchFamily="34" charset="0"/>
                <a:cs typeface="Arial" panose="020B0604020202020204" pitchFamily="34" charset="0"/>
              </a:rPr>
              <a:t>Passive smoking is even worse. </a:t>
            </a:r>
          </a:p>
          <a:p>
            <a:pPr>
              <a:spcBef>
                <a:spcPts val="600"/>
              </a:spcBef>
              <a:spcAft>
                <a:spcPts val="600"/>
              </a:spcAft>
            </a:pPr>
            <a:r>
              <a:rPr lang="en-US" sz="1500" dirty="0">
                <a:effectLst/>
                <a:latin typeface="Arial" panose="020B0604020202020204" pitchFamily="34" charset="0"/>
                <a:ea typeface="Calibri" panose="020F0502020204030204" pitchFamily="34" charset="0"/>
                <a:cs typeface="Times New Roman" panose="02020603050405020304" pitchFamily="18" charset="0"/>
              </a:rPr>
              <a:t>Furthermore, local authorities, with the help of social and healthcare providers and regional </a:t>
            </a:r>
            <a:r>
              <a:rPr lang="en-US" sz="1500" dirty="0" err="1">
                <a:effectLst/>
                <a:latin typeface="Arial" panose="020B0604020202020204" pitchFamily="34" charset="0"/>
                <a:ea typeface="Calibri" panose="020F0502020204030204" pitchFamily="34" charset="0"/>
                <a:cs typeface="Times New Roman" panose="02020603050405020304" pitchFamily="18" charset="0"/>
              </a:rPr>
              <a:t>organisations</a:t>
            </a:r>
            <a:r>
              <a:rPr lang="en-US" sz="1500" dirty="0">
                <a:effectLst/>
                <a:latin typeface="Arial" panose="020B0604020202020204" pitchFamily="34" charset="0"/>
                <a:ea typeface="Calibri" panose="020F0502020204030204" pitchFamily="34" charset="0"/>
                <a:cs typeface="Times New Roman" panose="02020603050405020304" pitchFamily="18" charset="0"/>
              </a:rPr>
              <a:t>, can hold training </a:t>
            </a:r>
            <a:r>
              <a:rPr lang="en-US" sz="1500" dirty="0" err="1">
                <a:effectLst/>
                <a:latin typeface="Arial" panose="020B0604020202020204" pitchFamily="34" charset="0"/>
                <a:ea typeface="Calibri" panose="020F0502020204030204" pitchFamily="34" charset="0"/>
                <a:cs typeface="Times New Roman" panose="02020603050405020304" pitchFamily="18" charset="0"/>
              </a:rPr>
              <a:t>programmes</a:t>
            </a:r>
            <a:r>
              <a:rPr lang="en-US" sz="1500" dirty="0">
                <a:effectLst/>
                <a:latin typeface="Arial" panose="020B0604020202020204" pitchFamily="34" charset="0"/>
                <a:ea typeface="Calibri" panose="020F0502020204030204" pitchFamily="34" charset="0"/>
                <a:cs typeface="Times New Roman" panose="02020603050405020304" pitchFamily="18" charset="0"/>
              </a:rPr>
              <a:t> related to physical and mental fitness and lives sessions to spread awareness among people and encourage them to stay away from smoking or tobacco consumption and help people to stay away from this in their social circles.</a:t>
            </a:r>
            <a:endParaRPr lang="en-GB" sz="15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sz="15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649034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374</TotalTime>
  <Words>650</Words>
  <Application>Microsoft Macintosh PowerPoint</Application>
  <PresentationFormat>Widescreen</PresentationFormat>
  <Paragraphs>58</Paragraphs>
  <Slides>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Times New Roman</vt:lpstr>
      <vt:lpstr>Office Theme</vt:lpstr>
      <vt:lpstr>BMHP5005 Introduction to Research    Online viva voce examination   Huma Shamas Fahad Khan  </vt:lpstr>
      <vt:lpstr>    Introduction </vt:lpstr>
      <vt:lpstr>PowerPoint Presentation</vt:lpstr>
      <vt:lpstr>                          Methodology </vt:lpstr>
      <vt:lpstr>PowerPoint Presentation</vt:lpstr>
      <vt:lpstr>PowerPoint Presentation</vt:lpstr>
      <vt:lpstr>Themes of the study </vt:lpstr>
      <vt:lpstr>                               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BMHP5005 Introduction to Research   Literature Review “Systemic Review of smoking in the United Kingdom”  Huma Shamas Fahad Khan  </dc:title>
  <dc:creator>Huma Shamas (2030024)</dc:creator>
  <cp:lastModifiedBy>Huma Shamas (2030024)</cp:lastModifiedBy>
  <cp:revision>3</cp:revision>
  <dcterms:created xsi:type="dcterms:W3CDTF">2023-03-20T01:02:14Z</dcterms:created>
  <dcterms:modified xsi:type="dcterms:W3CDTF">2023-03-20T22:19:33Z</dcterms:modified>
</cp:coreProperties>
</file>