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1E5750-5B81-AF0E-0361-561FE102F87C}" v="101" dt="2021-07-24T10:36:09.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3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rul Huqe (1815082)" userId="S::1815082@student.uwtsd.ac.uk::b8f726e4-b81a-4efe-9ccf-d6b0d35f2abe" providerId="AD" clId="Web-{4B1E5750-5B81-AF0E-0361-561FE102F87C}"/>
    <pc:docChg chg="modSld addMainMaster delMainMaster">
      <pc:chgData name="Nurul Huqe (1815082)" userId="S::1815082@student.uwtsd.ac.uk::b8f726e4-b81a-4efe-9ccf-d6b0d35f2abe" providerId="AD" clId="Web-{4B1E5750-5B81-AF0E-0361-561FE102F87C}" dt="2021-07-24T10:38:05.876" v="97"/>
      <pc:docMkLst>
        <pc:docMk/>
      </pc:docMkLst>
      <pc:sldChg chg="addSp delSp modSp mod setBg modClrScheme delDesignElem chgLayout">
        <pc:chgData name="Nurul Huqe (1815082)" userId="S::1815082@student.uwtsd.ac.uk::b8f726e4-b81a-4efe-9ccf-d6b0d35f2abe" providerId="AD" clId="Web-{4B1E5750-5B81-AF0E-0361-561FE102F87C}" dt="2021-07-24T10:36:14.358" v="79"/>
        <pc:sldMkLst>
          <pc:docMk/>
          <pc:sldMk cId="0" sldId="256"/>
        </pc:sldMkLst>
        <pc:spChg chg="mod ord">
          <ac:chgData name="Nurul Huqe (1815082)" userId="S::1815082@student.uwtsd.ac.uk::b8f726e4-b81a-4efe-9ccf-d6b0d35f2abe" providerId="AD" clId="Web-{4B1E5750-5B81-AF0E-0361-561FE102F87C}" dt="2021-07-24T10:36:14.358" v="79"/>
          <ac:spMkLst>
            <pc:docMk/>
            <pc:sldMk cId="0" sldId="256"/>
            <ac:spMk id="2" creationId="{00000000-0000-0000-0000-000000000000}"/>
          </ac:spMkLst>
        </pc:spChg>
        <pc:spChg chg="mod ord">
          <ac:chgData name="Nurul Huqe (1815082)" userId="S::1815082@student.uwtsd.ac.uk::b8f726e4-b81a-4efe-9ccf-d6b0d35f2abe" providerId="AD" clId="Web-{4B1E5750-5B81-AF0E-0361-561FE102F87C}" dt="2021-07-24T10:36:14.358" v="79"/>
          <ac:spMkLst>
            <pc:docMk/>
            <pc:sldMk cId="0" sldId="256"/>
            <ac:spMk id="3" creationId="{00000000-0000-0000-0000-000000000000}"/>
          </ac:spMkLst>
        </pc:spChg>
        <pc:spChg chg="add del">
          <ac:chgData name="Nurul Huqe (1815082)" userId="S::1815082@student.uwtsd.ac.uk::b8f726e4-b81a-4efe-9ccf-d6b0d35f2abe" providerId="AD" clId="Web-{4B1E5750-5B81-AF0E-0361-561FE102F87C}" dt="2021-07-24T10:31:35.304" v="51"/>
          <ac:spMkLst>
            <pc:docMk/>
            <pc:sldMk cId="0" sldId="256"/>
            <ac:spMk id="6" creationId="{0D7B6173-1D58-48E2-83CF-37350F315F75}"/>
          </ac:spMkLst>
        </pc:spChg>
        <pc:spChg chg="add del">
          <ac:chgData name="Nurul Huqe (1815082)" userId="S::1815082@student.uwtsd.ac.uk::b8f726e4-b81a-4efe-9ccf-d6b0d35f2abe" providerId="AD" clId="Web-{4B1E5750-5B81-AF0E-0361-561FE102F87C}" dt="2021-07-24T10:31:35.304" v="51"/>
          <ac:spMkLst>
            <pc:docMk/>
            <pc:sldMk cId="0" sldId="256"/>
            <ac:spMk id="7" creationId="{3E4CBDBB-4FBD-4B9E-BD01-054A81D431CC}"/>
          </ac:spMkLst>
        </pc:spChg>
        <pc:spChg chg="add del">
          <ac:chgData name="Nurul Huqe (1815082)" userId="S::1815082@student.uwtsd.ac.uk::b8f726e4-b81a-4efe-9ccf-d6b0d35f2abe" providerId="AD" clId="Web-{4B1E5750-5B81-AF0E-0361-561FE102F87C}" dt="2021-07-24T10:31:29.476" v="49"/>
          <ac:spMkLst>
            <pc:docMk/>
            <pc:sldMk cId="0" sldId="256"/>
            <ac:spMk id="8" creationId="{09588DA8-065E-4F6F-8EFD-43104AB2E0CF}"/>
          </ac:spMkLst>
        </pc:spChg>
        <pc:spChg chg="add del">
          <ac:chgData name="Nurul Huqe (1815082)" userId="S::1815082@student.uwtsd.ac.uk::b8f726e4-b81a-4efe-9ccf-d6b0d35f2abe" providerId="AD" clId="Web-{4B1E5750-5B81-AF0E-0361-561FE102F87C}" dt="2021-07-24T10:31:29.476" v="49"/>
          <ac:spMkLst>
            <pc:docMk/>
            <pc:sldMk cId="0" sldId="256"/>
            <ac:spMk id="10" creationId="{C4285719-470E-454C-AF62-8323075F1F5B}"/>
          </ac:spMkLst>
        </pc:spChg>
        <pc:spChg chg="add del">
          <ac:chgData name="Nurul Huqe (1815082)" userId="S::1815082@student.uwtsd.ac.uk::b8f726e4-b81a-4efe-9ccf-d6b0d35f2abe" providerId="AD" clId="Web-{4B1E5750-5B81-AF0E-0361-561FE102F87C}" dt="2021-07-24T10:31:35.304" v="51"/>
          <ac:spMkLst>
            <pc:docMk/>
            <pc:sldMk cId="0" sldId="256"/>
            <ac:spMk id="11" creationId="{72C4834C-B602-4125-8264-BD0D55A5885F}"/>
          </ac:spMkLst>
        </pc:spChg>
        <pc:spChg chg="add del">
          <ac:chgData name="Nurul Huqe (1815082)" userId="S::1815082@student.uwtsd.ac.uk::b8f726e4-b81a-4efe-9ccf-d6b0d35f2abe" providerId="AD" clId="Web-{4B1E5750-5B81-AF0E-0361-561FE102F87C}" dt="2021-07-24T10:31:29.476" v="49"/>
          <ac:spMkLst>
            <pc:docMk/>
            <pc:sldMk cId="0" sldId="256"/>
            <ac:spMk id="12" creationId="{CD9FE4EF-C4D8-49A0-B2FF-81D8DB7D8A24}"/>
          </ac:spMkLst>
        </pc:spChg>
        <pc:spChg chg="add del">
          <ac:chgData name="Nurul Huqe (1815082)" userId="S::1815082@student.uwtsd.ac.uk::b8f726e4-b81a-4efe-9ccf-d6b0d35f2abe" providerId="AD" clId="Web-{4B1E5750-5B81-AF0E-0361-561FE102F87C}" dt="2021-07-24T10:31:35.304" v="51"/>
          <ac:spMkLst>
            <pc:docMk/>
            <pc:sldMk cId="0" sldId="256"/>
            <ac:spMk id="13" creationId="{53172EE5-132F-4DD4-8855-4DBBD9C3465E}"/>
          </ac:spMkLst>
        </pc:spChg>
        <pc:spChg chg="add del">
          <ac:chgData name="Nurul Huqe (1815082)" userId="S::1815082@student.uwtsd.ac.uk::b8f726e4-b81a-4efe-9ccf-d6b0d35f2abe" providerId="AD" clId="Web-{4B1E5750-5B81-AF0E-0361-561FE102F87C}" dt="2021-07-24T10:31:29.476" v="49"/>
          <ac:spMkLst>
            <pc:docMk/>
            <pc:sldMk cId="0" sldId="256"/>
            <ac:spMk id="14" creationId="{4300840D-0A0B-4512-BACA-B439D5B9C57C}"/>
          </ac:spMkLst>
        </pc:spChg>
        <pc:spChg chg="add del">
          <ac:chgData name="Nurul Huqe (1815082)" userId="S::1815082@student.uwtsd.ac.uk::b8f726e4-b81a-4efe-9ccf-d6b0d35f2abe" providerId="AD" clId="Web-{4B1E5750-5B81-AF0E-0361-561FE102F87C}" dt="2021-07-24T10:35:04.591" v="74"/>
          <ac:spMkLst>
            <pc:docMk/>
            <pc:sldMk cId="0" sldId="256"/>
            <ac:spMk id="15" creationId="{907EF6B7-1338-4443-8C46-6A318D952DFD}"/>
          </ac:spMkLst>
        </pc:spChg>
        <pc:spChg chg="add del">
          <ac:chgData name="Nurul Huqe (1815082)" userId="S::1815082@student.uwtsd.ac.uk::b8f726e4-b81a-4efe-9ccf-d6b0d35f2abe" providerId="AD" clId="Web-{4B1E5750-5B81-AF0E-0361-561FE102F87C}" dt="2021-07-24T10:31:29.476" v="49"/>
          <ac:spMkLst>
            <pc:docMk/>
            <pc:sldMk cId="0" sldId="256"/>
            <ac:spMk id="16" creationId="{D2B78728-A580-49A7-84F9-6EF6F583ADE0}"/>
          </ac:spMkLst>
        </pc:spChg>
        <pc:spChg chg="add del">
          <ac:chgData name="Nurul Huqe (1815082)" userId="S::1815082@student.uwtsd.ac.uk::b8f726e4-b81a-4efe-9ccf-d6b0d35f2abe" providerId="AD" clId="Web-{4B1E5750-5B81-AF0E-0361-561FE102F87C}" dt="2021-07-24T10:35:04.591" v="74"/>
          <ac:spMkLst>
            <pc:docMk/>
            <pc:sldMk cId="0" sldId="256"/>
            <ac:spMk id="17" creationId="{DAAE4CDD-124C-4DCF-9584-B6033B545DD5}"/>
          </ac:spMkLst>
        </pc:spChg>
        <pc:spChg chg="add del">
          <ac:chgData name="Nurul Huqe (1815082)" userId="S::1815082@student.uwtsd.ac.uk::b8f726e4-b81a-4efe-9ccf-d6b0d35f2abe" providerId="AD" clId="Web-{4B1E5750-5B81-AF0E-0361-561FE102F87C}" dt="2021-07-24T10:31:29.476" v="49"/>
          <ac:spMkLst>
            <pc:docMk/>
            <pc:sldMk cId="0" sldId="256"/>
            <ac:spMk id="18" creationId="{38FAA1A1-D861-433F-88FA-1E9D6FD31D11}"/>
          </ac:spMkLst>
        </pc:spChg>
        <pc:spChg chg="add del">
          <ac:chgData name="Nurul Huqe (1815082)" userId="S::1815082@student.uwtsd.ac.uk::b8f726e4-b81a-4efe-9ccf-d6b0d35f2abe" providerId="AD" clId="Web-{4B1E5750-5B81-AF0E-0361-561FE102F87C}" dt="2021-07-24T10:35:04.591" v="74"/>
          <ac:spMkLst>
            <pc:docMk/>
            <pc:sldMk cId="0" sldId="256"/>
            <ac:spMk id="19" creationId="{081E4A58-353D-44AE-B2FC-2A74E2E400F7}"/>
          </ac:spMkLst>
        </pc:spChg>
        <pc:spChg chg="add del">
          <ac:chgData name="Nurul Huqe (1815082)" userId="S::1815082@student.uwtsd.ac.uk::b8f726e4-b81a-4efe-9ccf-d6b0d35f2abe" providerId="AD" clId="Web-{4B1E5750-5B81-AF0E-0361-561FE102F87C}" dt="2021-07-24T10:31:29.476" v="49"/>
          <ac:spMkLst>
            <pc:docMk/>
            <pc:sldMk cId="0" sldId="256"/>
            <ac:spMk id="20" creationId="{8D71EDA1-87BF-4D5D-AB79-F346FD19278A}"/>
          </ac:spMkLst>
        </pc:spChg>
        <pc:spChg chg="add">
          <ac:chgData name="Nurul Huqe (1815082)" userId="S::1815082@student.uwtsd.ac.uk::b8f726e4-b81a-4efe-9ccf-d6b0d35f2abe" providerId="AD" clId="Web-{4B1E5750-5B81-AF0E-0361-561FE102F87C}" dt="2021-07-24T10:36:14.358" v="79"/>
          <ac:spMkLst>
            <pc:docMk/>
            <pc:sldMk cId="0" sldId="256"/>
            <ac:spMk id="30" creationId="{6BDBA639-2A71-4A60-A71A-FF1836F546CE}"/>
          </ac:spMkLst>
        </pc:spChg>
        <pc:spChg chg="add">
          <ac:chgData name="Nurul Huqe (1815082)" userId="S::1815082@student.uwtsd.ac.uk::b8f726e4-b81a-4efe-9ccf-d6b0d35f2abe" providerId="AD" clId="Web-{4B1E5750-5B81-AF0E-0361-561FE102F87C}" dt="2021-07-24T10:36:14.358" v="79"/>
          <ac:spMkLst>
            <pc:docMk/>
            <pc:sldMk cId="0" sldId="256"/>
            <ac:spMk id="31" creationId="{D9C506D7-84CB-4057-A44A-465313E78538}"/>
          </ac:spMkLst>
        </pc:spChg>
        <pc:spChg chg="add">
          <ac:chgData name="Nurul Huqe (1815082)" userId="S::1815082@student.uwtsd.ac.uk::b8f726e4-b81a-4efe-9ccf-d6b0d35f2abe" providerId="AD" clId="Web-{4B1E5750-5B81-AF0E-0361-561FE102F87C}" dt="2021-07-24T10:36:14.358" v="79"/>
          <ac:spMkLst>
            <pc:docMk/>
            <pc:sldMk cId="0" sldId="256"/>
            <ac:spMk id="33" creationId="{7842FC68-61FD-4700-8A22-BB8B071884DB}"/>
          </ac:spMkLst>
        </pc:spChg>
        <pc:grpChg chg="add">
          <ac:chgData name="Nurul Huqe (1815082)" userId="S::1815082@student.uwtsd.ac.uk::b8f726e4-b81a-4efe-9ccf-d6b0d35f2abe" providerId="AD" clId="Web-{4B1E5750-5B81-AF0E-0361-561FE102F87C}" dt="2021-07-24T10:36:14.358" v="79"/>
          <ac:grpSpMkLst>
            <pc:docMk/>
            <pc:sldMk cId="0" sldId="256"/>
            <ac:grpSpMk id="32" creationId="{5E208A8B-5EBD-4532-BE72-26414FA7CFF6}"/>
          </ac:grpSpMkLst>
        </pc:grpChg>
        <pc:picChg chg="add del">
          <ac:chgData name="Nurul Huqe (1815082)" userId="S::1815082@student.uwtsd.ac.uk::b8f726e4-b81a-4efe-9ccf-d6b0d35f2abe" providerId="AD" clId="Web-{4B1E5750-5B81-AF0E-0361-561FE102F87C}" dt="2021-07-24T10:31:35.304" v="51"/>
          <ac:picMkLst>
            <pc:docMk/>
            <pc:sldMk cId="0" sldId="256"/>
            <ac:picMk id="9" creationId="{B01A6F03-171F-40B2-8B2C-A061B89241F6}"/>
          </ac:picMkLst>
        </pc:picChg>
      </pc:sldChg>
      <pc:sldChg chg="addSp delSp modSp mod setBg modClrScheme delDesignElem chgLayout">
        <pc:chgData name="Nurul Huqe (1815082)" userId="S::1815082@student.uwtsd.ac.uk::b8f726e4-b81a-4efe-9ccf-d6b0d35f2abe" providerId="AD" clId="Web-{4B1E5750-5B81-AF0E-0361-561FE102F87C}" dt="2021-07-24T10:36:24.483" v="80"/>
        <pc:sldMkLst>
          <pc:docMk/>
          <pc:sldMk cId="0" sldId="257"/>
        </pc:sldMkLst>
        <pc:spChg chg="mod ord">
          <ac:chgData name="Nurul Huqe (1815082)" userId="S::1815082@student.uwtsd.ac.uk::b8f726e4-b81a-4efe-9ccf-d6b0d35f2abe" providerId="AD" clId="Web-{4B1E5750-5B81-AF0E-0361-561FE102F87C}" dt="2021-07-24T10:36:24.483" v="80"/>
          <ac:spMkLst>
            <pc:docMk/>
            <pc:sldMk cId="0" sldId="257"/>
            <ac:spMk id="2" creationId="{00000000-0000-0000-0000-000000000000}"/>
          </ac:spMkLst>
        </pc:spChg>
        <pc:spChg chg="mod ord">
          <ac:chgData name="Nurul Huqe (1815082)" userId="S::1815082@student.uwtsd.ac.uk::b8f726e4-b81a-4efe-9ccf-d6b0d35f2abe" providerId="AD" clId="Web-{4B1E5750-5B81-AF0E-0361-561FE102F87C}" dt="2021-07-24T10:36:24.483" v="80"/>
          <ac:spMkLst>
            <pc:docMk/>
            <pc:sldMk cId="0" sldId="257"/>
            <ac:spMk id="3" creationId="{00000000-0000-0000-0000-000000000000}"/>
          </ac:spMkLst>
        </pc:spChg>
        <pc:spChg chg="add del">
          <ac:chgData name="Nurul Huqe (1815082)" userId="S::1815082@student.uwtsd.ac.uk::b8f726e4-b81a-4efe-9ccf-d6b0d35f2abe" providerId="AD" clId="Web-{4B1E5750-5B81-AF0E-0361-561FE102F87C}" dt="2021-07-24T10:32:10.602" v="56"/>
          <ac:spMkLst>
            <pc:docMk/>
            <pc:sldMk cId="0" sldId="257"/>
            <ac:spMk id="5" creationId="{1BB867FF-FC45-48F7-8104-F89BE54909F1}"/>
          </ac:spMkLst>
        </pc:spChg>
        <pc:spChg chg="add del">
          <ac:chgData name="Nurul Huqe (1815082)" userId="S::1815082@student.uwtsd.ac.uk::b8f726e4-b81a-4efe-9ccf-d6b0d35f2abe" providerId="AD" clId="Web-{4B1E5750-5B81-AF0E-0361-561FE102F87C}" dt="2021-07-24T10:32:10.602" v="56"/>
          <ac:spMkLst>
            <pc:docMk/>
            <pc:sldMk cId="0" sldId="257"/>
            <ac:spMk id="6" creationId="{8BB56887-D0D5-4F0C-9E19-7247EB83C8B7}"/>
          </ac:spMkLst>
        </pc:spChg>
        <pc:spChg chg="add del">
          <ac:chgData name="Nurul Huqe (1815082)" userId="S::1815082@student.uwtsd.ac.uk::b8f726e4-b81a-4efe-9ccf-d6b0d35f2abe" providerId="AD" clId="Web-{4B1E5750-5B81-AF0E-0361-561FE102F87C}" dt="2021-07-24T10:32:10.602" v="56"/>
          <ac:spMkLst>
            <pc:docMk/>
            <pc:sldMk cId="0" sldId="257"/>
            <ac:spMk id="7" creationId="{081E4A58-353D-44AE-B2FC-2A74E2E400F7}"/>
          </ac:spMkLst>
        </pc:spChg>
        <pc:spChg chg="add del">
          <ac:chgData name="Nurul Huqe (1815082)" userId="S::1815082@student.uwtsd.ac.uk::b8f726e4-b81a-4efe-9ccf-d6b0d35f2abe" providerId="AD" clId="Web-{4B1E5750-5B81-AF0E-0361-561FE102F87C}" dt="2021-07-24T10:32:07.571" v="54"/>
          <ac:spMkLst>
            <pc:docMk/>
            <pc:sldMk cId="0" sldId="257"/>
            <ac:spMk id="8" creationId="{907EF6B7-1338-4443-8C46-6A318D952DFD}"/>
          </ac:spMkLst>
        </pc:spChg>
        <pc:spChg chg="add del">
          <ac:chgData name="Nurul Huqe (1815082)" userId="S::1815082@student.uwtsd.ac.uk::b8f726e4-b81a-4efe-9ccf-d6b0d35f2abe" providerId="AD" clId="Web-{4B1E5750-5B81-AF0E-0361-561FE102F87C}" dt="2021-07-24T10:32:19.259" v="58"/>
          <ac:spMkLst>
            <pc:docMk/>
            <pc:sldMk cId="0" sldId="257"/>
            <ac:spMk id="9" creationId="{C2554CA6-288E-4202-BC52-2E5A8F0C0AED}"/>
          </ac:spMkLst>
        </pc:spChg>
        <pc:spChg chg="add del">
          <ac:chgData name="Nurul Huqe (1815082)" userId="S::1815082@student.uwtsd.ac.uk::b8f726e4-b81a-4efe-9ccf-d6b0d35f2abe" providerId="AD" clId="Web-{4B1E5750-5B81-AF0E-0361-561FE102F87C}" dt="2021-07-24T10:32:07.571" v="54"/>
          <ac:spMkLst>
            <pc:docMk/>
            <pc:sldMk cId="0" sldId="257"/>
            <ac:spMk id="10" creationId="{DAAE4CDD-124C-4DCF-9584-B6033B545DD5}"/>
          </ac:spMkLst>
        </pc:spChg>
        <pc:spChg chg="add del">
          <ac:chgData name="Nurul Huqe (1815082)" userId="S::1815082@student.uwtsd.ac.uk::b8f726e4-b81a-4efe-9ccf-d6b0d35f2abe" providerId="AD" clId="Web-{4B1E5750-5B81-AF0E-0361-561FE102F87C}" dt="2021-07-24T10:32:19.259" v="58"/>
          <ac:spMkLst>
            <pc:docMk/>
            <pc:sldMk cId="0" sldId="257"/>
            <ac:spMk id="11" creationId="{B10BB131-AC8E-4A8E-A5D1-36260F720C3B}"/>
          </ac:spMkLst>
        </pc:spChg>
        <pc:spChg chg="add del">
          <ac:chgData name="Nurul Huqe (1815082)" userId="S::1815082@student.uwtsd.ac.uk::b8f726e4-b81a-4efe-9ccf-d6b0d35f2abe" providerId="AD" clId="Web-{4B1E5750-5B81-AF0E-0361-561FE102F87C}" dt="2021-07-24T10:32:07.571" v="54"/>
          <ac:spMkLst>
            <pc:docMk/>
            <pc:sldMk cId="0" sldId="257"/>
            <ac:spMk id="12" creationId="{081E4A58-353D-44AE-B2FC-2A74E2E400F7}"/>
          </ac:spMkLst>
        </pc:spChg>
        <pc:spChg chg="add del">
          <ac:chgData name="Nurul Huqe (1815082)" userId="S::1815082@student.uwtsd.ac.uk::b8f726e4-b81a-4efe-9ccf-d6b0d35f2abe" providerId="AD" clId="Web-{4B1E5750-5B81-AF0E-0361-561FE102F87C}" dt="2021-07-24T10:32:19.259" v="58"/>
          <ac:spMkLst>
            <pc:docMk/>
            <pc:sldMk cId="0" sldId="257"/>
            <ac:spMk id="13" creationId="{5B7778FC-632E-4DCA-A7CB-0D7731CCF970}"/>
          </ac:spMkLst>
        </pc:spChg>
        <pc:spChg chg="add del">
          <ac:chgData name="Nurul Huqe (1815082)" userId="S::1815082@student.uwtsd.ac.uk::b8f726e4-b81a-4efe-9ccf-d6b0d35f2abe" providerId="AD" clId="Web-{4B1E5750-5B81-AF0E-0361-561FE102F87C}" dt="2021-07-24T10:32:19.259" v="58"/>
          <ac:spMkLst>
            <pc:docMk/>
            <pc:sldMk cId="0" sldId="257"/>
            <ac:spMk id="14" creationId="{FA23A907-97FB-4A8F-880A-DD77401C4296}"/>
          </ac:spMkLst>
        </pc:spChg>
        <pc:spChg chg="add del">
          <ac:chgData name="Nurul Huqe (1815082)" userId="S::1815082@student.uwtsd.ac.uk::b8f726e4-b81a-4efe-9ccf-d6b0d35f2abe" providerId="AD" clId="Web-{4B1E5750-5B81-AF0E-0361-561FE102F87C}" dt="2021-07-24T10:35:04.591" v="74"/>
          <ac:spMkLst>
            <pc:docMk/>
            <pc:sldMk cId="0" sldId="257"/>
            <ac:spMk id="15" creationId="{907EF6B7-1338-4443-8C46-6A318D952DFD}"/>
          </ac:spMkLst>
        </pc:spChg>
        <pc:spChg chg="add del">
          <ac:chgData name="Nurul Huqe (1815082)" userId="S::1815082@student.uwtsd.ac.uk::b8f726e4-b81a-4efe-9ccf-d6b0d35f2abe" providerId="AD" clId="Web-{4B1E5750-5B81-AF0E-0361-561FE102F87C}" dt="2021-07-24T10:35:04.591" v="74"/>
          <ac:spMkLst>
            <pc:docMk/>
            <pc:sldMk cId="0" sldId="257"/>
            <ac:spMk id="16" creationId="{DAAE4CDD-124C-4DCF-9584-B6033B545DD5}"/>
          </ac:spMkLst>
        </pc:spChg>
        <pc:spChg chg="add del">
          <ac:chgData name="Nurul Huqe (1815082)" userId="S::1815082@student.uwtsd.ac.uk::b8f726e4-b81a-4efe-9ccf-d6b0d35f2abe" providerId="AD" clId="Web-{4B1E5750-5B81-AF0E-0361-561FE102F87C}" dt="2021-07-24T10:35:04.591" v="74"/>
          <ac:spMkLst>
            <pc:docMk/>
            <pc:sldMk cId="0" sldId="257"/>
            <ac:spMk id="17" creationId="{081E4A58-353D-44AE-B2FC-2A74E2E400F7}"/>
          </ac:spMkLst>
        </pc:spChg>
        <pc:spChg chg="add">
          <ac:chgData name="Nurul Huqe (1815082)" userId="S::1815082@student.uwtsd.ac.uk::b8f726e4-b81a-4efe-9ccf-d6b0d35f2abe" providerId="AD" clId="Web-{4B1E5750-5B81-AF0E-0361-561FE102F87C}" dt="2021-07-24T10:36:24.483" v="80"/>
          <ac:spMkLst>
            <pc:docMk/>
            <pc:sldMk cId="0" sldId="257"/>
            <ac:spMk id="18" creationId="{F3C5918A-1DC5-4CF3-AA27-00AA3088AA9F}"/>
          </ac:spMkLst>
        </pc:spChg>
        <pc:spChg chg="add">
          <ac:chgData name="Nurul Huqe (1815082)" userId="S::1815082@student.uwtsd.ac.uk::b8f726e4-b81a-4efe-9ccf-d6b0d35f2abe" providerId="AD" clId="Web-{4B1E5750-5B81-AF0E-0361-561FE102F87C}" dt="2021-07-24T10:36:24.483" v="80"/>
          <ac:spMkLst>
            <pc:docMk/>
            <pc:sldMk cId="0" sldId="257"/>
            <ac:spMk id="19" creationId="{B786683A-6FD6-4BF7-B3B0-DC397677391F}"/>
          </ac:spMkLst>
        </pc:spChg>
        <pc:spChg chg="add">
          <ac:chgData name="Nurul Huqe (1815082)" userId="S::1815082@student.uwtsd.ac.uk::b8f726e4-b81a-4efe-9ccf-d6b0d35f2abe" providerId="AD" clId="Web-{4B1E5750-5B81-AF0E-0361-561FE102F87C}" dt="2021-07-24T10:36:24.483" v="80"/>
          <ac:spMkLst>
            <pc:docMk/>
            <pc:sldMk cId="0" sldId="257"/>
            <ac:spMk id="20" creationId="{05169E50-59FB-4AEE-B61D-44A882A4CD2C}"/>
          </ac:spMkLst>
        </pc:spChg>
        <pc:spChg chg="add">
          <ac:chgData name="Nurul Huqe (1815082)" userId="S::1815082@student.uwtsd.ac.uk::b8f726e4-b81a-4efe-9ccf-d6b0d35f2abe" providerId="AD" clId="Web-{4B1E5750-5B81-AF0E-0361-561FE102F87C}" dt="2021-07-24T10:36:24.483" v="80"/>
          <ac:spMkLst>
            <pc:docMk/>
            <pc:sldMk cId="0" sldId="257"/>
            <ac:spMk id="21" creationId="{117C30F0-5A38-4B60-B632-3AF7C2780824}"/>
          </ac:spMkLst>
        </pc:spChg>
        <pc:spChg chg="add">
          <ac:chgData name="Nurul Huqe (1815082)" userId="S::1815082@student.uwtsd.ac.uk::b8f726e4-b81a-4efe-9ccf-d6b0d35f2abe" providerId="AD" clId="Web-{4B1E5750-5B81-AF0E-0361-561FE102F87C}" dt="2021-07-24T10:36:24.483" v="80"/>
          <ac:spMkLst>
            <pc:docMk/>
            <pc:sldMk cId="0" sldId="257"/>
            <ac:spMk id="22" creationId="{A200CBA5-3F2B-4AAC-9F86-99AFECC19C1D}"/>
          </ac:spMkLst>
        </pc:spChg>
      </pc:sldChg>
      <pc:sldChg chg="addSp delSp modSp mod setBg modClrScheme delDesignElem chgLayout">
        <pc:chgData name="Nurul Huqe (1815082)" userId="S::1815082@student.uwtsd.ac.uk::b8f726e4-b81a-4efe-9ccf-d6b0d35f2abe" providerId="AD" clId="Web-{4B1E5750-5B81-AF0E-0361-561FE102F87C}" dt="2021-07-24T10:36:34.108" v="81"/>
        <pc:sldMkLst>
          <pc:docMk/>
          <pc:sldMk cId="0" sldId="258"/>
        </pc:sldMkLst>
        <pc:spChg chg="mod ord">
          <ac:chgData name="Nurul Huqe (1815082)" userId="S::1815082@student.uwtsd.ac.uk::b8f726e4-b81a-4efe-9ccf-d6b0d35f2abe" providerId="AD" clId="Web-{4B1E5750-5B81-AF0E-0361-561FE102F87C}" dt="2021-07-24T10:36:34.108" v="81"/>
          <ac:spMkLst>
            <pc:docMk/>
            <pc:sldMk cId="0" sldId="258"/>
            <ac:spMk id="2" creationId="{00000000-0000-0000-0000-000000000000}"/>
          </ac:spMkLst>
        </pc:spChg>
        <pc:spChg chg="mod ord">
          <ac:chgData name="Nurul Huqe (1815082)" userId="S::1815082@student.uwtsd.ac.uk::b8f726e4-b81a-4efe-9ccf-d6b0d35f2abe" providerId="AD" clId="Web-{4B1E5750-5B81-AF0E-0361-561FE102F87C}" dt="2021-07-24T10:36:34.108" v="81"/>
          <ac:spMkLst>
            <pc:docMk/>
            <pc:sldMk cId="0" sldId="258"/>
            <ac:spMk id="3" creationId="{00000000-0000-0000-0000-000000000000}"/>
          </ac:spMkLst>
        </pc:spChg>
        <pc:spChg chg="add">
          <ac:chgData name="Nurul Huqe (1815082)" userId="S::1815082@student.uwtsd.ac.uk::b8f726e4-b81a-4efe-9ccf-d6b0d35f2abe" providerId="AD" clId="Web-{4B1E5750-5B81-AF0E-0361-561FE102F87C}" dt="2021-07-24T10:36:34.108" v="81"/>
          <ac:spMkLst>
            <pc:docMk/>
            <pc:sldMk cId="0" sldId="258"/>
            <ac:spMk id="5" creationId="{F3C5918A-1DC5-4CF3-AA27-00AA3088AA9F}"/>
          </ac:spMkLst>
        </pc:spChg>
        <pc:spChg chg="add">
          <ac:chgData name="Nurul Huqe (1815082)" userId="S::1815082@student.uwtsd.ac.uk::b8f726e4-b81a-4efe-9ccf-d6b0d35f2abe" providerId="AD" clId="Web-{4B1E5750-5B81-AF0E-0361-561FE102F87C}" dt="2021-07-24T10:36:34.108" v="81"/>
          <ac:spMkLst>
            <pc:docMk/>
            <pc:sldMk cId="0" sldId="258"/>
            <ac:spMk id="6" creationId="{B786683A-6FD6-4BF7-B3B0-DC397677391F}"/>
          </ac:spMkLst>
        </pc:spChg>
        <pc:spChg chg="add">
          <ac:chgData name="Nurul Huqe (1815082)" userId="S::1815082@student.uwtsd.ac.uk::b8f726e4-b81a-4efe-9ccf-d6b0d35f2abe" providerId="AD" clId="Web-{4B1E5750-5B81-AF0E-0361-561FE102F87C}" dt="2021-07-24T10:36:34.108" v="81"/>
          <ac:spMkLst>
            <pc:docMk/>
            <pc:sldMk cId="0" sldId="258"/>
            <ac:spMk id="7" creationId="{05169E50-59FB-4AEE-B61D-44A882A4CD2C}"/>
          </ac:spMkLst>
        </pc:spChg>
        <pc:spChg chg="add del">
          <ac:chgData name="Nurul Huqe (1815082)" userId="S::1815082@student.uwtsd.ac.uk::b8f726e4-b81a-4efe-9ccf-d6b0d35f2abe" providerId="AD" clId="Web-{4B1E5750-5B81-AF0E-0361-561FE102F87C}" dt="2021-07-24T10:35:04.591" v="74"/>
          <ac:spMkLst>
            <pc:docMk/>
            <pc:sldMk cId="0" sldId="258"/>
            <ac:spMk id="8" creationId="{907EF6B7-1338-4443-8C46-6A318D952DFD}"/>
          </ac:spMkLst>
        </pc:spChg>
        <pc:spChg chg="add del">
          <ac:chgData name="Nurul Huqe (1815082)" userId="S::1815082@student.uwtsd.ac.uk::b8f726e4-b81a-4efe-9ccf-d6b0d35f2abe" providerId="AD" clId="Web-{4B1E5750-5B81-AF0E-0361-561FE102F87C}" dt="2021-07-24T10:35:04.591" v="74"/>
          <ac:spMkLst>
            <pc:docMk/>
            <pc:sldMk cId="0" sldId="258"/>
            <ac:spMk id="10" creationId="{DAAE4CDD-124C-4DCF-9584-B6033B545DD5}"/>
          </ac:spMkLst>
        </pc:spChg>
        <pc:spChg chg="add del">
          <ac:chgData name="Nurul Huqe (1815082)" userId="S::1815082@student.uwtsd.ac.uk::b8f726e4-b81a-4efe-9ccf-d6b0d35f2abe" providerId="AD" clId="Web-{4B1E5750-5B81-AF0E-0361-561FE102F87C}" dt="2021-07-24T10:35:04.591" v="74"/>
          <ac:spMkLst>
            <pc:docMk/>
            <pc:sldMk cId="0" sldId="258"/>
            <ac:spMk id="12" creationId="{081E4A58-353D-44AE-B2FC-2A74E2E400F7}"/>
          </ac:spMkLst>
        </pc:spChg>
        <pc:spChg chg="add">
          <ac:chgData name="Nurul Huqe (1815082)" userId="S::1815082@student.uwtsd.ac.uk::b8f726e4-b81a-4efe-9ccf-d6b0d35f2abe" providerId="AD" clId="Web-{4B1E5750-5B81-AF0E-0361-561FE102F87C}" dt="2021-07-24T10:36:34.108" v="81"/>
          <ac:spMkLst>
            <pc:docMk/>
            <pc:sldMk cId="0" sldId="258"/>
            <ac:spMk id="14" creationId="{117C30F0-5A38-4B60-B632-3AF7C2780824}"/>
          </ac:spMkLst>
        </pc:spChg>
        <pc:spChg chg="add">
          <ac:chgData name="Nurul Huqe (1815082)" userId="S::1815082@student.uwtsd.ac.uk::b8f726e4-b81a-4efe-9ccf-d6b0d35f2abe" providerId="AD" clId="Web-{4B1E5750-5B81-AF0E-0361-561FE102F87C}" dt="2021-07-24T10:36:34.108" v="81"/>
          <ac:spMkLst>
            <pc:docMk/>
            <pc:sldMk cId="0" sldId="258"/>
            <ac:spMk id="16" creationId="{A200CBA5-3F2B-4AAC-9F86-99AFECC19C1D}"/>
          </ac:spMkLst>
        </pc:spChg>
      </pc:sldChg>
      <pc:sldChg chg="addSp delSp modSp mod setBg modClrScheme delDesignElem chgLayout">
        <pc:chgData name="Nurul Huqe (1815082)" userId="S::1815082@student.uwtsd.ac.uk::b8f726e4-b81a-4efe-9ccf-d6b0d35f2abe" providerId="AD" clId="Web-{4B1E5750-5B81-AF0E-0361-561FE102F87C}" dt="2021-07-24T10:36:46.031" v="86"/>
        <pc:sldMkLst>
          <pc:docMk/>
          <pc:sldMk cId="0" sldId="259"/>
        </pc:sldMkLst>
        <pc:spChg chg="mod ord">
          <ac:chgData name="Nurul Huqe (1815082)" userId="S::1815082@student.uwtsd.ac.uk::b8f726e4-b81a-4efe-9ccf-d6b0d35f2abe" providerId="AD" clId="Web-{4B1E5750-5B81-AF0E-0361-561FE102F87C}" dt="2021-07-24T10:36:46.031" v="86"/>
          <ac:spMkLst>
            <pc:docMk/>
            <pc:sldMk cId="0" sldId="259"/>
            <ac:spMk id="2" creationId="{00000000-0000-0000-0000-000000000000}"/>
          </ac:spMkLst>
        </pc:spChg>
        <pc:spChg chg="add del mod ord">
          <ac:chgData name="Nurul Huqe (1815082)" userId="S::1815082@student.uwtsd.ac.uk::b8f726e4-b81a-4efe-9ccf-d6b0d35f2abe" providerId="AD" clId="Web-{4B1E5750-5B81-AF0E-0361-561FE102F87C}" dt="2021-07-24T10:36:46.031" v="86"/>
          <ac:spMkLst>
            <pc:docMk/>
            <pc:sldMk cId="0" sldId="259"/>
            <ac:spMk id="3" creationId="{00000000-0000-0000-0000-000000000000}"/>
          </ac:spMkLst>
        </pc:spChg>
        <pc:spChg chg="add del">
          <ac:chgData name="Nurul Huqe (1815082)" userId="S::1815082@student.uwtsd.ac.uk::b8f726e4-b81a-4efe-9ccf-d6b0d35f2abe" providerId="AD" clId="Web-{4B1E5750-5B81-AF0E-0361-561FE102F87C}" dt="2021-07-24T10:36:45.984" v="85"/>
          <ac:spMkLst>
            <pc:docMk/>
            <pc:sldMk cId="0" sldId="259"/>
            <ac:spMk id="6" creationId="{F3C5918A-1DC5-4CF3-AA27-00AA3088AA9F}"/>
          </ac:spMkLst>
        </pc:spChg>
        <pc:spChg chg="add del">
          <ac:chgData name="Nurul Huqe (1815082)" userId="S::1815082@student.uwtsd.ac.uk::b8f726e4-b81a-4efe-9ccf-d6b0d35f2abe" providerId="AD" clId="Web-{4B1E5750-5B81-AF0E-0361-561FE102F87C}" dt="2021-07-24T10:36:45.984" v="85"/>
          <ac:spMkLst>
            <pc:docMk/>
            <pc:sldMk cId="0" sldId="259"/>
            <ac:spMk id="7" creationId="{B786683A-6FD6-4BF7-B3B0-DC397677391F}"/>
          </ac:spMkLst>
        </pc:spChg>
        <pc:spChg chg="add del">
          <ac:chgData name="Nurul Huqe (1815082)" userId="S::1815082@student.uwtsd.ac.uk::b8f726e4-b81a-4efe-9ccf-d6b0d35f2abe" providerId="AD" clId="Web-{4B1E5750-5B81-AF0E-0361-561FE102F87C}" dt="2021-07-24T10:35:04.591" v="74"/>
          <ac:spMkLst>
            <pc:docMk/>
            <pc:sldMk cId="0" sldId="259"/>
            <ac:spMk id="8" creationId="{907EF6B7-1338-4443-8C46-6A318D952DFD}"/>
          </ac:spMkLst>
        </pc:spChg>
        <pc:spChg chg="add del">
          <ac:chgData name="Nurul Huqe (1815082)" userId="S::1815082@student.uwtsd.ac.uk::b8f726e4-b81a-4efe-9ccf-d6b0d35f2abe" providerId="AD" clId="Web-{4B1E5750-5B81-AF0E-0361-561FE102F87C}" dt="2021-07-24T10:36:45.984" v="85"/>
          <ac:spMkLst>
            <pc:docMk/>
            <pc:sldMk cId="0" sldId="259"/>
            <ac:spMk id="9" creationId="{05169E50-59FB-4AEE-B61D-44A882A4CD2C}"/>
          </ac:spMkLst>
        </pc:spChg>
        <pc:spChg chg="add del">
          <ac:chgData name="Nurul Huqe (1815082)" userId="S::1815082@student.uwtsd.ac.uk::b8f726e4-b81a-4efe-9ccf-d6b0d35f2abe" providerId="AD" clId="Web-{4B1E5750-5B81-AF0E-0361-561FE102F87C}" dt="2021-07-24T10:35:04.591" v="74"/>
          <ac:spMkLst>
            <pc:docMk/>
            <pc:sldMk cId="0" sldId="259"/>
            <ac:spMk id="10" creationId="{DAAE4CDD-124C-4DCF-9584-B6033B545DD5}"/>
          </ac:spMkLst>
        </pc:spChg>
        <pc:spChg chg="add del">
          <ac:chgData name="Nurul Huqe (1815082)" userId="S::1815082@student.uwtsd.ac.uk::b8f726e4-b81a-4efe-9ccf-d6b0d35f2abe" providerId="AD" clId="Web-{4B1E5750-5B81-AF0E-0361-561FE102F87C}" dt="2021-07-24T10:35:04.591" v="74"/>
          <ac:spMkLst>
            <pc:docMk/>
            <pc:sldMk cId="0" sldId="259"/>
            <ac:spMk id="12" creationId="{081E4A58-353D-44AE-B2FC-2A74E2E400F7}"/>
          </ac:spMkLst>
        </pc:spChg>
        <pc:spChg chg="add del">
          <ac:chgData name="Nurul Huqe (1815082)" userId="S::1815082@student.uwtsd.ac.uk::b8f726e4-b81a-4efe-9ccf-d6b0d35f2abe" providerId="AD" clId="Web-{4B1E5750-5B81-AF0E-0361-561FE102F87C}" dt="2021-07-24T10:36:45.984" v="85"/>
          <ac:spMkLst>
            <pc:docMk/>
            <pc:sldMk cId="0" sldId="259"/>
            <ac:spMk id="14" creationId="{117C30F0-5A38-4B60-B632-3AF7C2780824}"/>
          </ac:spMkLst>
        </pc:spChg>
        <pc:spChg chg="add del">
          <ac:chgData name="Nurul Huqe (1815082)" userId="S::1815082@student.uwtsd.ac.uk::b8f726e4-b81a-4efe-9ccf-d6b0d35f2abe" providerId="AD" clId="Web-{4B1E5750-5B81-AF0E-0361-561FE102F87C}" dt="2021-07-24T10:36:45.984" v="85"/>
          <ac:spMkLst>
            <pc:docMk/>
            <pc:sldMk cId="0" sldId="259"/>
            <ac:spMk id="16" creationId="{A200CBA5-3F2B-4AAC-9F86-99AFECC19C1D}"/>
          </ac:spMkLst>
        </pc:spChg>
        <pc:graphicFrameChg chg="add del">
          <ac:chgData name="Nurul Huqe (1815082)" userId="S::1815082@student.uwtsd.ac.uk::b8f726e4-b81a-4efe-9ccf-d6b0d35f2abe" providerId="AD" clId="Web-{4B1E5750-5B81-AF0E-0361-561FE102F87C}" dt="2021-07-24T10:36:43.609" v="83"/>
          <ac:graphicFrameMkLst>
            <pc:docMk/>
            <pc:sldMk cId="0" sldId="259"/>
            <ac:graphicFrameMk id="5" creationId="{583CAA81-AF74-497B-AB89-8FB18DFFCF87}"/>
          </ac:graphicFrameMkLst>
        </pc:graphicFrameChg>
        <pc:graphicFrameChg chg="add">
          <ac:chgData name="Nurul Huqe (1815082)" userId="S::1815082@student.uwtsd.ac.uk::b8f726e4-b81a-4efe-9ccf-d6b0d35f2abe" providerId="AD" clId="Web-{4B1E5750-5B81-AF0E-0361-561FE102F87C}" dt="2021-07-24T10:36:46.031" v="86"/>
          <ac:graphicFrameMkLst>
            <pc:docMk/>
            <pc:sldMk cId="0" sldId="259"/>
            <ac:graphicFrameMk id="11" creationId="{583CAA81-AF74-497B-AB89-8FB18DFFCF87}"/>
          </ac:graphicFrameMkLst>
        </pc:graphicFrameChg>
      </pc:sldChg>
      <pc:sldChg chg="addSp delSp modSp mod setBg modClrScheme delDesignElem chgLayout">
        <pc:chgData name="Nurul Huqe (1815082)" userId="S::1815082@student.uwtsd.ac.uk::b8f726e4-b81a-4efe-9ccf-d6b0d35f2abe" providerId="AD" clId="Web-{4B1E5750-5B81-AF0E-0361-561FE102F87C}" dt="2021-07-24T10:36:54.609" v="87"/>
        <pc:sldMkLst>
          <pc:docMk/>
          <pc:sldMk cId="0" sldId="260"/>
        </pc:sldMkLst>
        <pc:spChg chg="mod ord">
          <ac:chgData name="Nurul Huqe (1815082)" userId="S::1815082@student.uwtsd.ac.uk::b8f726e4-b81a-4efe-9ccf-d6b0d35f2abe" providerId="AD" clId="Web-{4B1E5750-5B81-AF0E-0361-561FE102F87C}" dt="2021-07-24T10:36:54.609" v="87"/>
          <ac:spMkLst>
            <pc:docMk/>
            <pc:sldMk cId="0" sldId="260"/>
            <ac:spMk id="2" creationId="{00000000-0000-0000-0000-000000000000}"/>
          </ac:spMkLst>
        </pc:spChg>
        <pc:spChg chg="del mod ord">
          <ac:chgData name="Nurul Huqe (1815082)" userId="S::1815082@student.uwtsd.ac.uk::b8f726e4-b81a-4efe-9ccf-d6b0d35f2abe" providerId="AD" clId="Web-{4B1E5750-5B81-AF0E-0361-561FE102F87C}" dt="2021-07-24T10:36:54.609" v="87"/>
          <ac:spMkLst>
            <pc:docMk/>
            <pc:sldMk cId="0" sldId="260"/>
            <ac:spMk id="3" creationId="{00000000-0000-0000-0000-000000000000}"/>
          </ac:spMkLst>
        </pc:spChg>
        <pc:spChg chg="add del">
          <ac:chgData name="Nurul Huqe (1815082)" userId="S::1815082@student.uwtsd.ac.uk::b8f726e4-b81a-4efe-9ccf-d6b0d35f2abe" providerId="AD" clId="Web-{4B1E5750-5B81-AF0E-0361-561FE102F87C}" dt="2021-07-24T10:35:04.591" v="74"/>
          <ac:spMkLst>
            <pc:docMk/>
            <pc:sldMk cId="0" sldId="260"/>
            <ac:spMk id="8" creationId="{907EF6B7-1338-4443-8C46-6A318D952DFD}"/>
          </ac:spMkLst>
        </pc:spChg>
        <pc:spChg chg="add del">
          <ac:chgData name="Nurul Huqe (1815082)" userId="S::1815082@student.uwtsd.ac.uk::b8f726e4-b81a-4efe-9ccf-d6b0d35f2abe" providerId="AD" clId="Web-{4B1E5750-5B81-AF0E-0361-561FE102F87C}" dt="2021-07-24T10:35:04.591" v="74"/>
          <ac:spMkLst>
            <pc:docMk/>
            <pc:sldMk cId="0" sldId="260"/>
            <ac:spMk id="10" creationId="{DAAE4CDD-124C-4DCF-9584-B6033B545DD5}"/>
          </ac:spMkLst>
        </pc:spChg>
        <pc:spChg chg="add del">
          <ac:chgData name="Nurul Huqe (1815082)" userId="S::1815082@student.uwtsd.ac.uk::b8f726e4-b81a-4efe-9ccf-d6b0d35f2abe" providerId="AD" clId="Web-{4B1E5750-5B81-AF0E-0361-561FE102F87C}" dt="2021-07-24T10:35:04.591" v="74"/>
          <ac:spMkLst>
            <pc:docMk/>
            <pc:sldMk cId="0" sldId="260"/>
            <ac:spMk id="12" creationId="{081E4A58-353D-44AE-B2FC-2A74E2E400F7}"/>
          </ac:spMkLst>
        </pc:spChg>
        <pc:graphicFrameChg chg="add">
          <ac:chgData name="Nurul Huqe (1815082)" userId="S::1815082@student.uwtsd.ac.uk::b8f726e4-b81a-4efe-9ccf-d6b0d35f2abe" providerId="AD" clId="Web-{4B1E5750-5B81-AF0E-0361-561FE102F87C}" dt="2021-07-24T10:36:54.609" v="87"/>
          <ac:graphicFrameMkLst>
            <pc:docMk/>
            <pc:sldMk cId="0" sldId="260"/>
            <ac:graphicFrameMk id="5" creationId="{A2DBE5EB-6DA9-4235-890C-040B2A1DFE80}"/>
          </ac:graphicFrameMkLst>
        </pc:graphicFrameChg>
      </pc:sldChg>
      <pc:sldChg chg="modSp mod modClrScheme chgLayout">
        <pc:chgData name="Nurul Huqe (1815082)" userId="S::1815082@student.uwtsd.ac.uk::b8f726e4-b81a-4efe-9ccf-d6b0d35f2abe" providerId="AD" clId="Web-{4B1E5750-5B81-AF0E-0361-561FE102F87C}" dt="2021-07-24T10:36:09.389" v="78"/>
        <pc:sldMkLst>
          <pc:docMk/>
          <pc:sldMk cId="0" sldId="261"/>
        </pc:sldMkLst>
        <pc:spChg chg="mod ord">
          <ac:chgData name="Nurul Huqe (1815082)" userId="S::1815082@student.uwtsd.ac.uk::b8f726e4-b81a-4efe-9ccf-d6b0d35f2abe" providerId="AD" clId="Web-{4B1E5750-5B81-AF0E-0361-561FE102F87C}" dt="2021-07-24T10:36:09.389" v="78"/>
          <ac:spMkLst>
            <pc:docMk/>
            <pc:sldMk cId="0" sldId="261"/>
            <ac:spMk id="2" creationId="{00000000-0000-0000-0000-000000000000}"/>
          </ac:spMkLst>
        </pc:spChg>
      </pc:sldChg>
      <pc:sldChg chg="addSp delSp modSp mod setBg modClrScheme delDesignElem chgLayout">
        <pc:chgData name="Nurul Huqe (1815082)" userId="S::1815082@student.uwtsd.ac.uk::b8f726e4-b81a-4efe-9ccf-d6b0d35f2abe" providerId="AD" clId="Web-{4B1E5750-5B81-AF0E-0361-561FE102F87C}" dt="2021-07-24T10:37:13.875" v="88"/>
        <pc:sldMkLst>
          <pc:docMk/>
          <pc:sldMk cId="0" sldId="262"/>
        </pc:sldMkLst>
        <pc:spChg chg="mod ord">
          <ac:chgData name="Nurul Huqe (1815082)" userId="S::1815082@student.uwtsd.ac.uk::b8f726e4-b81a-4efe-9ccf-d6b0d35f2abe" providerId="AD" clId="Web-{4B1E5750-5B81-AF0E-0361-561FE102F87C}" dt="2021-07-24T10:37:13.875" v="88"/>
          <ac:spMkLst>
            <pc:docMk/>
            <pc:sldMk cId="0" sldId="262"/>
            <ac:spMk id="2" creationId="{00000000-0000-0000-0000-000000000000}"/>
          </ac:spMkLst>
        </pc:spChg>
        <pc:spChg chg="add del">
          <ac:chgData name="Nurul Huqe (1815082)" userId="S::1815082@student.uwtsd.ac.uk::b8f726e4-b81a-4efe-9ccf-d6b0d35f2abe" providerId="AD" clId="Web-{4B1E5750-5B81-AF0E-0361-561FE102F87C}" dt="2021-07-24T10:35:04.591" v="74"/>
          <ac:spMkLst>
            <pc:docMk/>
            <pc:sldMk cId="0" sldId="262"/>
            <ac:spMk id="71" creationId="{3301E07F-4F79-4B58-8698-EF24DC1ECDBF}"/>
          </ac:spMkLst>
        </pc:spChg>
        <pc:spChg chg="add del">
          <ac:chgData name="Nurul Huqe (1815082)" userId="S::1815082@student.uwtsd.ac.uk::b8f726e4-b81a-4efe-9ccf-d6b0d35f2abe" providerId="AD" clId="Web-{4B1E5750-5B81-AF0E-0361-561FE102F87C}" dt="2021-07-24T10:35:04.591" v="74"/>
          <ac:spMkLst>
            <pc:docMk/>
            <pc:sldMk cId="0" sldId="262"/>
            <ac:spMk id="73" creationId="{E58B2195-5055-402F-A3E7-53FF0E4980C3}"/>
          </ac:spMkLst>
        </pc:spChg>
        <pc:spChg chg="add del">
          <ac:chgData name="Nurul Huqe (1815082)" userId="S::1815082@student.uwtsd.ac.uk::b8f726e4-b81a-4efe-9ccf-d6b0d35f2abe" providerId="AD" clId="Web-{4B1E5750-5B81-AF0E-0361-561FE102F87C}" dt="2021-07-24T10:35:04.591" v="74"/>
          <ac:spMkLst>
            <pc:docMk/>
            <pc:sldMk cId="0" sldId="262"/>
            <ac:spMk id="75" creationId="{9EE6F773-742A-491A-9A00-A2A150DF500A}"/>
          </ac:spMkLst>
        </pc:spChg>
        <pc:spChg chg="add">
          <ac:chgData name="Nurul Huqe (1815082)" userId="S::1815082@student.uwtsd.ac.uk::b8f726e4-b81a-4efe-9ccf-d6b0d35f2abe" providerId="AD" clId="Web-{4B1E5750-5B81-AF0E-0361-561FE102F87C}" dt="2021-07-24T10:37:13.875" v="88"/>
          <ac:spMkLst>
            <pc:docMk/>
            <pc:sldMk cId="0" sldId="262"/>
            <ac:spMk id="97" creationId="{3D6BC48A-DD39-411F-88AC-88C1DE34B91F}"/>
          </ac:spMkLst>
        </pc:spChg>
        <pc:spChg chg="add">
          <ac:chgData name="Nurul Huqe (1815082)" userId="S::1815082@student.uwtsd.ac.uk::b8f726e4-b81a-4efe-9ccf-d6b0d35f2abe" providerId="AD" clId="Web-{4B1E5750-5B81-AF0E-0361-561FE102F87C}" dt="2021-07-24T10:37:13.875" v="88"/>
          <ac:spMkLst>
            <pc:docMk/>
            <pc:sldMk cId="0" sldId="262"/>
            <ac:spMk id="125" creationId="{ABBD6975-1535-4031-BC3B-61A2EFB56B9D}"/>
          </ac:spMkLst>
        </pc:spChg>
        <pc:grpChg chg="add">
          <ac:chgData name="Nurul Huqe (1815082)" userId="S::1815082@student.uwtsd.ac.uk::b8f726e4-b81a-4efe-9ccf-d6b0d35f2abe" providerId="AD" clId="Web-{4B1E5750-5B81-AF0E-0361-561FE102F87C}" dt="2021-07-24T10:37:13.875" v="88"/>
          <ac:grpSpMkLst>
            <pc:docMk/>
            <pc:sldMk cId="0" sldId="262"/>
            <ac:grpSpMk id="92" creationId="{7A654156-2BF2-421C-9490-638BE7162257}"/>
          </ac:grpSpMkLst>
        </pc:grpChg>
        <pc:grpChg chg="add">
          <ac:chgData name="Nurul Huqe (1815082)" userId="S::1815082@student.uwtsd.ac.uk::b8f726e4-b81a-4efe-9ccf-d6b0d35f2abe" providerId="AD" clId="Web-{4B1E5750-5B81-AF0E-0361-561FE102F87C}" dt="2021-07-24T10:37:13.875" v="88"/>
          <ac:grpSpMkLst>
            <pc:docMk/>
            <pc:sldMk cId="0" sldId="262"/>
            <ac:grpSpMk id="99" creationId="{236BF14C-33A6-4526-81E8-962D8DC048D1}"/>
          </ac:grpSpMkLst>
        </pc:grpChg>
        <pc:grpChg chg="add">
          <ac:chgData name="Nurul Huqe (1815082)" userId="S::1815082@student.uwtsd.ac.uk::b8f726e4-b81a-4efe-9ccf-d6b0d35f2abe" providerId="AD" clId="Web-{4B1E5750-5B81-AF0E-0361-561FE102F87C}" dt="2021-07-24T10:37:13.875" v="88"/>
          <ac:grpSpMkLst>
            <pc:docMk/>
            <pc:sldMk cId="0" sldId="262"/>
            <ac:grpSpMk id="120" creationId="{77C1BCE2-5D9F-4FC6-B359-66DA1623AE95}"/>
          </ac:grpSpMkLst>
        </pc:grpChg>
        <pc:grpChg chg="add">
          <ac:chgData name="Nurul Huqe (1815082)" userId="S::1815082@student.uwtsd.ac.uk::b8f726e4-b81a-4efe-9ccf-d6b0d35f2abe" providerId="AD" clId="Web-{4B1E5750-5B81-AF0E-0361-561FE102F87C}" dt="2021-07-24T10:37:13.875" v="88"/>
          <ac:grpSpMkLst>
            <pc:docMk/>
            <pc:sldMk cId="0" sldId="262"/>
            <ac:grpSpMk id="10244" creationId="{5D307D92-1B71-4BC9-9CC2-651007D6DFA8}"/>
          </ac:grpSpMkLst>
        </pc:grpChg>
        <pc:picChg chg="mod">
          <ac:chgData name="Nurul Huqe (1815082)" userId="S::1815082@student.uwtsd.ac.uk::b8f726e4-b81a-4efe-9ccf-d6b0d35f2abe" providerId="AD" clId="Web-{4B1E5750-5B81-AF0E-0361-561FE102F87C}" dt="2021-07-24T10:37:13.875" v="88"/>
          <ac:picMkLst>
            <pc:docMk/>
            <pc:sldMk cId="0" sldId="262"/>
            <ac:picMk id="10242" creationId="{00000000-0000-0000-0000-000000000000}"/>
          </ac:picMkLst>
        </pc:picChg>
      </pc:sldChg>
      <pc:sldChg chg="addSp delSp modSp mod setBg modClrScheme delDesignElem chgLayout">
        <pc:chgData name="Nurul Huqe (1815082)" userId="S::1815082@student.uwtsd.ac.uk::b8f726e4-b81a-4efe-9ccf-d6b0d35f2abe" providerId="AD" clId="Web-{4B1E5750-5B81-AF0E-0361-561FE102F87C}" dt="2021-07-24T10:36:09.389" v="78"/>
        <pc:sldMkLst>
          <pc:docMk/>
          <pc:sldMk cId="0" sldId="263"/>
        </pc:sldMkLst>
        <pc:spChg chg="mod ord">
          <ac:chgData name="Nurul Huqe (1815082)" userId="S::1815082@student.uwtsd.ac.uk::b8f726e4-b81a-4efe-9ccf-d6b0d35f2abe" providerId="AD" clId="Web-{4B1E5750-5B81-AF0E-0361-561FE102F87C}" dt="2021-07-24T10:36:09.389" v="78"/>
          <ac:spMkLst>
            <pc:docMk/>
            <pc:sldMk cId="0" sldId="263"/>
            <ac:spMk id="2" creationId="{00000000-0000-0000-0000-000000000000}"/>
          </ac:spMkLst>
        </pc:spChg>
        <pc:spChg chg="add del">
          <ac:chgData name="Nurul Huqe (1815082)" userId="S::1815082@student.uwtsd.ac.uk::b8f726e4-b81a-4efe-9ccf-d6b0d35f2abe" providerId="AD" clId="Web-{4B1E5750-5B81-AF0E-0361-561FE102F87C}" dt="2021-07-24T10:35:04.591" v="74"/>
          <ac:spMkLst>
            <pc:docMk/>
            <pc:sldMk cId="0" sldId="263"/>
            <ac:spMk id="71" creationId="{3301E07F-4F79-4B58-8698-EF24DC1ECDBF}"/>
          </ac:spMkLst>
        </pc:spChg>
        <pc:spChg chg="add del">
          <ac:chgData name="Nurul Huqe (1815082)" userId="S::1815082@student.uwtsd.ac.uk::b8f726e4-b81a-4efe-9ccf-d6b0d35f2abe" providerId="AD" clId="Web-{4B1E5750-5B81-AF0E-0361-561FE102F87C}" dt="2021-07-24T10:35:04.591" v="74"/>
          <ac:spMkLst>
            <pc:docMk/>
            <pc:sldMk cId="0" sldId="263"/>
            <ac:spMk id="73" creationId="{E58B2195-5055-402F-A3E7-53FF0E4980C3}"/>
          </ac:spMkLst>
        </pc:spChg>
        <pc:spChg chg="add del">
          <ac:chgData name="Nurul Huqe (1815082)" userId="S::1815082@student.uwtsd.ac.uk::b8f726e4-b81a-4efe-9ccf-d6b0d35f2abe" providerId="AD" clId="Web-{4B1E5750-5B81-AF0E-0361-561FE102F87C}" dt="2021-07-24T10:35:04.591" v="74"/>
          <ac:spMkLst>
            <pc:docMk/>
            <pc:sldMk cId="0" sldId="263"/>
            <ac:spMk id="75" creationId="{9EE6F773-742A-491A-9A00-A2A150DF500A}"/>
          </ac:spMkLst>
        </pc:spChg>
        <pc:picChg chg="mod">
          <ac:chgData name="Nurul Huqe (1815082)" userId="S::1815082@student.uwtsd.ac.uk::b8f726e4-b81a-4efe-9ccf-d6b0d35f2abe" providerId="AD" clId="Web-{4B1E5750-5B81-AF0E-0361-561FE102F87C}" dt="2021-07-24T10:33:22.416" v="64"/>
          <ac:picMkLst>
            <pc:docMk/>
            <pc:sldMk cId="0" sldId="263"/>
            <ac:picMk id="11266" creationId="{00000000-0000-0000-0000-000000000000}"/>
          </ac:picMkLst>
        </pc:picChg>
      </pc:sldChg>
      <pc:sldChg chg="addSp delSp modSp mod setBg modClrScheme delDesignElem chgLayout">
        <pc:chgData name="Nurul Huqe (1815082)" userId="S::1815082@student.uwtsd.ac.uk::b8f726e4-b81a-4efe-9ccf-d6b0d35f2abe" providerId="AD" clId="Web-{4B1E5750-5B81-AF0E-0361-561FE102F87C}" dt="2021-07-24T10:38:05.876" v="97"/>
        <pc:sldMkLst>
          <pc:docMk/>
          <pc:sldMk cId="0" sldId="264"/>
        </pc:sldMkLst>
        <pc:spChg chg="mod ord">
          <ac:chgData name="Nurul Huqe (1815082)" userId="S::1815082@student.uwtsd.ac.uk::b8f726e4-b81a-4efe-9ccf-d6b0d35f2abe" providerId="AD" clId="Web-{4B1E5750-5B81-AF0E-0361-561FE102F87C}" dt="2021-07-24T10:38:05.861" v="96"/>
          <ac:spMkLst>
            <pc:docMk/>
            <pc:sldMk cId="0" sldId="264"/>
            <ac:spMk id="9" creationId="{00000000-0000-0000-0000-000000000000}"/>
          </ac:spMkLst>
        </pc:spChg>
        <pc:spChg chg="add del">
          <ac:chgData name="Nurul Huqe (1815082)" userId="S::1815082@student.uwtsd.ac.uk::b8f726e4-b81a-4efe-9ccf-d6b0d35f2abe" providerId="AD" clId="Web-{4B1E5750-5B81-AF0E-0361-561FE102F87C}" dt="2021-07-24T10:33:33.776" v="66"/>
          <ac:spMkLst>
            <pc:docMk/>
            <pc:sldMk cId="0" sldId="264"/>
            <ac:spMk id="72" creationId="{907EF6B7-1338-4443-8C46-6A318D952DFD}"/>
          </ac:spMkLst>
        </pc:spChg>
        <pc:spChg chg="add del">
          <ac:chgData name="Nurul Huqe (1815082)" userId="S::1815082@student.uwtsd.ac.uk::b8f726e4-b81a-4efe-9ccf-d6b0d35f2abe" providerId="AD" clId="Web-{4B1E5750-5B81-AF0E-0361-561FE102F87C}" dt="2021-07-24T10:33:33.776" v="66"/>
          <ac:spMkLst>
            <pc:docMk/>
            <pc:sldMk cId="0" sldId="264"/>
            <ac:spMk id="74" creationId="{DAAE4CDD-124C-4DCF-9584-B6033B545DD5}"/>
          </ac:spMkLst>
        </pc:spChg>
        <pc:spChg chg="add del">
          <ac:chgData name="Nurul Huqe (1815082)" userId="S::1815082@student.uwtsd.ac.uk::b8f726e4-b81a-4efe-9ccf-d6b0d35f2abe" providerId="AD" clId="Web-{4B1E5750-5B81-AF0E-0361-561FE102F87C}" dt="2021-07-24T10:33:33.776" v="66"/>
          <ac:spMkLst>
            <pc:docMk/>
            <pc:sldMk cId="0" sldId="264"/>
            <ac:spMk id="76" creationId="{081E4A58-353D-44AE-B2FC-2A74E2E400F7}"/>
          </ac:spMkLst>
        </pc:spChg>
        <pc:spChg chg="add del">
          <ac:chgData name="Nurul Huqe (1815082)" userId="S::1815082@student.uwtsd.ac.uk::b8f726e4-b81a-4efe-9ccf-d6b0d35f2abe" providerId="AD" clId="Web-{4B1E5750-5B81-AF0E-0361-561FE102F87C}" dt="2021-07-24T10:33:41.604" v="70"/>
          <ac:spMkLst>
            <pc:docMk/>
            <pc:sldMk cId="0" sldId="264"/>
            <ac:spMk id="78" creationId="{5566D6E1-03A1-4D73-A4E0-35D74D568A04}"/>
          </ac:spMkLst>
        </pc:spChg>
        <pc:spChg chg="add del">
          <ac:chgData name="Nurul Huqe (1815082)" userId="S::1815082@student.uwtsd.ac.uk::b8f726e4-b81a-4efe-9ccf-d6b0d35f2abe" providerId="AD" clId="Web-{4B1E5750-5B81-AF0E-0361-561FE102F87C}" dt="2021-07-24T10:33:41.604" v="70"/>
          <ac:spMkLst>
            <pc:docMk/>
            <pc:sldMk cId="0" sldId="264"/>
            <ac:spMk id="80" creationId="{9F835A99-04AC-494A-A572-AFE8413CC938}"/>
          </ac:spMkLst>
        </pc:spChg>
        <pc:spChg chg="add del">
          <ac:chgData name="Nurul Huqe (1815082)" userId="S::1815082@student.uwtsd.ac.uk::b8f726e4-b81a-4efe-9ccf-d6b0d35f2abe" providerId="AD" clId="Web-{4B1E5750-5B81-AF0E-0361-561FE102F87C}" dt="2021-07-24T10:33:41.604" v="70"/>
          <ac:spMkLst>
            <pc:docMk/>
            <pc:sldMk cId="0" sldId="264"/>
            <ac:spMk id="82" creationId="{7B786209-1B0B-4CA9-9BDD-F7327066A84D}"/>
          </ac:spMkLst>
        </pc:spChg>
        <pc:spChg chg="add del">
          <ac:chgData name="Nurul Huqe (1815082)" userId="S::1815082@student.uwtsd.ac.uk::b8f726e4-b81a-4efe-9ccf-d6b0d35f2abe" providerId="AD" clId="Web-{4B1E5750-5B81-AF0E-0361-561FE102F87C}" dt="2021-07-24T10:35:04.591" v="74"/>
          <ac:spMkLst>
            <pc:docMk/>
            <pc:sldMk cId="0" sldId="264"/>
            <ac:spMk id="83" creationId="{94E4D846-3AFC-4F86-8C35-24B0542A269D}"/>
          </ac:spMkLst>
        </pc:spChg>
        <pc:spChg chg="add del">
          <ac:chgData name="Nurul Huqe (1815082)" userId="S::1815082@student.uwtsd.ac.uk::b8f726e4-b81a-4efe-9ccf-d6b0d35f2abe" providerId="AD" clId="Web-{4B1E5750-5B81-AF0E-0361-561FE102F87C}" dt="2021-07-24T10:33:41.604" v="70"/>
          <ac:spMkLst>
            <pc:docMk/>
            <pc:sldMk cId="0" sldId="264"/>
            <ac:spMk id="84" creationId="{2D2964BB-484D-45AE-AD66-D407D0629652}"/>
          </ac:spMkLst>
        </pc:spChg>
        <pc:spChg chg="add del">
          <ac:chgData name="Nurul Huqe (1815082)" userId="S::1815082@student.uwtsd.ac.uk::b8f726e4-b81a-4efe-9ccf-d6b0d35f2abe" providerId="AD" clId="Web-{4B1E5750-5B81-AF0E-0361-561FE102F87C}" dt="2021-07-24T10:35:04.591" v="74"/>
          <ac:spMkLst>
            <pc:docMk/>
            <pc:sldMk cId="0" sldId="264"/>
            <ac:spMk id="85" creationId="{284781B9-12CB-45C3-907A-9ED93FF72C65}"/>
          </ac:spMkLst>
        </pc:spChg>
        <pc:spChg chg="add del">
          <ac:chgData name="Nurul Huqe (1815082)" userId="S::1815082@student.uwtsd.ac.uk::b8f726e4-b81a-4efe-9ccf-d6b0d35f2abe" providerId="AD" clId="Web-{4B1E5750-5B81-AF0E-0361-561FE102F87C}" dt="2021-07-24T10:33:41.604" v="70"/>
          <ac:spMkLst>
            <pc:docMk/>
            <pc:sldMk cId="0" sldId="264"/>
            <ac:spMk id="86" creationId="{6691AC69-A76E-4DAB-B565-468B6B87ACF3}"/>
          </ac:spMkLst>
        </pc:spChg>
        <pc:spChg chg="add del">
          <ac:chgData name="Nurul Huqe (1815082)" userId="S::1815082@student.uwtsd.ac.uk::b8f726e4-b81a-4efe-9ccf-d6b0d35f2abe" providerId="AD" clId="Web-{4B1E5750-5B81-AF0E-0361-561FE102F87C}" dt="2021-07-24T10:35:04.591" v="74"/>
          <ac:spMkLst>
            <pc:docMk/>
            <pc:sldMk cId="0" sldId="264"/>
            <ac:spMk id="87" creationId="{55D4142C-5077-457F-A6AD-3FECFDB39685}"/>
          </ac:spMkLst>
        </pc:spChg>
        <pc:spChg chg="add del">
          <ac:chgData name="Nurul Huqe (1815082)" userId="S::1815082@student.uwtsd.ac.uk::b8f726e4-b81a-4efe-9ccf-d6b0d35f2abe" providerId="AD" clId="Web-{4B1E5750-5B81-AF0E-0361-561FE102F87C}" dt="2021-07-24T10:35:04.591" v="74"/>
          <ac:spMkLst>
            <pc:docMk/>
            <pc:sldMk cId="0" sldId="264"/>
            <ac:spMk id="89" creationId="{7A5F0580-5EE9-419F-96EE-B6529EF6E7D0}"/>
          </ac:spMkLst>
        </pc:spChg>
        <pc:spChg chg="add del">
          <ac:chgData name="Nurul Huqe (1815082)" userId="S::1815082@student.uwtsd.ac.uk::b8f726e4-b81a-4efe-9ccf-d6b0d35f2abe" providerId="AD" clId="Web-{4B1E5750-5B81-AF0E-0361-561FE102F87C}" dt="2021-07-24T10:38:05.861" v="96"/>
          <ac:spMkLst>
            <pc:docMk/>
            <pc:sldMk cId="0" sldId="264"/>
            <ac:spMk id="153" creationId="{564682D5-D2B8-4415-A0D2-9936FE88C2A8}"/>
          </ac:spMkLst>
        </pc:spChg>
        <pc:spChg chg="mod ord">
          <ac:chgData name="Nurul Huqe (1815082)" userId="S::1815082@student.uwtsd.ac.uk::b8f726e4-b81a-4efe-9ccf-d6b0d35f2abe" providerId="AD" clId="Web-{4B1E5750-5B81-AF0E-0361-561FE102F87C}" dt="2021-07-24T10:38:05.876" v="97"/>
          <ac:spMkLst>
            <pc:docMk/>
            <pc:sldMk cId="0" sldId="264"/>
            <ac:spMk id="27651" creationId="{00000000-0000-0000-0000-000000000000}"/>
          </ac:spMkLst>
        </pc:spChg>
        <pc:spChg chg="add del">
          <ac:chgData name="Nurul Huqe (1815082)" userId="S::1815082@student.uwtsd.ac.uk::b8f726e4-b81a-4efe-9ccf-d6b0d35f2abe" providerId="AD" clId="Web-{4B1E5750-5B81-AF0E-0361-561FE102F87C}" dt="2021-07-24T10:33:37.667" v="68"/>
          <ac:spMkLst>
            <pc:docMk/>
            <pc:sldMk cId="0" sldId="264"/>
            <ac:spMk id="27653" creationId="{389575E1-3389-451A-A5F7-27854C25C599}"/>
          </ac:spMkLst>
        </pc:spChg>
        <pc:spChg chg="add del">
          <ac:chgData name="Nurul Huqe (1815082)" userId="S::1815082@student.uwtsd.ac.uk::b8f726e4-b81a-4efe-9ccf-d6b0d35f2abe" providerId="AD" clId="Web-{4B1E5750-5B81-AF0E-0361-561FE102F87C}" dt="2021-07-24T10:33:37.667" v="68"/>
          <ac:spMkLst>
            <pc:docMk/>
            <pc:sldMk cId="0" sldId="264"/>
            <ac:spMk id="27654" creationId="{A53CCC5C-D88E-40FB-B30B-23DCDBD01D37}"/>
          </ac:spMkLst>
        </pc:spChg>
        <pc:spChg chg="add del">
          <ac:chgData name="Nurul Huqe (1815082)" userId="S::1815082@student.uwtsd.ac.uk::b8f726e4-b81a-4efe-9ccf-d6b0d35f2abe" providerId="AD" clId="Web-{4B1E5750-5B81-AF0E-0361-561FE102F87C}" dt="2021-07-24T10:33:37.667" v="68"/>
          <ac:spMkLst>
            <pc:docMk/>
            <pc:sldMk cId="0" sldId="264"/>
            <ac:spMk id="27655" creationId="{081E4A58-353D-44AE-B2FC-2A74E2E400F7}"/>
          </ac:spMkLst>
        </pc:spChg>
        <pc:spChg chg="add del">
          <ac:chgData name="Nurul Huqe (1815082)" userId="S::1815082@student.uwtsd.ac.uk::b8f726e4-b81a-4efe-9ccf-d6b0d35f2abe" providerId="AD" clId="Web-{4B1E5750-5B81-AF0E-0361-561FE102F87C}" dt="2021-07-24T10:33:41.604" v="70"/>
          <ac:spMkLst>
            <pc:docMk/>
            <pc:sldMk cId="0" sldId="264"/>
            <ac:spMk id="27656" creationId="{E92FEB64-6EEA-4759-B4A4-BD2C1E660BA8}"/>
          </ac:spMkLst>
        </pc:spChg>
        <pc:spChg chg="add del">
          <ac:chgData name="Nurul Huqe (1815082)" userId="S::1815082@student.uwtsd.ac.uk::b8f726e4-b81a-4efe-9ccf-d6b0d35f2abe" providerId="AD" clId="Web-{4B1E5750-5B81-AF0E-0361-561FE102F87C}" dt="2021-07-24T10:33:41.604" v="70"/>
          <ac:spMkLst>
            <pc:docMk/>
            <pc:sldMk cId="0" sldId="264"/>
            <ac:spMk id="27657" creationId="{B10BB131-AC8E-4A8E-A5D1-36260F720C3B}"/>
          </ac:spMkLst>
        </pc:spChg>
        <pc:spChg chg="add del">
          <ac:chgData name="Nurul Huqe (1815082)" userId="S::1815082@student.uwtsd.ac.uk::b8f726e4-b81a-4efe-9ccf-d6b0d35f2abe" providerId="AD" clId="Web-{4B1E5750-5B81-AF0E-0361-561FE102F87C}" dt="2021-07-24T10:33:41.604" v="70"/>
          <ac:spMkLst>
            <pc:docMk/>
            <pc:sldMk cId="0" sldId="264"/>
            <ac:spMk id="27658" creationId="{14847E93-7DC1-4D4B-8829-B19AA7137C50}"/>
          </ac:spMkLst>
        </pc:spChg>
        <pc:spChg chg="add del">
          <ac:chgData name="Nurul Huqe (1815082)" userId="S::1815082@student.uwtsd.ac.uk::b8f726e4-b81a-4efe-9ccf-d6b0d35f2abe" providerId="AD" clId="Web-{4B1E5750-5B81-AF0E-0361-561FE102F87C}" dt="2021-07-24T10:34:12.527" v="73"/>
          <ac:spMkLst>
            <pc:docMk/>
            <pc:sldMk cId="0" sldId="264"/>
            <ac:spMk id="27659" creationId="{907EF6B7-1338-4443-8C46-6A318D952DFD}"/>
          </ac:spMkLst>
        </pc:spChg>
        <pc:spChg chg="add del">
          <ac:chgData name="Nurul Huqe (1815082)" userId="S::1815082@student.uwtsd.ac.uk::b8f726e4-b81a-4efe-9ccf-d6b0d35f2abe" providerId="AD" clId="Web-{4B1E5750-5B81-AF0E-0361-561FE102F87C}" dt="2021-07-24T10:34:12.527" v="73"/>
          <ac:spMkLst>
            <pc:docMk/>
            <pc:sldMk cId="0" sldId="264"/>
            <ac:spMk id="27660" creationId="{DAAE4CDD-124C-4DCF-9584-B6033B545DD5}"/>
          </ac:spMkLst>
        </pc:spChg>
        <pc:spChg chg="add del">
          <ac:chgData name="Nurul Huqe (1815082)" userId="S::1815082@student.uwtsd.ac.uk::b8f726e4-b81a-4efe-9ccf-d6b0d35f2abe" providerId="AD" clId="Web-{4B1E5750-5B81-AF0E-0361-561FE102F87C}" dt="2021-07-24T10:34:12.527" v="73"/>
          <ac:spMkLst>
            <pc:docMk/>
            <pc:sldMk cId="0" sldId="264"/>
            <ac:spMk id="27661" creationId="{081E4A58-353D-44AE-B2FC-2A74E2E400F7}"/>
          </ac:spMkLst>
        </pc:spChg>
        <pc:spChg chg="add del">
          <ac:chgData name="Nurul Huqe (1815082)" userId="S::1815082@student.uwtsd.ac.uk::b8f726e4-b81a-4efe-9ccf-d6b0d35f2abe" providerId="AD" clId="Web-{4B1E5750-5B81-AF0E-0361-561FE102F87C}" dt="2021-07-24T10:38:05.876" v="97"/>
          <ac:spMkLst>
            <pc:docMk/>
            <pc:sldMk cId="0" sldId="264"/>
            <ac:spMk id="27665" creationId="{AE29E839-8EE2-411E-BCA1-4827A153879C}"/>
          </ac:spMkLst>
        </pc:spChg>
        <pc:spChg chg="add">
          <ac:chgData name="Nurul Huqe (1815082)" userId="S::1815082@student.uwtsd.ac.uk::b8f726e4-b81a-4efe-9ccf-d6b0d35f2abe" providerId="AD" clId="Web-{4B1E5750-5B81-AF0E-0361-561FE102F87C}" dt="2021-07-24T10:38:05.876" v="97"/>
          <ac:spMkLst>
            <pc:docMk/>
            <pc:sldMk cId="0" sldId="264"/>
            <ac:spMk id="27670" creationId="{524ACB90-B6B8-4C65-9563-44D087436986}"/>
          </ac:spMkLst>
        </pc:spChg>
        <pc:grpChg chg="add del">
          <ac:chgData name="Nurul Huqe (1815082)" userId="S::1815082@student.uwtsd.ac.uk::b8f726e4-b81a-4efe-9ccf-d6b0d35f2abe" providerId="AD" clId="Web-{4B1E5750-5B81-AF0E-0361-561FE102F87C}" dt="2021-07-24T10:38:05.876" v="97"/>
          <ac:grpSpMkLst>
            <pc:docMk/>
            <pc:sldMk cId="0" sldId="264"/>
            <ac:grpSpMk id="109" creationId="{8526DC0F-EB8A-4322-9361-6BB24A488CB6}"/>
          </ac:grpSpMkLst>
        </pc:grpChg>
        <pc:grpChg chg="add del">
          <ac:chgData name="Nurul Huqe (1815082)" userId="S::1815082@student.uwtsd.ac.uk::b8f726e4-b81a-4efe-9ccf-d6b0d35f2abe" providerId="AD" clId="Web-{4B1E5750-5B81-AF0E-0361-561FE102F87C}" dt="2021-07-24T10:38:05.861" v="96"/>
          <ac:grpSpMkLst>
            <pc:docMk/>
            <pc:sldMk cId="0" sldId="264"/>
            <ac:grpSpMk id="155" creationId="{47A7737C-3C33-4AD3-AD0C-3D23025D895A}"/>
          </ac:grpSpMkLst>
        </pc:grpChg>
        <pc:grpChg chg="add del">
          <ac:chgData name="Nurul Huqe (1815082)" userId="S::1815082@student.uwtsd.ac.uk::b8f726e4-b81a-4efe-9ccf-d6b0d35f2abe" providerId="AD" clId="Web-{4B1E5750-5B81-AF0E-0361-561FE102F87C}" dt="2021-07-24T10:38:05.861" v="96"/>
          <ac:grpSpMkLst>
            <pc:docMk/>
            <pc:sldMk cId="0" sldId="264"/>
            <ac:grpSpMk id="178" creationId="{DA1AB708-7782-454A-87D8-5D7392C704C3}"/>
          </ac:grpSpMkLst>
        </pc:grpChg>
        <pc:grpChg chg="add del">
          <ac:chgData name="Nurul Huqe (1815082)" userId="S::1815082@student.uwtsd.ac.uk::b8f726e4-b81a-4efe-9ccf-d6b0d35f2abe" providerId="AD" clId="Web-{4B1E5750-5B81-AF0E-0361-561FE102F87C}" dt="2021-07-24T10:38:05.876" v="97"/>
          <ac:grpSpMkLst>
            <pc:docMk/>
            <pc:sldMk cId="0" sldId="264"/>
            <ac:grpSpMk id="27666" creationId="{FF90C1F2-2654-4C11-9DED-5D89F17DAD98}"/>
          </ac:grpSpMkLst>
        </pc:grpChg>
        <pc:grpChg chg="add">
          <ac:chgData name="Nurul Huqe (1815082)" userId="S::1815082@student.uwtsd.ac.uk::b8f726e4-b81a-4efe-9ccf-d6b0d35f2abe" providerId="AD" clId="Web-{4B1E5750-5B81-AF0E-0361-561FE102F87C}" dt="2021-07-24T10:38:05.876" v="97"/>
          <ac:grpSpMkLst>
            <pc:docMk/>
            <pc:sldMk cId="0" sldId="264"/>
            <ac:grpSpMk id="27671" creationId="{D0EBB716-28D1-462F-BC18-7EB7F32E4E23}"/>
          </ac:grpSpMkLst>
        </pc:grpChg>
        <pc:grpChg chg="add">
          <ac:chgData name="Nurul Huqe (1815082)" userId="S::1815082@student.uwtsd.ac.uk::b8f726e4-b81a-4efe-9ccf-d6b0d35f2abe" providerId="AD" clId="Web-{4B1E5750-5B81-AF0E-0361-561FE102F87C}" dt="2021-07-24T10:38:05.876" v="97"/>
          <ac:grpSpMkLst>
            <pc:docMk/>
            <pc:sldMk cId="0" sldId="264"/>
            <ac:grpSpMk id="27672" creationId="{7345F4E0-E450-4423-B853-C92A5834FF27}"/>
          </ac:grpSpMkLst>
        </pc:grpChg>
        <pc:picChg chg="add mod ord">
          <ac:chgData name="Nurul Huqe (1815082)" userId="S::1815082@student.uwtsd.ac.uk::b8f726e4-b81a-4efe-9ccf-d6b0d35f2abe" providerId="AD" clId="Web-{4B1E5750-5B81-AF0E-0361-561FE102F87C}" dt="2021-07-24T10:38:05.876" v="97"/>
          <ac:picMkLst>
            <pc:docMk/>
            <pc:sldMk cId="0" sldId="264"/>
            <ac:picMk id="27663" creationId="{C78B4E94-2C14-40E6-B634-BC5E31AE2767}"/>
          </ac:picMkLst>
        </pc:picChg>
      </pc:sldChg>
      <pc:sldChg chg="addSp delSp modSp mod setBg modClrScheme setClrOvrMap delDesignElem chgLayout">
        <pc:chgData name="Nurul Huqe (1815082)" userId="S::1815082@student.uwtsd.ac.uk::b8f726e4-b81a-4efe-9ccf-d6b0d35f2abe" providerId="AD" clId="Web-{4B1E5750-5B81-AF0E-0361-561FE102F87C}" dt="2021-07-24T10:37:50.501" v="94"/>
        <pc:sldMkLst>
          <pc:docMk/>
          <pc:sldMk cId="0" sldId="265"/>
        </pc:sldMkLst>
        <pc:spChg chg="mod ord">
          <ac:chgData name="Nurul Huqe (1815082)" userId="S::1815082@student.uwtsd.ac.uk::b8f726e4-b81a-4efe-9ccf-d6b0d35f2abe" providerId="AD" clId="Web-{4B1E5750-5B81-AF0E-0361-561FE102F87C}" dt="2021-07-24T10:37:50.501" v="94"/>
          <ac:spMkLst>
            <pc:docMk/>
            <pc:sldMk cId="0" sldId="265"/>
            <ac:spMk id="3" creationId="{00000000-0000-0000-0000-000000000000}"/>
          </ac:spMkLst>
        </pc:spChg>
        <pc:spChg chg="add del">
          <ac:chgData name="Nurul Huqe (1815082)" userId="S::1815082@student.uwtsd.ac.uk::b8f726e4-b81a-4efe-9ccf-d6b0d35f2abe" providerId="AD" clId="Web-{4B1E5750-5B81-AF0E-0361-561FE102F87C}" dt="2021-07-24T10:37:47.938" v="91"/>
          <ac:spMkLst>
            <pc:docMk/>
            <pc:sldMk cId="0" sldId="265"/>
            <ac:spMk id="5" creationId="{90F08744-9D7B-4693-B8D6-2A5210AE96F6}"/>
          </ac:spMkLst>
        </pc:spChg>
        <pc:spChg chg="add del">
          <ac:chgData name="Nurul Huqe (1815082)" userId="S::1815082@student.uwtsd.ac.uk::b8f726e4-b81a-4efe-9ccf-d6b0d35f2abe" providerId="AD" clId="Web-{4B1E5750-5B81-AF0E-0361-561FE102F87C}" dt="2021-07-24T10:37:47.938" v="91"/>
          <ac:spMkLst>
            <pc:docMk/>
            <pc:sldMk cId="0" sldId="265"/>
            <ac:spMk id="6" creationId="{5B2E630F-F386-44FA-B1A1-C10A9BF4346C}"/>
          </ac:spMkLst>
        </pc:spChg>
        <pc:spChg chg="add del">
          <ac:chgData name="Nurul Huqe (1815082)" userId="S::1815082@student.uwtsd.ac.uk::b8f726e4-b81a-4efe-9ccf-d6b0d35f2abe" providerId="AD" clId="Web-{4B1E5750-5B81-AF0E-0361-561FE102F87C}" dt="2021-07-24T10:37:47.938" v="91"/>
          <ac:spMkLst>
            <pc:docMk/>
            <pc:sldMk cId="0" sldId="265"/>
            <ac:spMk id="7" creationId="{73567C09-8B4D-49A6-A711-C44C5807D8DD}"/>
          </ac:spMkLst>
        </pc:spChg>
        <pc:spChg chg="add del">
          <ac:chgData name="Nurul Huqe (1815082)" userId="S::1815082@student.uwtsd.ac.uk::b8f726e4-b81a-4efe-9ccf-d6b0d35f2abe" providerId="AD" clId="Web-{4B1E5750-5B81-AF0E-0361-561FE102F87C}" dt="2021-07-24T10:35:04.591" v="74"/>
          <ac:spMkLst>
            <pc:docMk/>
            <pc:sldMk cId="0" sldId="265"/>
            <ac:spMk id="8" creationId="{907EF6B7-1338-4443-8C46-6A318D952DFD}"/>
          </ac:spMkLst>
        </pc:spChg>
        <pc:spChg chg="add del">
          <ac:chgData name="Nurul Huqe (1815082)" userId="S::1815082@student.uwtsd.ac.uk::b8f726e4-b81a-4efe-9ccf-d6b0d35f2abe" providerId="AD" clId="Web-{4B1E5750-5B81-AF0E-0361-561FE102F87C}" dt="2021-07-24T10:37:50.501" v="93"/>
          <ac:spMkLst>
            <pc:docMk/>
            <pc:sldMk cId="0" sldId="265"/>
            <ac:spMk id="9" creationId="{D75627FE-0AC5-4349-AC08-45A58BEC9B8C}"/>
          </ac:spMkLst>
        </pc:spChg>
        <pc:spChg chg="add del">
          <ac:chgData name="Nurul Huqe (1815082)" userId="S::1815082@student.uwtsd.ac.uk::b8f726e4-b81a-4efe-9ccf-d6b0d35f2abe" providerId="AD" clId="Web-{4B1E5750-5B81-AF0E-0361-561FE102F87C}" dt="2021-07-24T10:35:04.591" v="74"/>
          <ac:spMkLst>
            <pc:docMk/>
            <pc:sldMk cId="0" sldId="265"/>
            <ac:spMk id="10" creationId="{DAAE4CDD-124C-4DCF-9584-B6033B545DD5}"/>
          </ac:spMkLst>
        </pc:spChg>
        <pc:spChg chg="add">
          <ac:chgData name="Nurul Huqe (1815082)" userId="S::1815082@student.uwtsd.ac.uk::b8f726e4-b81a-4efe-9ccf-d6b0d35f2abe" providerId="AD" clId="Web-{4B1E5750-5B81-AF0E-0361-561FE102F87C}" dt="2021-07-24T10:37:50.501" v="94"/>
          <ac:spMkLst>
            <pc:docMk/>
            <pc:sldMk cId="0" sldId="265"/>
            <ac:spMk id="11" creationId="{F3C5918A-1DC5-4CF3-AA27-00AA3088AA9F}"/>
          </ac:spMkLst>
        </pc:spChg>
        <pc:spChg chg="add del">
          <ac:chgData name="Nurul Huqe (1815082)" userId="S::1815082@student.uwtsd.ac.uk::b8f726e4-b81a-4efe-9ccf-d6b0d35f2abe" providerId="AD" clId="Web-{4B1E5750-5B81-AF0E-0361-561FE102F87C}" dt="2021-07-24T10:35:04.591" v="74"/>
          <ac:spMkLst>
            <pc:docMk/>
            <pc:sldMk cId="0" sldId="265"/>
            <ac:spMk id="12" creationId="{081E4A58-353D-44AE-B2FC-2A74E2E400F7}"/>
          </ac:spMkLst>
        </pc:spChg>
        <pc:spChg chg="add">
          <ac:chgData name="Nurul Huqe (1815082)" userId="S::1815082@student.uwtsd.ac.uk::b8f726e4-b81a-4efe-9ccf-d6b0d35f2abe" providerId="AD" clId="Web-{4B1E5750-5B81-AF0E-0361-561FE102F87C}" dt="2021-07-24T10:37:50.501" v="94"/>
          <ac:spMkLst>
            <pc:docMk/>
            <pc:sldMk cId="0" sldId="265"/>
            <ac:spMk id="13" creationId="{B786683A-6FD6-4BF7-B3B0-DC397677391F}"/>
          </ac:spMkLst>
        </pc:spChg>
        <pc:spChg chg="add">
          <ac:chgData name="Nurul Huqe (1815082)" userId="S::1815082@student.uwtsd.ac.uk::b8f726e4-b81a-4efe-9ccf-d6b0d35f2abe" providerId="AD" clId="Web-{4B1E5750-5B81-AF0E-0361-561FE102F87C}" dt="2021-07-24T10:37:50.501" v="94"/>
          <ac:spMkLst>
            <pc:docMk/>
            <pc:sldMk cId="0" sldId="265"/>
            <ac:spMk id="14" creationId="{117C30F0-5A38-4B60-B632-3AF7C2780824}"/>
          </ac:spMkLst>
        </pc:spChg>
        <pc:spChg chg="add">
          <ac:chgData name="Nurul Huqe (1815082)" userId="S::1815082@student.uwtsd.ac.uk::b8f726e4-b81a-4efe-9ccf-d6b0d35f2abe" providerId="AD" clId="Web-{4B1E5750-5B81-AF0E-0361-561FE102F87C}" dt="2021-07-24T10:37:50.501" v="94"/>
          <ac:spMkLst>
            <pc:docMk/>
            <pc:sldMk cId="0" sldId="265"/>
            <ac:spMk id="15" creationId="{05169E50-59FB-4AEE-B61D-44A882A4CD2C}"/>
          </ac:spMkLst>
        </pc:spChg>
        <pc:spChg chg="add">
          <ac:chgData name="Nurul Huqe (1815082)" userId="S::1815082@student.uwtsd.ac.uk::b8f726e4-b81a-4efe-9ccf-d6b0d35f2abe" providerId="AD" clId="Web-{4B1E5750-5B81-AF0E-0361-561FE102F87C}" dt="2021-07-24T10:37:50.501" v="94"/>
          <ac:spMkLst>
            <pc:docMk/>
            <pc:sldMk cId="0" sldId="265"/>
            <ac:spMk id="16" creationId="{A200CBA5-3F2B-4AAC-9F86-99AFECC19C1D}"/>
          </ac:spMkLst>
        </pc:spChg>
        <pc:spChg chg="add del">
          <ac:chgData name="Nurul Huqe (1815082)" userId="S::1815082@student.uwtsd.ac.uk::b8f726e4-b81a-4efe-9ccf-d6b0d35f2abe" providerId="AD" clId="Web-{4B1E5750-5B81-AF0E-0361-561FE102F87C}" dt="2021-07-24T10:37:50.501" v="93"/>
          <ac:spMkLst>
            <pc:docMk/>
            <pc:sldMk cId="0" sldId="265"/>
            <ac:spMk id="33" creationId="{BC2574CF-1D35-4994-87BD-5A3378E1AB34}"/>
          </ac:spMkLst>
        </pc:spChg>
        <pc:grpChg chg="add del">
          <ac:chgData name="Nurul Huqe (1815082)" userId="S::1815082@student.uwtsd.ac.uk::b8f726e4-b81a-4efe-9ccf-d6b0d35f2abe" providerId="AD" clId="Web-{4B1E5750-5B81-AF0E-0361-561FE102F87C}" dt="2021-07-24T10:37:50.501" v="93"/>
          <ac:grpSpMkLst>
            <pc:docMk/>
            <pc:sldMk cId="0" sldId="265"/>
            <ac:grpSpMk id="32" creationId="{F87AAF7B-2090-475D-9C3E-FDC03DD87A88}"/>
          </ac:grpSpMkLst>
        </pc:grpChg>
        <pc:cxnChg chg="add del">
          <ac:chgData name="Nurul Huqe (1815082)" userId="S::1815082@student.uwtsd.ac.uk::b8f726e4-b81a-4efe-9ccf-d6b0d35f2abe" providerId="AD" clId="Web-{4B1E5750-5B81-AF0E-0361-561FE102F87C}" dt="2021-07-24T10:37:50.501" v="93"/>
          <ac:cxnSpMkLst>
            <pc:docMk/>
            <pc:sldMk cId="0" sldId="265"/>
            <ac:cxnSpMk id="35" creationId="{68B6AB33-DFE6-4FE4-94FE-C9E25424AD16}"/>
          </ac:cxnSpMkLst>
        </pc:cxnChg>
      </pc:sldChg>
      <pc:sldMasterChg chg="del delSldLayout">
        <pc:chgData name="Nurul Huqe (1815082)" userId="S::1815082@student.uwtsd.ac.uk::b8f726e4-b81a-4efe-9ccf-d6b0d35f2abe" providerId="AD" clId="Web-{4B1E5750-5B81-AF0E-0361-561FE102F87C}" dt="2021-07-24T10:30:40.881" v="46"/>
        <pc:sldMasterMkLst>
          <pc:docMk/>
          <pc:sldMasterMk cId="0" sldId="2147483648"/>
        </pc:sldMasterMkLst>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49"/>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0"/>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1"/>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2"/>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3"/>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4"/>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5"/>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6"/>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7"/>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8"/>
          </pc:sldLayoutMkLst>
        </pc:sldLayoutChg>
        <pc:sldLayoutChg chg="del">
          <pc:chgData name="Nurul Huqe (1815082)" userId="S::1815082@student.uwtsd.ac.uk::b8f726e4-b81a-4efe-9ccf-d6b0d35f2abe" providerId="AD" clId="Web-{4B1E5750-5B81-AF0E-0361-561FE102F87C}" dt="2021-07-24T10:30:40.881" v="46"/>
          <pc:sldLayoutMkLst>
            <pc:docMk/>
            <pc:sldMasterMk cId="0" sldId="2147483648"/>
            <pc:sldLayoutMk cId="0" sldId="2147483659"/>
          </pc:sldLayoutMkLst>
        </pc:sldLayoutChg>
      </pc:sldMasterChg>
      <pc:sldMasterChg chg="add del addSldLayout delSldLayout modSldLayout">
        <pc:chgData name="Nurul Huqe (1815082)" userId="S::1815082@student.uwtsd.ac.uk::b8f726e4-b81a-4efe-9ccf-d6b0d35f2abe" providerId="AD" clId="Web-{4B1E5750-5B81-AF0E-0361-561FE102F87C}" dt="2021-07-24T10:30:55.538" v="47"/>
        <pc:sldMasterMkLst>
          <pc:docMk/>
          <pc:sldMasterMk cId="2346631599" sldId="2147483660"/>
        </pc:sldMasterMkLst>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1013570959" sldId="2147483661"/>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4227696976" sldId="2147483662"/>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577133413" sldId="2147483663"/>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2814935932" sldId="2147483664"/>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3326502123" sldId="2147483665"/>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2225648842" sldId="2147483666"/>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2080303395" sldId="2147483667"/>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1229863966" sldId="2147483668"/>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3601632782" sldId="2147483669"/>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3514636212" sldId="2147483670"/>
          </pc:sldLayoutMkLst>
        </pc:sldLayoutChg>
        <pc:sldLayoutChg chg="add del mod replId">
          <pc:chgData name="Nurul Huqe (1815082)" userId="S::1815082@student.uwtsd.ac.uk::b8f726e4-b81a-4efe-9ccf-d6b0d35f2abe" providerId="AD" clId="Web-{4B1E5750-5B81-AF0E-0361-561FE102F87C}" dt="2021-07-24T10:30:55.538" v="47"/>
          <pc:sldLayoutMkLst>
            <pc:docMk/>
            <pc:sldMasterMk cId="2346631599" sldId="2147483660"/>
            <pc:sldLayoutMk cId="460179301" sldId="2147483671"/>
          </pc:sldLayoutMkLst>
        </pc:sldLayoutChg>
      </pc:sldMasterChg>
      <pc:sldMasterChg chg="add del addSldLayout delSldLayout modSldLayout">
        <pc:chgData name="Nurul Huqe (1815082)" userId="S::1815082@student.uwtsd.ac.uk::b8f726e4-b81a-4efe-9ccf-d6b0d35f2abe" providerId="AD" clId="Web-{4B1E5750-5B81-AF0E-0361-561FE102F87C}" dt="2021-07-24T10:35:04.591" v="74"/>
        <pc:sldMasterMkLst>
          <pc:docMk/>
          <pc:sldMasterMk cId="2035552261" sldId="2147483672"/>
        </pc:sldMasterMkLst>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600391121" sldId="2147483673"/>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1707149875" sldId="2147483674"/>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2245039689" sldId="2147483675"/>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544165835" sldId="2147483676"/>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3222332200" sldId="2147483677"/>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4121070925" sldId="2147483678"/>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3299091683" sldId="2147483679"/>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54717013" sldId="2147483680"/>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2626707270" sldId="2147483681"/>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226554969" sldId="2147483682"/>
          </pc:sldLayoutMkLst>
        </pc:sldLayoutChg>
        <pc:sldLayoutChg chg="add del mod replId">
          <pc:chgData name="Nurul Huqe (1815082)" userId="S::1815082@student.uwtsd.ac.uk::b8f726e4-b81a-4efe-9ccf-d6b0d35f2abe" providerId="AD" clId="Web-{4B1E5750-5B81-AF0E-0361-561FE102F87C}" dt="2021-07-24T10:35:04.591" v="74"/>
          <pc:sldLayoutMkLst>
            <pc:docMk/>
            <pc:sldMasterMk cId="2035552261" sldId="2147483672"/>
            <pc:sldLayoutMk cId="416840497" sldId="2147483683"/>
          </pc:sldLayoutMkLst>
        </pc:sldLayoutChg>
      </pc:sldMasterChg>
      <pc:sldMasterChg chg="add del addSldLayout delSldLayout modSldLayout">
        <pc:chgData name="Nurul Huqe (1815082)" userId="S::1815082@student.uwtsd.ac.uk::b8f726e4-b81a-4efe-9ccf-d6b0d35f2abe" providerId="AD" clId="Web-{4B1E5750-5B81-AF0E-0361-561FE102F87C}" dt="2021-07-24T10:35:11.341" v="75"/>
        <pc:sldMasterMkLst>
          <pc:docMk/>
          <pc:sldMasterMk cId="8013104" sldId="2147483684"/>
        </pc:sldMasterMkLst>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1358069972" sldId="2147483685"/>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757069669" sldId="2147483686"/>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1790808961" sldId="2147483687"/>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2446031090" sldId="2147483688"/>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3989357030" sldId="2147483689"/>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2857521380" sldId="2147483690"/>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2770790116" sldId="2147483691"/>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2614715869" sldId="2147483692"/>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848123064" sldId="2147483693"/>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44020457" sldId="2147483694"/>
          </pc:sldLayoutMkLst>
        </pc:sldLayoutChg>
        <pc:sldLayoutChg chg="add del mod replId">
          <pc:chgData name="Nurul Huqe (1815082)" userId="S::1815082@student.uwtsd.ac.uk::b8f726e4-b81a-4efe-9ccf-d6b0d35f2abe" providerId="AD" clId="Web-{4B1E5750-5B81-AF0E-0361-561FE102F87C}" dt="2021-07-24T10:35:11.341" v="75"/>
          <pc:sldLayoutMkLst>
            <pc:docMk/>
            <pc:sldMasterMk cId="8013104" sldId="2147483684"/>
            <pc:sldLayoutMk cId="1962836829" sldId="2147483695"/>
          </pc:sldLayoutMkLst>
        </pc:sldLayoutChg>
      </pc:sldMasterChg>
      <pc:sldMasterChg chg="add del addSldLayout delSldLayout modSldLayout">
        <pc:chgData name="Nurul Huqe (1815082)" userId="S::1815082@student.uwtsd.ac.uk::b8f726e4-b81a-4efe-9ccf-d6b0d35f2abe" providerId="AD" clId="Web-{4B1E5750-5B81-AF0E-0361-561FE102F87C}" dt="2021-07-24T10:35:15.747" v="76"/>
        <pc:sldMasterMkLst>
          <pc:docMk/>
          <pc:sldMasterMk cId="1895778276" sldId="2147483696"/>
        </pc:sldMasterMkLst>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2748552505" sldId="2147483697"/>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1581357922" sldId="2147483698"/>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2223395711" sldId="2147483699"/>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1458151615" sldId="2147483700"/>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1458631076" sldId="2147483701"/>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1581285386" sldId="2147483702"/>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4244214934" sldId="2147483703"/>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974400639" sldId="2147483704"/>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3203775974" sldId="2147483705"/>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809977771" sldId="2147483706"/>
          </pc:sldLayoutMkLst>
        </pc:sldLayoutChg>
        <pc:sldLayoutChg chg="add del mod replId">
          <pc:chgData name="Nurul Huqe (1815082)" userId="S::1815082@student.uwtsd.ac.uk::b8f726e4-b81a-4efe-9ccf-d6b0d35f2abe" providerId="AD" clId="Web-{4B1E5750-5B81-AF0E-0361-561FE102F87C}" dt="2021-07-24T10:35:15.747" v="76"/>
          <pc:sldLayoutMkLst>
            <pc:docMk/>
            <pc:sldMasterMk cId="1895778276" sldId="2147483696"/>
            <pc:sldLayoutMk cId="3183421567" sldId="2147483707"/>
          </pc:sldLayoutMkLst>
        </pc:sldLayoutChg>
      </pc:sldMasterChg>
      <pc:sldMasterChg chg="add del addSldLayout delSldLayout modSldLayout">
        <pc:chgData name="Nurul Huqe (1815082)" userId="S::1815082@student.uwtsd.ac.uk::b8f726e4-b81a-4efe-9ccf-d6b0d35f2abe" providerId="AD" clId="Web-{4B1E5750-5B81-AF0E-0361-561FE102F87C}" dt="2021-07-24T10:35:27.185" v="77"/>
        <pc:sldMasterMkLst>
          <pc:docMk/>
          <pc:sldMasterMk cId="1498971055" sldId="2147483708"/>
        </pc:sldMasterMkLst>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1114875013" sldId="2147483709"/>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1776763661" sldId="2147483710"/>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3900085642" sldId="2147483711"/>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1015125405" sldId="2147483712"/>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821285345" sldId="2147483713"/>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3675022536" sldId="2147483714"/>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1145909519" sldId="2147483715"/>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1796634447" sldId="2147483716"/>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265345538" sldId="2147483717"/>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3821422970" sldId="2147483718"/>
          </pc:sldLayoutMkLst>
        </pc:sldLayoutChg>
        <pc:sldLayoutChg chg="add del mod replId">
          <pc:chgData name="Nurul Huqe (1815082)" userId="S::1815082@student.uwtsd.ac.uk::b8f726e4-b81a-4efe-9ccf-d6b0d35f2abe" providerId="AD" clId="Web-{4B1E5750-5B81-AF0E-0361-561FE102F87C}" dt="2021-07-24T10:35:27.185" v="77"/>
          <pc:sldLayoutMkLst>
            <pc:docMk/>
            <pc:sldMasterMk cId="1498971055" sldId="2147483708"/>
            <pc:sldLayoutMk cId="1324130250" sldId="2147483719"/>
          </pc:sldLayoutMkLst>
        </pc:sldLayoutChg>
      </pc:sldMasterChg>
      <pc:sldMasterChg chg="add del addSldLayout delSldLayout modSldLayout">
        <pc:chgData name="Nurul Huqe (1815082)" userId="S::1815082@student.uwtsd.ac.uk::b8f726e4-b81a-4efe-9ccf-d6b0d35f2abe" providerId="AD" clId="Web-{4B1E5750-5B81-AF0E-0361-561FE102F87C}" dt="2021-07-24T10:36:09.389" v="78"/>
        <pc:sldMasterMkLst>
          <pc:docMk/>
          <pc:sldMasterMk cId="3862664492" sldId="2147483720"/>
        </pc:sldMasterMkLst>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3094286006" sldId="2147483721"/>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643211497" sldId="2147483722"/>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3642401909" sldId="2147483723"/>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4004419319" sldId="2147483724"/>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1955035111" sldId="2147483725"/>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1430846921" sldId="2147483726"/>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4079502160" sldId="2147483727"/>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1492162363" sldId="2147483728"/>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1905664194" sldId="2147483729"/>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4127404667" sldId="2147483730"/>
          </pc:sldLayoutMkLst>
        </pc:sldLayoutChg>
        <pc:sldLayoutChg chg="add del mod replId">
          <pc:chgData name="Nurul Huqe (1815082)" userId="S::1815082@student.uwtsd.ac.uk::b8f726e4-b81a-4efe-9ccf-d6b0d35f2abe" providerId="AD" clId="Web-{4B1E5750-5B81-AF0E-0361-561FE102F87C}" dt="2021-07-24T10:36:09.389" v="78"/>
          <pc:sldLayoutMkLst>
            <pc:docMk/>
            <pc:sldMasterMk cId="3862664492" sldId="2147483720"/>
            <pc:sldLayoutMk cId="1091086404" sldId="2147483731"/>
          </pc:sldLayoutMkLst>
        </pc:sldLayoutChg>
      </pc:sldMasterChg>
      <pc:sldMasterChg chg="add addSldLayout modSldLayout">
        <pc:chgData name="Nurul Huqe (1815082)" userId="S::1815082@student.uwtsd.ac.uk::b8f726e4-b81a-4efe-9ccf-d6b0d35f2abe" providerId="AD" clId="Web-{4B1E5750-5B81-AF0E-0361-561FE102F87C}" dt="2021-07-24T10:36:09.389" v="78"/>
        <pc:sldMasterMkLst>
          <pc:docMk/>
          <pc:sldMasterMk cId="2707875894" sldId="2147483732"/>
        </pc:sldMasterMkLst>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4274981950" sldId="2147483733"/>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2744084236" sldId="2147483734"/>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989601074" sldId="2147483735"/>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3850792987" sldId="2147483736"/>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3081542459" sldId="2147483737"/>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2169177152" sldId="2147483738"/>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1569033295" sldId="2147483739"/>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3933943069" sldId="2147483740"/>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655578391" sldId="2147483741"/>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4265303278" sldId="2147483742"/>
          </pc:sldLayoutMkLst>
        </pc:sldLayoutChg>
        <pc:sldLayoutChg chg="add mod replId">
          <pc:chgData name="Nurul Huqe (1815082)" userId="S::1815082@student.uwtsd.ac.uk::b8f726e4-b81a-4efe-9ccf-d6b0d35f2abe" providerId="AD" clId="Web-{4B1E5750-5B81-AF0E-0361-561FE102F87C}" dt="2021-07-24T10:36:09.389" v="78"/>
          <pc:sldLayoutMkLst>
            <pc:docMk/>
            <pc:sldMasterMk cId="2707875894" sldId="2147483732"/>
            <pc:sldLayoutMk cId="1973198824" sldId="2147483743"/>
          </pc:sldLayoutMkLst>
        </pc:sldLayoutChg>
      </pc:sldMasterChg>
    </pc:docChg>
  </pc:docChgLst>
  <pc:docChgLst>
    <pc:chgData name="Nurul Huqe (1815082)" userId="b8f726e4-b81a-4efe-9ccf-d6b0d35f2abe" providerId="ADAL" clId="{5F7D30D3-74FD-C349-87F9-6C0C6F2947F6}"/>
    <pc:docChg chg="undo custSel modSld addMainMaster delMainMaster">
      <pc:chgData name="Nurul Huqe (1815082)" userId="b8f726e4-b81a-4efe-9ccf-d6b0d35f2abe" providerId="ADAL" clId="{5F7D30D3-74FD-C349-87F9-6C0C6F2947F6}" dt="2021-07-24T04:25:42.479" v="8" actId="113"/>
      <pc:docMkLst>
        <pc:docMk/>
      </pc:docMkLst>
      <pc:sldChg chg="addSp delSp modSp mod modClrScheme chgLayout">
        <pc:chgData name="Nurul Huqe (1815082)" userId="b8f726e4-b81a-4efe-9ccf-d6b0d35f2abe" providerId="ADAL" clId="{5F7D30D3-74FD-C349-87F9-6C0C6F2947F6}" dt="2021-07-24T04:25:42.479" v="8" actId="113"/>
        <pc:sldMkLst>
          <pc:docMk/>
          <pc:sldMk cId="0" sldId="256"/>
        </pc:sldMkLst>
        <pc:spChg chg="mod ord">
          <ac:chgData name="Nurul Huqe (1815082)" userId="b8f726e4-b81a-4efe-9ccf-d6b0d35f2abe" providerId="ADAL" clId="{5F7D30D3-74FD-C349-87F9-6C0C6F2947F6}" dt="2021-07-24T04:24:05.581" v="3" actId="700"/>
          <ac:spMkLst>
            <pc:docMk/>
            <pc:sldMk cId="0" sldId="256"/>
            <ac:spMk id="2" creationId="{00000000-0000-0000-0000-000000000000}"/>
          </ac:spMkLst>
        </pc:spChg>
        <pc:spChg chg="mod ord">
          <ac:chgData name="Nurul Huqe (1815082)" userId="b8f726e4-b81a-4efe-9ccf-d6b0d35f2abe" providerId="ADAL" clId="{5F7D30D3-74FD-C349-87F9-6C0C6F2947F6}" dt="2021-07-24T04:25:42.479" v="8" actId="113"/>
          <ac:spMkLst>
            <pc:docMk/>
            <pc:sldMk cId="0" sldId="256"/>
            <ac:spMk id="3" creationId="{00000000-0000-0000-0000-000000000000}"/>
          </ac:spMkLst>
        </pc:spChg>
        <pc:spChg chg="add del mod ord">
          <ac:chgData name="Nurul Huqe (1815082)" userId="b8f726e4-b81a-4efe-9ccf-d6b0d35f2abe" providerId="ADAL" clId="{5F7D30D3-74FD-C349-87F9-6C0C6F2947F6}" dt="2021-07-24T04:24:05.581" v="3" actId="700"/>
          <ac:spMkLst>
            <pc:docMk/>
            <pc:sldMk cId="0" sldId="256"/>
            <ac:spMk id="4" creationId="{D6963E60-498A-1F49-9710-1225498FD5C2}"/>
          </ac:spMkLst>
        </pc:spChg>
        <pc:graphicFrameChg chg="add del">
          <ac:chgData name="Nurul Huqe (1815082)" userId="b8f726e4-b81a-4efe-9ccf-d6b0d35f2abe" providerId="ADAL" clId="{5F7D30D3-74FD-C349-87F9-6C0C6F2947F6}" dt="2021-07-24T04:24:04.219" v="2" actId="3680"/>
          <ac:graphicFrameMkLst>
            <pc:docMk/>
            <pc:sldMk cId="0" sldId="256"/>
            <ac:graphicFrameMk id="5" creationId="{6FCB9D98-7A8C-2C42-B0F0-AFC6A5EFD9ED}"/>
          </ac:graphicFrameMkLst>
        </pc:graphicFrame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47650462962963014"/>
          <c:y val="0.88787861113320476"/>
        </c:manualLayout>
      </c:layout>
      <c:overlay val="0"/>
    </c:title>
    <c:autoTitleDeleted val="0"/>
    <c:plotArea>
      <c:layout/>
      <c:barChart>
        <c:barDir val="col"/>
        <c:grouping val="clustered"/>
        <c:varyColors val="0"/>
        <c:ser>
          <c:idx val="0"/>
          <c:order val="0"/>
          <c:tx>
            <c:strRef>
              <c:f>Sheet1!$B$1</c:f>
              <c:strCache>
                <c:ptCount val="1"/>
                <c:pt idx="0">
                  <c:v>Cost £30000.00</c:v>
                </c:pt>
              </c:strCache>
            </c:strRef>
          </c:tx>
          <c:invertIfNegative val="0"/>
          <c:cat>
            <c:strRef>
              <c:f>Sheet1!$A$2:$A$7</c:f>
              <c:strCache>
                <c:ptCount val="6"/>
                <c:pt idx="0">
                  <c:v>Alaminium/glass veranda</c:v>
                </c:pt>
                <c:pt idx="1">
                  <c:v>PVC wall/Transaparent Glass</c:v>
                </c:pt>
                <c:pt idx="2">
                  <c:v>Floor Tiles/Under floor heating</c:v>
                </c:pt>
                <c:pt idx="3">
                  <c:v>All electric works</c:v>
                </c:pt>
                <c:pt idx="4">
                  <c:v>Installation charge</c:v>
                </c:pt>
                <c:pt idx="5">
                  <c:v>Extra accessories</c:v>
                </c:pt>
              </c:strCache>
            </c:strRef>
          </c:cat>
          <c:val>
            <c:numRef>
              <c:f>Sheet1!$B$2:$B$7</c:f>
              <c:numCache>
                <c:formatCode>"£"#,##0_);[Red]\("£"#,##0\)</c:formatCode>
                <c:ptCount val="6"/>
                <c:pt idx="0" formatCode="&quot;£&quot;#,##0.00_);[Red]\(&quot;£&quot;#,##0.00\)">
                  <c:v>7500</c:v>
                </c:pt>
                <c:pt idx="1">
                  <c:v>6250</c:v>
                </c:pt>
                <c:pt idx="2" formatCode="&quot;£&quot;#,##0.00_);[Red]\(&quot;£&quot;#,##0.00\)">
                  <c:v>5549</c:v>
                </c:pt>
                <c:pt idx="3" formatCode="&quot;£&quot;#,##0.00_);[Red]\(&quot;£&quot;#,##0.00\)">
                  <c:v>4600</c:v>
                </c:pt>
                <c:pt idx="4" formatCode="&quot;£&quot;#,##0.00_);[Red]\(&quot;£&quot;#,##0.00\)">
                  <c:v>4500</c:v>
                </c:pt>
                <c:pt idx="5" formatCode="&quot;£&quot;#,##0.00_);[Red]\(&quot;£&quot;#,##0.00\)">
                  <c:v>1601</c:v>
                </c:pt>
              </c:numCache>
            </c:numRef>
          </c:val>
          <c:extLst>
            <c:ext xmlns:c16="http://schemas.microsoft.com/office/drawing/2014/chart" uri="{C3380CC4-5D6E-409C-BE32-E72D297353CC}">
              <c16:uniqueId val="{00000000-0927-CC43-87FB-C1BD28A8F2B7}"/>
            </c:ext>
          </c:extLst>
        </c:ser>
        <c:dLbls>
          <c:showLegendKey val="0"/>
          <c:showVal val="0"/>
          <c:showCatName val="0"/>
          <c:showSerName val="0"/>
          <c:showPercent val="0"/>
          <c:showBubbleSize val="0"/>
        </c:dLbls>
        <c:gapWidth val="150"/>
        <c:axId val="61151872"/>
        <c:axId val="65278336"/>
      </c:barChart>
      <c:catAx>
        <c:axId val="61151872"/>
        <c:scaling>
          <c:orientation val="minMax"/>
        </c:scaling>
        <c:delete val="0"/>
        <c:axPos val="b"/>
        <c:numFmt formatCode="General" sourceLinked="0"/>
        <c:majorTickMark val="out"/>
        <c:minorTickMark val="none"/>
        <c:tickLblPos val="nextTo"/>
        <c:crossAx val="65278336"/>
        <c:crosses val="autoZero"/>
        <c:auto val="1"/>
        <c:lblAlgn val="ctr"/>
        <c:lblOffset val="100"/>
        <c:noMultiLvlLbl val="0"/>
      </c:catAx>
      <c:valAx>
        <c:axId val="65278336"/>
        <c:scaling>
          <c:orientation val="minMax"/>
        </c:scaling>
        <c:delete val="0"/>
        <c:axPos val="l"/>
        <c:majorGridlines/>
        <c:numFmt formatCode="&quot;£&quot;#,##0.00_);[Red]\(&quot;£&quot;#,##0.00\)" sourceLinked="1"/>
        <c:majorTickMark val="out"/>
        <c:minorTickMark val="none"/>
        <c:tickLblPos val="nextTo"/>
        <c:crossAx val="61151872"/>
        <c:crosses val="autoZero"/>
        <c:crossBetween val="between"/>
      </c:valAx>
    </c:plotArea>
    <c:legend>
      <c:legendPos val="r"/>
      <c:overlay val="0"/>
    </c:legend>
    <c:plotVisOnly val="1"/>
    <c:dispBlanksAs val="gap"/>
    <c:showDLblsOverMax val="0"/>
  </c:chart>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F8B767-9035-40E6-B7D6-4D7D2011B88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2222900-A667-4528-89FD-D78C9E3EA85A}">
      <dgm:prSet/>
      <dgm:spPr/>
      <dgm:t>
        <a:bodyPr/>
        <a:lstStyle/>
        <a:p>
          <a:r>
            <a:rPr lang="en-GB"/>
            <a:t>Who is involved in this project?</a:t>
          </a:r>
          <a:endParaRPr lang="en-US"/>
        </a:p>
      </dgm:t>
    </dgm:pt>
    <dgm:pt modelId="{55469573-B57C-403C-9025-6A36653D8D06}" type="parTrans" cxnId="{BDA696CE-0701-45ED-B4BB-243288727497}">
      <dgm:prSet/>
      <dgm:spPr/>
      <dgm:t>
        <a:bodyPr/>
        <a:lstStyle/>
        <a:p>
          <a:endParaRPr lang="en-US"/>
        </a:p>
      </dgm:t>
    </dgm:pt>
    <dgm:pt modelId="{5277CA45-663B-4D8D-AFAD-A09CBD2A6C01}" type="sibTrans" cxnId="{BDA696CE-0701-45ED-B4BB-243288727497}">
      <dgm:prSet/>
      <dgm:spPr/>
      <dgm:t>
        <a:bodyPr/>
        <a:lstStyle/>
        <a:p>
          <a:endParaRPr lang="en-US"/>
        </a:p>
      </dgm:t>
    </dgm:pt>
    <dgm:pt modelId="{C9329CF7-3A08-4DF4-AFAE-2FC2C44203DF}">
      <dgm:prSet/>
      <dgm:spPr/>
      <dgm:t>
        <a:bodyPr/>
        <a:lstStyle/>
        <a:p>
          <a:r>
            <a:rPr lang="en-GB"/>
            <a:t>Restaurant Owner</a:t>
          </a:r>
          <a:endParaRPr lang="en-US"/>
        </a:p>
      </dgm:t>
    </dgm:pt>
    <dgm:pt modelId="{8E8E8A33-1427-494B-971F-F9E412363EF6}" type="parTrans" cxnId="{D4518783-3FD6-40CC-9357-2875B85CF0AB}">
      <dgm:prSet/>
      <dgm:spPr/>
      <dgm:t>
        <a:bodyPr/>
        <a:lstStyle/>
        <a:p>
          <a:endParaRPr lang="en-US"/>
        </a:p>
      </dgm:t>
    </dgm:pt>
    <dgm:pt modelId="{8CF81632-5F30-41C7-B415-2525E78BCC8F}" type="sibTrans" cxnId="{D4518783-3FD6-40CC-9357-2875B85CF0AB}">
      <dgm:prSet/>
      <dgm:spPr/>
      <dgm:t>
        <a:bodyPr/>
        <a:lstStyle/>
        <a:p>
          <a:endParaRPr lang="en-US"/>
        </a:p>
      </dgm:t>
    </dgm:pt>
    <dgm:pt modelId="{57771852-C86D-44FB-BAF6-D65BCD02C645}">
      <dgm:prSet/>
      <dgm:spPr/>
      <dgm:t>
        <a:bodyPr/>
        <a:lstStyle/>
        <a:p>
          <a:r>
            <a:rPr lang="en-GB"/>
            <a:t>Manager and staff</a:t>
          </a:r>
          <a:endParaRPr lang="en-US"/>
        </a:p>
      </dgm:t>
    </dgm:pt>
    <dgm:pt modelId="{1A08594C-0E0C-423D-8688-282A6B3564FD}" type="parTrans" cxnId="{6610D318-04C9-4027-9394-EA7C04D43320}">
      <dgm:prSet/>
      <dgm:spPr/>
      <dgm:t>
        <a:bodyPr/>
        <a:lstStyle/>
        <a:p>
          <a:endParaRPr lang="en-US"/>
        </a:p>
      </dgm:t>
    </dgm:pt>
    <dgm:pt modelId="{73136353-071A-4077-853D-2CACE51134A2}" type="sibTrans" cxnId="{6610D318-04C9-4027-9394-EA7C04D43320}">
      <dgm:prSet/>
      <dgm:spPr/>
      <dgm:t>
        <a:bodyPr/>
        <a:lstStyle/>
        <a:p>
          <a:endParaRPr lang="en-US"/>
        </a:p>
      </dgm:t>
    </dgm:pt>
    <dgm:pt modelId="{23076232-4B0A-4609-AFD0-24C408EC9365}">
      <dgm:prSet/>
      <dgm:spPr/>
      <dgm:t>
        <a:bodyPr/>
        <a:lstStyle/>
        <a:p>
          <a:r>
            <a:rPr lang="en-GB"/>
            <a:t>Customers</a:t>
          </a:r>
          <a:endParaRPr lang="en-US"/>
        </a:p>
      </dgm:t>
    </dgm:pt>
    <dgm:pt modelId="{12FF25F0-EDA2-47BA-B4D4-547629C3A3B8}" type="parTrans" cxnId="{21A5D9A8-B0BB-4EB1-9E92-A871F45B627A}">
      <dgm:prSet/>
      <dgm:spPr/>
      <dgm:t>
        <a:bodyPr/>
        <a:lstStyle/>
        <a:p>
          <a:endParaRPr lang="en-US"/>
        </a:p>
      </dgm:t>
    </dgm:pt>
    <dgm:pt modelId="{4D0FE82C-2225-4DFD-8948-5DA11D40DB1D}" type="sibTrans" cxnId="{21A5D9A8-B0BB-4EB1-9E92-A871F45B627A}">
      <dgm:prSet/>
      <dgm:spPr/>
      <dgm:t>
        <a:bodyPr/>
        <a:lstStyle/>
        <a:p>
          <a:endParaRPr lang="en-US"/>
        </a:p>
      </dgm:t>
    </dgm:pt>
    <dgm:pt modelId="{FDDC2929-CB7E-42A1-B9DA-3ADC3FEF566B}">
      <dgm:prSet/>
      <dgm:spPr/>
      <dgm:t>
        <a:bodyPr/>
        <a:lstStyle/>
        <a:p>
          <a:r>
            <a:rPr lang="en-GB"/>
            <a:t>Suppliers</a:t>
          </a:r>
          <a:endParaRPr lang="en-US"/>
        </a:p>
      </dgm:t>
    </dgm:pt>
    <dgm:pt modelId="{7E571B93-435B-4480-B313-161062EB5F2D}" type="parTrans" cxnId="{3EBE6C1A-7FD3-4F33-9023-BDC4EEF12158}">
      <dgm:prSet/>
      <dgm:spPr/>
      <dgm:t>
        <a:bodyPr/>
        <a:lstStyle/>
        <a:p>
          <a:endParaRPr lang="en-US"/>
        </a:p>
      </dgm:t>
    </dgm:pt>
    <dgm:pt modelId="{A08A8B0D-6142-412D-BA14-AD11BAFBABD9}" type="sibTrans" cxnId="{3EBE6C1A-7FD3-4F33-9023-BDC4EEF12158}">
      <dgm:prSet/>
      <dgm:spPr/>
      <dgm:t>
        <a:bodyPr/>
        <a:lstStyle/>
        <a:p>
          <a:endParaRPr lang="en-US"/>
        </a:p>
      </dgm:t>
    </dgm:pt>
    <dgm:pt modelId="{CC7DE44B-0CDE-45DA-A451-7157A16DE429}" type="pres">
      <dgm:prSet presAssocID="{F6F8B767-9035-40E6-B7D6-4D7D2011B880}" presName="linear" presStyleCnt="0">
        <dgm:presLayoutVars>
          <dgm:animLvl val="lvl"/>
          <dgm:resizeHandles val="exact"/>
        </dgm:presLayoutVars>
      </dgm:prSet>
      <dgm:spPr/>
    </dgm:pt>
    <dgm:pt modelId="{AE85FDDA-BBAF-408A-861C-8BD14719DBAB}" type="pres">
      <dgm:prSet presAssocID="{62222900-A667-4528-89FD-D78C9E3EA85A}" presName="parentText" presStyleLbl="node1" presStyleIdx="0" presStyleCnt="5">
        <dgm:presLayoutVars>
          <dgm:chMax val="0"/>
          <dgm:bulletEnabled val="1"/>
        </dgm:presLayoutVars>
      </dgm:prSet>
      <dgm:spPr/>
    </dgm:pt>
    <dgm:pt modelId="{21C67DFC-9D0D-4B35-9E40-96C0D71D3B78}" type="pres">
      <dgm:prSet presAssocID="{5277CA45-663B-4D8D-AFAD-A09CBD2A6C01}" presName="spacer" presStyleCnt="0"/>
      <dgm:spPr/>
    </dgm:pt>
    <dgm:pt modelId="{7F7E555B-F541-4DFC-8A00-BF2083986E54}" type="pres">
      <dgm:prSet presAssocID="{C9329CF7-3A08-4DF4-AFAE-2FC2C44203DF}" presName="parentText" presStyleLbl="node1" presStyleIdx="1" presStyleCnt="5">
        <dgm:presLayoutVars>
          <dgm:chMax val="0"/>
          <dgm:bulletEnabled val="1"/>
        </dgm:presLayoutVars>
      </dgm:prSet>
      <dgm:spPr/>
    </dgm:pt>
    <dgm:pt modelId="{A89BD2F9-4A3D-4D6C-A479-6367C4D78B77}" type="pres">
      <dgm:prSet presAssocID="{8CF81632-5F30-41C7-B415-2525E78BCC8F}" presName="spacer" presStyleCnt="0"/>
      <dgm:spPr/>
    </dgm:pt>
    <dgm:pt modelId="{AD6BB3D4-D743-421C-9985-4B21B84238EE}" type="pres">
      <dgm:prSet presAssocID="{57771852-C86D-44FB-BAF6-D65BCD02C645}" presName="parentText" presStyleLbl="node1" presStyleIdx="2" presStyleCnt="5">
        <dgm:presLayoutVars>
          <dgm:chMax val="0"/>
          <dgm:bulletEnabled val="1"/>
        </dgm:presLayoutVars>
      </dgm:prSet>
      <dgm:spPr/>
    </dgm:pt>
    <dgm:pt modelId="{C82F99D5-6749-495B-AF91-63CAA141A2F7}" type="pres">
      <dgm:prSet presAssocID="{73136353-071A-4077-853D-2CACE51134A2}" presName="spacer" presStyleCnt="0"/>
      <dgm:spPr/>
    </dgm:pt>
    <dgm:pt modelId="{29DE111F-67BF-43A6-8860-BD576044C753}" type="pres">
      <dgm:prSet presAssocID="{23076232-4B0A-4609-AFD0-24C408EC9365}" presName="parentText" presStyleLbl="node1" presStyleIdx="3" presStyleCnt="5">
        <dgm:presLayoutVars>
          <dgm:chMax val="0"/>
          <dgm:bulletEnabled val="1"/>
        </dgm:presLayoutVars>
      </dgm:prSet>
      <dgm:spPr/>
    </dgm:pt>
    <dgm:pt modelId="{9EF31145-B8B1-4056-B5BE-62D4F99D2926}" type="pres">
      <dgm:prSet presAssocID="{4D0FE82C-2225-4DFD-8948-5DA11D40DB1D}" presName="spacer" presStyleCnt="0"/>
      <dgm:spPr/>
    </dgm:pt>
    <dgm:pt modelId="{3E108A42-4018-453B-8494-A9E2E9FAF2A0}" type="pres">
      <dgm:prSet presAssocID="{FDDC2929-CB7E-42A1-B9DA-3ADC3FEF566B}" presName="parentText" presStyleLbl="node1" presStyleIdx="4" presStyleCnt="5">
        <dgm:presLayoutVars>
          <dgm:chMax val="0"/>
          <dgm:bulletEnabled val="1"/>
        </dgm:presLayoutVars>
      </dgm:prSet>
      <dgm:spPr/>
    </dgm:pt>
  </dgm:ptLst>
  <dgm:cxnLst>
    <dgm:cxn modelId="{6610D318-04C9-4027-9394-EA7C04D43320}" srcId="{F6F8B767-9035-40E6-B7D6-4D7D2011B880}" destId="{57771852-C86D-44FB-BAF6-D65BCD02C645}" srcOrd="2" destOrd="0" parTransId="{1A08594C-0E0C-423D-8688-282A6B3564FD}" sibTransId="{73136353-071A-4077-853D-2CACE51134A2}"/>
    <dgm:cxn modelId="{3EBE6C1A-7FD3-4F33-9023-BDC4EEF12158}" srcId="{F6F8B767-9035-40E6-B7D6-4D7D2011B880}" destId="{FDDC2929-CB7E-42A1-B9DA-3ADC3FEF566B}" srcOrd="4" destOrd="0" parTransId="{7E571B93-435B-4480-B313-161062EB5F2D}" sibTransId="{A08A8B0D-6142-412D-BA14-AD11BAFBABD9}"/>
    <dgm:cxn modelId="{963FCB3A-114A-40EB-8CAC-B3E878AF1AE8}" type="presOf" srcId="{57771852-C86D-44FB-BAF6-D65BCD02C645}" destId="{AD6BB3D4-D743-421C-9985-4B21B84238EE}" srcOrd="0" destOrd="0" presId="urn:microsoft.com/office/officeart/2005/8/layout/vList2"/>
    <dgm:cxn modelId="{883AE546-E6EF-4389-9B5A-FA1EB7D64900}" type="presOf" srcId="{F6F8B767-9035-40E6-B7D6-4D7D2011B880}" destId="{CC7DE44B-0CDE-45DA-A451-7157A16DE429}" srcOrd="0" destOrd="0" presId="urn:microsoft.com/office/officeart/2005/8/layout/vList2"/>
    <dgm:cxn modelId="{ABFEB06D-B729-4470-84A0-2F880A944384}" type="presOf" srcId="{62222900-A667-4528-89FD-D78C9E3EA85A}" destId="{AE85FDDA-BBAF-408A-861C-8BD14719DBAB}" srcOrd="0" destOrd="0" presId="urn:microsoft.com/office/officeart/2005/8/layout/vList2"/>
    <dgm:cxn modelId="{D4518783-3FD6-40CC-9357-2875B85CF0AB}" srcId="{F6F8B767-9035-40E6-B7D6-4D7D2011B880}" destId="{C9329CF7-3A08-4DF4-AFAE-2FC2C44203DF}" srcOrd="1" destOrd="0" parTransId="{8E8E8A33-1427-494B-971F-F9E412363EF6}" sibTransId="{8CF81632-5F30-41C7-B415-2525E78BCC8F}"/>
    <dgm:cxn modelId="{7979E598-A9D0-477B-8A04-473213E7845D}" type="presOf" srcId="{23076232-4B0A-4609-AFD0-24C408EC9365}" destId="{29DE111F-67BF-43A6-8860-BD576044C753}" srcOrd="0" destOrd="0" presId="urn:microsoft.com/office/officeart/2005/8/layout/vList2"/>
    <dgm:cxn modelId="{21A5D9A8-B0BB-4EB1-9E92-A871F45B627A}" srcId="{F6F8B767-9035-40E6-B7D6-4D7D2011B880}" destId="{23076232-4B0A-4609-AFD0-24C408EC9365}" srcOrd="3" destOrd="0" parTransId="{12FF25F0-EDA2-47BA-B4D4-547629C3A3B8}" sibTransId="{4D0FE82C-2225-4DFD-8948-5DA11D40DB1D}"/>
    <dgm:cxn modelId="{BDA696CE-0701-45ED-B4BB-243288727497}" srcId="{F6F8B767-9035-40E6-B7D6-4D7D2011B880}" destId="{62222900-A667-4528-89FD-D78C9E3EA85A}" srcOrd="0" destOrd="0" parTransId="{55469573-B57C-403C-9025-6A36653D8D06}" sibTransId="{5277CA45-663B-4D8D-AFAD-A09CBD2A6C01}"/>
    <dgm:cxn modelId="{A6DB14E9-228C-4D83-8C9B-79CE101999C8}" type="presOf" srcId="{FDDC2929-CB7E-42A1-B9DA-3ADC3FEF566B}" destId="{3E108A42-4018-453B-8494-A9E2E9FAF2A0}" srcOrd="0" destOrd="0" presId="urn:microsoft.com/office/officeart/2005/8/layout/vList2"/>
    <dgm:cxn modelId="{BA3C6EF6-32C1-40BE-B2C2-F0E3DEB4F8AC}" type="presOf" srcId="{C9329CF7-3A08-4DF4-AFAE-2FC2C44203DF}" destId="{7F7E555B-F541-4DFC-8A00-BF2083986E54}" srcOrd="0" destOrd="0" presId="urn:microsoft.com/office/officeart/2005/8/layout/vList2"/>
    <dgm:cxn modelId="{BA9BDD6F-0AB8-486C-A726-803F6DE58F22}" type="presParOf" srcId="{CC7DE44B-0CDE-45DA-A451-7157A16DE429}" destId="{AE85FDDA-BBAF-408A-861C-8BD14719DBAB}" srcOrd="0" destOrd="0" presId="urn:microsoft.com/office/officeart/2005/8/layout/vList2"/>
    <dgm:cxn modelId="{9F050005-53E9-4069-B4BB-1E9DD44E22A2}" type="presParOf" srcId="{CC7DE44B-0CDE-45DA-A451-7157A16DE429}" destId="{21C67DFC-9D0D-4B35-9E40-96C0D71D3B78}" srcOrd="1" destOrd="0" presId="urn:microsoft.com/office/officeart/2005/8/layout/vList2"/>
    <dgm:cxn modelId="{1AD02FD4-B3FC-4667-8936-C9C6ADDE47B7}" type="presParOf" srcId="{CC7DE44B-0CDE-45DA-A451-7157A16DE429}" destId="{7F7E555B-F541-4DFC-8A00-BF2083986E54}" srcOrd="2" destOrd="0" presId="urn:microsoft.com/office/officeart/2005/8/layout/vList2"/>
    <dgm:cxn modelId="{527452CF-776C-4D58-B5A3-BAD46B1199AD}" type="presParOf" srcId="{CC7DE44B-0CDE-45DA-A451-7157A16DE429}" destId="{A89BD2F9-4A3D-4D6C-A479-6367C4D78B77}" srcOrd="3" destOrd="0" presId="urn:microsoft.com/office/officeart/2005/8/layout/vList2"/>
    <dgm:cxn modelId="{E1001311-903D-4C6C-AB0B-5712F39BDE3B}" type="presParOf" srcId="{CC7DE44B-0CDE-45DA-A451-7157A16DE429}" destId="{AD6BB3D4-D743-421C-9985-4B21B84238EE}" srcOrd="4" destOrd="0" presId="urn:microsoft.com/office/officeart/2005/8/layout/vList2"/>
    <dgm:cxn modelId="{893B8EAA-7231-4C4D-9385-B5E55D7523C1}" type="presParOf" srcId="{CC7DE44B-0CDE-45DA-A451-7157A16DE429}" destId="{C82F99D5-6749-495B-AF91-63CAA141A2F7}" srcOrd="5" destOrd="0" presId="urn:microsoft.com/office/officeart/2005/8/layout/vList2"/>
    <dgm:cxn modelId="{290DE49A-F768-4D79-B762-DEBA40F9A04A}" type="presParOf" srcId="{CC7DE44B-0CDE-45DA-A451-7157A16DE429}" destId="{29DE111F-67BF-43A6-8860-BD576044C753}" srcOrd="6" destOrd="0" presId="urn:microsoft.com/office/officeart/2005/8/layout/vList2"/>
    <dgm:cxn modelId="{011F7F47-366F-4970-8702-E27E7CFFD343}" type="presParOf" srcId="{CC7DE44B-0CDE-45DA-A451-7157A16DE429}" destId="{9EF31145-B8B1-4056-B5BE-62D4F99D2926}" srcOrd="7" destOrd="0" presId="urn:microsoft.com/office/officeart/2005/8/layout/vList2"/>
    <dgm:cxn modelId="{5E0ECB26-AEB8-4673-A97A-60E4C01E933A}" type="presParOf" srcId="{CC7DE44B-0CDE-45DA-A451-7157A16DE429}" destId="{3E108A42-4018-453B-8494-A9E2E9FAF2A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97A9C3-7C8A-4DDF-BABC-9C42B564EDF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9457B6E-7228-40F6-9633-94FBD32B34EB}">
      <dgm:prSet/>
      <dgm:spPr/>
      <dgm:t>
        <a:bodyPr/>
        <a:lstStyle/>
        <a:p>
          <a:r>
            <a:rPr lang="en-GB"/>
            <a:t>Preparing</a:t>
          </a:r>
          <a:endParaRPr lang="en-US"/>
        </a:p>
      </dgm:t>
    </dgm:pt>
    <dgm:pt modelId="{AC81A39B-E8A3-4452-9225-0C0CF30393EE}" type="parTrans" cxnId="{54CFE829-E29C-4072-9FDD-1F786F3CCEA8}">
      <dgm:prSet/>
      <dgm:spPr/>
      <dgm:t>
        <a:bodyPr/>
        <a:lstStyle/>
        <a:p>
          <a:endParaRPr lang="en-US"/>
        </a:p>
      </dgm:t>
    </dgm:pt>
    <dgm:pt modelId="{0BB3DD8E-BE29-44B1-BB7A-512C7F9A0280}" type="sibTrans" cxnId="{54CFE829-E29C-4072-9FDD-1F786F3CCEA8}">
      <dgm:prSet/>
      <dgm:spPr/>
      <dgm:t>
        <a:bodyPr/>
        <a:lstStyle/>
        <a:p>
          <a:endParaRPr lang="en-US"/>
        </a:p>
      </dgm:t>
    </dgm:pt>
    <dgm:pt modelId="{16686E9B-6C5B-4FD3-BC6A-FC0C2C357196}">
      <dgm:prSet/>
      <dgm:spPr/>
      <dgm:t>
        <a:bodyPr/>
        <a:lstStyle/>
        <a:p>
          <a:r>
            <a:rPr lang="en-GB"/>
            <a:t>Planning</a:t>
          </a:r>
          <a:endParaRPr lang="en-US"/>
        </a:p>
      </dgm:t>
    </dgm:pt>
    <dgm:pt modelId="{E3B17E21-3480-4D6D-9022-55219429A047}" type="parTrans" cxnId="{AB502796-E20A-4067-A521-3B0670D4A527}">
      <dgm:prSet/>
      <dgm:spPr/>
      <dgm:t>
        <a:bodyPr/>
        <a:lstStyle/>
        <a:p>
          <a:endParaRPr lang="en-US"/>
        </a:p>
      </dgm:t>
    </dgm:pt>
    <dgm:pt modelId="{7AFF0A80-8F95-4B57-8813-3124281973AC}" type="sibTrans" cxnId="{AB502796-E20A-4067-A521-3B0670D4A527}">
      <dgm:prSet/>
      <dgm:spPr/>
      <dgm:t>
        <a:bodyPr/>
        <a:lstStyle/>
        <a:p>
          <a:endParaRPr lang="en-US"/>
        </a:p>
      </dgm:t>
    </dgm:pt>
    <dgm:pt modelId="{A004A8CC-8A2F-43DF-B3D2-B54B56D5740C}">
      <dgm:prSet/>
      <dgm:spPr/>
      <dgm:t>
        <a:bodyPr/>
        <a:lstStyle/>
        <a:p>
          <a:r>
            <a:rPr lang="en-GB"/>
            <a:t>Development</a:t>
          </a:r>
          <a:endParaRPr lang="en-US"/>
        </a:p>
      </dgm:t>
    </dgm:pt>
    <dgm:pt modelId="{F014BBB2-DA38-40FF-89AA-846AD024ADC1}" type="parTrans" cxnId="{739C15B2-D3DB-463D-9D15-96645D24818E}">
      <dgm:prSet/>
      <dgm:spPr/>
      <dgm:t>
        <a:bodyPr/>
        <a:lstStyle/>
        <a:p>
          <a:endParaRPr lang="en-US"/>
        </a:p>
      </dgm:t>
    </dgm:pt>
    <dgm:pt modelId="{3D68DBB1-6DA0-4721-9793-62BAA0C1083D}" type="sibTrans" cxnId="{739C15B2-D3DB-463D-9D15-96645D24818E}">
      <dgm:prSet/>
      <dgm:spPr/>
      <dgm:t>
        <a:bodyPr/>
        <a:lstStyle/>
        <a:p>
          <a:endParaRPr lang="en-US"/>
        </a:p>
      </dgm:t>
    </dgm:pt>
    <dgm:pt modelId="{A2E2C227-0D60-47FB-A639-BF0EEA1302B7}">
      <dgm:prSet/>
      <dgm:spPr/>
      <dgm:t>
        <a:bodyPr/>
        <a:lstStyle/>
        <a:p>
          <a:r>
            <a:rPr lang="en-GB"/>
            <a:t>Preparing Final Stage</a:t>
          </a:r>
          <a:endParaRPr lang="en-US"/>
        </a:p>
      </dgm:t>
    </dgm:pt>
    <dgm:pt modelId="{5178F26B-ED0D-4B16-8439-823D4CAA99BC}" type="parTrans" cxnId="{BA87F82B-AA73-41CA-89E3-9BD5B2CCF262}">
      <dgm:prSet/>
      <dgm:spPr/>
      <dgm:t>
        <a:bodyPr/>
        <a:lstStyle/>
        <a:p>
          <a:endParaRPr lang="en-US"/>
        </a:p>
      </dgm:t>
    </dgm:pt>
    <dgm:pt modelId="{6673AB0A-D0FF-4991-B808-A59CACC941BD}" type="sibTrans" cxnId="{BA87F82B-AA73-41CA-89E3-9BD5B2CCF262}">
      <dgm:prSet/>
      <dgm:spPr/>
      <dgm:t>
        <a:bodyPr/>
        <a:lstStyle/>
        <a:p>
          <a:endParaRPr lang="en-US"/>
        </a:p>
      </dgm:t>
    </dgm:pt>
    <dgm:pt modelId="{9BFE7E69-8F28-4CA8-A54C-71B4A5ACEFAE}">
      <dgm:prSet/>
      <dgm:spPr/>
      <dgm:t>
        <a:bodyPr/>
        <a:lstStyle/>
        <a:p>
          <a:r>
            <a:rPr lang="en-GB"/>
            <a:t>Reopening the restaurant</a:t>
          </a:r>
          <a:endParaRPr lang="en-US"/>
        </a:p>
      </dgm:t>
    </dgm:pt>
    <dgm:pt modelId="{540704A2-85F5-48CF-9E35-6900921155C7}" type="parTrans" cxnId="{2F8F8709-2625-4EB2-B433-6224E8D940DC}">
      <dgm:prSet/>
      <dgm:spPr/>
      <dgm:t>
        <a:bodyPr/>
        <a:lstStyle/>
        <a:p>
          <a:endParaRPr lang="en-US"/>
        </a:p>
      </dgm:t>
    </dgm:pt>
    <dgm:pt modelId="{28117FBA-F43F-4F8F-9F5D-A322F2705471}" type="sibTrans" cxnId="{2F8F8709-2625-4EB2-B433-6224E8D940DC}">
      <dgm:prSet/>
      <dgm:spPr/>
      <dgm:t>
        <a:bodyPr/>
        <a:lstStyle/>
        <a:p>
          <a:endParaRPr lang="en-US"/>
        </a:p>
      </dgm:t>
    </dgm:pt>
    <dgm:pt modelId="{C09AE83F-B740-4C69-8518-ADC81CAFB860}" type="pres">
      <dgm:prSet presAssocID="{7697A9C3-7C8A-4DDF-BABC-9C42B564EDFB}" presName="linear" presStyleCnt="0">
        <dgm:presLayoutVars>
          <dgm:animLvl val="lvl"/>
          <dgm:resizeHandles val="exact"/>
        </dgm:presLayoutVars>
      </dgm:prSet>
      <dgm:spPr/>
    </dgm:pt>
    <dgm:pt modelId="{903475BB-1711-47E2-ACE0-1550EFF3D34F}" type="pres">
      <dgm:prSet presAssocID="{39457B6E-7228-40F6-9633-94FBD32B34EB}" presName="parentText" presStyleLbl="node1" presStyleIdx="0" presStyleCnt="5">
        <dgm:presLayoutVars>
          <dgm:chMax val="0"/>
          <dgm:bulletEnabled val="1"/>
        </dgm:presLayoutVars>
      </dgm:prSet>
      <dgm:spPr/>
    </dgm:pt>
    <dgm:pt modelId="{03ECC5A3-5F47-4386-AE3F-F1D5CE7CE2CF}" type="pres">
      <dgm:prSet presAssocID="{0BB3DD8E-BE29-44B1-BB7A-512C7F9A0280}" presName="spacer" presStyleCnt="0"/>
      <dgm:spPr/>
    </dgm:pt>
    <dgm:pt modelId="{0AEB0538-5700-49A6-AA17-4BAC52C2B490}" type="pres">
      <dgm:prSet presAssocID="{16686E9B-6C5B-4FD3-BC6A-FC0C2C357196}" presName="parentText" presStyleLbl="node1" presStyleIdx="1" presStyleCnt="5">
        <dgm:presLayoutVars>
          <dgm:chMax val="0"/>
          <dgm:bulletEnabled val="1"/>
        </dgm:presLayoutVars>
      </dgm:prSet>
      <dgm:spPr/>
    </dgm:pt>
    <dgm:pt modelId="{35064DFC-ED56-410E-879D-1EC922B52F35}" type="pres">
      <dgm:prSet presAssocID="{7AFF0A80-8F95-4B57-8813-3124281973AC}" presName="spacer" presStyleCnt="0"/>
      <dgm:spPr/>
    </dgm:pt>
    <dgm:pt modelId="{2D59B3DB-DF02-4F36-BCF4-3ACF113D0659}" type="pres">
      <dgm:prSet presAssocID="{A004A8CC-8A2F-43DF-B3D2-B54B56D5740C}" presName="parentText" presStyleLbl="node1" presStyleIdx="2" presStyleCnt="5">
        <dgm:presLayoutVars>
          <dgm:chMax val="0"/>
          <dgm:bulletEnabled val="1"/>
        </dgm:presLayoutVars>
      </dgm:prSet>
      <dgm:spPr/>
    </dgm:pt>
    <dgm:pt modelId="{64739A7F-0056-4B5B-ACE0-FA97858D6CB5}" type="pres">
      <dgm:prSet presAssocID="{3D68DBB1-6DA0-4721-9793-62BAA0C1083D}" presName="spacer" presStyleCnt="0"/>
      <dgm:spPr/>
    </dgm:pt>
    <dgm:pt modelId="{EE5B3ED5-7454-4519-962E-898D1B6FEF13}" type="pres">
      <dgm:prSet presAssocID="{A2E2C227-0D60-47FB-A639-BF0EEA1302B7}" presName="parentText" presStyleLbl="node1" presStyleIdx="3" presStyleCnt="5">
        <dgm:presLayoutVars>
          <dgm:chMax val="0"/>
          <dgm:bulletEnabled val="1"/>
        </dgm:presLayoutVars>
      </dgm:prSet>
      <dgm:spPr/>
    </dgm:pt>
    <dgm:pt modelId="{A74A631A-A636-450F-AF4D-9BB1BD3FF664}" type="pres">
      <dgm:prSet presAssocID="{6673AB0A-D0FF-4991-B808-A59CACC941BD}" presName="spacer" presStyleCnt="0"/>
      <dgm:spPr/>
    </dgm:pt>
    <dgm:pt modelId="{581C4B88-FBEB-4A63-86B5-793B11C164C8}" type="pres">
      <dgm:prSet presAssocID="{9BFE7E69-8F28-4CA8-A54C-71B4A5ACEFAE}" presName="parentText" presStyleLbl="node1" presStyleIdx="4" presStyleCnt="5">
        <dgm:presLayoutVars>
          <dgm:chMax val="0"/>
          <dgm:bulletEnabled val="1"/>
        </dgm:presLayoutVars>
      </dgm:prSet>
      <dgm:spPr/>
    </dgm:pt>
  </dgm:ptLst>
  <dgm:cxnLst>
    <dgm:cxn modelId="{2F8F8709-2625-4EB2-B433-6224E8D940DC}" srcId="{7697A9C3-7C8A-4DDF-BABC-9C42B564EDFB}" destId="{9BFE7E69-8F28-4CA8-A54C-71B4A5ACEFAE}" srcOrd="4" destOrd="0" parTransId="{540704A2-85F5-48CF-9E35-6900921155C7}" sibTransId="{28117FBA-F43F-4F8F-9F5D-A322F2705471}"/>
    <dgm:cxn modelId="{54CFE829-E29C-4072-9FDD-1F786F3CCEA8}" srcId="{7697A9C3-7C8A-4DDF-BABC-9C42B564EDFB}" destId="{39457B6E-7228-40F6-9633-94FBD32B34EB}" srcOrd="0" destOrd="0" parTransId="{AC81A39B-E8A3-4452-9225-0C0CF30393EE}" sibTransId="{0BB3DD8E-BE29-44B1-BB7A-512C7F9A0280}"/>
    <dgm:cxn modelId="{BA87F82B-AA73-41CA-89E3-9BD5B2CCF262}" srcId="{7697A9C3-7C8A-4DDF-BABC-9C42B564EDFB}" destId="{A2E2C227-0D60-47FB-A639-BF0EEA1302B7}" srcOrd="3" destOrd="0" parTransId="{5178F26B-ED0D-4B16-8439-823D4CAA99BC}" sibTransId="{6673AB0A-D0FF-4991-B808-A59CACC941BD}"/>
    <dgm:cxn modelId="{D641EC63-295D-4D7C-8DB5-FE3C320F09DE}" type="presOf" srcId="{9BFE7E69-8F28-4CA8-A54C-71B4A5ACEFAE}" destId="{581C4B88-FBEB-4A63-86B5-793B11C164C8}" srcOrd="0" destOrd="0" presId="urn:microsoft.com/office/officeart/2005/8/layout/vList2"/>
    <dgm:cxn modelId="{7B3D226A-CA76-4355-A039-B942B457E676}" type="presOf" srcId="{39457B6E-7228-40F6-9633-94FBD32B34EB}" destId="{903475BB-1711-47E2-ACE0-1550EFF3D34F}" srcOrd="0" destOrd="0" presId="urn:microsoft.com/office/officeart/2005/8/layout/vList2"/>
    <dgm:cxn modelId="{F795EF6F-0C45-4504-9E55-8BA4024F9DB5}" type="presOf" srcId="{16686E9B-6C5B-4FD3-BC6A-FC0C2C357196}" destId="{0AEB0538-5700-49A6-AA17-4BAC52C2B490}" srcOrd="0" destOrd="0" presId="urn:microsoft.com/office/officeart/2005/8/layout/vList2"/>
    <dgm:cxn modelId="{7792D556-8233-47AC-9D47-4B96600FD229}" type="presOf" srcId="{A2E2C227-0D60-47FB-A639-BF0EEA1302B7}" destId="{EE5B3ED5-7454-4519-962E-898D1B6FEF13}" srcOrd="0" destOrd="0" presId="urn:microsoft.com/office/officeart/2005/8/layout/vList2"/>
    <dgm:cxn modelId="{5B56C588-385F-4686-B331-5FF6DBDDCA4D}" type="presOf" srcId="{7697A9C3-7C8A-4DDF-BABC-9C42B564EDFB}" destId="{C09AE83F-B740-4C69-8518-ADC81CAFB860}" srcOrd="0" destOrd="0" presId="urn:microsoft.com/office/officeart/2005/8/layout/vList2"/>
    <dgm:cxn modelId="{AB502796-E20A-4067-A521-3B0670D4A527}" srcId="{7697A9C3-7C8A-4DDF-BABC-9C42B564EDFB}" destId="{16686E9B-6C5B-4FD3-BC6A-FC0C2C357196}" srcOrd="1" destOrd="0" parTransId="{E3B17E21-3480-4D6D-9022-55219429A047}" sibTransId="{7AFF0A80-8F95-4B57-8813-3124281973AC}"/>
    <dgm:cxn modelId="{739C15B2-D3DB-463D-9D15-96645D24818E}" srcId="{7697A9C3-7C8A-4DDF-BABC-9C42B564EDFB}" destId="{A004A8CC-8A2F-43DF-B3D2-B54B56D5740C}" srcOrd="2" destOrd="0" parTransId="{F014BBB2-DA38-40FF-89AA-846AD024ADC1}" sibTransId="{3D68DBB1-6DA0-4721-9793-62BAA0C1083D}"/>
    <dgm:cxn modelId="{640BCCE4-3DB1-4F77-9FC7-41AB0DCE895B}" type="presOf" srcId="{A004A8CC-8A2F-43DF-B3D2-B54B56D5740C}" destId="{2D59B3DB-DF02-4F36-BCF4-3ACF113D0659}" srcOrd="0" destOrd="0" presId="urn:microsoft.com/office/officeart/2005/8/layout/vList2"/>
    <dgm:cxn modelId="{14566B33-0FF5-473E-9FDB-CE18EE9F7593}" type="presParOf" srcId="{C09AE83F-B740-4C69-8518-ADC81CAFB860}" destId="{903475BB-1711-47E2-ACE0-1550EFF3D34F}" srcOrd="0" destOrd="0" presId="urn:microsoft.com/office/officeart/2005/8/layout/vList2"/>
    <dgm:cxn modelId="{58145EAF-3DC1-4B10-9212-1896F9BCC5B5}" type="presParOf" srcId="{C09AE83F-B740-4C69-8518-ADC81CAFB860}" destId="{03ECC5A3-5F47-4386-AE3F-F1D5CE7CE2CF}" srcOrd="1" destOrd="0" presId="urn:microsoft.com/office/officeart/2005/8/layout/vList2"/>
    <dgm:cxn modelId="{A56CF9BE-5718-41F0-A041-F6D1FB582248}" type="presParOf" srcId="{C09AE83F-B740-4C69-8518-ADC81CAFB860}" destId="{0AEB0538-5700-49A6-AA17-4BAC52C2B490}" srcOrd="2" destOrd="0" presId="urn:microsoft.com/office/officeart/2005/8/layout/vList2"/>
    <dgm:cxn modelId="{4039456C-518F-458A-9666-758A67C63C3F}" type="presParOf" srcId="{C09AE83F-B740-4C69-8518-ADC81CAFB860}" destId="{35064DFC-ED56-410E-879D-1EC922B52F35}" srcOrd="3" destOrd="0" presId="urn:microsoft.com/office/officeart/2005/8/layout/vList2"/>
    <dgm:cxn modelId="{D489FFC9-AA69-406D-885B-8B9CD2D9CB4D}" type="presParOf" srcId="{C09AE83F-B740-4C69-8518-ADC81CAFB860}" destId="{2D59B3DB-DF02-4F36-BCF4-3ACF113D0659}" srcOrd="4" destOrd="0" presId="urn:microsoft.com/office/officeart/2005/8/layout/vList2"/>
    <dgm:cxn modelId="{07A41AF6-535E-4FF2-8842-2F5FB4BC8167}" type="presParOf" srcId="{C09AE83F-B740-4C69-8518-ADC81CAFB860}" destId="{64739A7F-0056-4B5B-ACE0-FA97858D6CB5}" srcOrd="5" destOrd="0" presId="urn:microsoft.com/office/officeart/2005/8/layout/vList2"/>
    <dgm:cxn modelId="{77437D7C-F9ED-490A-B00A-14B20F4F89E2}" type="presParOf" srcId="{C09AE83F-B740-4C69-8518-ADC81CAFB860}" destId="{EE5B3ED5-7454-4519-962E-898D1B6FEF13}" srcOrd="6" destOrd="0" presId="urn:microsoft.com/office/officeart/2005/8/layout/vList2"/>
    <dgm:cxn modelId="{787E32A1-46F3-4333-9D23-4E71675873C3}" type="presParOf" srcId="{C09AE83F-B740-4C69-8518-ADC81CAFB860}" destId="{A74A631A-A636-450F-AF4D-9BB1BD3FF664}" srcOrd="7" destOrd="0" presId="urn:microsoft.com/office/officeart/2005/8/layout/vList2"/>
    <dgm:cxn modelId="{26914976-C3C5-46DA-88B6-D83C5382776E}" type="presParOf" srcId="{C09AE83F-B740-4C69-8518-ADC81CAFB860}" destId="{581C4B88-FBEB-4A63-86B5-793B11C164C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5FDDA-BBAF-408A-861C-8BD14719DBAB}">
      <dsp:nvSpPr>
        <dsp:cNvPr id="0" name=""/>
        <dsp:cNvSpPr/>
      </dsp:nvSpPr>
      <dsp:spPr>
        <a:xfrm>
          <a:off x="0" y="51604"/>
          <a:ext cx="4229100" cy="8494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Who is involved in this project?</a:t>
          </a:r>
          <a:endParaRPr lang="en-US" sz="2200" kern="1200"/>
        </a:p>
      </dsp:txBody>
      <dsp:txXfrm>
        <a:off x="41465" y="93069"/>
        <a:ext cx="4146170" cy="766490"/>
      </dsp:txXfrm>
    </dsp:sp>
    <dsp:sp modelId="{7F7E555B-F541-4DFC-8A00-BF2083986E54}">
      <dsp:nvSpPr>
        <dsp:cNvPr id="0" name=""/>
        <dsp:cNvSpPr/>
      </dsp:nvSpPr>
      <dsp:spPr>
        <a:xfrm>
          <a:off x="0" y="964384"/>
          <a:ext cx="4229100" cy="849420"/>
        </a:xfrm>
        <a:prstGeom prst="roundRect">
          <a:avLst/>
        </a:prstGeom>
        <a:solidFill>
          <a:schemeClr val="accent2">
            <a:hueOff val="3875931"/>
            <a:satOff val="-1470"/>
            <a:lumOff val="303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Restaurant Owner</a:t>
          </a:r>
          <a:endParaRPr lang="en-US" sz="2200" kern="1200"/>
        </a:p>
      </dsp:txBody>
      <dsp:txXfrm>
        <a:off x="41465" y="1005849"/>
        <a:ext cx="4146170" cy="766490"/>
      </dsp:txXfrm>
    </dsp:sp>
    <dsp:sp modelId="{AD6BB3D4-D743-421C-9985-4B21B84238EE}">
      <dsp:nvSpPr>
        <dsp:cNvPr id="0" name=""/>
        <dsp:cNvSpPr/>
      </dsp:nvSpPr>
      <dsp:spPr>
        <a:xfrm>
          <a:off x="0" y="1877164"/>
          <a:ext cx="4229100" cy="849420"/>
        </a:xfrm>
        <a:prstGeom prst="roundRect">
          <a:avLst/>
        </a:prstGeom>
        <a:solidFill>
          <a:schemeClr val="accent2">
            <a:hueOff val="7751862"/>
            <a:satOff val="-2940"/>
            <a:lumOff val="607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Manager and staff</a:t>
          </a:r>
          <a:endParaRPr lang="en-US" sz="2200" kern="1200"/>
        </a:p>
      </dsp:txBody>
      <dsp:txXfrm>
        <a:off x="41465" y="1918629"/>
        <a:ext cx="4146170" cy="766490"/>
      </dsp:txXfrm>
    </dsp:sp>
    <dsp:sp modelId="{29DE111F-67BF-43A6-8860-BD576044C753}">
      <dsp:nvSpPr>
        <dsp:cNvPr id="0" name=""/>
        <dsp:cNvSpPr/>
      </dsp:nvSpPr>
      <dsp:spPr>
        <a:xfrm>
          <a:off x="0" y="2789945"/>
          <a:ext cx="4229100" cy="849420"/>
        </a:xfrm>
        <a:prstGeom prst="roundRect">
          <a:avLst/>
        </a:prstGeom>
        <a:solidFill>
          <a:schemeClr val="accent2">
            <a:hueOff val="11627792"/>
            <a:satOff val="-4410"/>
            <a:lumOff val="9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Customers</a:t>
          </a:r>
          <a:endParaRPr lang="en-US" sz="2200" kern="1200"/>
        </a:p>
      </dsp:txBody>
      <dsp:txXfrm>
        <a:off x="41465" y="2831410"/>
        <a:ext cx="4146170" cy="766490"/>
      </dsp:txXfrm>
    </dsp:sp>
    <dsp:sp modelId="{3E108A42-4018-453B-8494-A9E2E9FAF2A0}">
      <dsp:nvSpPr>
        <dsp:cNvPr id="0" name=""/>
        <dsp:cNvSpPr/>
      </dsp:nvSpPr>
      <dsp:spPr>
        <a:xfrm>
          <a:off x="0" y="3702725"/>
          <a:ext cx="4229100" cy="849420"/>
        </a:xfrm>
        <a:prstGeom prst="roundRect">
          <a:avLst/>
        </a:prstGeom>
        <a:solidFill>
          <a:schemeClr val="accent2">
            <a:hueOff val="15503723"/>
            <a:satOff val="-5880"/>
            <a:lumOff val="121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Suppliers</a:t>
          </a:r>
          <a:endParaRPr lang="en-US" sz="2200" kern="1200"/>
        </a:p>
      </dsp:txBody>
      <dsp:txXfrm>
        <a:off x="41465" y="3744190"/>
        <a:ext cx="4146170" cy="76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475BB-1711-47E2-ACE0-1550EFF3D34F}">
      <dsp:nvSpPr>
        <dsp:cNvPr id="0" name=""/>
        <dsp:cNvSpPr/>
      </dsp:nvSpPr>
      <dsp:spPr>
        <a:xfrm>
          <a:off x="0" y="566854"/>
          <a:ext cx="4229100" cy="631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Preparing</a:t>
          </a:r>
          <a:endParaRPr lang="en-US" sz="2700" kern="1200"/>
        </a:p>
      </dsp:txBody>
      <dsp:txXfrm>
        <a:off x="30842" y="597696"/>
        <a:ext cx="4167416" cy="570116"/>
      </dsp:txXfrm>
    </dsp:sp>
    <dsp:sp modelId="{0AEB0538-5700-49A6-AA17-4BAC52C2B490}">
      <dsp:nvSpPr>
        <dsp:cNvPr id="0" name=""/>
        <dsp:cNvSpPr/>
      </dsp:nvSpPr>
      <dsp:spPr>
        <a:xfrm>
          <a:off x="0" y="1276414"/>
          <a:ext cx="4229100" cy="631800"/>
        </a:xfrm>
        <a:prstGeom prst="roundRect">
          <a:avLst/>
        </a:prstGeom>
        <a:solidFill>
          <a:schemeClr val="accent2">
            <a:hueOff val="3875931"/>
            <a:satOff val="-1470"/>
            <a:lumOff val="303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Planning</a:t>
          </a:r>
          <a:endParaRPr lang="en-US" sz="2700" kern="1200"/>
        </a:p>
      </dsp:txBody>
      <dsp:txXfrm>
        <a:off x="30842" y="1307256"/>
        <a:ext cx="4167416" cy="570116"/>
      </dsp:txXfrm>
    </dsp:sp>
    <dsp:sp modelId="{2D59B3DB-DF02-4F36-BCF4-3ACF113D0659}">
      <dsp:nvSpPr>
        <dsp:cNvPr id="0" name=""/>
        <dsp:cNvSpPr/>
      </dsp:nvSpPr>
      <dsp:spPr>
        <a:xfrm>
          <a:off x="0" y="1985975"/>
          <a:ext cx="4229100" cy="631800"/>
        </a:xfrm>
        <a:prstGeom prst="roundRect">
          <a:avLst/>
        </a:prstGeom>
        <a:solidFill>
          <a:schemeClr val="accent2">
            <a:hueOff val="7751862"/>
            <a:satOff val="-2940"/>
            <a:lumOff val="607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Development</a:t>
          </a:r>
          <a:endParaRPr lang="en-US" sz="2700" kern="1200"/>
        </a:p>
      </dsp:txBody>
      <dsp:txXfrm>
        <a:off x="30842" y="2016817"/>
        <a:ext cx="4167416" cy="570116"/>
      </dsp:txXfrm>
    </dsp:sp>
    <dsp:sp modelId="{EE5B3ED5-7454-4519-962E-898D1B6FEF13}">
      <dsp:nvSpPr>
        <dsp:cNvPr id="0" name=""/>
        <dsp:cNvSpPr/>
      </dsp:nvSpPr>
      <dsp:spPr>
        <a:xfrm>
          <a:off x="0" y="2695535"/>
          <a:ext cx="4229100" cy="631800"/>
        </a:xfrm>
        <a:prstGeom prst="roundRect">
          <a:avLst/>
        </a:prstGeom>
        <a:solidFill>
          <a:schemeClr val="accent2">
            <a:hueOff val="11627792"/>
            <a:satOff val="-4410"/>
            <a:lumOff val="9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Preparing Final Stage</a:t>
          </a:r>
          <a:endParaRPr lang="en-US" sz="2700" kern="1200"/>
        </a:p>
      </dsp:txBody>
      <dsp:txXfrm>
        <a:off x="30842" y="2726377"/>
        <a:ext cx="4167416" cy="570116"/>
      </dsp:txXfrm>
    </dsp:sp>
    <dsp:sp modelId="{581C4B88-FBEB-4A63-86B5-793B11C164C8}">
      <dsp:nvSpPr>
        <dsp:cNvPr id="0" name=""/>
        <dsp:cNvSpPr/>
      </dsp:nvSpPr>
      <dsp:spPr>
        <a:xfrm>
          <a:off x="0" y="3405095"/>
          <a:ext cx="4229100" cy="631800"/>
        </a:xfrm>
        <a:prstGeom prst="roundRect">
          <a:avLst/>
        </a:prstGeom>
        <a:solidFill>
          <a:schemeClr val="accent2">
            <a:hueOff val="15503723"/>
            <a:satOff val="-5880"/>
            <a:lumOff val="121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Reopening the restaurant</a:t>
          </a:r>
          <a:endParaRPr lang="en-US" sz="2700" kern="1200"/>
        </a:p>
      </dsp:txBody>
      <dsp:txXfrm>
        <a:off x="30842" y="3435937"/>
        <a:ext cx="4167416" cy="5701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9039654-A128-4B54-B69F-EC65960F1363}" type="datetimeFigureOut">
              <a:rPr lang="en-US" smtClean="0"/>
              <a:t>7/24/2021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382A1E-F2EF-4315-8748-9FAA0A95931A}"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Introduce myself,</a:t>
            </a:r>
            <a:r>
              <a:rPr lang="en-GB" baseline="0" dirty="0"/>
              <a:t> smile to the audience.</a:t>
            </a:r>
            <a:endParaRPr lang="en-GB" dirty="0"/>
          </a:p>
        </p:txBody>
      </p:sp>
      <p:sp>
        <p:nvSpPr>
          <p:cNvPr id="4" name="Slide Number Placeholder 3"/>
          <p:cNvSpPr>
            <a:spLocks noGrp="1"/>
          </p:cNvSpPr>
          <p:nvPr>
            <p:ph type="sldNum" sz="quarter" idx="10"/>
          </p:nvPr>
        </p:nvSpPr>
        <p:spPr/>
        <p:txBody>
          <a:bodyPr/>
          <a:lstStyle/>
          <a:p>
            <a:fld id="{C1382A1E-F2EF-4315-8748-9FAA0A95931A}"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Briefly</a:t>
            </a:r>
            <a:r>
              <a:rPr lang="en-GB" baseline="0" dirty="0"/>
              <a:t> explain why you need to do this project and the benefit.</a:t>
            </a:r>
            <a:endParaRPr lang="en-GB" dirty="0"/>
          </a:p>
        </p:txBody>
      </p:sp>
      <p:sp>
        <p:nvSpPr>
          <p:cNvPr id="4" name="Slide Number Placeholder 3"/>
          <p:cNvSpPr>
            <a:spLocks noGrp="1"/>
          </p:cNvSpPr>
          <p:nvPr>
            <p:ph type="sldNum" sz="quarter" idx="10"/>
          </p:nvPr>
        </p:nvSpPr>
        <p:spPr/>
        <p:txBody>
          <a:bodyPr/>
          <a:lstStyle/>
          <a:p>
            <a:fld id="{C1382A1E-F2EF-4315-8748-9FAA0A95931A}"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stage is to keep track on costs, the deadlines, project goals, features and functions.</a:t>
            </a:r>
          </a:p>
        </p:txBody>
      </p:sp>
      <p:sp>
        <p:nvSpPr>
          <p:cNvPr id="4" name="Slide Number Placeholder 3"/>
          <p:cNvSpPr>
            <a:spLocks noGrp="1"/>
          </p:cNvSpPr>
          <p:nvPr>
            <p:ph type="sldNum" sz="quarter" idx="10"/>
          </p:nvPr>
        </p:nvSpPr>
        <p:spPr/>
        <p:txBody>
          <a:bodyPr/>
          <a:lstStyle/>
          <a:p>
            <a:fld id="{C1382A1E-F2EF-4315-8748-9FAA0A95931A}"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Restaurant owner to</a:t>
            </a:r>
            <a:r>
              <a:rPr lang="en-GB" baseline="0" dirty="0"/>
              <a:t> provide the cost and give the permission of the work, Manager/Staff as it will impact their work and need to have the same understanding. The customer’s need to know as it will effect the dinging experience, the suppliers need to know as it impact on what orders required.</a:t>
            </a:r>
            <a:endParaRPr lang="en-GB" dirty="0"/>
          </a:p>
        </p:txBody>
      </p:sp>
      <p:sp>
        <p:nvSpPr>
          <p:cNvPr id="4" name="Slide Number Placeholder 3"/>
          <p:cNvSpPr>
            <a:spLocks noGrp="1"/>
          </p:cNvSpPr>
          <p:nvPr>
            <p:ph type="sldNum" sz="quarter" idx="10"/>
          </p:nvPr>
        </p:nvSpPr>
        <p:spPr/>
        <p:txBody>
          <a:bodyPr/>
          <a:lstStyle/>
          <a:p>
            <a:fld id="{C1382A1E-F2EF-4315-8748-9FAA0A95931A}"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a:t>
            </a:r>
            <a:r>
              <a:rPr lang="en-GB" baseline="0" dirty="0"/>
              <a:t> model is used for tracking on different level of work required to do in this project management and reach the last level.</a:t>
            </a:r>
            <a:endParaRPr lang="en-GB" dirty="0"/>
          </a:p>
        </p:txBody>
      </p:sp>
      <p:sp>
        <p:nvSpPr>
          <p:cNvPr id="4" name="Slide Number Placeholder 3"/>
          <p:cNvSpPr>
            <a:spLocks noGrp="1"/>
          </p:cNvSpPr>
          <p:nvPr>
            <p:ph type="sldNum" sz="quarter" idx="10"/>
          </p:nvPr>
        </p:nvSpPr>
        <p:spPr/>
        <p:txBody>
          <a:bodyPr/>
          <a:lstStyle/>
          <a:p>
            <a:fld id="{C1382A1E-F2EF-4315-8748-9FAA0A95931A}"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to monitor the cost of the activities and then the total of the outcome.</a:t>
            </a:r>
          </a:p>
        </p:txBody>
      </p:sp>
      <p:sp>
        <p:nvSpPr>
          <p:cNvPr id="4" name="Slide Number Placeholder 3"/>
          <p:cNvSpPr>
            <a:spLocks noGrp="1"/>
          </p:cNvSpPr>
          <p:nvPr>
            <p:ph type="sldNum" sz="quarter" idx="10"/>
          </p:nvPr>
        </p:nvSpPr>
        <p:spPr/>
        <p:txBody>
          <a:bodyPr/>
          <a:lstStyle/>
          <a:p>
            <a:fld id="{C1382A1E-F2EF-4315-8748-9FAA0A95931A}"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tool is used to at the activities and document what is being done and prioritizing the work.</a:t>
            </a:r>
          </a:p>
        </p:txBody>
      </p:sp>
      <p:sp>
        <p:nvSpPr>
          <p:cNvPr id="4" name="Slide Number Placeholder 3"/>
          <p:cNvSpPr>
            <a:spLocks noGrp="1"/>
          </p:cNvSpPr>
          <p:nvPr>
            <p:ph type="sldNum" sz="quarter" idx="10"/>
          </p:nvPr>
        </p:nvSpPr>
        <p:spPr/>
        <p:txBody>
          <a:bodyPr/>
          <a:lstStyle/>
          <a:p>
            <a:fld id="{C1382A1E-F2EF-4315-8748-9FAA0A95931A}"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tool is required for planning and scheduling the project, also focus on</a:t>
            </a:r>
            <a:r>
              <a:rPr lang="en-GB" baseline="0" dirty="0"/>
              <a:t> the duration and what resources, the lines in colour represent the length of the activity and </a:t>
            </a:r>
            <a:r>
              <a:rPr lang="en-GB" baseline="0"/>
              <a:t>the duration.</a:t>
            </a:r>
            <a:endParaRPr lang="en-GB" dirty="0"/>
          </a:p>
        </p:txBody>
      </p:sp>
      <p:sp>
        <p:nvSpPr>
          <p:cNvPr id="4" name="Slide Number Placeholder 3"/>
          <p:cNvSpPr>
            <a:spLocks noGrp="1"/>
          </p:cNvSpPr>
          <p:nvPr>
            <p:ph type="sldNum" sz="quarter" idx="10"/>
          </p:nvPr>
        </p:nvSpPr>
        <p:spPr/>
        <p:txBody>
          <a:bodyPr/>
          <a:lstStyle/>
          <a:p>
            <a:fld id="{C1382A1E-F2EF-4315-8748-9FAA0A95931A}"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risks</a:t>
            </a:r>
            <a:r>
              <a:rPr lang="en-GB" baseline="0" dirty="0"/>
              <a:t> in project management, Red represent high risk and can fail. Amber represent the medium risk, if not taken appropriate action again the project may fail, Green represent low risk but still required action to succeed.</a:t>
            </a:r>
            <a:endParaRPr lang="en-GB" dirty="0"/>
          </a:p>
        </p:txBody>
      </p:sp>
      <p:sp>
        <p:nvSpPr>
          <p:cNvPr id="4" name="Slide Number Placeholder 3"/>
          <p:cNvSpPr>
            <a:spLocks noGrp="1"/>
          </p:cNvSpPr>
          <p:nvPr>
            <p:ph type="sldNum" sz="quarter" idx="10"/>
          </p:nvPr>
        </p:nvSpPr>
        <p:spPr/>
        <p:txBody>
          <a:bodyPr/>
          <a:lstStyle/>
          <a:p>
            <a:fld id="{C1382A1E-F2EF-4315-8748-9FAA0A95931A}"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Thank everyone for listening, ask if there is any questions.</a:t>
            </a:r>
          </a:p>
        </p:txBody>
      </p:sp>
      <p:sp>
        <p:nvSpPr>
          <p:cNvPr id="4" name="Slide Number Placeholder 3"/>
          <p:cNvSpPr>
            <a:spLocks noGrp="1"/>
          </p:cNvSpPr>
          <p:nvPr>
            <p:ph type="sldNum" sz="quarter" idx="10"/>
          </p:nvPr>
        </p:nvSpPr>
        <p:spPr/>
        <p:txBody>
          <a:bodyPr/>
          <a:lstStyle/>
          <a:p>
            <a:fld id="{C1382A1E-F2EF-4315-8748-9FAA0A95931A}"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451" name="Group 450"/>
          <p:cNvGrpSpPr/>
          <p:nvPr/>
        </p:nvGrpSpPr>
        <p:grpSpPr>
          <a:xfrm>
            <a:off x="0" y="0"/>
            <a:ext cx="9555163" cy="6853238"/>
            <a:chOff x="1524000" y="0"/>
            <a:chExt cx="9555163" cy="6853238"/>
          </a:xfrm>
        </p:grpSpPr>
        <p:sp>
          <p:nvSpPr>
            <p:cNvPr id="452"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3"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4"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5"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6"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7"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8"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9"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0"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1"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62"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3"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4"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5"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6"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7"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1283114" y="1168329"/>
            <a:ext cx="6586124" cy="4537816"/>
            <a:chOff x="1283114" y="1168329"/>
            <a:chExt cx="6586124" cy="4537816"/>
          </a:xfrm>
        </p:grpSpPr>
        <p:sp>
          <p:nvSpPr>
            <p:cNvPr id="39" name="Rectangle 38"/>
            <p:cNvSpPr/>
            <p:nvPr/>
          </p:nvSpPr>
          <p:spPr>
            <a:xfrm>
              <a:off x="1283114" y="1168329"/>
              <a:ext cx="658612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283114" y="1973001"/>
              <a:ext cx="658612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1" name="Isosceles Triangle 39"/>
            <p:cNvSpPr/>
            <p:nvPr/>
          </p:nvSpPr>
          <p:spPr>
            <a:xfrm rot="10800000">
              <a:off x="4362524" y="5355082"/>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59091" y="2055278"/>
            <a:ext cx="6428445" cy="1810636"/>
          </a:xfrm>
        </p:spPr>
        <p:txBody>
          <a:bodyPr bIns="0" anchor="b">
            <a:normAutofit/>
          </a:bodyPr>
          <a:lstStyle>
            <a:lvl1pPr algn="ctr">
              <a:lnSpc>
                <a:spcPct val="80000"/>
              </a:lnSpc>
              <a:defRPr sz="4800" spc="-113">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359091" y="3941492"/>
            <a:ext cx="6428445" cy="1334120"/>
          </a:xfrm>
        </p:spPr>
        <p:txBody>
          <a:bodyPr tIns="0">
            <a:normAutofit/>
          </a:bodyPr>
          <a:lstStyle>
            <a:lvl1pPr marL="0" indent="0" algn="ctr">
              <a:lnSpc>
                <a:spcPct val="100000"/>
              </a:lnSpc>
              <a:buNone/>
              <a:defRPr sz="1800" b="0">
                <a:solidFill>
                  <a:srgbClr val="FFFEFF"/>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a:xfrm>
            <a:off x="640080" y="320040"/>
            <a:ext cx="2743200" cy="320040"/>
          </a:xfrm>
        </p:spPr>
        <p:txBody>
          <a:bodyPr vert="horz" lIns="91440" tIns="45720" rIns="91440" bIns="45720" rtlCol="0" anchor="ctr"/>
          <a:lstStyle>
            <a:lvl1pPr>
              <a:defRPr lang="en-US"/>
            </a:lvl1pPr>
          </a:lstStyle>
          <a:p>
            <a:fld id="{48A87A34-81AB-432B-8DAE-1953F412C126}" type="datetimeFigureOut">
              <a:rPr lang="en-US" dirty="0"/>
              <a:pPr/>
              <a:t>7/24/2021</a:t>
            </a:fld>
            <a:endParaRPr lang="en-US" dirty="0"/>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7498195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5" name="Group 64"/>
          <p:cNvGrpSpPr/>
          <p:nvPr/>
        </p:nvGrpSpPr>
        <p:grpSpPr>
          <a:xfrm>
            <a:off x="-286226" y="0"/>
            <a:ext cx="9421759" cy="6858001"/>
            <a:chOff x="1243013" y="0"/>
            <a:chExt cx="9402763" cy="6858001"/>
          </a:xfrm>
        </p:grpSpPr>
        <p:sp>
          <p:nvSpPr>
            <p:cNvPr id="6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 name="Group 19"/>
          <p:cNvGrpSpPr/>
          <p:nvPr/>
        </p:nvGrpSpPr>
        <p:grpSpPr>
          <a:xfrm>
            <a:off x="640080" y="1699589"/>
            <a:ext cx="3286552" cy="3470421"/>
            <a:chOff x="640080" y="1699589"/>
            <a:chExt cx="3286552" cy="3470421"/>
          </a:xfrm>
        </p:grpSpPr>
        <p:sp>
          <p:nvSpPr>
            <p:cNvPr id="21" name="Rectangle 2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8" cy="246495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4415687" y="803186"/>
            <a:ext cx="4091410"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44084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4" name="Group 773"/>
          <p:cNvGrpSpPr/>
          <p:nvPr/>
        </p:nvGrpSpPr>
        <p:grpSpPr>
          <a:xfrm>
            <a:off x="0" y="0"/>
            <a:ext cx="9555163" cy="6853238"/>
            <a:chOff x="1524000" y="0"/>
            <a:chExt cx="9555163" cy="6853238"/>
          </a:xfrm>
        </p:grpSpPr>
        <p:sp>
          <p:nvSpPr>
            <p:cNvPr id="775"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6"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7"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8"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9"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0"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1"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2"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3"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4"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5"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6"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7"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8"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9"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0"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2403476" y="1158902"/>
            <a:ext cx="4317684" cy="4537816"/>
            <a:chOff x="2403476" y="1158902"/>
            <a:chExt cx="4317684" cy="4537816"/>
          </a:xfrm>
        </p:grpSpPr>
        <p:sp>
          <p:nvSpPr>
            <p:cNvPr id="28" name="Rectangle 27"/>
            <p:cNvSpPr/>
            <p:nvPr/>
          </p:nvSpPr>
          <p:spPr>
            <a:xfrm>
              <a:off x="2403476" y="1158902"/>
              <a:ext cx="431768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2403476" y="1963574"/>
              <a:ext cx="431768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Isosceles Triangle 28"/>
            <p:cNvSpPr/>
            <p:nvPr/>
          </p:nvSpPr>
          <p:spPr>
            <a:xfrm rot="10800000">
              <a:off x="4358702" y="5345655"/>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479148" y="2028827"/>
            <a:ext cx="4162952" cy="1732474"/>
          </a:xfrm>
        </p:spPr>
        <p:txBody>
          <a:bodyPr bIns="0" anchor="b">
            <a:normAutofit/>
          </a:bodyPr>
          <a:lstStyle>
            <a:lvl1pPr algn="ctr">
              <a:defRPr sz="36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2479148" y="3843338"/>
            <a:ext cx="4162952" cy="1426097"/>
          </a:xfrm>
        </p:spPr>
        <p:txBody>
          <a:bodyPr tIns="0">
            <a:normAutofit/>
          </a:bodyPr>
          <a:lstStyle>
            <a:lvl1pPr marL="0" indent="0" algn="ctr">
              <a:buNone/>
              <a:defRPr sz="1600">
                <a:solidFill>
                  <a:srgbClr val="FFFEFF"/>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640080" y="320040"/>
            <a:ext cx="2743200" cy="320040"/>
          </a:xfrm>
        </p:spPr>
        <p:txBody>
          <a:bodyPr/>
          <a:lstStyle/>
          <a:p>
            <a:fld id="{48A87A34-81AB-432B-8DAE-1953F412C126}" type="datetimeFigureOut">
              <a:rPr lang="en-US" dirty="0"/>
              <a:t>7/24/2021</a:t>
            </a:fld>
            <a:endParaRPr lang="en-US" dirty="0"/>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89601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41" name="Group 40"/>
          <p:cNvGrpSpPr/>
          <p:nvPr/>
        </p:nvGrpSpPr>
        <p:grpSpPr>
          <a:xfrm>
            <a:off x="-286226" y="0"/>
            <a:ext cx="9421759" cy="6858001"/>
            <a:chOff x="1243013" y="0"/>
            <a:chExt cx="9402763" cy="6858001"/>
          </a:xfrm>
        </p:grpSpPr>
        <p:sp>
          <p:nvSpPr>
            <p:cNvPr id="4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p:cNvGrpSpPr/>
          <p:nvPr/>
        </p:nvGrpSpPr>
        <p:grpSpPr>
          <a:xfrm>
            <a:off x="640080" y="1699589"/>
            <a:ext cx="3286552" cy="3470421"/>
            <a:chOff x="640080" y="1699589"/>
            <a:chExt cx="3286552" cy="3470421"/>
          </a:xfrm>
        </p:grpSpPr>
        <p:sp>
          <p:nvSpPr>
            <p:cNvPr id="63" name="Rectangle 6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068"/>
            <a:ext cx="3122163" cy="2459808"/>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4423014" y="804029"/>
            <a:ext cx="4091674" cy="245934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420283" y="3585104"/>
            <a:ext cx="4094404" cy="247064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640080" y="320040"/>
            <a:ext cx="2743200" cy="320040"/>
          </a:xfrm>
        </p:spPr>
        <p:txBody>
          <a:bodyPr/>
          <a:lstStyle/>
          <a:p>
            <a:fld id="{48A87A34-81AB-432B-8DAE-1953F412C126}" type="datetimeFigureOut">
              <a:rPr lang="en-US" dirty="0"/>
              <a:t>7/24/2021</a:t>
            </a:fld>
            <a:endParaRPr lang="en-US" dirty="0"/>
          </a:p>
        </p:txBody>
      </p:sp>
      <p:sp>
        <p:nvSpPr>
          <p:cNvPr id="6" name="Footer Placeholder 5"/>
          <p:cNvSpPr>
            <a:spLocks noGrp="1"/>
          </p:cNvSpPr>
          <p:nvPr>
            <p:ph type="ftr" sz="quarter" idx="11"/>
          </p:nvPr>
        </p:nvSpPr>
        <p:spPr>
          <a:xfrm>
            <a:off x="640080" y="6227064"/>
            <a:ext cx="7854696" cy="320040"/>
          </a:xfrm>
        </p:spPr>
        <p:txBody>
          <a:bodyPr/>
          <a:lstStyle/>
          <a:p>
            <a:endParaRPr lang="en-US" dirty="0"/>
          </a:p>
        </p:txBody>
      </p:sp>
      <p:sp>
        <p:nvSpPr>
          <p:cNvPr id="7" name="Slide Number Placeholder 6"/>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50792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8" name="Group 37"/>
          <p:cNvGrpSpPr/>
          <p:nvPr/>
        </p:nvGrpSpPr>
        <p:grpSpPr>
          <a:xfrm>
            <a:off x="-286226" y="0"/>
            <a:ext cx="9421759" cy="6858001"/>
            <a:chOff x="1243013" y="0"/>
            <a:chExt cx="9402763" cy="6858001"/>
          </a:xfrm>
        </p:grpSpPr>
        <p:sp>
          <p:nvSpPr>
            <p:cNvPr id="39"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6"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40080" y="1699589"/>
            <a:ext cx="3286552" cy="3470421"/>
            <a:chOff x="640080" y="1699589"/>
            <a:chExt cx="3286552" cy="3470421"/>
          </a:xfrm>
        </p:grpSpPr>
        <p:sp>
          <p:nvSpPr>
            <p:cNvPr id="60" name="Rectangle 59"/>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848"/>
            <a:ext cx="3122163" cy="2459028"/>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4706612" y="802200"/>
            <a:ext cx="3805123"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4706636" y="1487999"/>
            <a:ext cx="3804674" cy="177537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95010" y="3585518"/>
            <a:ext cx="3819675"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695010" y="4270332"/>
            <a:ext cx="3819675" cy="178541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640080" y="320040"/>
            <a:ext cx="2743200" cy="320040"/>
          </a:xfrm>
        </p:spPr>
        <p:txBody>
          <a:bodyPr/>
          <a:lstStyle/>
          <a:p>
            <a:fld id="{48A87A34-81AB-432B-8DAE-1953F412C126}" type="datetimeFigureOut">
              <a:rPr lang="en-US" dirty="0"/>
              <a:t>7/24/2021</a:t>
            </a:fld>
            <a:endParaRPr lang="en-US" dirty="0"/>
          </a:p>
        </p:txBody>
      </p:sp>
      <p:sp>
        <p:nvSpPr>
          <p:cNvPr id="8" name="Footer Placeholder 7"/>
          <p:cNvSpPr>
            <a:spLocks noGrp="1"/>
          </p:cNvSpPr>
          <p:nvPr>
            <p:ph type="ftr" sz="quarter" idx="11"/>
          </p:nvPr>
        </p:nvSpPr>
        <p:spPr>
          <a:xfrm>
            <a:off x="640080" y="6227064"/>
            <a:ext cx="7854696" cy="320040"/>
          </a:xfrm>
        </p:spPr>
        <p:txBody>
          <a:bodyPr/>
          <a:lstStyle/>
          <a:p>
            <a:endParaRPr lang="en-US" dirty="0"/>
          </a:p>
        </p:txBody>
      </p:sp>
      <p:sp>
        <p:nvSpPr>
          <p:cNvPr id="9" name="Slide Number Placeholder 8"/>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81542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6" name="Group 75"/>
          <p:cNvGrpSpPr/>
          <p:nvPr/>
        </p:nvGrpSpPr>
        <p:grpSpPr>
          <a:xfrm>
            <a:off x="-286226" y="0"/>
            <a:ext cx="9421759" cy="6858001"/>
            <a:chOff x="1243013" y="0"/>
            <a:chExt cx="9402763" cy="6858001"/>
          </a:xfrm>
        </p:grpSpPr>
        <p:sp>
          <p:nvSpPr>
            <p:cNvPr id="77"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p:cNvGrpSpPr/>
          <p:nvPr/>
        </p:nvGrpSpPr>
        <p:grpSpPr>
          <a:xfrm>
            <a:off x="640080" y="1699589"/>
            <a:ext cx="3286552" cy="3470421"/>
            <a:chOff x="640080" y="1699589"/>
            <a:chExt cx="3286552" cy="3470421"/>
          </a:xfrm>
        </p:grpSpPr>
        <p:sp>
          <p:nvSpPr>
            <p:cNvPr id="41" name="Rectangle 4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246495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7/24/2021</a:t>
            </a:fld>
            <a:endParaRPr lang="en-US" dirty="0"/>
          </a:p>
        </p:txBody>
      </p:sp>
      <p:sp>
        <p:nvSpPr>
          <p:cNvPr id="4" name="Footer Placeholder 3"/>
          <p:cNvSpPr>
            <a:spLocks noGrp="1"/>
          </p:cNvSpPr>
          <p:nvPr>
            <p:ph type="ftr" sz="quarter" idx="11"/>
          </p:nvPr>
        </p:nvSpPr>
        <p:spPr>
          <a:xfrm>
            <a:off x="640080" y="6227064"/>
            <a:ext cx="7854696" cy="320040"/>
          </a:xfrm>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69177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40080" y="320040"/>
            <a:ext cx="2743200" cy="320040"/>
          </a:xfrm>
        </p:spPr>
        <p:txBody>
          <a:bodyPr/>
          <a:lstStyle/>
          <a:p>
            <a:fld id="{48A87A34-81AB-432B-8DAE-1953F412C126}" type="datetimeFigureOut">
              <a:rPr lang="en-US" dirty="0"/>
              <a:t>7/24/2021</a:t>
            </a:fld>
            <a:endParaRPr lang="en-US" dirty="0"/>
          </a:p>
        </p:txBody>
      </p:sp>
      <p:sp>
        <p:nvSpPr>
          <p:cNvPr id="3" name="Footer Placeholder 2"/>
          <p:cNvSpPr>
            <a:spLocks noGrp="1"/>
          </p:cNvSpPr>
          <p:nvPr>
            <p:ph type="ftr" sz="quarter" idx="11"/>
          </p:nvPr>
        </p:nvSpPr>
        <p:spPr>
          <a:xfrm>
            <a:off x="640080" y="6227064"/>
            <a:ext cx="7854696" cy="320040"/>
          </a:xfrm>
        </p:spPr>
        <p:txBody>
          <a:bodyPr/>
          <a:lstStyle/>
          <a:p>
            <a:endParaRPr lang="en-US" dirty="0"/>
          </a:p>
        </p:txBody>
      </p:sp>
      <p:sp>
        <p:nvSpPr>
          <p:cNvPr id="4" name="Slide Number Placeholder 3"/>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6903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7" name="Group 86"/>
          <p:cNvGrpSpPr/>
          <p:nvPr/>
        </p:nvGrpSpPr>
        <p:grpSpPr>
          <a:xfrm>
            <a:off x="-286226" y="0"/>
            <a:ext cx="9421759" cy="6858001"/>
            <a:chOff x="1243013" y="0"/>
            <a:chExt cx="9402763" cy="6858001"/>
          </a:xfrm>
        </p:grpSpPr>
        <p:sp>
          <p:nvSpPr>
            <p:cNvPr id="88"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5"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2" name="Group 41"/>
          <p:cNvGrpSpPr/>
          <p:nvPr/>
        </p:nvGrpSpPr>
        <p:grpSpPr>
          <a:xfrm>
            <a:off x="640080" y="1699589"/>
            <a:ext cx="3286552" cy="3470421"/>
            <a:chOff x="640080" y="1699589"/>
            <a:chExt cx="3286552" cy="3470421"/>
          </a:xfrm>
        </p:grpSpPr>
        <p:sp>
          <p:nvSpPr>
            <p:cNvPr id="43" name="Rectangle 4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1225399"/>
          </a:xfrm>
        </p:spPr>
        <p:txBody>
          <a:bodyPr bIns="0" anchor="b">
            <a:noAutofit/>
          </a:bodyPr>
          <a:lstStyle>
            <a:lvl1pPr algn="ctr">
              <a:defRPr sz="28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4415686" y="801390"/>
            <a:ext cx="4095643" cy="5249495"/>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25554" y="3575324"/>
            <a:ext cx="3112047" cy="1239552"/>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33943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29" name="Group 428"/>
          <p:cNvGrpSpPr/>
          <p:nvPr/>
        </p:nvGrpSpPr>
        <p:grpSpPr>
          <a:xfrm>
            <a:off x="0" y="0"/>
            <a:ext cx="9555163" cy="6853238"/>
            <a:chOff x="1524000" y="0"/>
            <a:chExt cx="9555163" cy="6853238"/>
          </a:xfrm>
        </p:grpSpPr>
        <p:sp>
          <p:nvSpPr>
            <p:cNvPr id="430"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1"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2"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3"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4"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5"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6"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7"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8"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9"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40"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1"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2"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3"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4"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5"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644463" y="1698332"/>
            <a:ext cx="4357752" cy="3470420"/>
            <a:chOff x="644463" y="1698332"/>
            <a:chExt cx="4357752" cy="3470420"/>
          </a:xfrm>
        </p:grpSpPr>
        <p:sp>
          <p:nvSpPr>
            <p:cNvPr id="77" name="Rectangle 76"/>
            <p:cNvSpPr/>
            <p:nvPr/>
          </p:nvSpPr>
          <p:spPr>
            <a:xfrm>
              <a:off x="644463" y="1698332"/>
              <a:ext cx="4357752"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644463" y="2274404"/>
              <a:ext cx="43577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7" name="Isosceles Triangle 9"/>
            <p:cNvSpPr/>
            <p:nvPr/>
          </p:nvSpPr>
          <p:spPr>
            <a:xfrm rot="10800000">
              <a:off x="2665346"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4676" y="0"/>
            <a:ext cx="3489324" cy="68580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2" name="Title 1"/>
          <p:cNvSpPr>
            <a:spLocks noGrp="1"/>
          </p:cNvSpPr>
          <p:nvPr>
            <p:ph type="title"/>
          </p:nvPr>
        </p:nvSpPr>
        <p:spPr>
          <a:xfrm>
            <a:off x="723585" y="2336402"/>
            <a:ext cx="4197666" cy="1265539"/>
          </a:xfrm>
        </p:spPr>
        <p:txBody>
          <a:bodyPr bIns="0" anchor="b">
            <a:normAutofit/>
          </a:bodyPr>
          <a:lstStyle>
            <a:lvl1pPr>
              <a:defRPr sz="32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722314" y="3601941"/>
            <a:ext cx="4199254" cy="1214535"/>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Edit Master text styles</a:t>
            </a:r>
          </a:p>
        </p:txBody>
      </p:sp>
      <p:sp>
        <p:nvSpPr>
          <p:cNvPr id="5" name="Date Placeholder 4"/>
          <p:cNvSpPr>
            <a:spLocks noGrp="1"/>
          </p:cNvSpPr>
          <p:nvPr>
            <p:ph type="dt" sz="half" idx="10"/>
          </p:nvPr>
        </p:nvSpPr>
        <p:spPr>
          <a:xfrm>
            <a:off x="640080" y="320040"/>
            <a:ext cx="2743200" cy="320040"/>
          </a:xfrm>
        </p:spPr>
        <p:txBody>
          <a:bodyPr/>
          <a:lstStyle/>
          <a:p>
            <a:fld id="{48A87A34-81AB-432B-8DAE-1953F412C126}" type="datetimeFigureOut">
              <a:rPr lang="en-US" dirty="0"/>
              <a:t>7/24/2021</a:t>
            </a:fld>
            <a:endParaRPr lang="en-US" dirty="0"/>
          </a:p>
        </p:txBody>
      </p:sp>
      <p:sp>
        <p:nvSpPr>
          <p:cNvPr id="6" name="Footer Placeholder 5"/>
          <p:cNvSpPr>
            <a:spLocks noGrp="1"/>
          </p:cNvSpPr>
          <p:nvPr>
            <p:ph type="ftr" sz="quarter" idx="11"/>
          </p:nvPr>
        </p:nvSpPr>
        <p:spPr>
          <a:xfrm>
            <a:off x="640080" y="6227064"/>
            <a:ext cx="4358641" cy="320040"/>
          </a:xfrm>
        </p:spPr>
        <p:txBody>
          <a:bodyPr/>
          <a:lstStyle/>
          <a:p>
            <a:endParaRPr lang="en-US" dirty="0"/>
          </a:p>
        </p:txBody>
      </p:sp>
      <p:sp>
        <p:nvSpPr>
          <p:cNvPr id="7" name="Slide Number Placeholder 6"/>
          <p:cNvSpPr>
            <a:spLocks noGrp="1"/>
          </p:cNvSpPr>
          <p:nvPr>
            <p:ph type="sldNum" sz="quarter" idx="12"/>
          </p:nvPr>
        </p:nvSpPr>
        <p:spPr>
          <a:xfrm>
            <a:off x="4315463"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55578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5" name="Group 84"/>
          <p:cNvGrpSpPr/>
          <p:nvPr/>
        </p:nvGrpSpPr>
        <p:grpSpPr>
          <a:xfrm>
            <a:off x="-286226" y="0"/>
            <a:ext cx="9421759" cy="6858001"/>
            <a:chOff x="1243013" y="0"/>
            <a:chExt cx="9402763" cy="6858001"/>
          </a:xfrm>
        </p:grpSpPr>
        <p:sp>
          <p:nvSpPr>
            <p:cNvPr id="8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3"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p:cNvGrpSpPr/>
          <p:nvPr/>
        </p:nvGrpSpPr>
        <p:grpSpPr>
          <a:xfrm>
            <a:off x="640080" y="1699589"/>
            <a:ext cx="3286552" cy="3470421"/>
            <a:chOff x="640080" y="1699589"/>
            <a:chExt cx="3286552" cy="3470421"/>
          </a:xfrm>
        </p:grpSpPr>
        <p:sp>
          <p:nvSpPr>
            <p:cNvPr id="42" name="Rectangle 41"/>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3786" y="2349926"/>
            <a:ext cx="3113815" cy="2472774"/>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4415686" y="794719"/>
            <a:ext cx="4095643"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65303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51" name="Group 50"/>
          <p:cNvGrpSpPr/>
          <p:nvPr/>
        </p:nvGrpSpPr>
        <p:grpSpPr>
          <a:xfrm flipH="1">
            <a:off x="0" y="0"/>
            <a:ext cx="9421759" cy="6858001"/>
            <a:chOff x="1243013" y="0"/>
            <a:chExt cx="9402763" cy="6858001"/>
          </a:xfrm>
        </p:grpSpPr>
        <p:sp>
          <p:nvSpPr>
            <p:cNvPr id="5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p:cNvGrpSpPr/>
          <p:nvPr/>
        </p:nvGrpSpPr>
        <p:grpSpPr>
          <a:xfrm>
            <a:off x="5228134" y="1699589"/>
            <a:ext cx="3286552" cy="3470421"/>
            <a:chOff x="640080" y="1699589"/>
            <a:chExt cx="3286552" cy="3470421"/>
          </a:xfrm>
        </p:grpSpPr>
        <p:sp>
          <p:nvSpPr>
            <p:cNvPr id="86" name="Rectangle 85"/>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313609" y="2349924"/>
            <a:ext cx="3112047" cy="2464951"/>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643258" y="802808"/>
            <a:ext cx="4118291" cy="5254802"/>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640080" y="320040"/>
            <a:ext cx="2743200" cy="320040"/>
          </a:xfrm>
        </p:spPr>
        <p:txBody>
          <a:bodyPr/>
          <a:lstStyle/>
          <a:p>
            <a:fld id="{48A87A34-81AB-432B-8DAE-1953F412C126}" type="datetimeFigureOut">
              <a:rPr lang="en-US" dirty="0"/>
              <a:t>7/24/2021</a:t>
            </a:fld>
            <a:endParaRPr lang="en-US" dirty="0"/>
          </a:p>
        </p:txBody>
      </p:sp>
      <p:sp>
        <p:nvSpPr>
          <p:cNvPr id="5" name="Footer Placeholder 4"/>
          <p:cNvSpPr>
            <a:spLocks noGrp="1"/>
          </p:cNvSpPr>
          <p:nvPr>
            <p:ph type="ftr" sz="quarter" idx="11"/>
          </p:nvPr>
        </p:nvSpPr>
        <p:spPr>
          <a:xfrm>
            <a:off x="640080" y="6227064"/>
            <a:ext cx="7854696" cy="320040"/>
          </a:xfrm>
        </p:spPr>
        <p:txBody>
          <a:bodyPr/>
          <a:lstStyle/>
          <a:p>
            <a:endParaRPr lang="en-US" dirty="0"/>
          </a:p>
        </p:txBody>
      </p:sp>
      <p:sp>
        <p:nvSpPr>
          <p:cNvPr id="6" name="Slide Number Placeholder 5"/>
          <p:cNvSpPr>
            <a:spLocks noGrp="1"/>
          </p:cNvSpPr>
          <p:nvPr>
            <p:ph type="sldNum" sz="quarter" idx="12"/>
          </p:nvPr>
        </p:nvSpPr>
        <p:spPr>
          <a:xfrm>
            <a:off x="7808976" y="320040"/>
            <a:ext cx="6858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73198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5554" y="2349925"/>
            <a:ext cx="3112047" cy="2464952"/>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4415687" y="794719"/>
            <a:ext cx="4079089"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640080" y="320040"/>
            <a:ext cx="27432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7/24/2021</a:t>
            </a:fld>
            <a:endParaRPr lang="en-US" dirty="0"/>
          </a:p>
        </p:txBody>
      </p:sp>
      <p:sp>
        <p:nvSpPr>
          <p:cNvPr id="5" name="Footer Placeholder 4"/>
          <p:cNvSpPr>
            <a:spLocks noGrp="1"/>
          </p:cNvSpPr>
          <p:nvPr>
            <p:ph type="ftr" sz="quarter" idx="3"/>
          </p:nvPr>
        </p:nvSpPr>
        <p:spPr>
          <a:xfrm>
            <a:off x="640080" y="6227064"/>
            <a:ext cx="7854696"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08976" y="320040"/>
            <a:ext cx="6858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70787589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685800" rtl="0" eaLnBrk="1" latinLnBrk="0" hangingPunct="1">
        <a:lnSpc>
          <a:spcPct val="85000"/>
        </a:lnSpc>
        <a:spcBef>
          <a:spcPct val="0"/>
        </a:spcBef>
        <a:buNone/>
        <a:defRPr sz="32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34"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1630437" y="2448612"/>
            <a:ext cx="331406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5934" y="691977"/>
            <a:ext cx="5821442"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962207" y="2061838"/>
            <a:ext cx="5219585" cy="1662475"/>
          </a:xfrm>
        </p:spPr>
        <p:txBody>
          <a:bodyPr vert="horz" lIns="91440" tIns="45720" rIns="91440" bIns="45720" rtlCol="0">
            <a:normAutofit/>
          </a:bodyPr>
          <a:lstStyle/>
          <a:p>
            <a:r>
              <a:rPr lang="en-US" sz="2900" kern="1200">
                <a:latin typeface="+mj-lt"/>
                <a:ea typeface="+mj-ea"/>
                <a:cs typeface="+mj-cs"/>
              </a:rPr>
              <a:t>MANAGING PROJECTS IN THE WORKPLACE</a:t>
            </a:r>
            <a:br>
              <a:rPr lang="en-US" sz="2900" kern="1200">
                <a:latin typeface="+mj-lt"/>
                <a:ea typeface="+mj-ea"/>
                <a:cs typeface="+mj-cs"/>
              </a:rPr>
            </a:br>
            <a:r>
              <a:rPr lang="en-US" sz="2900" kern="1200">
                <a:latin typeface="+mj-lt"/>
                <a:ea typeface="+mj-ea"/>
                <a:cs typeface="+mj-cs"/>
              </a:rPr>
              <a:t>PROJECT MANAGEMENT PLAN</a:t>
            </a:r>
            <a:br>
              <a:rPr lang="en-US" sz="2900" kern="1200">
                <a:latin typeface="+mj-lt"/>
                <a:ea typeface="+mj-ea"/>
                <a:cs typeface="+mj-cs"/>
              </a:rPr>
            </a:br>
            <a:r>
              <a:rPr lang="en-US" sz="2900" kern="1200">
                <a:latin typeface="+mj-lt"/>
                <a:ea typeface="+mj-ea"/>
                <a:cs typeface="+mj-cs"/>
              </a:rPr>
              <a:t>Project B: Restaurant Extension</a:t>
            </a:r>
          </a:p>
        </p:txBody>
      </p:sp>
      <p:sp>
        <p:nvSpPr>
          <p:cNvPr id="3" name="Subtitle 2"/>
          <p:cNvSpPr>
            <a:spLocks noGrp="1"/>
          </p:cNvSpPr>
          <p:nvPr>
            <p:ph type="subTitle" idx="1"/>
          </p:nvPr>
        </p:nvSpPr>
        <p:spPr>
          <a:xfrm>
            <a:off x="2541703" y="3783690"/>
            <a:ext cx="4060594" cy="1196717"/>
          </a:xfrm>
        </p:spPr>
        <p:txBody>
          <a:bodyPr vert="horz" lIns="91440" tIns="45720" rIns="91440" bIns="45720" rtlCol="0">
            <a:normAutofit/>
          </a:bodyPr>
          <a:lstStyle/>
          <a:p>
            <a:pPr indent="-228600">
              <a:lnSpc>
                <a:spcPct val="90000"/>
              </a:lnSpc>
              <a:buFont typeface="Arial" panose="020B0604020202020204" pitchFamily="34" charset="0"/>
              <a:buChar char="•"/>
            </a:pPr>
            <a:r>
              <a:rPr lang="en-US" sz="1400" b="1" i="1"/>
              <a:t>NAME : NURUL HUQE</a:t>
            </a:r>
          </a:p>
          <a:p>
            <a:pPr indent="-228600">
              <a:lnSpc>
                <a:spcPct val="90000"/>
              </a:lnSpc>
              <a:buFont typeface="Arial" panose="020B0604020202020204" pitchFamily="34" charset="0"/>
              <a:buChar char="•"/>
            </a:pPr>
            <a:r>
              <a:rPr lang="en-US" sz="1400" b="1" i="1"/>
              <a:t>Number: 1815082</a:t>
            </a:r>
            <a:endParaRPr lang="en-US" sz="1400" i="1"/>
          </a:p>
          <a:p>
            <a:pPr indent="-228600">
              <a:lnSpc>
                <a:spcPct val="90000"/>
              </a:lnSpc>
              <a:buFont typeface="Arial" panose="020B0604020202020204" pitchFamily="34" charset="0"/>
              <a:buChar char="•"/>
            </a:pPr>
            <a:r>
              <a:rPr lang="en-US" sz="1400" b="1" i="1"/>
              <a:t>Lecturer Name: VAJRA BALASURIYA</a:t>
            </a:r>
          </a:p>
          <a:p>
            <a:pPr indent="-228600">
              <a:lnSpc>
                <a:spcPct val="90000"/>
              </a:lnSpc>
              <a:buFont typeface="Arial" panose="020B0604020202020204" pitchFamily="34" charset="0"/>
              <a:buChar char="•"/>
            </a:pPr>
            <a:r>
              <a:rPr lang="en-US" sz="1400" b="1" i="1"/>
              <a:t>DATE OF SUBMISSION: 23/07/21</a:t>
            </a:r>
          </a:p>
          <a:p>
            <a:pPr indent="-228600">
              <a:lnSpc>
                <a:spcPct val="90000"/>
              </a:lnSpc>
              <a:buFont typeface="Arial" panose="020B0604020202020204" pitchFamily="34" charset="0"/>
              <a:buChar char="•"/>
            </a:pPr>
            <a:endParaRPr lang="en-US" sz="1400" i="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06091" y="-15796"/>
            <a:ext cx="5933937"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87312" y="-6726"/>
            <a:ext cx="4448744"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75146" y="-3116"/>
            <a:ext cx="5075230"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4852" y="0"/>
            <a:ext cx="3929148"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906196" y="1134142"/>
            <a:ext cx="2592091" cy="4589717"/>
          </a:xfrm>
        </p:spPr>
        <p:txBody>
          <a:bodyPr>
            <a:normAutofit/>
          </a:bodyPr>
          <a:lstStyle/>
          <a:p>
            <a:pPr algn="l"/>
            <a:br>
              <a:rPr lang="en-GB" sz="4200"/>
            </a:br>
            <a:r>
              <a:rPr lang="en-GB" sz="4200"/>
              <a:t> </a:t>
            </a:r>
            <a:br>
              <a:rPr lang="en-GB" sz="4200"/>
            </a:br>
            <a:r>
              <a:rPr lang="en-GB" sz="4200" b="1"/>
              <a:t> </a:t>
            </a:r>
            <a:r>
              <a:rPr lang="en-GB" sz="4200" b="1" u="sng"/>
              <a:t>Extending Service (Dining) Area</a:t>
            </a:r>
            <a:endParaRPr lang="en-GB" sz="4200"/>
          </a:p>
        </p:txBody>
      </p:sp>
      <p:sp>
        <p:nvSpPr>
          <p:cNvPr id="3" name="Content Placeholder 2"/>
          <p:cNvSpPr>
            <a:spLocks noGrp="1"/>
          </p:cNvSpPr>
          <p:nvPr>
            <p:ph idx="1"/>
          </p:nvPr>
        </p:nvSpPr>
        <p:spPr>
          <a:xfrm>
            <a:off x="598932" y="803186"/>
            <a:ext cx="4070353" cy="5248622"/>
          </a:xfrm>
        </p:spPr>
        <p:txBody>
          <a:bodyPr>
            <a:normAutofit/>
          </a:bodyPr>
          <a:lstStyle/>
          <a:p>
            <a:pPr>
              <a:lnSpc>
                <a:spcPct val="110000"/>
              </a:lnSpc>
              <a:buNone/>
            </a:pPr>
            <a:endParaRPr lang="en-GB" sz="900"/>
          </a:p>
          <a:p>
            <a:pPr>
              <a:lnSpc>
                <a:spcPct val="110000"/>
              </a:lnSpc>
              <a:buNone/>
            </a:pPr>
            <a:endParaRPr lang="en-GB" sz="900"/>
          </a:p>
          <a:p>
            <a:pPr>
              <a:lnSpc>
                <a:spcPct val="110000"/>
              </a:lnSpc>
            </a:pPr>
            <a:endParaRPr lang="en-GB" sz="900"/>
          </a:p>
          <a:p>
            <a:pPr>
              <a:lnSpc>
                <a:spcPct val="110000"/>
              </a:lnSpc>
            </a:pPr>
            <a:r>
              <a:rPr lang="en-GB" sz="900" b="1" u="sng"/>
              <a:t>SUMMARY</a:t>
            </a:r>
            <a:endParaRPr lang="en-GB" sz="900"/>
          </a:p>
          <a:p>
            <a:pPr>
              <a:lnSpc>
                <a:spcPct val="110000"/>
              </a:lnSpc>
            </a:pPr>
            <a:r>
              <a:rPr lang="en-GB" sz="900" b="1"/>
              <a:t> </a:t>
            </a:r>
            <a:endParaRPr lang="en-GB" sz="900"/>
          </a:p>
          <a:p>
            <a:pPr>
              <a:lnSpc>
                <a:spcPct val="110000"/>
              </a:lnSpc>
            </a:pPr>
            <a:r>
              <a:rPr lang="en-GB" sz="900"/>
              <a:t>This restaurant is running as successful business since it has been opened and the outside terrace has been a lifeline for this restaurant, it has few seating’s that is only used in summer time and is empty in cold and rainy days. The plan is to understand how to utilize this outside area and continue to use it no matter how the weather is. </a:t>
            </a:r>
          </a:p>
          <a:p>
            <a:pPr>
              <a:lnSpc>
                <a:spcPct val="110000"/>
              </a:lnSpc>
            </a:pPr>
            <a:r>
              <a:rPr lang="en-GB" sz="900"/>
              <a:t> </a:t>
            </a:r>
          </a:p>
          <a:p>
            <a:pPr>
              <a:lnSpc>
                <a:spcPct val="110000"/>
              </a:lnSpc>
            </a:pPr>
            <a:r>
              <a:rPr lang="en-GB" sz="900"/>
              <a:t>This opportunity will attract more diners to use the dining area with additional seating’s and increase the numbers in serving meals, thus improving the bottom line. This modification will allow the use the extra space outside every day and provide customers with Al Fresco dining experience when the weather is good and when it is bad. To design a setting of the dining area outside but to make the diners feel like they are seated inside </a:t>
            </a:r>
          </a:p>
          <a:p>
            <a:pPr>
              <a:lnSpc>
                <a:spcPct val="110000"/>
              </a:lnSpc>
            </a:pPr>
            <a:r>
              <a:rPr lang="en-GB" sz="900"/>
              <a:t> </a:t>
            </a:r>
          </a:p>
          <a:p>
            <a:pPr>
              <a:lnSpc>
                <a:spcPct val="110000"/>
              </a:lnSpc>
            </a:pPr>
            <a:r>
              <a:rPr lang="en-GB" sz="900"/>
              <a:t>Providing extra seating will ensure the restaurant to give our customers a friendly, professional, courteous and prompt service when they arrive at peak time of the business. To extra space will improve the quality of our restaurant service as it will make it easier to move around without worrying about colliding into each other or into the furniture’s. </a:t>
            </a:r>
          </a:p>
          <a:p>
            <a:pPr>
              <a:lnSpc>
                <a:spcPct val="110000"/>
              </a:lnSpc>
            </a:pPr>
            <a:endParaRPr lang="en-GB"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06091" y="-15796"/>
            <a:ext cx="5933937"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87312" y="-6726"/>
            <a:ext cx="4448744"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75146" y="-3116"/>
            <a:ext cx="5075230"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4852" y="0"/>
            <a:ext cx="3929148"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906196" y="1134142"/>
            <a:ext cx="2592091" cy="4589717"/>
          </a:xfrm>
        </p:spPr>
        <p:txBody>
          <a:bodyPr>
            <a:normAutofit/>
          </a:bodyPr>
          <a:lstStyle/>
          <a:p>
            <a:pPr algn="l"/>
            <a:r>
              <a:rPr lang="en-GB" sz="4200" b="1" u="sng"/>
              <a:t>PROJECT SCOPE</a:t>
            </a:r>
            <a:br>
              <a:rPr lang="en-GB" sz="4200"/>
            </a:br>
            <a:endParaRPr lang="en-GB" sz="4200"/>
          </a:p>
        </p:txBody>
      </p:sp>
      <p:sp>
        <p:nvSpPr>
          <p:cNvPr id="3" name="Content Placeholder 2"/>
          <p:cNvSpPr>
            <a:spLocks noGrp="1"/>
          </p:cNvSpPr>
          <p:nvPr>
            <p:ph idx="1"/>
          </p:nvPr>
        </p:nvSpPr>
        <p:spPr>
          <a:xfrm>
            <a:off x="598932" y="803186"/>
            <a:ext cx="4070353" cy="5248622"/>
          </a:xfrm>
        </p:spPr>
        <p:txBody>
          <a:bodyPr>
            <a:normAutofit/>
          </a:bodyPr>
          <a:lstStyle/>
          <a:p>
            <a:r>
              <a:rPr lang="en-GB" sz="1400"/>
              <a:t>Consider what design options will be suitable outside terrace area.</a:t>
            </a:r>
          </a:p>
          <a:p>
            <a:r>
              <a:rPr lang="en-GB" sz="1400"/>
              <a:t>Look around business in redesigning restaurant building.</a:t>
            </a:r>
          </a:p>
          <a:p>
            <a:r>
              <a:rPr lang="en-GB" sz="1400"/>
              <a:t>Give all details of work required and get quotes.</a:t>
            </a:r>
          </a:p>
          <a:p>
            <a:r>
              <a:rPr lang="en-GB" sz="1400"/>
              <a:t>Notify owner and management of plan and costs.</a:t>
            </a:r>
          </a:p>
          <a:p>
            <a:r>
              <a:rPr lang="en-GB" sz="1400"/>
              <a:t>Work out the duration of the work.</a:t>
            </a:r>
          </a:p>
          <a:p>
            <a:r>
              <a:rPr lang="en-GB" sz="1400"/>
              <a:t>Plan how to notify other staff and arrange announcement to customers.</a:t>
            </a:r>
          </a:p>
          <a:p>
            <a:pPr>
              <a:buNone/>
            </a:pPr>
            <a:endParaRPr lang="en-GB" sz="1400"/>
          </a:p>
          <a:p>
            <a:endParaRPr lang="en-GB" sz="1400"/>
          </a:p>
          <a:p>
            <a:endParaRPr lang="en-GB" sz="1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6473" y="2349925"/>
            <a:ext cx="2624234" cy="2456442"/>
          </a:xfrm>
        </p:spPr>
        <p:txBody>
          <a:bodyPr>
            <a:normAutofit/>
          </a:bodyPr>
          <a:lstStyle/>
          <a:p>
            <a:br>
              <a:rPr lang="en-GB" b="1" u="sng"/>
            </a:br>
            <a:r>
              <a:rPr lang="en-GB" b="1" u="sng"/>
              <a:t>STAKEHOLDER ANALYSIS</a:t>
            </a:r>
            <a:br>
              <a:rPr lang="en-GB"/>
            </a:br>
            <a:endParaRPr lang="en-GB"/>
          </a:p>
        </p:txBody>
      </p:sp>
      <p:graphicFrame>
        <p:nvGraphicFramePr>
          <p:cNvPr id="11" name="Content Placeholder 2">
            <a:extLst>
              <a:ext uri="{FF2B5EF4-FFF2-40B4-BE49-F238E27FC236}">
                <a16:creationId xmlns:a16="http://schemas.microsoft.com/office/drawing/2014/main" id="{583CAA81-AF74-497B-AB89-8FB18DFFCF87}"/>
              </a:ext>
            </a:extLst>
          </p:cNvPr>
          <p:cNvGraphicFramePr>
            <a:graphicFrameLocks noGrp="1"/>
          </p:cNvGraphicFramePr>
          <p:nvPr>
            <p:ph idx="1"/>
            <p:extLst>
              <p:ext uri="{D42A27DB-BD31-4B8C-83A1-F6EECF244321}">
                <p14:modId xmlns:p14="http://schemas.microsoft.com/office/powerpoint/2010/main" val="241088935"/>
              </p:ext>
            </p:extLst>
          </p:nvPr>
        </p:nvGraphicFramePr>
        <p:xfrm>
          <a:off x="4080272" y="1125538"/>
          <a:ext cx="4229100" cy="4603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6473" y="2349925"/>
            <a:ext cx="2624234" cy="2456442"/>
          </a:xfrm>
        </p:spPr>
        <p:txBody>
          <a:bodyPr>
            <a:normAutofit/>
          </a:bodyPr>
          <a:lstStyle/>
          <a:p>
            <a:br>
              <a:rPr lang="en-GB" sz="2500" b="1" u="sng"/>
            </a:br>
            <a:r>
              <a:rPr lang="en-GB" sz="2500" b="1" u="sng"/>
              <a:t>WORK BREAKDOWN STRUCTURE (WBS)</a:t>
            </a:r>
            <a:br>
              <a:rPr lang="en-GB" sz="2500"/>
            </a:br>
            <a:endParaRPr lang="en-GB" sz="2500"/>
          </a:p>
        </p:txBody>
      </p:sp>
      <p:graphicFrame>
        <p:nvGraphicFramePr>
          <p:cNvPr id="5" name="Content Placeholder 2">
            <a:extLst>
              <a:ext uri="{FF2B5EF4-FFF2-40B4-BE49-F238E27FC236}">
                <a16:creationId xmlns:a16="http://schemas.microsoft.com/office/drawing/2014/main" id="{A2DBE5EB-6DA9-4235-890C-040B2A1DFE80}"/>
              </a:ext>
            </a:extLst>
          </p:cNvPr>
          <p:cNvGraphicFramePr>
            <a:graphicFrameLocks noGrp="1"/>
          </p:cNvGraphicFramePr>
          <p:nvPr>
            <p:ph idx="1"/>
            <p:extLst>
              <p:ext uri="{D42A27DB-BD31-4B8C-83A1-F6EECF244321}">
                <p14:modId xmlns:p14="http://schemas.microsoft.com/office/powerpoint/2010/main" val="1583836015"/>
              </p:ext>
            </p:extLst>
          </p:nvPr>
        </p:nvGraphicFramePr>
        <p:xfrm>
          <a:off x="4080272" y="1125538"/>
          <a:ext cx="4229100" cy="4603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u="sng" dirty="0"/>
            </a:br>
            <a:r>
              <a:rPr lang="en-GB" sz="3100" b="1" u="sng" dirty="0"/>
              <a:t>COSTS AND RESOURCES FOR THE PROJECT</a:t>
            </a:r>
            <a:br>
              <a:rPr lang="en-GB" dirty="0"/>
            </a:br>
            <a:endParaRPr lang="en-GB" dirty="0"/>
          </a:p>
        </p:txBody>
      </p:sp>
      <p:pic>
        <p:nvPicPr>
          <p:cNvPr id="1026" name="Picture 2"/>
          <p:cNvPicPr>
            <a:picLocks noChangeAspect="1" noChangeArrowheads="1"/>
          </p:cNvPicPr>
          <p:nvPr/>
        </p:nvPicPr>
        <p:blipFill>
          <a:blip r:embed="rId3"/>
          <a:srcRect l="30198" t="36133" r="28074" b="21875"/>
          <a:stretch>
            <a:fillRect/>
          </a:stretch>
        </p:blipFill>
        <p:spPr bwMode="auto">
          <a:xfrm>
            <a:off x="714348" y="1428736"/>
            <a:ext cx="3571900" cy="2020943"/>
          </a:xfrm>
          <a:prstGeom prst="rect">
            <a:avLst/>
          </a:prstGeom>
          <a:noFill/>
          <a:ln w="9525">
            <a:noFill/>
            <a:miter lim="800000"/>
            <a:headEnd/>
            <a:tailEnd/>
          </a:ln>
          <a:effectLst/>
        </p:spPr>
      </p:pic>
      <p:graphicFrame>
        <p:nvGraphicFramePr>
          <p:cNvPr id="7" name="Chart 6"/>
          <p:cNvGraphicFramePr/>
          <p:nvPr/>
        </p:nvGraphicFramePr>
        <p:xfrm>
          <a:off x="2928926" y="3714752"/>
          <a:ext cx="5486400" cy="2828925"/>
        </p:xfrm>
        <a:graphic>
          <a:graphicData uri="http://schemas.openxmlformats.org/drawingml/2006/chart">
            <c:chart xmlns:c="http://schemas.openxmlformats.org/drawingml/2006/chart" xmlns:r="http://schemas.openxmlformats.org/officeDocument/2006/relationships" r:id="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44" name="Group 70">
            <a:extLst>
              <a:ext uri="{FF2B5EF4-FFF2-40B4-BE49-F238E27FC236}">
                <a16:creationId xmlns:a16="http://schemas.microsoft.com/office/drawing/2014/main" id="{5D307D92-1B71-4BC9-9CC2-651007D6DF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72" name="Freeform 5">
              <a:extLst>
                <a:ext uri="{FF2B5EF4-FFF2-40B4-BE49-F238E27FC236}">
                  <a16:creationId xmlns:a16="http://schemas.microsoft.com/office/drawing/2014/main" id="{48196BD5-3A8F-445C-A9AA-33D58149E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45" name="Freeform 6">
              <a:extLst>
                <a:ext uri="{FF2B5EF4-FFF2-40B4-BE49-F238E27FC236}">
                  <a16:creationId xmlns:a16="http://schemas.microsoft.com/office/drawing/2014/main" id="{1C2BF9A0-70E8-4B69-B595-6C41397CE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D0AFFCFA-812A-4008-8BF5-127D5BB98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246" name="Freeform 8">
              <a:extLst>
                <a:ext uri="{FF2B5EF4-FFF2-40B4-BE49-F238E27FC236}">
                  <a16:creationId xmlns:a16="http://schemas.microsoft.com/office/drawing/2014/main" id="{6ED7D059-83CD-4EB3-A772-258EB194F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98E9E256-EEDD-487F-8632-7432586E44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76D41A89-1E68-4BD6-9327-A391D7665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0F11C82B-ADCC-489C-88F0-EE6588C70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807C586E-736E-422E-BC3F-ED6D7FA1F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5BCF04A8-F3B9-47D5-90A6-C8DA83C50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702A10B2-AA9E-4570-89ED-37FAE4C9F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F84C29AD-CE3F-457D-8238-121D253A3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A1AADEF1-B8D9-4938-95AA-25487252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400E0898-75B4-4F1D-B6D2-8476FD5EBE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82D9A2F9-88A3-4616-B7E5-A6F21C3F2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8DD3B396-47ED-4E9F-83FA-9A87C0CB0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016E5F4B-2563-48BB-9F60-DE80D3A58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C9D6A696-56F1-4BFC-B69C-25447A36E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BA5CF3E5-184E-4CD8-87F9-BB43775260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FE1BA3B9-9135-4961-B757-431F0E420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2" name="Group 91">
            <a:extLst>
              <a:ext uri="{FF2B5EF4-FFF2-40B4-BE49-F238E27FC236}">
                <a16:creationId xmlns:a16="http://schemas.microsoft.com/office/drawing/2014/main" id="{7A654156-2BF2-421C-9490-638BE71622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93" name="Rectangle 92">
              <a:extLst>
                <a:ext uri="{FF2B5EF4-FFF2-40B4-BE49-F238E27FC236}">
                  <a16:creationId xmlns:a16="http://schemas.microsoft.com/office/drawing/2014/main" id="{ED8293CB-81CE-4792-A100-92743F37F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Isosceles Triangle 93">
              <a:extLst>
                <a:ext uri="{FF2B5EF4-FFF2-40B4-BE49-F238E27FC236}">
                  <a16:creationId xmlns:a16="http://schemas.microsoft.com/office/drawing/2014/main" id="{A6044959-7644-4A92-935A-FDDBF623C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0BC61B04-3622-4BB4-A18A-59CEA86A6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7" name="Rectangle 96">
            <a:extLst>
              <a:ext uri="{FF2B5EF4-FFF2-40B4-BE49-F238E27FC236}">
                <a16:creationId xmlns:a16="http://schemas.microsoft.com/office/drawing/2014/main" id="{3D6BC48A-DD39-411F-88AC-88C1DE34B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236BF14C-33A6-4526-81E8-962D8DC048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0" name="Freeform 5">
              <a:extLst>
                <a:ext uri="{FF2B5EF4-FFF2-40B4-BE49-F238E27FC236}">
                  <a16:creationId xmlns:a16="http://schemas.microsoft.com/office/drawing/2014/main" id="{10C0DDC7-40ED-4293-809D-6D1B3C2FA4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6">
              <a:extLst>
                <a:ext uri="{FF2B5EF4-FFF2-40B4-BE49-F238E27FC236}">
                  <a16:creationId xmlns:a16="http://schemas.microsoft.com/office/drawing/2014/main" id="{3E681B85-CF57-4106-BB2B-C1FC2759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7">
              <a:extLst>
                <a:ext uri="{FF2B5EF4-FFF2-40B4-BE49-F238E27FC236}">
                  <a16:creationId xmlns:a16="http://schemas.microsoft.com/office/drawing/2014/main" id="{A37A14D5-B913-4CE5-B8E0-E6DF053401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8">
              <a:extLst>
                <a:ext uri="{FF2B5EF4-FFF2-40B4-BE49-F238E27FC236}">
                  <a16:creationId xmlns:a16="http://schemas.microsoft.com/office/drawing/2014/main" id="{E32ECFA6-7B6D-4EE4-8081-31FB5ECFE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9">
              <a:extLst>
                <a:ext uri="{FF2B5EF4-FFF2-40B4-BE49-F238E27FC236}">
                  <a16:creationId xmlns:a16="http://schemas.microsoft.com/office/drawing/2014/main" id="{E6A0650D-9436-425A-9498-F25FB0950B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0">
              <a:extLst>
                <a:ext uri="{FF2B5EF4-FFF2-40B4-BE49-F238E27FC236}">
                  <a16:creationId xmlns:a16="http://schemas.microsoft.com/office/drawing/2014/main" id="{5B24972A-7AFC-4B17-8642-DA9D78C8D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1">
              <a:extLst>
                <a:ext uri="{FF2B5EF4-FFF2-40B4-BE49-F238E27FC236}">
                  <a16:creationId xmlns:a16="http://schemas.microsoft.com/office/drawing/2014/main" id="{7A30497D-8D14-4167-B776-11FCE2F19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2">
              <a:extLst>
                <a:ext uri="{FF2B5EF4-FFF2-40B4-BE49-F238E27FC236}">
                  <a16:creationId xmlns:a16="http://schemas.microsoft.com/office/drawing/2014/main" id="{61D5CF2A-F523-4C19-B0F1-42C020CB3B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3">
              <a:extLst>
                <a:ext uri="{FF2B5EF4-FFF2-40B4-BE49-F238E27FC236}">
                  <a16:creationId xmlns:a16="http://schemas.microsoft.com/office/drawing/2014/main" id="{D212F930-1109-477E-BD1B-C3F9736B96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4">
              <a:extLst>
                <a:ext uri="{FF2B5EF4-FFF2-40B4-BE49-F238E27FC236}">
                  <a16:creationId xmlns:a16="http://schemas.microsoft.com/office/drawing/2014/main" id="{3FA44A29-F866-461D-B6FE-78629B5EE4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5">
              <a:extLst>
                <a:ext uri="{FF2B5EF4-FFF2-40B4-BE49-F238E27FC236}">
                  <a16:creationId xmlns:a16="http://schemas.microsoft.com/office/drawing/2014/main" id="{CF2533C7-B49B-47AF-9E4A-5D4420ABFC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6">
              <a:extLst>
                <a:ext uri="{FF2B5EF4-FFF2-40B4-BE49-F238E27FC236}">
                  <a16:creationId xmlns:a16="http://schemas.microsoft.com/office/drawing/2014/main" id="{6F3F6795-8EA8-45F0-B36C-2B9A89FCB6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7">
              <a:extLst>
                <a:ext uri="{FF2B5EF4-FFF2-40B4-BE49-F238E27FC236}">
                  <a16:creationId xmlns:a16="http://schemas.microsoft.com/office/drawing/2014/main" id="{CFA7A74C-257E-4C21-927A-5F6DE7B07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8">
              <a:extLst>
                <a:ext uri="{FF2B5EF4-FFF2-40B4-BE49-F238E27FC236}">
                  <a16:creationId xmlns:a16="http://schemas.microsoft.com/office/drawing/2014/main" id="{E90085A8-6640-4B79-8002-EC3CC549EE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9">
              <a:extLst>
                <a:ext uri="{FF2B5EF4-FFF2-40B4-BE49-F238E27FC236}">
                  <a16:creationId xmlns:a16="http://schemas.microsoft.com/office/drawing/2014/main" id="{CB38BF4B-ABDF-4DC5-B51B-2D3974C184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20">
              <a:extLst>
                <a:ext uri="{FF2B5EF4-FFF2-40B4-BE49-F238E27FC236}">
                  <a16:creationId xmlns:a16="http://schemas.microsoft.com/office/drawing/2014/main" id="{7225BB85-69BD-47D7-AC3B-30DEDFA48C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21">
              <a:extLst>
                <a:ext uri="{FF2B5EF4-FFF2-40B4-BE49-F238E27FC236}">
                  <a16:creationId xmlns:a16="http://schemas.microsoft.com/office/drawing/2014/main" id="{9BC7E889-AB47-40E5-94D2-1263A0434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2">
              <a:extLst>
                <a:ext uri="{FF2B5EF4-FFF2-40B4-BE49-F238E27FC236}">
                  <a16:creationId xmlns:a16="http://schemas.microsoft.com/office/drawing/2014/main" id="{7129E364-E56C-4772-BB2D-880DCF7F2D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3">
              <a:extLst>
                <a:ext uri="{FF2B5EF4-FFF2-40B4-BE49-F238E27FC236}">
                  <a16:creationId xmlns:a16="http://schemas.microsoft.com/office/drawing/2014/main" id="{611856F6-3E85-4280-9673-A95ADE44C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0" name="Group 119">
            <a:extLst>
              <a:ext uri="{FF2B5EF4-FFF2-40B4-BE49-F238E27FC236}">
                <a16:creationId xmlns:a16="http://schemas.microsoft.com/office/drawing/2014/main" id="{77C1BCE2-5D9F-4FC6-B359-66DA1623AE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313" y="1186483"/>
            <a:ext cx="2866947" cy="4477933"/>
            <a:chOff x="807084" y="1186483"/>
            <a:chExt cx="3822597" cy="4477933"/>
          </a:xfrm>
        </p:grpSpPr>
        <p:sp>
          <p:nvSpPr>
            <p:cNvPr id="121" name="Rectangle 120">
              <a:extLst>
                <a:ext uri="{FF2B5EF4-FFF2-40B4-BE49-F238E27FC236}">
                  <a16:creationId xmlns:a16="http://schemas.microsoft.com/office/drawing/2014/main" id="{62119B42-CE04-4E64-82C9-F14F23E4D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Isosceles Triangle 39">
              <a:extLst>
                <a:ext uri="{FF2B5EF4-FFF2-40B4-BE49-F238E27FC236}">
                  <a16:creationId xmlns:a16="http://schemas.microsoft.com/office/drawing/2014/main" id="{AB09166E-D3E0-4705-A400-68E044ED02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122">
              <a:extLst>
                <a:ext uri="{FF2B5EF4-FFF2-40B4-BE49-F238E27FC236}">
                  <a16:creationId xmlns:a16="http://schemas.microsoft.com/office/drawing/2014/main" id="{E98001EE-DB63-44C4-BF51-5C93B5084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71561" y="2075504"/>
            <a:ext cx="2740927" cy="2042725"/>
          </a:xfrm>
        </p:spPr>
        <p:txBody>
          <a:bodyPr vert="horz" lIns="228600" tIns="228600" rIns="228600" bIns="0" rtlCol="0" anchor="b">
            <a:normAutofit/>
          </a:bodyPr>
          <a:lstStyle/>
          <a:p>
            <a:pPr defTabSz="914400">
              <a:lnSpc>
                <a:spcPct val="80000"/>
              </a:lnSpc>
            </a:pPr>
            <a:br>
              <a:rPr lang="en-US" sz="3400" u="sng" spc="-150"/>
            </a:br>
            <a:r>
              <a:rPr lang="en-US" sz="3400" u="sng" spc="-150"/>
              <a:t>PROJECT NETWORKING</a:t>
            </a:r>
            <a:br>
              <a:rPr lang="en-US" sz="3400" spc="-150"/>
            </a:br>
            <a:endParaRPr lang="en-US" sz="3400" spc="-150"/>
          </a:p>
        </p:txBody>
      </p:sp>
      <p:sp>
        <p:nvSpPr>
          <p:cNvPr id="125" name="Rectangle 124">
            <a:extLst>
              <a:ext uri="{FF2B5EF4-FFF2-40B4-BE49-F238E27FC236}">
                <a16:creationId xmlns:a16="http://schemas.microsoft.com/office/drawing/2014/main" id="{ABBD6975-1535-4031-BC3B-61A2EFB56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0112" y="-6706"/>
            <a:ext cx="5063887"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p:cNvPicPr>
            <a:picLocks noChangeAspect="1" noChangeArrowheads="1"/>
          </p:cNvPicPr>
          <p:nvPr/>
        </p:nvPicPr>
        <p:blipFill>
          <a:blip r:embed="rId3"/>
          <a:srcRect l="25805" t="22461" r="26976" b="9179"/>
          <a:stretch>
            <a:fillRect/>
          </a:stretch>
        </p:blipFill>
        <p:spPr bwMode="auto">
          <a:xfrm>
            <a:off x="4317946" y="1564555"/>
            <a:ext cx="4590239" cy="3738033"/>
          </a:xfrm>
          <a:prstGeom prst="rect">
            <a:avLst/>
          </a:prstGeom>
          <a:noFill/>
          <a:ln w="9525">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647593"/>
            <a:ext cx="3350844" cy="3060541"/>
          </a:xfrm>
        </p:spPr>
        <p:txBody>
          <a:bodyPr vert="horz" lIns="91440" tIns="45720" rIns="91440" bIns="45720" rtlCol="0" anchor="b">
            <a:normAutofit/>
          </a:bodyPr>
          <a:lstStyle/>
          <a:p>
            <a:pPr algn="ctr"/>
            <a:br>
              <a:rPr lang="en-US" sz="4200" b="1" u="sng" kern="1200">
                <a:solidFill>
                  <a:srgbClr val="FFFFFF"/>
                </a:solidFill>
                <a:latin typeface="+mj-lt"/>
                <a:ea typeface="+mj-ea"/>
                <a:cs typeface="+mj-cs"/>
              </a:rPr>
            </a:br>
            <a:r>
              <a:rPr lang="en-US" sz="4200" b="1" u="sng" kern="1200">
                <a:solidFill>
                  <a:srgbClr val="FFFFFF"/>
                </a:solidFill>
                <a:latin typeface="+mj-lt"/>
                <a:ea typeface="+mj-ea"/>
                <a:cs typeface="+mj-cs"/>
              </a:rPr>
              <a:t>THE PROJECT SCHEDULE/ GANTT CHART</a:t>
            </a:r>
            <a:br>
              <a:rPr lang="en-US" sz="4200" kern="1200">
                <a:solidFill>
                  <a:srgbClr val="FFFFFF"/>
                </a:solidFill>
                <a:latin typeface="+mj-lt"/>
                <a:ea typeface="+mj-ea"/>
                <a:cs typeface="+mj-cs"/>
              </a:rPr>
            </a:br>
            <a:endParaRPr lang="en-US" sz="4200" kern="1200">
              <a:solidFill>
                <a:srgbClr val="FFFFFF"/>
              </a:solidFill>
              <a:latin typeface="+mj-lt"/>
              <a:ea typeface="+mj-ea"/>
              <a:cs typeface="+mj-cs"/>
            </a:endParaRPr>
          </a:p>
        </p:txBody>
      </p:sp>
      <p:pic>
        <p:nvPicPr>
          <p:cNvPr id="11266" name="Picture 2"/>
          <p:cNvPicPr>
            <a:picLocks noChangeAspect="1" noChangeArrowheads="1"/>
          </p:cNvPicPr>
          <p:nvPr/>
        </p:nvPicPr>
        <p:blipFill>
          <a:blip r:embed="rId3"/>
          <a:srcRect l="29100" t="32226" r="27525" b="19922"/>
          <a:stretch>
            <a:fillRect/>
          </a:stretch>
        </p:blipFill>
        <p:spPr bwMode="auto">
          <a:xfrm>
            <a:off x="4613848" y="2439506"/>
            <a:ext cx="3189041" cy="1978988"/>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70" name="Rectangle 152">
            <a:extLst>
              <a:ext uri="{FF2B5EF4-FFF2-40B4-BE49-F238E27FC236}">
                <a16:creationId xmlns:a16="http://schemas.microsoft.com/office/drawing/2014/main" id="{524ACB90-B6B8-4C65-9563-44D087436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671" name="Group 154">
            <a:extLst>
              <a:ext uri="{FF2B5EF4-FFF2-40B4-BE49-F238E27FC236}">
                <a16:creationId xmlns:a16="http://schemas.microsoft.com/office/drawing/2014/main" id="{D0EBB716-28D1-462F-BC18-7EB7F32E4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6" name="Freeform 5">
              <a:extLst>
                <a:ext uri="{FF2B5EF4-FFF2-40B4-BE49-F238E27FC236}">
                  <a16:creationId xmlns:a16="http://schemas.microsoft.com/office/drawing/2014/main" id="{1FBA44ED-32A6-4F29-A3A9-DC6563DC4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6">
              <a:extLst>
                <a:ext uri="{FF2B5EF4-FFF2-40B4-BE49-F238E27FC236}">
                  <a16:creationId xmlns:a16="http://schemas.microsoft.com/office/drawing/2014/main" id="{2ADB49DB-14A9-47BF-8EB7-FA40B646B7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7">
              <a:extLst>
                <a:ext uri="{FF2B5EF4-FFF2-40B4-BE49-F238E27FC236}">
                  <a16:creationId xmlns:a16="http://schemas.microsoft.com/office/drawing/2014/main" id="{7E2DED93-0142-4F44-8BEE-D19D4C50E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8">
              <a:extLst>
                <a:ext uri="{FF2B5EF4-FFF2-40B4-BE49-F238E27FC236}">
                  <a16:creationId xmlns:a16="http://schemas.microsoft.com/office/drawing/2014/main" id="{F0BA352C-2802-4CA1-9B42-94B8896376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9">
              <a:extLst>
                <a:ext uri="{FF2B5EF4-FFF2-40B4-BE49-F238E27FC236}">
                  <a16:creationId xmlns:a16="http://schemas.microsoft.com/office/drawing/2014/main" id="{EE8DC0A6-9A37-4C17-96EC-CE6F7619AA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10">
              <a:extLst>
                <a:ext uri="{FF2B5EF4-FFF2-40B4-BE49-F238E27FC236}">
                  <a16:creationId xmlns:a16="http://schemas.microsoft.com/office/drawing/2014/main" id="{B7043218-D566-4701-9685-412263F37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11">
              <a:extLst>
                <a:ext uri="{FF2B5EF4-FFF2-40B4-BE49-F238E27FC236}">
                  <a16:creationId xmlns:a16="http://schemas.microsoft.com/office/drawing/2014/main" id="{245DCFB8-0A30-45A8-94F5-CE558EB702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12">
              <a:extLst>
                <a:ext uri="{FF2B5EF4-FFF2-40B4-BE49-F238E27FC236}">
                  <a16:creationId xmlns:a16="http://schemas.microsoft.com/office/drawing/2014/main" id="{B3B7F001-6C56-4CCF-BF1B-D408ECB1D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13">
              <a:extLst>
                <a:ext uri="{FF2B5EF4-FFF2-40B4-BE49-F238E27FC236}">
                  <a16:creationId xmlns:a16="http://schemas.microsoft.com/office/drawing/2014/main" id="{3057BE6A-5717-41F8-9B03-9B84B5BC73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14">
              <a:extLst>
                <a:ext uri="{FF2B5EF4-FFF2-40B4-BE49-F238E27FC236}">
                  <a16:creationId xmlns:a16="http://schemas.microsoft.com/office/drawing/2014/main" id="{41A151BE-5947-4450-A3FC-36087D431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15">
              <a:extLst>
                <a:ext uri="{FF2B5EF4-FFF2-40B4-BE49-F238E27FC236}">
                  <a16:creationId xmlns:a16="http://schemas.microsoft.com/office/drawing/2014/main" id="{127A2A82-B2EE-4DC7-8837-1B3CF1815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16">
              <a:extLst>
                <a:ext uri="{FF2B5EF4-FFF2-40B4-BE49-F238E27FC236}">
                  <a16:creationId xmlns:a16="http://schemas.microsoft.com/office/drawing/2014/main" id="{6A5EBA25-FD79-4DCA-BCA3-58111AAD9D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17">
              <a:extLst>
                <a:ext uri="{FF2B5EF4-FFF2-40B4-BE49-F238E27FC236}">
                  <a16:creationId xmlns:a16="http://schemas.microsoft.com/office/drawing/2014/main" id="{2A5F512C-BD07-4BEB-96D8-CD2E881B42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18">
              <a:extLst>
                <a:ext uri="{FF2B5EF4-FFF2-40B4-BE49-F238E27FC236}">
                  <a16:creationId xmlns:a16="http://schemas.microsoft.com/office/drawing/2014/main" id="{D752686D-B853-4086-BA98-B03EE243E0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9">
              <a:extLst>
                <a:ext uri="{FF2B5EF4-FFF2-40B4-BE49-F238E27FC236}">
                  <a16:creationId xmlns:a16="http://schemas.microsoft.com/office/drawing/2014/main" id="{709CE799-2301-4ED7-94BE-200F852434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20">
              <a:extLst>
                <a:ext uri="{FF2B5EF4-FFF2-40B4-BE49-F238E27FC236}">
                  <a16:creationId xmlns:a16="http://schemas.microsoft.com/office/drawing/2014/main" id="{4C110656-D6F6-4427-AE1A-29930831A9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21">
              <a:extLst>
                <a:ext uri="{FF2B5EF4-FFF2-40B4-BE49-F238E27FC236}">
                  <a16:creationId xmlns:a16="http://schemas.microsoft.com/office/drawing/2014/main" id="{5EEDF30D-5CC6-4FE3-9ED3-16668083E2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22">
              <a:extLst>
                <a:ext uri="{FF2B5EF4-FFF2-40B4-BE49-F238E27FC236}">
                  <a16:creationId xmlns:a16="http://schemas.microsoft.com/office/drawing/2014/main" id="{46A07A59-F9C3-4219-9694-AFBE679BA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23">
              <a:extLst>
                <a:ext uri="{FF2B5EF4-FFF2-40B4-BE49-F238E27FC236}">
                  <a16:creationId xmlns:a16="http://schemas.microsoft.com/office/drawing/2014/main" id="{7C74F460-75F9-4D21-A937-FD600E290D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24">
              <a:extLst>
                <a:ext uri="{FF2B5EF4-FFF2-40B4-BE49-F238E27FC236}">
                  <a16:creationId xmlns:a16="http://schemas.microsoft.com/office/drawing/2014/main" id="{5DADC9CE-98CE-4E56-B8C1-85EB5B52EE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25">
              <a:extLst>
                <a:ext uri="{FF2B5EF4-FFF2-40B4-BE49-F238E27FC236}">
                  <a16:creationId xmlns:a16="http://schemas.microsoft.com/office/drawing/2014/main" id="{C73DE0E6-D171-41FE-A095-6CA58F24D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7672" name="Group 177">
            <a:extLst>
              <a:ext uri="{FF2B5EF4-FFF2-40B4-BE49-F238E27FC236}">
                <a16:creationId xmlns:a16="http://schemas.microsoft.com/office/drawing/2014/main" id="{7345F4E0-E450-4423-B853-C92A5834F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179" name="Rectangle 178">
              <a:extLst>
                <a:ext uri="{FF2B5EF4-FFF2-40B4-BE49-F238E27FC236}">
                  <a16:creationId xmlns:a16="http://schemas.microsoft.com/office/drawing/2014/main" id="{5640028F-D150-4D8F-B346-CD0CD814F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Isosceles Triangle 22">
              <a:extLst>
                <a:ext uri="{FF2B5EF4-FFF2-40B4-BE49-F238E27FC236}">
                  <a16:creationId xmlns:a16="http://schemas.microsoft.com/office/drawing/2014/main" id="{A2F2781D-6F6B-4AD7-AE42-FD49E7B369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Rectangle 180">
              <a:extLst>
                <a:ext uri="{FF2B5EF4-FFF2-40B4-BE49-F238E27FC236}">
                  <a16:creationId xmlns:a16="http://schemas.microsoft.com/office/drawing/2014/main" id="{062C223A-32A6-43A2-89BF-4AC583844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TextBox 8"/>
          <p:cNvSpPr txBox="1"/>
          <p:nvPr/>
        </p:nvSpPr>
        <p:spPr>
          <a:xfrm>
            <a:off x="666473" y="2358391"/>
            <a:ext cx="2624234" cy="2453676"/>
          </a:xfrm>
          <a:prstGeom prst="rect">
            <a:avLst/>
          </a:prstGeom>
        </p:spPr>
        <p:txBody>
          <a:bodyPr vert="horz" lIns="228600" tIns="228600" rIns="228600" bIns="228600" rtlCol="0" anchor="ctr">
            <a:normAutofit/>
          </a:bodyPr>
          <a:lstStyle/>
          <a:p>
            <a:pPr algn="ctr">
              <a:lnSpc>
                <a:spcPct val="85000"/>
              </a:lnSpc>
              <a:spcBef>
                <a:spcPct val="0"/>
              </a:spcBef>
              <a:spcAft>
                <a:spcPts val="600"/>
              </a:spcAft>
            </a:pPr>
            <a:r>
              <a:rPr lang="en-US" sz="4000" spc="-150">
                <a:solidFill>
                  <a:srgbClr val="FFFEFF"/>
                </a:solidFill>
                <a:latin typeface="+mj-lt"/>
                <a:ea typeface="+mj-ea"/>
                <a:cs typeface="+mj-cs"/>
              </a:rPr>
              <a:t>RISK ASSESSMENT</a:t>
            </a:r>
          </a:p>
        </p:txBody>
      </p:sp>
      <p:pic>
        <p:nvPicPr>
          <p:cNvPr id="27663" name="Picture 27662" descr="Exclamation mark on a yellow background">
            <a:extLst>
              <a:ext uri="{FF2B5EF4-FFF2-40B4-BE49-F238E27FC236}">
                <a16:creationId xmlns:a16="http://schemas.microsoft.com/office/drawing/2014/main" id="{C78B4E94-2C14-40E6-B634-BC5E31AE2767}"/>
              </a:ext>
            </a:extLst>
          </p:cNvPr>
          <p:cNvPicPr>
            <a:picLocks noChangeAspect="1"/>
          </p:cNvPicPr>
          <p:nvPr/>
        </p:nvPicPr>
        <p:blipFill rotWithShape="1">
          <a:blip r:embed="rId3"/>
          <a:srcRect t="15639" r="2" b="2"/>
          <a:stretch/>
        </p:blipFill>
        <p:spPr>
          <a:xfrm>
            <a:off x="3836931" y="804036"/>
            <a:ext cx="4705920" cy="2977469"/>
          </a:xfrm>
          <a:prstGeom prst="rect">
            <a:avLst/>
          </a:prstGeom>
          <a:ln w="9525">
            <a:solidFill>
              <a:schemeClr val="tx1">
                <a:alpha val="20000"/>
              </a:schemeClr>
            </a:solidFill>
          </a:ln>
        </p:spPr>
      </p:pic>
      <p:sp>
        <p:nvSpPr>
          <p:cNvPr id="27651" name="Rectangle 3"/>
          <p:cNvSpPr>
            <a:spLocks noChangeArrowheads="1"/>
          </p:cNvSpPr>
          <p:nvPr/>
        </p:nvSpPr>
        <p:spPr bwMode="auto">
          <a:xfrm>
            <a:off x="3838835" y="4267830"/>
            <a:ext cx="4711405" cy="1783977"/>
          </a:xfrm>
          <a:prstGeom prst="rect">
            <a:avLst/>
          </a:prstGeom>
        </p:spPr>
        <p:txBody>
          <a:bodyPr vert="horz" lIns="91440" tIns="45720" rIns="91440" bIns="45720" numCol="1" rtlCol="0" anchor="ctr" anchorCtr="0" compatLnSpc="1">
            <a:prstTxWarp prst="textNoShape">
              <a:avLst/>
            </a:prstTxWarp>
            <a:normAutofit/>
          </a:bodyPr>
          <a:lstStyle/>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lang="en-US" sz="500"/>
              <a:t>                                                                         </a:t>
            </a:r>
            <a:r>
              <a:rPr kumimoji="0" lang="en-US" sz="500" b="0" i="0" u="none" strike="noStrike" cap="none" normalizeH="0" baseline="0">
                <a:ln>
                  <a:noFill/>
                </a:ln>
              </a:rPr>
              <a:t>Risk - Contractors not sticking to the timing.</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Impact – High</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Action – Liaising with the company management.</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Risk – Losing customers.</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Impact – High</a:t>
            </a: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Action – Continuous notification through media and contact.</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Risk   – Customer’s not satisfied with the new decor.</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Impact – Medium.</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Action – Get customers feedback and views.</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Risk – Staff and customer not use to the surrounding.</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Impact – Low.</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r>
              <a:rPr kumimoji="0" lang="en-US" sz="500" b="0" i="0" u="none" strike="noStrike" cap="none" normalizeH="0" baseline="0">
                <a:ln>
                  <a:noFill/>
                </a:ln>
              </a:rPr>
              <a:t>                                                                        Action – Re train staff and encourage trials to customer’s </a:t>
            </a: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lang="en-US" sz="500"/>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a:p>
            <a:pPr marL="0" marR="0" lvl="0" indent="-228600" fontAlgn="base">
              <a:lnSpc>
                <a:spcPct val="110000"/>
              </a:lnSpc>
              <a:spcBef>
                <a:spcPct val="0"/>
              </a:spcBef>
              <a:spcAft>
                <a:spcPts val="600"/>
              </a:spcAft>
              <a:buClr>
                <a:schemeClr val="accent1"/>
              </a:buClr>
              <a:buSzPct val="110000"/>
              <a:buFont typeface="Wingdings" panose="05000000000000000000" pitchFamily="2" charset="2"/>
              <a:buChar char="§"/>
              <a:tabLst>
                <a:tab pos="2865438" algn="ctr"/>
              </a:tabLst>
            </a:pPr>
            <a:endParaRPr kumimoji="0" lang="en-US" sz="500" b="0" i="0" u="none" strike="noStrike" cap="none" normalizeH="0" baseline="0">
              <a:ln>
                <a:noFill/>
              </a:l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06091" y="-15796"/>
            <a:ext cx="5933937"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87312" y="-6726"/>
            <a:ext cx="4448744"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75146" y="-3116"/>
            <a:ext cx="5075230"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4852" y="0"/>
            <a:ext cx="3929148"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598932" y="803186"/>
            <a:ext cx="4070353" cy="5248622"/>
          </a:xfrm>
        </p:spPr>
        <p:txBody>
          <a:bodyPr>
            <a:normAutofit/>
          </a:bodyPr>
          <a:lstStyle/>
          <a:p>
            <a:endParaRPr lang="en-GB" sz="1400"/>
          </a:p>
          <a:p>
            <a:endParaRPr lang="en-GB" sz="1400"/>
          </a:p>
          <a:p>
            <a:endParaRPr lang="en-GB" sz="1400"/>
          </a:p>
          <a:p>
            <a:endParaRPr lang="en-GB" sz="1400"/>
          </a:p>
          <a:p>
            <a:pPr>
              <a:buNone/>
            </a:pPr>
            <a:r>
              <a:rPr lang="en-GB" sz="1400" b="1"/>
              <a:t>THANK YOU</a:t>
            </a: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3960F"/>
      </a:accent1>
      <a:accent2>
        <a:srgbClr val="E04116"/>
      </a:accent2>
      <a:accent3>
        <a:srgbClr val="9D4DE7"/>
      </a:accent3>
      <a:accent4>
        <a:srgbClr val="449EF3"/>
      </a:accent4>
      <a:accent5>
        <a:srgbClr val="39C6BE"/>
      </a:accent5>
      <a:accent6>
        <a:srgbClr val="88C933"/>
      </a:accent6>
      <a:hlink>
        <a:srgbClr val="EBB41F"/>
      </a:hlink>
      <a:folHlink>
        <a:srgbClr val="E1D676"/>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456</Words>
  <Application>Microsoft Office PowerPoint</Application>
  <PresentationFormat>On-screen Show (4:3)</PresentationFormat>
  <Paragraphs>99</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Atlas</vt:lpstr>
      <vt:lpstr>MANAGING PROJECTS IN THE WORKPLACE PROJECT MANAGEMENT PLAN Project B: Restaurant Extension</vt:lpstr>
      <vt:lpstr>    Extending Service (Dining) Area</vt:lpstr>
      <vt:lpstr>PROJECT SCOPE </vt:lpstr>
      <vt:lpstr> STAKEHOLDER ANALYSIS </vt:lpstr>
      <vt:lpstr> WORK BREAKDOWN STRUCTURE (WBS) </vt:lpstr>
      <vt:lpstr> COSTS AND RESOURCES FOR THE PROJECT </vt:lpstr>
      <vt:lpstr> PROJECT NETWORKING </vt:lpstr>
      <vt:lpstr> THE PROJECT SCHEDULE/ GANTT CHART </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 PROJECT MANAGEMENT PLAN Project B: Restaurant Extension</dc:title>
  <dc:creator>Adam Rahman</dc:creator>
  <cp:lastModifiedBy>Nurul Huqe (1815082)</cp:lastModifiedBy>
  <cp:revision>77</cp:revision>
  <dcterms:created xsi:type="dcterms:W3CDTF">2021-07-23T22:48:48Z</dcterms:created>
  <dcterms:modified xsi:type="dcterms:W3CDTF">2021-07-24T10:38:14Z</dcterms:modified>
</cp:coreProperties>
</file>