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72" r:id="rId5"/>
    <p:sldId id="259" r:id="rId6"/>
    <p:sldId id="265" r:id="rId7"/>
    <p:sldId id="266" r:id="rId8"/>
    <p:sldId id="260" r:id="rId9"/>
    <p:sldId id="267" r:id="rId10"/>
    <p:sldId id="268" r:id="rId11"/>
    <p:sldId id="269" r:id="rId12"/>
    <p:sldId id="261" r:id="rId13"/>
    <p:sldId id="274" r:id="rId14"/>
    <p:sldId id="275" r:id="rId15"/>
    <p:sldId id="262" r:id="rId16"/>
    <p:sldId id="264" r:id="rId17"/>
    <p:sldId id="270" r:id="rId18"/>
    <p:sldId id="271"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464060-BACC-7D67-0522-749E96856703}" v="3156" dt="2025-01-26T22:45:03.311"/>
    <p1510:client id="{D0D5A154-55ED-1082-7884-9694F5BE4D95}" v="3994" dt="2025-01-26T19:2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h Rees (2404818)" userId="S::2404818@student.uwtsd.ac.uk::bab535a0-2b44-4383-baeb-a6a773d7d995" providerId="AD" clId="Web-{23CEBC5D-7F64-5FFE-335F-9EB7F39BBCE3}"/>
    <pc:docChg chg="modSld">
      <pc:chgData name="Tiah Rees (2404818)" userId="S::2404818@student.uwtsd.ac.uk::bab535a0-2b44-4383-baeb-a6a773d7d995" providerId="AD" clId="Web-{23CEBC5D-7F64-5FFE-335F-9EB7F39BBCE3}" dt="2025-01-17T16:29:43.100" v="199" actId="20577"/>
      <pc:docMkLst>
        <pc:docMk/>
      </pc:docMkLst>
      <pc:sldChg chg="modSp">
        <pc:chgData name="Tiah Rees (2404818)" userId="S::2404818@student.uwtsd.ac.uk::bab535a0-2b44-4383-baeb-a6a773d7d995" providerId="AD" clId="Web-{23CEBC5D-7F64-5FFE-335F-9EB7F39BBCE3}" dt="2025-01-17T15:54:15.765" v="43" actId="20577"/>
        <pc:sldMkLst>
          <pc:docMk/>
          <pc:sldMk cId="2565256895" sldId="258"/>
        </pc:sldMkLst>
        <pc:spChg chg="mod">
          <ac:chgData name="Tiah Rees (2404818)" userId="S::2404818@student.uwtsd.ac.uk::bab535a0-2b44-4383-baeb-a6a773d7d995" providerId="AD" clId="Web-{23CEBC5D-7F64-5FFE-335F-9EB7F39BBCE3}" dt="2025-01-17T15:54:15.765" v="43" actId="20577"/>
          <ac:spMkLst>
            <pc:docMk/>
            <pc:sldMk cId="2565256895" sldId="258"/>
            <ac:spMk id="3" creationId="{146D1A7A-1C4D-93EE-907C-D7C4098561E5}"/>
          </ac:spMkLst>
        </pc:spChg>
      </pc:sldChg>
      <pc:sldChg chg="addSp modSp">
        <pc:chgData name="Tiah Rees (2404818)" userId="S::2404818@student.uwtsd.ac.uk::bab535a0-2b44-4383-baeb-a6a773d7d995" providerId="AD" clId="Web-{23CEBC5D-7F64-5FFE-335F-9EB7F39BBCE3}" dt="2025-01-17T15:57:25.035" v="118" actId="20577"/>
        <pc:sldMkLst>
          <pc:docMk/>
          <pc:sldMk cId="1236666911" sldId="259"/>
        </pc:sldMkLst>
        <pc:spChg chg="add mod">
          <ac:chgData name="Tiah Rees (2404818)" userId="S::2404818@student.uwtsd.ac.uk::bab535a0-2b44-4383-baeb-a6a773d7d995" providerId="AD" clId="Web-{23CEBC5D-7F64-5FFE-335F-9EB7F39BBCE3}" dt="2025-01-17T15:57:25.035" v="118" actId="20577"/>
          <ac:spMkLst>
            <pc:docMk/>
            <pc:sldMk cId="1236666911" sldId="259"/>
            <ac:spMk id="3" creationId="{7F0D0C72-70AB-7F38-4FF4-65B12D3AC22A}"/>
          </ac:spMkLst>
        </pc:spChg>
      </pc:sldChg>
      <pc:sldChg chg="modSp">
        <pc:chgData name="Tiah Rees (2404818)" userId="S::2404818@student.uwtsd.ac.uk::bab535a0-2b44-4383-baeb-a6a773d7d995" providerId="AD" clId="Web-{23CEBC5D-7F64-5FFE-335F-9EB7F39BBCE3}" dt="2025-01-17T15:58:10.317" v="131" actId="20577"/>
        <pc:sldMkLst>
          <pc:docMk/>
          <pc:sldMk cId="333679846" sldId="260"/>
        </pc:sldMkLst>
        <pc:spChg chg="mod">
          <ac:chgData name="Tiah Rees (2404818)" userId="S::2404818@student.uwtsd.ac.uk::bab535a0-2b44-4383-baeb-a6a773d7d995" providerId="AD" clId="Web-{23CEBC5D-7F64-5FFE-335F-9EB7F39BBCE3}" dt="2025-01-17T15:58:10.317" v="131" actId="20577"/>
          <ac:spMkLst>
            <pc:docMk/>
            <pc:sldMk cId="333679846" sldId="260"/>
            <ac:spMk id="3" creationId="{59D5EAC5-ACBF-65B1-61C1-E592DA1256C8}"/>
          </ac:spMkLst>
        </pc:spChg>
      </pc:sldChg>
      <pc:sldChg chg="modSp">
        <pc:chgData name="Tiah Rees (2404818)" userId="S::2404818@student.uwtsd.ac.uk::bab535a0-2b44-4383-baeb-a6a773d7d995" providerId="AD" clId="Web-{23CEBC5D-7F64-5FFE-335F-9EB7F39BBCE3}" dt="2025-01-17T16:04:59.139" v="193" actId="20577"/>
        <pc:sldMkLst>
          <pc:docMk/>
          <pc:sldMk cId="1400671902" sldId="261"/>
        </pc:sldMkLst>
        <pc:spChg chg="mod">
          <ac:chgData name="Tiah Rees (2404818)" userId="S::2404818@student.uwtsd.ac.uk::bab535a0-2b44-4383-baeb-a6a773d7d995" providerId="AD" clId="Web-{23CEBC5D-7F64-5FFE-335F-9EB7F39BBCE3}" dt="2025-01-17T16:04:59.139" v="193" actId="20577"/>
          <ac:spMkLst>
            <pc:docMk/>
            <pc:sldMk cId="1400671902" sldId="261"/>
            <ac:spMk id="3" creationId="{2FCA91A8-F58B-01F0-F3DC-EE181156B153}"/>
          </ac:spMkLst>
        </pc:spChg>
      </pc:sldChg>
      <pc:sldChg chg="modSp">
        <pc:chgData name="Tiah Rees (2404818)" userId="S::2404818@student.uwtsd.ac.uk::bab535a0-2b44-4383-baeb-a6a773d7d995" providerId="AD" clId="Web-{23CEBC5D-7F64-5FFE-335F-9EB7F39BBCE3}" dt="2025-01-17T16:29:43.100" v="199" actId="20577"/>
        <pc:sldMkLst>
          <pc:docMk/>
          <pc:sldMk cId="168806700" sldId="262"/>
        </pc:sldMkLst>
        <pc:spChg chg="mod">
          <ac:chgData name="Tiah Rees (2404818)" userId="S::2404818@student.uwtsd.ac.uk::bab535a0-2b44-4383-baeb-a6a773d7d995" providerId="AD" clId="Web-{23CEBC5D-7F64-5FFE-335F-9EB7F39BBCE3}" dt="2025-01-17T16:29:43.100" v="199" actId="20577"/>
          <ac:spMkLst>
            <pc:docMk/>
            <pc:sldMk cId="168806700" sldId="262"/>
            <ac:spMk id="3" creationId="{EF462E10-DAA4-8A89-27C6-17290901A552}"/>
          </ac:spMkLst>
        </pc:spChg>
      </pc:sldChg>
    </pc:docChg>
  </pc:docChgLst>
  <pc:docChgLst>
    <pc:chgData name="Tiah Rees (2404818)" userId="S::2404818@student.uwtsd.ac.uk::bab535a0-2b44-4383-baeb-a6a773d7d995" providerId="AD" clId="Web-{6E8B50D4-B08D-F092-5C6D-077E42ABBE6A}"/>
    <pc:docChg chg="addSld modSld addMainMaster delMainMaster">
      <pc:chgData name="Tiah Rees (2404818)" userId="S::2404818@student.uwtsd.ac.uk::bab535a0-2b44-4383-baeb-a6a773d7d995" providerId="AD" clId="Web-{6E8B50D4-B08D-F092-5C6D-077E42ABBE6A}" dt="2024-12-13T10:08:34.233" v="143" actId="14100"/>
      <pc:docMkLst>
        <pc:docMk/>
      </pc:docMkLst>
      <pc:sldChg chg="addSp modSp mod setBg modClrScheme chgLayout">
        <pc:chgData name="Tiah Rees (2404818)" userId="S::2404818@student.uwtsd.ac.uk::bab535a0-2b44-4383-baeb-a6a773d7d995" providerId="AD" clId="Web-{6E8B50D4-B08D-F092-5C6D-077E42ABBE6A}" dt="2024-12-13T10:02:31.344" v="124" actId="20577"/>
        <pc:sldMkLst>
          <pc:docMk/>
          <pc:sldMk cId="109857222" sldId="256"/>
        </pc:sldMkLst>
        <pc:spChg chg="mod">
          <ac:chgData name="Tiah Rees (2404818)" userId="S::2404818@student.uwtsd.ac.uk::bab535a0-2b44-4383-baeb-a6a773d7d995" providerId="AD" clId="Web-{6E8B50D4-B08D-F092-5C6D-077E42ABBE6A}" dt="2024-12-13T09:56:30.971" v="23" actId="20577"/>
          <ac:spMkLst>
            <pc:docMk/>
            <pc:sldMk cId="109857222" sldId="256"/>
            <ac:spMk id="2" creationId="{00000000-0000-0000-0000-000000000000}"/>
          </ac:spMkLst>
        </pc:spChg>
        <pc:spChg chg="mod">
          <ac:chgData name="Tiah Rees (2404818)" userId="S::2404818@student.uwtsd.ac.uk::bab535a0-2b44-4383-baeb-a6a773d7d995" providerId="AD" clId="Web-{6E8B50D4-B08D-F092-5C6D-077E42ABBE6A}" dt="2024-12-13T09:59:24.087" v="59" actId="20577"/>
          <ac:spMkLst>
            <pc:docMk/>
            <pc:sldMk cId="109857222" sldId="256"/>
            <ac:spMk id="3" creationId="{00000000-0000-0000-0000-000000000000}"/>
          </ac:spMkLst>
        </pc:spChg>
        <pc:spChg chg="add mod">
          <ac:chgData name="Tiah Rees (2404818)" userId="S::2404818@student.uwtsd.ac.uk::bab535a0-2b44-4383-baeb-a6a773d7d995" providerId="AD" clId="Web-{6E8B50D4-B08D-F092-5C6D-077E42ABBE6A}" dt="2024-12-13T10:02:31.344" v="124" actId="20577"/>
          <ac:spMkLst>
            <pc:docMk/>
            <pc:sldMk cId="109857222" sldId="256"/>
            <ac:spMk id="5" creationId="{C90312FE-CC61-C485-CA0E-5DA94CE80E05}"/>
          </ac:spMkLst>
        </pc:spChg>
        <pc:spChg chg="add">
          <ac:chgData name="Tiah Rees (2404818)" userId="S::2404818@student.uwtsd.ac.uk::bab535a0-2b44-4383-baeb-a6a773d7d995" providerId="AD" clId="Web-{6E8B50D4-B08D-F092-5C6D-077E42ABBE6A}" dt="2024-12-13T09:51:53.336" v="0"/>
          <ac:spMkLst>
            <pc:docMk/>
            <pc:sldMk cId="109857222" sldId="256"/>
            <ac:spMk id="9" creationId="{D3F13AAF-525E-4953-A67E-7B34FDB4D899}"/>
          </ac:spMkLst>
        </pc:spChg>
        <pc:picChg chg="add mod modCrop">
          <ac:chgData name="Tiah Rees (2404818)" userId="S::2404818@student.uwtsd.ac.uk::bab535a0-2b44-4383-baeb-a6a773d7d995" providerId="AD" clId="Web-{6E8B50D4-B08D-F092-5C6D-077E42ABBE6A}" dt="2024-12-13T09:54:32.748" v="14" actId="14100"/>
          <ac:picMkLst>
            <pc:docMk/>
            <pc:sldMk cId="109857222" sldId="256"/>
            <ac:picMk id="4" creationId="{A410C12B-CF7F-1086-D8B1-DF897F40C824}"/>
          </ac:picMkLst>
        </pc:picChg>
        <pc:cxnChg chg="add">
          <ac:chgData name="Tiah Rees (2404818)" userId="S::2404818@student.uwtsd.ac.uk::bab535a0-2b44-4383-baeb-a6a773d7d995" providerId="AD" clId="Web-{6E8B50D4-B08D-F092-5C6D-077E42ABBE6A}" dt="2024-12-13T09:51:53.336" v="0"/>
          <ac:cxnSpMkLst>
            <pc:docMk/>
            <pc:sldMk cId="109857222" sldId="256"/>
            <ac:cxnSpMk id="11" creationId="{32E97E5C-7A5F-424E-AAE4-654396E90799}"/>
          </ac:cxnSpMkLst>
        </pc:cxnChg>
      </pc:sldChg>
      <pc:sldChg chg="addSp delSp modSp new">
        <pc:chgData name="Tiah Rees (2404818)" userId="S::2404818@student.uwtsd.ac.uk::bab535a0-2b44-4383-baeb-a6a773d7d995" providerId="AD" clId="Web-{6E8B50D4-B08D-F092-5C6D-077E42ABBE6A}" dt="2024-12-13T10:08:34.233" v="143" actId="14100"/>
        <pc:sldMkLst>
          <pc:docMk/>
          <pc:sldMk cId="3936480624" sldId="257"/>
        </pc:sldMkLst>
        <pc:spChg chg="mod">
          <ac:chgData name="Tiah Rees (2404818)" userId="S::2404818@student.uwtsd.ac.uk::bab535a0-2b44-4383-baeb-a6a773d7d995" providerId="AD" clId="Web-{6E8B50D4-B08D-F092-5C6D-077E42ABBE6A}" dt="2024-12-13T09:57:57.209" v="47" actId="20577"/>
          <ac:spMkLst>
            <pc:docMk/>
            <pc:sldMk cId="3936480624" sldId="257"/>
            <ac:spMk id="2" creationId="{BFDEE62A-8335-6C40-8418-9FE35C448EA6}"/>
          </ac:spMkLst>
        </pc:spChg>
        <pc:spChg chg="del">
          <ac:chgData name="Tiah Rees (2404818)" userId="S::2404818@student.uwtsd.ac.uk::bab535a0-2b44-4383-baeb-a6a773d7d995" providerId="AD" clId="Web-{6E8B50D4-B08D-F092-5C6D-077E42ABBE6A}" dt="2024-12-13T09:57:04.832" v="27"/>
          <ac:spMkLst>
            <pc:docMk/>
            <pc:sldMk cId="3936480624" sldId="257"/>
            <ac:spMk id="3" creationId="{0470BF97-6AE1-86DA-05D7-C98166A9F8D9}"/>
          </ac:spMkLst>
        </pc:spChg>
        <pc:spChg chg="add mod">
          <ac:chgData name="Tiah Rees (2404818)" userId="S::2404818@student.uwtsd.ac.uk::bab535a0-2b44-4383-baeb-a6a773d7d995" providerId="AD" clId="Web-{6E8B50D4-B08D-F092-5C6D-077E42ABBE6A}" dt="2024-12-13T10:08:34.233" v="143" actId="14100"/>
          <ac:spMkLst>
            <pc:docMk/>
            <pc:sldMk cId="3936480624" sldId="257"/>
            <ac:spMk id="5" creationId="{515723FC-C158-57BF-4538-601E08DD581D}"/>
          </ac:spMkLst>
        </pc:spChg>
        <pc:picChg chg="add mod">
          <ac:chgData name="Tiah Rees (2404818)" userId="S::2404818@student.uwtsd.ac.uk::bab535a0-2b44-4383-baeb-a6a773d7d995" providerId="AD" clId="Web-{6E8B50D4-B08D-F092-5C6D-077E42ABBE6A}" dt="2024-12-13T10:03:15.065" v="127" actId="1076"/>
          <ac:picMkLst>
            <pc:docMk/>
            <pc:sldMk cId="3936480624" sldId="257"/>
            <ac:picMk id="4" creationId="{FA86C69D-9C79-D30A-0C08-5E0A7CA0FCF2}"/>
          </ac:picMkLst>
        </pc:picChg>
      </pc:sldChg>
      <pc:sldChg chg="modSp new">
        <pc:chgData name="Tiah Rees (2404818)" userId="S::2404818@student.uwtsd.ac.uk::bab535a0-2b44-4383-baeb-a6a773d7d995" providerId="AD" clId="Web-{6E8B50D4-B08D-F092-5C6D-077E42ABBE6A}" dt="2024-12-13T10:01:12.591" v="108" actId="20577"/>
        <pc:sldMkLst>
          <pc:docMk/>
          <pc:sldMk cId="2565256895" sldId="258"/>
        </pc:sldMkLst>
        <pc:spChg chg="mod">
          <ac:chgData name="Tiah Rees (2404818)" userId="S::2404818@student.uwtsd.ac.uk::bab535a0-2b44-4383-baeb-a6a773d7d995" providerId="AD" clId="Web-{6E8B50D4-B08D-F092-5C6D-077E42ABBE6A}" dt="2024-12-13T10:01:12.591" v="108" actId="20577"/>
          <ac:spMkLst>
            <pc:docMk/>
            <pc:sldMk cId="2565256895" sldId="258"/>
            <ac:spMk id="2" creationId="{ED594080-C58E-59C9-6A6C-EE4DBDF29529}"/>
          </ac:spMkLst>
        </pc:spChg>
      </pc:sldChg>
      <pc:sldChg chg="delSp modSp new">
        <pc:chgData name="Tiah Rees (2404818)" userId="S::2404818@student.uwtsd.ac.uk::bab535a0-2b44-4383-baeb-a6a773d7d995" providerId="AD" clId="Web-{6E8B50D4-B08D-F092-5C6D-077E42ABBE6A}" dt="2024-12-13T09:59:49.745" v="63" actId="20577"/>
        <pc:sldMkLst>
          <pc:docMk/>
          <pc:sldMk cId="1236666911" sldId="259"/>
        </pc:sldMkLst>
        <pc:spChg chg="mod">
          <ac:chgData name="Tiah Rees (2404818)" userId="S::2404818@student.uwtsd.ac.uk::bab535a0-2b44-4383-baeb-a6a773d7d995" providerId="AD" clId="Web-{6E8B50D4-B08D-F092-5C6D-077E42ABBE6A}" dt="2024-12-13T09:59:49.745" v="63" actId="20577"/>
          <ac:spMkLst>
            <pc:docMk/>
            <pc:sldMk cId="1236666911" sldId="259"/>
            <ac:spMk id="2" creationId="{5E8CC796-23F5-80CA-9D8D-BDE2E6E3EB49}"/>
          </ac:spMkLst>
        </pc:spChg>
        <pc:spChg chg="del">
          <ac:chgData name="Tiah Rees (2404818)" userId="S::2404818@student.uwtsd.ac.uk::bab535a0-2b44-4383-baeb-a6a773d7d995" providerId="AD" clId="Web-{6E8B50D4-B08D-F092-5C6D-077E42ABBE6A}" dt="2024-12-13T09:59:33.744" v="60"/>
          <ac:spMkLst>
            <pc:docMk/>
            <pc:sldMk cId="1236666911" sldId="259"/>
            <ac:spMk id="3" creationId="{F9807609-420D-01B2-DE2D-5F7B75414137}"/>
          </ac:spMkLst>
        </pc:spChg>
      </pc:sldChg>
      <pc:sldChg chg="modSp new">
        <pc:chgData name="Tiah Rees (2404818)" userId="S::2404818@student.uwtsd.ac.uk::bab535a0-2b44-4383-baeb-a6a773d7d995" providerId="AD" clId="Web-{6E8B50D4-B08D-F092-5C6D-077E42ABBE6A}" dt="2024-12-13T10:00:11.355" v="72" actId="20577"/>
        <pc:sldMkLst>
          <pc:docMk/>
          <pc:sldMk cId="333679846" sldId="260"/>
        </pc:sldMkLst>
        <pc:spChg chg="mod">
          <ac:chgData name="Tiah Rees (2404818)" userId="S::2404818@student.uwtsd.ac.uk::bab535a0-2b44-4383-baeb-a6a773d7d995" providerId="AD" clId="Web-{6E8B50D4-B08D-F092-5C6D-077E42ABBE6A}" dt="2024-12-13T10:00:11.355" v="72" actId="20577"/>
          <ac:spMkLst>
            <pc:docMk/>
            <pc:sldMk cId="333679846" sldId="260"/>
            <ac:spMk id="2" creationId="{2C494D7B-A473-1990-89F6-3832BB080944}"/>
          </ac:spMkLst>
        </pc:spChg>
      </pc:sldChg>
      <pc:sldChg chg="modSp new">
        <pc:chgData name="Tiah Rees (2404818)" userId="S::2404818@student.uwtsd.ac.uk::bab535a0-2b44-4383-baeb-a6a773d7d995" providerId="AD" clId="Web-{6E8B50D4-B08D-F092-5C6D-077E42ABBE6A}" dt="2024-12-13T10:00:29.543" v="86" actId="20577"/>
        <pc:sldMkLst>
          <pc:docMk/>
          <pc:sldMk cId="1400671902" sldId="261"/>
        </pc:sldMkLst>
        <pc:spChg chg="mod">
          <ac:chgData name="Tiah Rees (2404818)" userId="S::2404818@student.uwtsd.ac.uk::bab535a0-2b44-4383-baeb-a6a773d7d995" providerId="AD" clId="Web-{6E8B50D4-B08D-F092-5C6D-077E42ABBE6A}" dt="2024-12-13T10:00:29.543" v="86" actId="20577"/>
          <ac:spMkLst>
            <pc:docMk/>
            <pc:sldMk cId="1400671902" sldId="261"/>
            <ac:spMk id="2" creationId="{79366BAF-92B9-4BF0-849F-8EA80999E5E9}"/>
          </ac:spMkLst>
        </pc:spChg>
      </pc:sldChg>
      <pc:sldChg chg="modSp new">
        <pc:chgData name="Tiah Rees (2404818)" userId="S::2404818@student.uwtsd.ac.uk::bab535a0-2b44-4383-baeb-a6a773d7d995" providerId="AD" clId="Web-{6E8B50D4-B08D-F092-5C6D-077E42ABBE6A}" dt="2024-12-13T10:00:46.450" v="96" actId="20577"/>
        <pc:sldMkLst>
          <pc:docMk/>
          <pc:sldMk cId="168806700" sldId="262"/>
        </pc:sldMkLst>
        <pc:spChg chg="mod">
          <ac:chgData name="Tiah Rees (2404818)" userId="S::2404818@student.uwtsd.ac.uk::bab535a0-2b44-4383-baeb-a6a773d7d995" providerId="AD" clId="Web-{6E8B50D4-B08D-F092-5C6D-077E42ABBE6A}" dt="2024-12-13T10:00:46.450" v="96" actId="20577"/>
          <ac:spMkLst>
            <pc:docMk/>
            <pc:sldMk cId="168806700" sldId="262"/>
            <ac:spMk id="2" creationId="{8F7AB2FF-A30C-C68A-2675-33A63110624A}"/>
          </ac:spMkLst>
        </pc:spChg>
      </pc:sldChg>
      <pc:sldMasterChg chg="del delSldLayout">
        <pc:chgData name="Tiah Rees (2404818)" userId="S::2404818@student.uwtsd.ac.uk::bab535a0-2b44-4383-baeb-a6a773d7d995" providerId="AD" clId="Web-{6E8B50D4-B08D-F092-5C6D-077E42ABBE6A}" dt="2024-12-13T09:51:53.336" v="0"/>
        <pc:sldMasterMkLst>
          <pc:docMk/>
          <pc:sldMasterMk cId="2460954070" sldId="2147483660"/>
        </pc:sldMasterMkLst>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2385387890" sldId="2147483661"/>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949138452" sldId="2147483662"/>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2591524520" sldId="2147483663"/>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1203092039" sldId="2147483664"/>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3733172339" sldId="2147483665"/>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3210312558" sldId="2147483666"/>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3146388984" sldId="2147483667"/>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3171841454" sldId="2147483668"/>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1718958274" sldId="2147483669"/>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2202905451" sldId="2147483670"/>
          </pc:sldLayoutMkLst>
        </pc:sldLayoutChg>
        <pc:sldLayoutChg chg="del">
          <pc:chgData name="Tiah Rees (2404818)" userId="S::2404818@student.uwtsd.ac.uk::bab535a0-2b44-4383-baeb-a6a773d7d995" providerId="AD" clId="Web-{6E8B50D4-B08D-F092-5C6D-077E42ABBE6A}" dt="2024-12-13T09:51:53.336" v="0"/>
          <pc:sldLayoutMkLst>
            <pc:docMk/>
            <pc:sldMasterMk cId="2460954070" sldId="2147483660"/>
            <pc:sldLayoutMk cId="3479445657" sldId="2147483671"/>
          </pc:sldLayoutMkLst>
        </pc:sldLayoutChg>
      </pc:sldMasterChg>
      <pc:sldMasterChg chg="add addSldLayout">
        <pc:chgData name="Tiah Rees (2404818)" userId="S::2404818@student.uwtsd.ac.uk::bab535a0-2b44-4383-baeb-a6a773d7d995" providerId="AD" clId="Web-{6E8B50D4-B08D-F092-5C6D-077E42ABBE6A}" dt="2024-12-13T09:51:53.336" v="0"/>
        <pc:sldMasterMkLst>
          <pc:docMk/>
          <pc:sldMasterMk cId="2608210765" sldId="2147483734"/>
        </pc:sldMasterMkLst>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3751363461" sldId="2147483723"/>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2674582634" sldId="2147483724"/>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3042476197" sldId="2147483725"/>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855744609" sldId="2147483726"/>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3105232798" sldId="2147483727"/>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104679410" sldId="2147483728"/>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1003185306" sldId="2147483729"/>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619436687" sldId="2147483730"/>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2352250934" sldId="2147483731"/>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3212833130" sldId="2147483732"/>
          </pc:sldLayoutMkLst>
        </pc:sldLayoutChg>
        <pc:sldLayoutChg chg="add">
          <pc:chgData name="Tiah Rees (2404818)" userId="S::2404818@student.uwtsd.ac.uk::bab535a0-2b44-4383-baeb-a6a773d7d995" providerId="AD" clId="Web-{6E8B50D4-B08D-F092-5C6D-077E42ABBE6A}" dt="2024-12-13T09:51:53.336" v="0"/>
          <pc:sldLayoutMkLst>
            <pc:docMk/>
            <pc:sldMasterMk cId="2608210765" sldId="2147483734"/>
            <pc:sldLayoutMk cId="2540654489" sldId="2147483733"/>
          </pc:sldLayoutMkLst>
        </pc:sldLayoutChg>
      </pc:sldMasterChg>
    </pc:docChg>
  </pc:docChgLst>
  <pc:docChgLst>
    <pc:chgData name="Tiah Rees (2404818)" userId="S::2404818@student.uwtsd.ac.uk::bab535a0-2b44-4383-baeb-a6a773d7d995" providerId="AD" clId="Web-{D0D5A154-55ED-1082-7884-9694F5BE4D95}"/>
    <pc:docChg chg="addSld delSld modSld">
      <pc:chgData name="Tiah Rees (2404818)" userId="S::2404818@student.uwtsd.ac.uk::bab535a0-2b44-4383-baeb-a6a773d7d995" providerId="AD" clId="Web-{D0D5A154-55ED-1082-7884-9694F5BE4D95}" dt="2025-01-26T19:24:30" v="3694" actId="1076"/>
      <pc:docMkLst>
        <pc:docMk/>
      </pc:docMkLst>
      <pc:sldChg chg="addSp delSp modSp">
        <pc:chgData name="Tiah Rees (2404818)" userId="S::2404818@student.uwtsd.ac.uk::bab535a0-2b44-4383-baeb-a6a773d7d995" providerId="AD" clId="Web-{D0D5A154-55ED-1082-7884-9694F5BE4D95}" dt="2025-01-26T18:29:45.628" v="1740" actId="14100"/>
        <pc:sldMkLst>
          <pc:docMk/>
          <pc:sldMk cId="1236666911" sldId="259"/>
        </pc:sldMkLst>
        <pc:spChg chg="del mod">
          <ac:chgData name="Tiah Rees (2404818)" userId="S::2404818@student.uwtsd.ac.uk::bab535a0-2b44-4383-baeb-a6a773d7d995" providerId="AD" clId="Web-{D0D5A154-55ED-1082-7884-9694F5BE4D95}" dt="2025-01-26T17:43:58.786" v="437"/>
          <ac:spMkLst>
            <pc:docMk/>
            <pc:sldMk cId="1236666911" sldId="259"/>
            <ac:spMk id="3" creationId="{7F0D0C72-70AB-7F38-4FF4-65B12D3AC22A}"/>
          </ac:spMkLst>
        </pc:spChg>
        <pc:picChg chg="add mod">
          <ac:chgData name="Tiah Rees (2404818)" userId="S::2404818@student.uwtsd.ac.uk::bab535a0-2b44-4383-baeb-a6a773d7d995" providerId="AD" clId="Web-{D0D5A154-55ED-1082-7884-9694F5BE4D95}" dt="2025-01-26T18:29:24.503" v="1736" actId="1076"/>
          <ac:picMkLst>
            <pc:docMk/>
            <pc:sldMk cId="1236666911" sldId="259"/>
            <ac:picMk id="4" creationId="{7ACE6E9D-9210-CB3E-E2C8-735CED793E48}"/>
          </ac:picMkLst>
        </pc:picChg>
        <pc:picChg chg="add mod">
          <ac:chgData name="Tiah Rees (2404818)" userId="S::2404818@student.uwtsd.ac.uk::bab535a0-2b44-4383-baeb-a6a773d7d995" providerId="AD" clId="Web-{D0D5A154-55ED-1082-7884-9694F5BE4D95}" dt="2025-01-26T18:29:45.628" v="1740" actId="14100"/>
          <ac:picMkLst>
            <pc:docMk/>
            <pc:sldMk cId="1236666911" sldId="259"/>
            <ac:picMk id="5" creationId="{483F4ED0-9472-94F8-3E12-FEE754992CDB}"/>
          </ac:picMkLst>
        </pc:picChg>
      </pc:sldChg>
      <pc:sldChg chg="addSp delSp modSp">
        <pc:chgData name="Tiah Rees (2404818)" userId="S::2404818@student.uwtsd.ac.uk::bab535a0-2b44-4383-baeb-a6a773d7d995" providerId="AD" clId="Web-{D0D5A154-55ED-1082-7884-9694F5BE4D95}" dt="2025-01-26T19:24:30" v="3694" actId="1076"/>
        <pc:sldMkLst>
          <pc:docMk/>
          <pc:sldMk cId="333679846" sldId="260"/>
        </pc:sldMkLst>
        <pc:spChg chg="del">
          <ac:chgData name="Tiah Rees (2404818)" userId="S::2404818@student.uwtsd.ac.uk::bab535a0-2b44-4383-baeb-a6a773d7d995" providerId="AD" clId="Web-{D0D5A154-55ED-1082-7884-9694F5BE4D95}" dt="2025-01-26T19:23:17.327" v="3674"/>
          <ac:spMkLst>
            <pc:docMk/>
            <pc:sldMk cId="333679846" sldId="260"/>
            <ac:spMk id="3" creationId="{59D5EAC5-ACBF-65B1-61C1-E592DA1256C8}"/>
          </ac:spMkLst>
        </pc:spChg>
        <pc:spChg chg="add mod">
          <ac:chgData name="Tiah Rees (2404818)" userId="S::2404818@student.uwtsd.ac.uk::bab535a0-2b44-4383-baeb-a6a773d7d995" providerId="AD" clId="Web-{D0D5A154-55ED-1082-7884-9694F5BE4D95}" dt="2025-01-26T19:24:30" v="3694" actId="1076"/>
          <ac:spMkLst>
            <pc:docMk/>
            <pc:sldMk cId="333679846" sldId="260"/>
            <ac:spMk id="6" creationId="{05D362C7-DC2C-40CE-A137-733A1F623ADF}"/>
          </ac:spMkLst>
        </pc:spChg>
        <pc:spChg chg="add del">
          <ac:chgData name="Tiah Rees (2404818)" userId="S::2404818@student.uwtsd.ac.uk::bab535a0-2b44-4383-baeb-a6a773d7d995" providerId="AD" clId="Web-{D0D5A154-55ED-1082-7884-9694F5BE4D95}" dt="2025-01-26T19:23:56.468" v="3678"/>
          <ac:spMkLst>
            <pc:docMk/>
            <pc:sldMk cId="333679846" sldId="260"/>
            <ac:spMk id="7" creationId="{75F04D55-0760-2A4F-F59F-9CC96B019259}"/>
          </ac:spMkLst>
        </pc:spChg>
        <pc:spChg chg="add del">
          <ac:chgData name="Tiah Rees (2404818)" userId="S::2404818@student.uwtsd.ac.uk::bab535a0-2b44-4383-baeb-a6a773d7d995" providerId="AD" clId="Web-{D0D5A154-55ED-1082-7884-9694F5BE4D95}" dt="2025-01-26T19:23:56.515" v="3680"/>
          <ac:spMkLst>
            <pc:docMk/>
            <pc:sldMk cId="333679846" sldId="260"/>
            <ac:spMk id="8" creationId="{B19CEEDF-3A29-EAFD-471E-B129FB9534C5}"/>
          </ac:spMkLst>
        </pc:spChg>
        <pc:picChg chg="add mod">
          <ac:chgData name="Tiah Rees (2404818)" userId="S::2404818@student.uwtsd.ac.uk::bab535a0-2b44-4383-baeb-a6a773d7d995" providerId="AD" clId="Web-{D0D5A154-55ED-1082-7884-9694F5BE4D95}" dt="2025-01-26T19:23:24.155" v="3676" actId="1076"/>
          <ac:picMkLst>
            <pc:docMk/>
            <pc:sldMk cId="333679846" sldId="260"/>
            <ac:picMk id="4" creationId="{F268DA63-4CA9-0D4C-C099-CEC9FB034833}"/>
          </ac:picMkLst>
        </pc:picChg>
      </pc:sldChg>
      <pc:sldChg chg="modSp">
        <pc:chgData name="Tiah Rees (2404818)" userId="S::2404818@student.uwtsd.ac.uk::bab535a0-2b44-4383-baeb-a6a773d7d995" providerId="AD" clId="Web-{D0D5A154-55ED-1082-7884-9694F5BE4D95}" dt="2025-01-26T16:42:59.791" v="21" actId="20577"/>
        <pc:sldMkLst>
          <pc:docMk/>
          <pc:sldMk cId="168806700" sldId="262"/>
        </pc:sldMkLst>
        <pc:spChg chg="mod">
          <ac:chgData name="Tiah Rees (2404818)" userId="S::2404818@student.uwtsd.ac.uk::bab535a0-2b44-4383-baeb-a6a773d7d995" providerId="AD" clId="Web-{D0D5A154-55ED-1082-7884-9694F5BE4D95}" dt="2025-01-26T16:42:59.791" v="21" actId="20577"/>
          <ac:spMkLst>
            <pc:docMk/>
            <pc:sldMk cId="168806700" sldId="262"/>
            <ac:spMk id="2" creationId="{8F7AB2FF-A30C-C68A-2675-33A63110624A}"/>
          </ac:spMkLst>
        </pc:spChg>
      </pc:sldChg>
      <pc:sldChg chg="addSp delSp modSp new">
        <pc:chgData name="Tiah Rees (2404818)" userId="S::2404818@student.uwtsd.ac.uk::bab535a0-2b44-4383-baeb-a6a773d7d995" providerId="AD" clId="Web-{D0D5A154-55ED-1082-7884-9694F5BE4D95}" dt="2025-01-26T18:50:48.843" v="2326" actId="20577"/>
        <pc:sldMkLst>
          <pc:docMk/>
          <pc:sldMk cId="3755270667" sldId="263"/>
        </pc:sldMkLst>
        <pc:spChg chg="del mod">
          <ac:chgData name="Tiah Rees (2404818)" userId="S::2404818@student.uwtsd.ac.uk::bab535a0-2b44-4383-baeb-a6a773d7d995" providerId="AD" clId="Web-{D0D5A154-55ED-1082-7884-9694F5BE4D95}" dt="2025-01-26T16:38:06.358" v="6"/>
          <ac:spMkLst>
            <pc:docMk/>
            <pc:sldMk cId="3755270667" sldId="263"/>
            <ac:spMk id="2" creationId="{BCED8BFF-D5DF-781D-4FB6-29B4040A0AE8}"/>
          </ac:spMkLst>
        </pc:spChg>
        <pc:spChg chg="mod">
          <ac:chgData name="Tiah Rees (2404818)" userId="S::2404818@student.uwtsd.ac.uk::bab535a0-2b44-4383-baeb-a6a773d7d995" providerId="AD" clId="Web-{D0D5A154-55ED-1082-7884-9694F5BE4D95}" dt="2025-01-26T18:50:48.843" v="2326" actId="20577"/>
          <ac:spMkLst>
            <pc:docMk/>
            <pc:sldMk cId="3755270667" sldId="263"/>
            <ac:spMk id="3" creationId="{0E56A809-E1EA-8434-F895-1748D8A1A769}"/>
          </ac:spMkLst>
        </pc:spChg>
        <pc:spChg chg="add mod">
          <ac:chgData name="Tiah Rees (2404818)" userId="S::2404818@student.uwtsd.ac.uk::bab535a0-2b44-4383-baeb-a6a773d7d995" providerId="AD" clId="Web-{D0D5A154-55ED-1082-7884-9694F5BE4D95}" dt="2025-01-26T16:38:18.593" v="13" actId="14100"/>
          <ac:spMkLst>
            <pc:docMk/>
            <pc:sldMk cId="3755270667" sldId="263"/>
            <ac:spMk id="5" creationId="{94DA8AB6-AD7E-6F2E-5BEC-9A63D0A6EB9D}"/>
          </ac:spMkLst>
        </pc:spChg>
      </pc:sldChg>
      <pc:sldChg chg="addSp modSp new">
        <pc:chgData name="Tiah Rees (2404818)" userId="S::2404818@student.uwtsd.ac.uk::bab535a0-2b44-4383-baeb-a6a773d7d995" providerId="AD" clId="Web-{D0D5A154-55ED-1082-7884-9694F5BE4D95}" dt="2025-01-26T16:58:56.052" v="410" actId="1076"/>
        <pc:sldMkLst>
          <pc:docMk/>
          <pc:sldMk cId="1892164487" sldId="264"/>
        </pc:sldMkLst>
        <pc:spChg chg="mod">
          <ac:chgData name="Tiah Rees (2404818)" userId="S::2404818@student.uwtsd.ac.uk::bab535a0-2b44-4383-baeb-a6a773d7d995" providerId="AD" clId="Web-{D0D5A154-55ED-1082-7884-9694F5BE4D95}" dt="2025-01-26T16:55:13.990" v="318" actId="1076"/>
          <ac:spMkLst>
            <pc:docMk/>
            <pc:sldMk cId="1892164487" sldId="264"/>
            <ac:spMk id="2" creationId="{4EC4E2E7-A258-075B-D016-AE17E4569E2D}"/>
          </ac:spMkLst>
        </pc:spChg>
        <pc:spChg chg="mod">
          <ac:chgData name="Tiah Rees (2404818)" userId="S::2404818@student.uwtsd.ac.uk::bab535a0-2b44-4383-baeb-a6a773d7d995" providerId="AD" clId="Web-{D0D5A154-55ED-1082-7884-9694F5BE4D95}" dt="2025-01-26T16:50:59.215" v="239" actId="20577"/>
          <ac:spMkLst>
            <pc:docMk/>
            <pc:sldMk cId="1892164487" sldId="264"/>
            <ac:spMk id="3" creationId="{262C897A-62C8-CEE8-7701-CB25F3D3F8EC}"/>
          </ac:spMkLst>
        </pc:spChg>
        <pc:spChg chg="mod">
          <ac:chgData name="Tiah Rees (2404818)" userId="S::2404818@student.uwtsd.ac.uk::bab535a0-2b44-4383-baeb-a6a773d7d995" providerId="AD" clId="Web-{D0D5A154-55ED-1082-7884-9694F5BE4D95}" dt="2025-01-26T16:55:31.053" v="321" actId="1076"/>
          <ac:spMkLst>
            <pc:docMk/>
            <pc:sldMk cId="1892164487" sldId="264"/>
            <ac:spMk id="4" creationId="{D6490E8E-73CB-3F59-B5AA-B6E5347B180A}"/>
          </ac:spMkLst>
        </pc:spChg>
        <pc:spChg chg="add mod">
          <ac:chgData name="Tiah Rees (2404818)" userId="S::2404818@student.uwtsd.ac.uk::bab535a0-2b44-4383-baeb-a6a773d7d995" providerId="AD" clId="Web-{D0D5A154-55ED-1082-7884-9694F5BE4D95}" dt="2025-01-26T16:55:35.475" v="322" actId="1076"/>
          <ac:spMkLst>
            <pc:docMk/>
            <pc:sldMk cId="1892164487" sldId="264"/>
            <ac:spMk id="6" creationId="{A3174E7C-9D93-5EF6-D8CF-910956378F83}"/>
          </ac:spMkLst>
        </pc:spChg>
        <pc:spChg chg="add mod">
          <ac:chgData name="Tiah Rees (2404818)" userId="S::2404818@student.uwtsd.ac.uk::bab535a0-2b44-4383-baeb-a6a773d7d995" providerId="AD" clId="Web-{D0D5A154-55ED-1082-7884-9694F5BE4D95}" dt="2025-01-26T16:57:28.752" v="390" actId="20577"/>
          <ac:spMkLst>
            <pc:docMk/>
            <pc:sldMk cId="1892164487" sldId="264"/>
            <ac:spMk id="7" creationId="{B803D2B2-FDFC-E730-A80C-1A676629E63D}"/>
          </ac:spMkLst>
        </pc:spChg>
        <pc:spChg chg="add mod">
          <ac:chgData name="Tiah Rees (2404818)" userId="S::2404818@student.uwtsd.ac.uk::bab535a0-2b44-4383-baeb-a6a773d7d995" providerId="AD" clId="Web-{D0D5A154-55ED-1082-7884-9694F5BE4D95}" dt="2025-01-26T16:58:56.052" v="410" actId="1076"/>
          <ac:spMkLst>
            <pc:docMk/>
            <pc:sldMk cId="1892164487" sldId="264"/>
            <ac:spMk id="9" creationId="{C64A92B0-6D03-6D66-83A9-EC9A92BC7A27}"/>
          </ac:spMkLst>
        </pc:spChg>
        <pc:picChg chg="add mod">
          <ac:chgData name="Tiah Rees (2404818)" userId="S::2404818@student.uwtsd.ac.uk::bab535a0-2b44-4383-baeb-a6a773d7d995" providerId="AD" clId="Web-{D0D5A154-55ED-1082-7884-9694F5BE4D95}" dt="2025-01-26T16:55:19.287" v="319" actId="14100"/>
          <ac:picMkLst>
            <pc:docMk/>
            <pc:sldMk cId="1892164487" sldId="264"/>
            <ac:picMk id="5" creationId="{E8AB9C93-05D5-8366-BF25-2B37EA938420}"/>
          </ac:picMkLst>
        </pc:picChg>
        <pc:picChg chg="add mod">
          <ac:chgData name="Tiah Rees (2404818)" userId="S::2404818@student.uwtsd.ac.uk::bab535a0-2b44-4383-baeb-a6a773d7d995" providerId="AD" clId="Web-{D0D5A154-55ED-1082-7884-9694F5BE4D95}" dt="2025-01-26T16:58:49.364" v="409" actId="1076"/>
          <ac:picMkLst>
            <pc:docMk/>
            <pc:sldMk cId="1892164487" sldId="264"/>
            <ac:picMk id="8" creationId="{ECC8065A-5071-68C3-04BC-10640EAD04B6}"/>
          </ac:picMkLst>
        </pc:picChg>
      </pc:sldChg>
      <pc:sldChg chg="addSp delSp modSp new mod setBg">
        <pc:chgData name="Tiah Rees (2404818)" userId="S::2404818@student.uwtsd.ac.uk::bab535a0-2b44-4383-baeb-a6a773d7d995" providerId="AD" clId="Web-{D0D5A154-55ED-1082-7884-9694F5BE4D95}" dt="2025-01-26T18:24:55.356" v="1682" actId="20577"/>
        <pc:sldMkLst>
          <pc:docMk/>
          <pc:sldMk cId="274453462" sldId="265"/>
        </pc:sldMkLst>
        <pc:spChg chg="mod">
          <ac:chgData name="Tiah Rees (2404818)" userId="S::2404818@student.uwtsd.ac.uk::bab535a0-2b44-4383-baeb-a6a773d7d995" providerId="AD" clId="Web-{D0D5A154-55ED-1082-7884-9694F5BE4D95}" dt="2025-01-26T18:23:41.417" v="1648"/>
          <ac:spMkLst>
            <pc:docMk/>
            <pc:sldMk cId="274453462" sldId="265"/>
            <ac:spMk id="2" creationId="{3AFD7B6B-3639-99A2-CBD5-BE5E82C7AA00}"/>
          </ac:spMkLst>
        </pc:spChg>
        <pc:spChg chg="mod">
          <ac:chgData name="Tiah Rees (2404818)" userId="S::2404818@student.uwtsd.ac.uk::bab535a0-2b44-4383-baeb-a6a773d7d995" providerId="AD" clId="Web-{D0D5A154-55ED-1082-7884-9694F5BE4D95}" dt="2025-01-26T18:23:41.417" v="1648"/>
          <ac:spMkLst>
            <pc:docMk/>
            <pc:sldMk cId="274453462" sldId="265"/>
            <ac:spMk id="3" creationId="{4E9795BE-9A73-A654-74A9-02BE6F492635}"/>
          </ac:spMkLst>
        </pc:spChg>
        <pc:spChg chg="del mod">
          <ac:chgData name="Tiah Rees (2404818)" userId="S::2404818@student.uwtsd.ac.uk::bab535a0-2b44-4383-baeb-a6a773d7d995" providerId="AD" clId="Web-{D0D5A154-55ED-1082-7884-9694F5BE4D95}" dt="2025-01-26T18:22:12.727" v="1642"/>
          <ac:spMkLst>
            <pc:docMk/>
            <pc:sldMk cId="274453462" sldId="265"/>
            <ac:spMk id="4" creationId="{E53A9DA6-733F-E522-D862-088C56519BF4}"/>
          </ac:spMkLst>
        </pc:spChg>
        <pc:spChg chg="add del mod">
          <ac:chgData name="Tiah Rees (2404818)" userId="S::2404818@student.uwtsd.ac.uk::bab535a0-2b44-4383-baeb-a6a773d7d995" providerId="AD" clId="Web-{D0D5A154-55ED-1082-7884-9694F5BE4D95}" dt="2025-01-26T18:23:07.463" v="1646"/>
          <ac:spMkLst>
            <pc:docMk/>
            <pc:sldMk cId="274453462" sldId="265"/>
            <ac:spMk id="7" creationId="{4C013D4F-34AE-CEAB-A80A-A24B4B1842CF}"/>
          </ac:spMkLst>
        </pc:spChg>
        <pc:spChg chg="add mod">
          <ac:chgData name="Tiah Rees (2404818)" userId="S::2404818@student.uwtsd.ac.uk::bab535a0-2b44-4383-baeb-a6a773d7d995" providerId="AD" clId="Web-{D0D5A154-55ED-1082-7884-9694F5BE4D95}" dt="2025-01-26T18:24:15.433" v="1667" actId="20577"/>
          <ac:spMkLst>
            <pc:docMk/>
            <pc:sldMk cId="274453462" sldId="265"/>
            <ac:spMk id="10" creationId="{1D5547BF-4CDB-EC34-844C-0849F6CD011F}"/>
          </ac:spMkLst>
        </pc:spChg>
        <pc:spChg chg="add mod">
          <ac:chgData name="Tiah Rees (2404818)" userId="S::2404818@student.uwtsd.ac.uk::bab535a0-2b44-4383-baeb-a6a773d7d995" providerId="AD" clId="Web-{D0D5A154-55ED-1082-7884-9694F5BE4D95}" dt="2025-01-26T18:24:55.356" v="1682" actId="20577"/>
          <ac:spMkLst>
            <pc:docMk/>
            <pc:sldMk cId="274453462" sldId="265"/>
            <ac:spMk id="11" creationId="{203B9AA5-8E68-A90A-055C-63E61F1A4B01}"/>
          </ac:spMkLst>
        </pc:spChg>
        <pc:spChg chg="add">
          <ac:chgData name="Tiah Rees (2404818)" userId="S::2404818@student.uwtsd.ac.uk::bab535a0-2b44-4383-baeb-a6a773d7d995" providerId="AD" clId="Web-{D0D5A154-55ED-1082-7884-9694F5BE4D95}" dt="2025-01-26T18:23:41.417" v="1648"/>
          <ac:spMkLst>
            <pc:docMk/>
            <pc:sldMk cId="274453462" sldId="265"/>
            <ac:spMk id="14" creationId="{DB66C9CD-6BF4-44CA-8078-0BB819080761}"/>
          </ac:spMkLst>
        </pc:spChg>
        <pc:picChg chg="add del mod ord">
          <ac:chgData name="Tiah Rees (2404818)" userId="S::2404818@student.uwtsd.ac.uk::bab535a0-2b44-4383-baeb-a6a773d7d995" providerId="AD" clId="Web-{D0D5A154-55ED-1082-7884-9694F5BE4D95}" dt="2025-01-26T18:22:48.853" v="1645"/>
          <ac:picMkLst>
            <pc:docMk/>
            <pc:sldMk cId="274453462" sldId="265"/>
            <ac:picMk id="5" creationId="{4C532114-4B48-6E98-6028-0C4FC5B0C3BC}"/>
          </ac:picMkLst>
        </pc:picChg>
        <pc:picChg chg="add mod ord">
          <ac:chgData name="Tiah Rees (2404818)" userId="S::2404818@student.uwtsd.ac.uk::bab535a0-2b44-4383-baeb-a6a773d7d995" providerId="AD" clId="Web-{D0D5A154-55ED-1082-7884-9694F5BE4D95}" dt="2025-01-26T18:23:41.417" v="1648"/>
          <ac:picMkLst>
            <pc:docMk/>
            <pc:sldMk cId="274453462" sldId="265"/>
            <ac:picMk id="8" creationId="{1A88A8B1-616B-1917-2292-9B0BEFAD6129}"/>
          </ac:picMkLst>
        </pc:picChg>
        <pc:picChg chg="add mod">
          <ac:chgData name="Tiah Rees (2404818)" userId="S::2404818@student.uwtsd.ac.uk::bab535a0-2b44-4383-baeb-a6a773d7d995" providerId="AD" clId="Web-{D0D5A154-55ED-1082-7884-9694F5BE4D95}" dt="2025-01-26T18:23:41.417" v="1648"/>
          <ac:picMkLst>
            <pc:docMk/>
            <pc:sldMk cId="274453462" sldId="265"/>
            <ac:picMk id="9" creationId="{1F94A67A-2788-AB56-37AB-0B83FCDF2F79}"/>
          </ac:picMkLst>
        </pc:picChg>
        <pc:cxnChg chg="add">
          <ac:chgData name="Tiah Rees (2404818)" userId="S::2404818@student.uwtsd.ac.uk::bab535a0-2b44-4383-baeb-a6a773d7d995" providerId="AD" clId="Web-{D0D5A154-55ED-1082-7884-9694F5BE4D95}" dt="2025-01-26T18:23:41.417" v="1648"/>
          <ac:cxnSpMkLst>
            <pc:docMk/>
            <pc:sldMk cId="274453462" sldId="265"/>
            <ac:cxnSpMk id="16" creationId="{CC9CF63D-A2A3-4ECF-BC53-4B0D56918FB4}"/>
          </ac:cxnSpMkLst>
        </pc:cxnChg>
      </pc:sldChg>
      <pc:sldChg chg="addSp delSp modSp new">
        <pc:chgData name="Tiah Rees (2404818)" userId="S::2404818@student.uwtsd.ac.uk::bab535a0-2b44-4383-baeb-a6a773d7d995" providerId="AD" clId="Web-{D0D5A154-55ED-1082-7884-9694F5BE4D95}" dt="2025-01-26T18:28:55.955" v="1733" actId="1076"/>
        <pc:sldMkLst>
          <pc:docMk/>
          <pc:sldMk cId="243932000" sldId="266"/>
        </pc:sldMkLst>
        <pc:spChg chg="mod">
          <ac:chgData name="Tiah Rees (2404818)" userId="S::2404818@student.uwtsd.ac.uk::bab535a0-2b44-4383-baeb-a6a773d7d995" providerId="AD" clId="Web-{D0D5A154-55ED-1082-7884-9694F5BE4D95}" dt="2025-01-26T17:55:58.724" v="718" actId="1076"/>
          <ac:spMkLst>
            <pc:docMk/>
            <pc:sldMk cId="243932000" sldId="266"/>
            <ac:spMk id="2" creationId="{E49A623C-6A9E-6A54-EC19-A2A186299544}"/>
          </ac:spMkLst>
        </pc:spChg>
        <pc:spChg chg="add del mod">
          <ac:chgData name="Tiah Rees (2404818)" userId="S::2404818@student.uwtsd.ac.uk::bab535a0-2b44-4383-baeb-a6a773d7d995" providerId="AD" clId="Web-{D0D5A154-55ED-1082-7884-9694F5BE4D95}" dt="2025-01-26T18:26:21.452" v="1687"/>
          <ac:spMkLst>
            <pc:docMk/>
            <pc:sldMk cId="243932000" sldId="266"/>
            <ac:spMk id="3" creationId="{3453DEE0-220C-F197-CD70-FA3679277F70}"/>
          </ac:spMkLst>
        </pc:spChg>
        <pc:spChg chg="mod">
          <ac:chgData name="Tiah Rees (2404818)" userId="S::2404818@student.uwtsd.ac.uk::bab535a0-2b44-4383-baeb-a6a773d7d995" providerId="AD" clId="Web-{D0D5A154-55ED-1082-7884-9694F5BE4D95}" dt="2025-01-26T18:04:36.189" v="967" actId="20577"/>
          <ac:spMkLst>
            <pc:docMk/>
            <pc:sldMk cId="243932000" sldId="266"/>
            <ac:spMk id="4" creationId="{0FF307A2-1140-B848-139F-664B73E1C0BE}"/>
          </ac:spMkLst>
        </pc:spChg>
        <pc:spChg chg="add mod">
          <ac:chgData name="Tiah Rees (2404818)" userId="S::2404818@student.uwtsd.ac.uk::bab535a0-2b44-4383-baeb-a6a773d7d995" providerId="AD" clId="Web-{D0D5A154-55ED-1082-7884-9694F5BE4D95}" dt="2025-01-26T18:26:56.234" v="1694" actId="1076"/>
          <ac:spMkLst>
            <pc:docMk/>
            <pc:sldMk cId="243932000" sldId="266"/>
            <ac:spMk id="5" creationId="{390806BD-8935-19B3-EFCF-FDB499B29296}"/>
          </ac:spMkLst>
        </pc:spChg>
        <pc:spChg chg="add mod">
          <ac:chgData name="Tiah Rees (2404818)" userId="S::2404818@student.uwtsd.ac.uk::bab535a0-2b44-4383-baeb-a6a773d7d995" providerId="AD" clId="Web-{D0D5A154-55ED-1082-7884-9694F5BE4D95}" dt="2025-01-26T18:27:42.766" v="1711" actId="20577"/>
          <ac:spMkLst>
            <pc:docMk/>
            <pc:sldMk cId="243932000" sldId="266"/>
            <ac:spMk id="38" creationId="{7BD6FDD6-ADE7-6425-9402-3FC6F3BED2F9}"/>
          </ac:spMkLst>
        </pc:spChg>
        <pc:spChg chg="add mod">
          <ac:chgData name="Tiah Rees (2404818)" userId="S::2404818@student.uwtsd.ac.uk::bab535a0-2b44-4383-baeb-a6a773d7d995" providerId="AD" clId="Web-{D0D5A154-55ED-1082-7884-9694F5BE4D95}" dt="2025-01-26T18:28:55.955" v="1733" actId="1076"/>
          <ac:spMkLst>
            <pc:docMk/>
            <pc:sldMk cId="243932000" sldId="266"/>
            <ac:spMk id="40" creationId="{3DBB2509-8377-005F-F6A9-F5A1C1B8046B}"/>
          </ac:spMkLst>
        </pc:spChg>
        <pc:graphicFrameChg chg="add del">
          <ac:chgData name="Tiah Rees (2404818)" userId="S::2404818@student.uwtsd.ac.uk::bab535a0-2b44-4383-baeb-a6a773d7d995" providerId="AD" clId="Web-{D0D5A154-55ED-1082-7884-9694F5BE4D95}" dt="2025-01-26T18:26:21.420" v="1686"/>
          <ac:graphicFrameMkLst>
            <pc:docMk/>
            <pc:sldMk cId="243932000" sldId="266"/>
            <ac:graphicFrameMk id="8" creationId="{E70D638F-862D-787B-3FC9-640F654554BC}"/>
          </ac:graphicFrameMkLst>
        </pc:graphicFrameChg>
        <pc:graphicFrameChg chg="add">
          <ac:chgData name="Tiah Rees (2404818)" userId="S::2404818@student.uwtsd.ac.uk::bab535a0-2b44-4383-baeb-a6a773d7d995" providerId="AD" clId="Web-{D0D5A154-55ED-1082-7884-9694F5BE4D95}" dt="2025-01-26T18:26:21.452" v="1687"/>
          <ac:graphicFrameMkLst>
            <pc:docMk/>
            <pc:sldMk cId="243932000" sldId="266"/>
            <ac:graphicFrameMk id="10" creationId="{7694CF7E-3047-1084-588E-F74E62F125BA}"/>
          </ac:graphicFrameMkLst>
        </pc:graphicFrameChg>
        <pc:picChg chg="add mod">
          <ac:chgData name="Tiah Rees (2404818)" userId="S::2404818@student.uwtsd.ac.uk::bab535a0-2b44-4383-baeb-a6a773d7d995" providerId="AD" clId="Web-{D0D5A154-55ED-1082-7884-9694F5BE4D95}" dt="2025-01-26T18:26:38.046" v="1689" actId="1076"/>
          <ac:picMkLst>
            <pc:docMk/>
            <pc:sldMk cId="243932000" sldId="266"/>
            <ac:picMk id="6" creationId="{F1D3D1FD-F9EE-3BAF-31DD-B3B75DED0FE0}"/>
          </ac:picMkLst>
        </pc:picChg>
        <pc:picChg chg="add mod">
          <ac:chgData name="Tiah Rees (2404818)" userId="S::2404818@student.uwtsd.ac.uk::bab535a0-2b44-4383-baeb-a6a773d7d995" providerId="AD" clId="Web-{D0D5A154-55ED-1082-7884-9694F5BE4D95}" dt="2025-01-26T18:28:20.985" v="1713" actId="1076"/>
          <ac:picMkLst>
            <pc:docMk/>
            <pc:sldMk cId="243932000" sldId="266"/>
            <ac:picMk id="39" creationId="{94DC9ED7-EEA4-CF30-4ED0-FADADF0E12AE}"/>
          </ac:picMkLst>
        </pc:picChg>
      </pc:sldChg>
      <pc:sldChg chg="modSp new del">
        <pc:chgData name="Tiah Rees (2404818)" userId="S::2404818@student.uwtsd.ac.uk::bab535a0-2b44-4383-baeb-a6a773d7d995" providerId="AD" clId="Web-{D0D5A154-55ED-1082-7884-9694F5BE4D95}" dt="2025-01-26T18:34:58.088" v="1746"/>
        <pc:sldMkLst>
          <pc:docMk/>
          <pc:sldMk cId="2419059249" sldId="267"/>
        </pc:sldMkLst>
        <pc:spChg chg="mod">
          <ac:chgData name="Tiah Rees (2404818)" userId="S::2404818@student.uwtsd.ac.uk::bab535a0-2b44-4383-baeb-a6a773d7d995" providerId="AD" clId="Web-{D0D5A154-55ED-1082-7884-9694F5BE4D95}" dt="2025-01-26T18:34:53.932" v="1745" actId="20577"/>
          <ac:spMkLst>
            <pc:docMk/>
            <pc:sldMk cId="2419059249" sldId="267"/>
            <ac:spMk id="2" creationId="{A8B80EEA-FE9D-D845-89E5-2367452BD5E0}"/>
          </ac:spMkLst>
        </pc:spChg>
      </pc:sldChg>
      <pc:sldChg chg="addSp delSp modSp new">
        <pc:chgData name="Tiah Rees (2404818)" userId="S::2404818@student.uwtsd.ac.uk::bab535a0-2b44-4383-baeb-a6a773d7d995" providerId="AD" clId="Web-{D0D5A154-55ED-1082-7884-9694F5BE4D95}" dt="2025-01-26T18:53:32.709" v="2432" actId="1076"/>
        <pc:sldMkLst>
          <pc:docMk/>
          <pc:sldMk cId="2518002844" sldId="267"/>
        </pc:sldMkLst>
        <pc:spChg chg="mod">
          <ac:chgData name="Tiah Rees (2404818)" userId="S::2404818@student.uwtsd.ac.uk::bab535a0-2b44-4383-baeb-a6a773d7d995" providerId="AD" clId="Web-{D0D5A154-55ED-1082-7884-9694F5BE4D95}" dt="2025-01-26T18:41:26.190" v="2047" actId="1076"/>
          <ac:spMkLst>
            <pc:docMk/>
            <pc:sldMk cId="2518002844" sldId="267"/>
            <ac:spMk id="2" creationId="{36F64169-2AB6-6F12-3076-7396B0C3C28F}"/>
          </ac:spMkLst>
        </pc:spChg>
        <pc:spChg chg="mod">
          <ac:chgData name="Tiah Rees (2404818)" userId="S::2404818@student.uwtsd.ac.uk::bab535a0-2b44-4383-baeb-a6a773d7d995" providerId="AD" clId="Web-{D0D5A154-55ED-1082-7884-9694F5BE4D95}" dt="2025-01-26T18:45:25.242" v="2277" actId="20577"/>
          <ac:spMkLst>
            <pc:docMk/>
            <pc:sldMk cId="2518002844" sldId="267"/>
            <ac:spMk id="3" creationId="{2C14D8B7-66B1-8688-C563-47104C160909}"/>
          </ac:spMkLst>
        </pc:spChg>
        <pc:spChg chg="del mod">
          <ac:chgData name="Tiah Rees (2404818)" userId="S::2404818@student.uwtsd.ac.uk::bab535a0-2b44-4383-baeb-a6a773d7d995" providerId="AD" clId="Web-{D0D5A154-55ED-1082-7884-9694F5BE4D95}" dt="2025-01-26T18:46:41.197" v="2279"/>
          <ac:spMkLst>
            <pc:docMk/>
            <pc:sldMk cId="2518002844" sldId="267"/>
            <ac:spMk id="4" creationId="{55CE1BD0-4EB5-8DB0-462C-AB2C44FC97B5}"/>
          </ac:spMkLst>
        </pc:spChg>
        <pc:spChg chg="add mod">
          <ac:chgData name="Tiah Rees (2404818)" userId="S::2404818@student.uwtsd.ac.uk::bab535a0-2b44-4383-baeb-a6a773d7d995" providerId="AD" clId="Web-{D0D5A154-55ED-1082-7884-9694F5BE4D95}" dt="2025-01-26T18:48:33.997" v="2302" actId="1076"/>
          <ac:spMkLst>
            <pc:docMk/>
            <pc:sldMk cId="2518002844" sldId="267"/>
            <ac:spMk id="6" creationId="{E4D15859-8830-58E3-4E7D-F6D548A99FCA}"/>
          </ac:spMkLst>
        </pc:spChg>
        <pc:spChg chg="add del">
          <ac:chgData name="Tiah Rees (2404818)" userId="S::2404818@student.uwtsd.ac.uk::bab535a0-2b44-4383-baeb-a6a773d7d995" providerId="AD" clId="Web-{D0D5A154-55ED-1082-7884-9694F5BE4D95}" dt="2025-01-26T18:50:55.093" v="2328"/>
          <ac:spMkLst>
            <pc:docMk/>
            <pc:sldMk cId="2518002844" sldId="267"/>
            <ac:spMk id="7" creationId="{C1DE6FCB-57EF-08D2-37BE-A4CEACCB2402}"/>
          </ac:spMkLst>
        </pc:spChg>
        <pc:spChg chg="add mod">
          <ac:chgData name="Tiah Rees (2404818)" userId="S::2404818@student.uwtsd.ac.uk::bab535a0-2b44-4383-baeb-a6a773d7d995" providerId="AD" clId="Web-{D0D5A154-55ED-1082-7884-9694F5BE4D95}" dt="2025-01-26T18:53:32.709" v="2432" actId="1076"/>
          <ac:spMkLst>
            <pc:docMk/>
            <pc:sldMk cId="2518002844" sldId="267"/>
            <ac:spMk id="8" creationId="{8331309E-1943-D1F5-6309-0DA6DD059B89}"/>
          </ac:spMkLst>
        </pc:spChg>
        <pc:picChg chg="add mod ord">
          <ac:chgData name="Tiah Rees (2404818)" userId="S::2404818@student.uwtsd.ac.uk::bab535a0-2b44-4383-baeb-a6a773d7d995" providerId="AD" clId="Web-{D0D5A154-55ED-1082-7884-9694F5BE4D95}" dt="2025-01-26T18:48:30.356" v="2301" actId="1076"/>
          <ac:picMkLst>
            <pc:docMk/>
            <pc:sldMk cId="2518002844" sldId="267"/>
            <ac:picMk id="5" creationId="{BE3083B3-F3D3-631F-3EC3-C2B86AF9CD11}"/>
          </ac:picMkLst>
        </pc:picChg>
      </pc:sldChg>
      <pc:sldChg chg="addSp delSp modSp new">
        <pc:chgData name="Tiah Rees (2404818)" userId="S::2404818@student.uwtsd.ac.uk::bab535a0-2b44-4383-baeb-a6a773d7d995" providerId="AD" clId="Web-{D0D5A154-55ED-1082-7884-9694F5BE4D95}" dt="2025-01-26T19:07:24.837" v="2950" actId="20577"/>
        <pc:sldMkLst>
          <pc:docMk/>
          <pc:sldMk cId="307604802" sldId="268"/>
        </pc:sldMkLst>
        <pc:spChg chg="mod">
          <ac:chgData name="Tiah Rees (2404818)" userId="S::2404818@student.uwtsd.ac.uk::bab535a0-2b44-4383-baeb-a6a773d7d995" providerId="AD" clId="Web-{D0D5A154-55ED-1082-7884-9694F5BE4D95}" dt="2025-01-26T18:54:26.461" v="2447" actId="1076"/>
          <ac:spMkLst>
            <pc:docMk/>
            <pc:sldMk cId="307604802" sldId="268"/>
            <ac:spMk id="2" creationId="{67681B44-9E80-4FA5-E704-5BA0F56CEA32}"/>
          </ac:spMkLst>
        </pc:spChg>
        <pc:spChg chg="del mod">
          <ac:chgData name="Tiah Rees (2404818)" userId="S::2404818@student.uwtsd.ac.uk::bab535a0-2b44-4383-baeb-a6a773d7d995" providerId="AD" clId="Web-{D0D5A154-55ED-1082-7884-9694F5BE4D95}" dt="2025-01-26T19:05:10.975" v="2901"/>
          <ac:spMkLst>
            <pc:docMk/>
            <pc:sldMk cId="307604802" sldId="268"/>
            <ac:spMk id="3" creationId="{68399F25-EAD6-7C74-CC49-DCAFD7A0F511}"/>
          </ac:spMkLst>
        </pc:spChg>
        <pc:spChg chg="mod">
          <ac:chgData name="Tiah Rees (2404818)" userId="S::2404818@student.uwtsd.ac.uk::bab535a0-2b44-4383-baeb-a6a773d7d995" providerId="AD" clId="Web-{D0D5A154-55ED-1082-7884-9694F5BE4D95}" dt="2025-01-26T19:05:10.725" v="2900" actId="20577"/>
          <ac:spMkLst>
            <pc:docMk/>
            <pc:sldMk cId="307604802" sldId="268"/>
            <ac:spMk id="4" creationId="{1874F711-282D-9CF3-FE7E-C847C3272985}"/>
          </ac:spMkLst>
        </pc:spChg>
        <pc:spChg chg="add mod">
          <ac:chgData name="Tiah Rees (2404818)" userId="S::2404818@student.uwtsd.ac.uk::bab535a0-2b44-4383-baeb-a6a773d7d995" providerId="AD" clId="Web-{D0D5A154-55ED-1082-7884-9694F5BE4D95}" dt="2025-01-26T19:06:24.289" v="2925" actId="1076"/>
          <ac:spMkLst>
            <pc:docMk/>
            <pc:sldMk cId="307604802" sldId="268"/>
            <ac:spMk id="7" creationId="{82F10F10-6F76-B043-7D59-E527C4559D48}"/>
          </ac:spMkLst>
        </pc:spChg>
        <pc:spChg chg="add mod">
          <ac:chgData name="Tiah Rees (2404818)" userId="S::2404818@student.uwtsd.ac.uk::bab535a0-2b44-4383-baeb-a6a773d7d995" providerId="AD" clId="Web-{D0D5A154-55ED-1082-7884-9694F5BE4D95}" dt="2025-01-26T19:07:24.837" v="2950" actId="20577"/>
          <ac:spMkLst>
            <pc:docMk/>
            <pc:sldMk cId="307604802" sldId="268"/>
            <ac:spMk id="8" creationId="{C1A7E159-06A3-7A37-08F6-FD51358A0826}"/>
          </ac:spMkLst>
        </pc:spChg>
        <pc:picChg chg="add mod ord">
          <ac:chgData name="Tiah Rees (2404818)" userId="S::2404818@student.uwtsd.ac.uk::bab535a0-2b44-4383-baeb-a6a773d7d995" providerId="AD" clId="Web-{D0D5A154-55ED-1082-7884-9694F5BE4D95}" dt="2025-01-26T19:06:28.851" v="2927" actId="14100"/>
          <ac:picMkLst>
            <pc:docMk/>
            <pc:sldMk cId="307604802" sldId="268"/>
            <ac:picMk id="5" creationId="{67F257F0-2BB7-ABA2-A39F-B798040E4B84}"/>
          </ac:picMkLst>
        </pc:picChg>
        <pc:picChg chg="add mod">
          <ac:chgData name="Tiah Rees (2404818)" userId="S::2404818@student.uwtsd.ac.uk::bab535a0-2b44-4383-baeb-a6a773d7d995" providerId="AD" clId="Web-{D0D5A154-55ED-1082-7884-9694F5BE4D95}" dt="2025-01-26T19:06:39.930" v="2930" actId="14100"/>
          <ac:picMkLst>
            <pc:docMk/>
            <pc:sldMk cId="307604802" sldId="268"/>
            <ac:picMk id="6" creationId="{73B3A039-D504-AF6A-FC08-A9B898A390E6}"/>
          </ac:picMkLst>
        </pc:picChg>
      </pc:sldChg>
      <pc:sldChg chg="addSp delSp modSp new">
        <pc:chgData name="Tiah Rees (2404818)" userId="S::2404818@student.uwtsd.ac.uk::bab535a0-2b44-4383-baeb-a6a773d7d995" providerId="AD" clId="Web-{D0D5A154-55ED-1082-7884-9694F5BE4D95}" dt="2025-01-26T19:22:50.139" v="3672" actId="1076"/>
        <pc:sldMkLst>
          <pc:docMk/>
          <pc:sldMk cId="2335240584" sldId="269"/>
        </pc:sldMkLst>
        <pc:spChg chg="mod">
          <ac:chgData name="Tiah Rees (2404818)" userId="S::2404818@student.uwtsd.ac.uk::bab535a0-2b44-4383-baeb-a6a773d7d995" providerId="AD" clId="Web-{D0D5A154-55ED-1082-7884-9694F5BE4D95}" dt="2025-01-26T19:09:06.605" v="2966" actId="1076"/>
          <ac:spMkLst>
            <pc:docMk/>
            <pc:sldMk cId="2335240584" sldId="269"/>
            <ac:spMk id="2" creationId="{A74E6C69-000A-3892-2B54-B5FCD37DF01C}"/>
          </ac:spMkLst>
        </pc:spChg>
        <pc:spChg chg="mod">
          <ac:chgData name="Tiah Rees (2404818)" userId="S::2404818@student.uwtsd.ac.uk::bab535a0-2b44-4383-baeb-a6a773d7d995" providerId="AD" clId="Web-{D0D5A154-55ED-1082-7884-9694F5BE4D95}" dt="2025-01-26T19:20:17.370" v="3634" actId="20577"/>
          <ac:spMkLst>
            <pc:docMk/>
            <pc:sldMk cId="2335240584" sldId="269"/>
            <ac:spMk id="3" creationId="{AB6BA2D1-AE49-EBD1-FE9D-2222D405B2F7}"/>
          </ac:spMkLst>
        </pc:spChg>
        <pc:spChg chg="del mod">
          <ac:chgData name="Tiah Rees (2404818)" userId="S::2404818@student.uwtsd.ac.uk::bab535a0-2b44-4383-baeb-a6a773d7d995" providerId="AD" clId="Web-{D0D5A154-55ED-1082-7884-9694F5BE4D95}" dt="2025-01-26T19:20:54.730" v="3635"/>
          <ac:spMkLst>
            <pc:docMk/>
            <pc:sldMk cId="2335240584" sldId="269"/>
            <ac:spMk id="4" creationId="{D47C1B5E-406F-33C5-0B4D-32FA5E2AB34F}"/>
          </ac:spMkLst>
        </pc:spChg>
        <pc:spChg chg="add mod">
          <ac:chgData name="Tiah Rees (2404818)" userId="S::2404818@student.uwtsd.ac.uk::bab535a0-2b44-4383-baeb-a6a773d7d995" providerId="AD" clId="Web-{D0D5A154-55ED-1082-7884-9694F5BE4D95}" dt="2025-01-26T19:22:15.919" v="3654" actId="20577"/>
          <ac:spMkLst>
            <pc:docMk/>
            <pc:sldMk cId="2335240584" sldId="269"/>
            <ac:spMk id="7" creationId="{1FC46F5E-75B5-9F2E-A7CF-99173824ECBF}"/>
          </ac:spMkLst>
        </pc:spChg>
        <pc:spChg chg="add mod">
          <ac:chgData name="Tiah Rees (2404818)" userId="S::2404818@student.uwtsd.ac.uk::bab535a0-2b44-4383-baeb-a6a773d7d995" providerId="AD" clId="Web-{D0D5A154-55ED-1082-7884-9694F5BE4D95}" dt="2025-01-26T19:22:50.139" v="3672" actId="1076"/>
          <ac:spMkLst>
            <pc:docMk/>
            <pc:sldMk cId="2335240584" sldId="269"/>
            <ac:spMk id="8" creationId="{9D1110B0-1398-81D8-C6E4-94F97814CE8B}"/>
          </ac:spMkLst>
        </pc:spChg>
        <pc:picChg chg="add mod ord">
          <ac:chgData name="Tiah Rees (2404818)" userId="S::2404818@student.uwtsd.ac.uk::bab535a0-2b44-4383-baeb-a6a773d7d995" providerId="AD" clId="Web-{D0D5A154-55ED-1082-7884-9694F5BE4D95}" dt="2025-01-26T19:21:53.356" v="3642" actId="1076"/>
          <ac:picMkLst>
            <pc:docMk/>
            <pc:sldMk cId="2335240584" sldId="269"/>
            <ac:picMk id="5" creationId="{B09E6DAA-260D-708A-6611-164F94A46833}"/>
          </ac:picMkLst>
        </pc:picChg>
        <pc:picChg chg="add mod">
          <ac:chgData name="Tiah Rees (2404818)" userId="S::2404818@student.uwtsd.ac.uk::bab535a0-2b44-4383-baeb-a6a773d7d995" providerId="AD" clId="Web-{D0D5A154-55ED-1082-7884-9694F5BE4D95}" dt="2025-01-26T19:21:50.372" v="3641" actId="1076"/>
          <ac:picMkLst>
            <pc:docMk/>
            <pc:sldMk cId="2335240584" sldId="269"/>
            <ac:picMk id="6" creationId="{CED20E87-D362-25B5-C334-C847158E2C26}"/>
          </ac:picMkLst>
        </pc:picChg>
      </pc:sldChg>
    </pc:docChg>
  </pc:docChgLst>
  <pc:docChgLst>
    <pc:chgData name="Tiah Rees (2404818)" userId="S::2404818@student.uwtsd.ac.uk::bab535a0-2b44-4383-baeb-a6a773d7d995" providerId="AD" clId="Web-{43464060-BACC-7D67-0522-749E96856703}"/>
    <pc:docChg chg="addSld delSld modSld">
      <pc:chgData name="Tiah Rees (2404818)" userId="S::2404818@student.uwtsd.ac.uk::bab535a0-2b44-4383-baeb-a6a773d7d995" providerId="AD" clId="Web-{43464060-BACC-7D67-0522-749E96856703}" dt="2025-01-26T22:45:03.311" v="3096" actId="20577"/>
      <pc:docMkLst>
        <pc:docMk/>
      </pc:docMkLst>
      <pc:sldChg chg="modSp">
        <pc:chgData name="Tiah Rees (2404818)" userId="S::2404818@student.uwtsd.ac.uk::bab535a0-2b44-4383-baeb-a6a773d7d995" providerId="AD" clId="Web-{43464060-BACC-7D67-0522-749E96856703}" dt="2025-01-26T21:35:01.497" v="921" actId="20577"/>
        <pc:sldMkLst>
          <pc:docMk/>
          <pc:sldMk cId="2565256895" sldId="258"/>
        </pc:sldMkLst>
        <pc:spChg chg="mod">
          <ac:chgData name="Tiah Rees (2404818)" userId="S::2404818@student.uwtsd.ac.uk::bab535a0-2b44-4383-baeb-a6a773d7d995" providerId="AD" clId="Web-{43464060-BACC-7D67-0522-749E96856703}" dt="2025-01-26T21:35:01.497" v="921" actId="20577"/>
          <ac:spMkLst>
            <pc:docMk/>
            <pc:sldMk cId="2565256895" sldId="258"/>
            <ac:spMk id="3" creationId="{146D1A7A-1C4D-93EE-907C-D7C4098561E5}"/>
          </ac:spMkLst>
        </pc:spChg>
      </pc:sldChg>
      <pc:sldChg chg="addSp modSp">
        <pc:chgData name="Tiah Rees (2404818)" userId="S::2404818@student.uwtsd.ac.uk::bab535a0-2b44-4383-baeb-a6a773d7d995" providerId="AD" clId="Web-{43464060-BACC-7D67-0522-749E96856703}" dt="2025-01-26T19:26:52.678" v="16" actId="1076"/>
        <pc:sldMkLst>
          <pc:docMk/>
          <pc:sldMk cId="333679846" sldId="260"/>
        </pc:sldMkLst>
        <pc:spChg chg="add mod">
          <ac:chgData name="Tiah Rees (2404818)" userId="S::2404818@student.uwtsd.ac.uk::bab535a0-2b44-4383-baeb-a6a773d7d995" providerId="AD" clId="Web-{43464060-BACC-7D67-0522-749E96856703}" dt="2025-01-26T19:26:52.678" v="16" actId="1076"/>
          <ac:spMkLst>
            <pc:docMk/>
            <pc:sldMk cId="333679846" sldId="260"/>
            <ac:spMk id="5" creationId="{36AACEDF-0625-9379-F71E-D62E959ECC9D}"/>
          </ac:spMkLst>
        </pc:spChg>
        <pc:picChg chg="add mod">
          <ac:chgData name="Tiah Rees (2404818)" userId="S::2404818@student.uwtsd.ac.uk::bab535a0-2b44-4383-baeb-a6a773d7d995" providerId="AD" clId="Web-{43464060-BACC-7D67-0522-749E96856703}" dt="2025-01-26T19:25:46.003" v="3" actId="14100"/>
          <ac:picMkLst>
            <pc:docMk/>
            <pc:sldMk cId="333679846" sldId="260"/>
            <ac:picMk id="3" creationId="{57B60F92-D5A2-B809-3799-2955CF664B31}"/>
          </ac:picMkLst>
        </pc:picChg>
      </pc:sldChg>
      <pc:sldChg chg="addSp delSp modSp">
        <pc:chgData name="Tiah Rees (2404818)" userId="S::2404818@student.uwtsd.ac.uk::bab535a0-2b44-4383-baeb-a6a773d7d995" providerId="AD" clId="Web-{43464060-BACC-7D67-0522-749E96856703}" dt="2025-01-26T22:26:10.312" v="2402" actId="1076"/>
        <pc:sldMkLst>
          <pc:docMk/>
          <pc:sldMk cId="1400671902" sldId="261"/>
        </pc:sldMkLst>
        <pc:spChg chg="mod">
          <ac:chgData name="Tiah Rees (2404818)" userId="S::2404818@student.uwtsd.ac.uk::bab535a0-2b44-4383-baeb-a6a773d7d995" providerId="AD" clId="Web-{43464060-BACC-7D67-0522-749E96856703}" dt="2025-01-26T22:25:16.857" v="2386" actId="1076"/>
          <ac:spMkLst>
            <pc:docMk/>
            <pc:sldMk cId="1400671902" sldId="261"/>
            <ac:spMk id="2" creationId="{79366BAF-92B9-4BF0-849F-8EA80999E5E9}"/>
          </ac:spMkLst>
        </pc:spChg>
        <pc:spChg chg="del mod">
          <ac:chgData name="Tiah Rees (2404818)" userId="S::2404818@student.uwtsd.ac.uk::bab535a0-2b44-4383-baeb-a6a773d7d995" providerId="AD" clId="Web-{43464060-BACC-7D67-0522-749E96856703}" dt="2025-01-26T22:18:36.535" v="1979"/>
          <ac:spMkLst>
            <pc:docMk/>
            <pc:sldMk cId="1400671902" sldId="261"/>
            <ac:spMk id="3" creationId="{2FCA91A8-F58B-01F0-F3DC-EE181156B153}"/>
          </ac:spMkLst>
        </pc:spChg>
        <pc:spChg chg="add mod">
          <ac:chgData name="Tiah Rees (2404818)" userId="S::2404818@student.uwtsd.ac.uk::bab535a0-2b44-4383-baeb-a6a773d7d995" providerId="AD" clId="Web-{43464060-BACC-7D67-0522-749E96856703}" dt="2025-01-26T22:26:01.108" v="2400" actId="1076"/>
          <ac:spMkLst>
            <pc:docMk/>
            <pc:sldMk cId="1400671902" sldId="261"/>
            <ac:spMk id="5" creationId="{4231B86A-DCCB-FA43-7F85-78E2E16A1C5B}"/>
          </ac:spMkLst>
        </pc:spChg>
        <pc:picChg chg="add mod">
          <ac:chgData name="Tiah Rees (2404818)" userId="S::2404818@student.uwtsd.ac.uk::bab535a0-2b44-4383-baeb-a6a773d7d995" providerId="AD" clId="Web-{43464060-BACC-7D67-0522-749E96856703}" dt="2025-01-26T22:26:10.312" v="2402" actId="1076"/>
          <ac:picMkLst>
            <pc:docMk/>
            <pc:sldMk cId="1400671902" sldId="261"/>
            <ac:picMk id="6" creationId="{FABA8511-0516-4AF1-EC51-E323DB62E393}"/>
          </ac:picMkLst>
        </pc:picChg>
      </pc:sldChg>
      <pc:sldChg chg="addSp modSp">
        <pc:chgData name="Tiah Rees (2404818)" userId="S::2404818@student.uwtsd.ac.uk::bab535a0-2b44-4383-baeb-a6a773d7d995" providerId="AD" clId="Web-{43464060-BACC-7D67-0522-749E96856703}" dt="2025-01-26T22:30:34.178" v="2464" actId="1076"/>
        <pc:sldMkLst>
          <pc:docMk/>
          <pc:sldMk cId="168806700" sldId="262"/>
        </pc:sldMkLst>
        <pc:spChg chg="mod">
          <ac:chgData name="Tiah Rees (2404818)" userId="S::2404818@student.uwtsd.ac.uk::bab535a0-2b44-4383-baeb-a6a773d7d995" providerId="AD" clId="Web-{43464060-BACC-7D67-0522-749E96856703}" dt="2025-01-26T22:30:29.365" v="2463" actId="1076"/>
          <ac:spMkLst>
            <pc:docMk/>
            <pc:sldMk cId="168806700" sldId="262"/>
            <ac:spMk id="3" creationId="{EF462E10-DAA4-8A89-27C6-17290901A552}"/>
          </ac:spMkLst>
        </pc:spChg>
        <pc:spChg chg="add mod">
          <ac:chgData name="Tiah Rees (2404818)" userId="S::2404818@student.uwtsd.ac.uk::bab535a0-2b44-4383-baeb-a6a773d7d995" providerId="AD" clId="Web-{43464060-BACC-7D67-0522-749E96856703}" dt="2025-01-26T22:29:14.020" v="2445" actId="1076"/>
          <ac:spMkLst>
            <pc:docMk/>
            <pc:sldMk cId="168806700" sldId="262"/>
            <ac:spMk id="5" creationId="{E05AA29E-30AD-A5EB-91A5-D1F7927B8FA5}"/>
          </ac:spMkLst>
        </pc:spChg>
        <pc:picChg chg="add mod">
          <ac:chgData name="Tiah Rees (2404818)" userId="S::2404818@student.uwtsd.ac.uk::bab535a0-2b44-4383-baeb-a6a773d7d995" providerId="AD" clId="Web-{43464060-BACC-7D67-0522-749E96856703}" dt="2025-01-26T22:29:17.973" v="2446" actId="1076"/>
          <ac:picMkLst>
            <pc:docMk/>
            <pc:sldMk cId="168806700" sldId="262"/>
            <ac:picMk id="4" creationId="{DD9671CE-EB75-ED32-C11A-A1F8F6845339}"/>
          </ac:picMkLst>
        </pc:picChg>
        <pc:picChg chg="add mod">
          <ac:chgData name="Tiah Rees (2404818)" userId="S::2404818@student.uwtsd.ac.uk::bab535a0-2b44-4383-baeb-a6a773d7d995" providerId="AD" clId="Web-{43464060-BACC-7D67-0522-749E96856703}" dt="2025-01-26T22:30:34.178" v="2464" actId="1076"/>
          <ac:picMkLst>
            <pc:docMk/>
            <pc:sldMk cId="168806700" sldId="262"/>
            <ac:picMk id="6" creationId="{5E7F4344-E4F7-BD96-CA71-DDAF5DE2AA72}"/>
          </ac:picMkLst>
        </pc:picChg>
      </pc:sldChg>
      <pc:sldChg chg="modSp">
        <pc:chgData name="Tiah Rees (2404818)" userId="S::2404818@student.uwtsd.ac.uk::bab535a0-2b44-4383-baeb-a6a773d7d995" providerId="AD" clId="Web-{43464060-BACC-7D67-0522-749E96856703}" dt="2025-01-26T21:31:01.116" v="851" actId="20577"/>
        <pc:sldMkLst>
          <pc:docMk/>
          <pc:sldMk cId="3755270667" sldId="263"/>
        </pc:sldMkLst>
        <pc:spChg chg="mod">
          <ac:chgData name="Tiah Rees (2404818)" userId="S::2404818@student.uwtsd.ac.uk::bab535a0-2b44-4383-baeb-a6a773d7d995" providerId="AD" clId="Web-{43464060-BACC-7D67-0522-749E96856703}" dt="2025-01-26T21:31:01.116" v="851" actId="20577"/>
          <ac:spMkLst>
            <pc:docMk/>
            <pc:sldMk cId="3755270667" sldId="263"/>
            <ac:spMk id="3" creationId="{0E56A809-E1EA-8434-F895-1748D8A1A769}"/>
          </ac:spMkLst>
        </pc:spChg>
      </pc:sldChg>
      <pc:sldChg chg="modSp">
        <pc:chgData name="Tiah Rees (2404818)" userId="S::2404818@student.uwtsd.ac.uk::bab535a0-2b44-4383-baeb-a6a773d7d995" providerId="AD" clId="Web-{43464060-BACC-7D67-0522-749E96856703}" dt="2025-01-26T21:18:11.690" v="763" actId="20577"/>
        <pc:sldMkLst>
          <pc:docMk/>
          <pc:sldMk cId="1892164487" sldId="264"/>
        </pc:sldMkLst>
        <pc:spChg chg="mod">
          <ac:chgData name="Tiah Rees (2404818)" userId="S::2404818@student.uwtsd.ac.uk::bab535a0-2b44-4383-baeb-a6a773d7d995" providerId="AD" clId="Web-{43464060-BACC-7D67-0522-749E96856703}" dt="2025-01-26T21:18:11.690" v="763" actId="20577"/>
          <ac:spMkLst>
            <pc:docMk/>
            <pc:sldMk cId="1892164487" sldId="264"/>
            <ac:spMk id="3" creationId="{262C897A-62C8-CEE8-7701-CB25F3D3F8EC}"/>
          </ac:spMkLst>
        </pc:spChg>
        <pc:spChg chg="mod">
          <ac:chgData name="Tiah Rees (2404818)" userId="S::2404818@student.uwtsd.ac.uk::bab535a0-2b44-4383-baeb-a6a773d7d995" providerId="AD" clId="Web-{43464060-BACC-7D67-0522-749E96856703}" dt="2025-01-26T21:18:11.690" v="763" actId="20577"/>
          <ac:spMkLst>
            <pc:docMk/>
            <pc:sldMk cId="1892164487" sldId="264"/>
            <ac:spMk id="4" creationId="{D6490E8E-73CB-3F59-B5AA-B6E5347B180A}"/>
          </ac:spMkLst>
        </pc:spChg>
      </pc:sldChg>
      <pc:sldChg chg="modSp">
        <pc:chgData name="Tiah Rees (2404818)" userId="S::2404818@student.uwtsd.ac.uk::bab535a0-2b44-4383-baeb-a6a773d7d995" providerId="AD" clId="Web-{43464060-BACC-7D67-0522-749E96856703}" dt="2025-01-26T21:54:36.729" v="1271" actId="20577"/>
        <pc:sldMkLst>
          <pc:docMk/>
          <pc:sldMk cId="243932000" sldId="266"/>
        </pc:sldMkLst>
        <pc:spChg chg="mod">
          <ac:chgData name="Tiah Rees (2404818)" userId="S::2404818@student.uwtsd.ac.uk::bab535a0-2b44-4383-baeb-a6a773d7d995" providerId="AD" clId="Web-{43464060-BACC-7D67-0522-749E96856703}" dt="2025-01-26T21:54:36.729" v="1271" actId="20577"/>
          <ac:spMkLst>
            <pc:docMk/>
            <pc:sldMk cId="243932000" sldId="266"/>
            <ac:spMk id="5" creationId="{390806BD-8935-19B3-EFCF-FDB499B29296}"/>
          </ac:spMkLst>
        </pc:spChg>
      </pc:sldChg>
      <pc:sldChg chg="addSp modSp new">
        <pc:chgData name="Tiah Rees (2404818)" userId="S::2404818@student.uwtsd.ac.uk::bab535a0-2b44-4383-baeb-a6a773d7d995" providerId="AD" clId="Web-{43464060-BACC-7D67-0522-749E96856703}" dt="2025-01-26T21:24:16.933" v="787" actId="1076"/>
        <pc:sldMkLst>
          <pc:docMk/>
          <pc:sldMk cId="4167399824" sldId="270"/>
        </pc:sldMkLst>
        <pc:spChg chg="mod">
          <ac:chgData name="Tiah Rees (2404818)" userId="S::2404818@student.uwtsd.ac.uk::bab535a0-2b44-4383-baeb-a6a773d7d995" providerId="AD" clId="Web-{43464060-BACC-7D67-0522-749E96856703}" dt="2025-01-26T20:48:20.047" v="29" actId="1076"/>
          <ac:spMkLst>
            <pc:docMk/>
            <pc:sldMk cId="4167399824" sldId="270"/>
            <ac:spMk id="2" creationId="{7E3B6826-29DE-C9A1-3032-12A3B2910C79}"/>
          </ac:spMkLst>
        </pc:spChg>
        <pc:spChg chg="mod">
          <ac:chgData name="Tiah Rees (2404818)" userId="S::2404818@student.uwtsd.ac.uk::bab535a0-2b44-4383-baeb-a6a773d7d995" providerId="AD" clId="Web-{43464060-BACC-7D67-0522-749E96856703}" dt="2025-01-26T21:17:27.861" v="759" actId="20577"/>
          <ac:spMkLst>
            <pc:docMk/>
            <pc:sldMk cId="4167399824" sldId="270"/>
            <ac:spMk id="3" creationId="{DF44B2C6-5C32-ECBD-C96F-49C4DA7687DB}"/>
          </ac:spMkLst>
        </pc:spChg>
        <pc:spChg chg="mod">
          <ac:chgData name="Tiah Rees (2404818)" userId="S::2404818@student.uwtsd.ac.uk::bab535a0-2b44-4383-baeb-a6a773d7d995" providerId="AD" clId="Web-{43464060-BACC-7D67-0522-749E96856703}" dt="2025-01-26T21:24:07.558" v="785" actId="14100"/>
          <ac:spMkLst>
            <pc:docMk/>
            <pc:sldMk cId="4167399824" sldId="270"/>
            <ac:spMk id="4" creationId="{E43397F7-A3EF-DCFD-38E7-843BE4682684}"/>
          </ac:spMkLst>
        </pc:spChg>
        <pc:spChg chg="add mod">
          <ac:chgData name="Tiah Rees (2404818)" userId="S::2404818@student.uwtsd.ac.uk::bab535a0-2b44-4383-baeb-a6a773d7d995" providerId="AD" clId="Web-{43464060-BACC-7D67-0522-749E96856703}" dt="2025-01-26T21:13:15.854" v="740" actId="20577"/>
          <ac:spMkLst>
            <pc:docMk/>
            <pc:sldMk cId="4167399824" sldId="270"/>
            <ac:spMk id="5" creationId="{245026FC-438B-19AB-FABE-129AE07B95F8}"/>
          </ac:spMkLst>
        </pc:spChg>
        <pc:spChg chg="add mod">
          <ac:chgData name="Tiah Rees (2404818)" userId="S::2404818@student.uwtsd.ac.uk::bab535a0-2b44-4383-baeb-a6a773d7d995" providerId="AD" clId="Web-{43464060-BACC-7D67-0522-749E96856703}" dt="2025-01-26T21:16:55.719" v="755" actId="1076"/>
          <ac:spMkLst>
            <pc:docMk/>
            <pc:sldMk cId="4167399824" sldId="270"/>
            <ac:spMk id="7" creationId="{BC4E09E1-E90C-B67D-036D-D050734506AB}"/>
          </ac:spMkLst>
        </pc:spChg>
        <pc:spChg chg="add mod">
          <ac:chgData name="Tiah Rees (2404818)" userId="S::2404818@student.uwtsd.ac.uk::bab535a0-2b44-4383-baeb-a6a773d7d995" providerId="AD" clId="Web-{43464060-BACC-7D67-0522-749E96856703}" dt="2025-01-26T21:24:16.933" v="787" actId="1076"/>
          <ac:spMkLst>
            <pc:docMk/>
            <pc:sldMk cId="4167399824" sldId="270"/>
            <ac:spMk id="9" creationId="{81559857-8550-61D0-4309-78982B2D4EE2}"/>
          </ac:spMkLst>
        </pc:spChg>
        <pc:picChg chg="add mod">
          <ac:chgData name="Tiah Rees (2404818)" userId="S::2404818@student.uwtsd.ac.uk::bab535a0-2b44-4383-baeb-a6a773d7d995" providerId="AD" clId="Web-{43464060-BACC-7D67-0522-749E96856703}" dt="2025-01-26T21:16:22.359" v="742" actId="1076"/>
          <ac:picMkLst>
            <pc:docMk/>
            <pc:sldMk cId="4167399824" sldId="270"/>
            <ac:picMk id="6" creationId="{0F9BCF74-70F7-5E19-8366-1F06BEF63D85}"/>
          </ac:picMkLst>
        </pc:picChg>
        <pc:picChg chg="add mod">
          <ac:chgData name="Tiah Rees (2404818)" userId="S::2404818@student.uwtsd.ac.uk::bab535a0-2b44-4383-baeb-a6a773d7d995" providerId="AD" clId="Web-{43464060-BACC-7D67-0522-749E96856703}" dt="2025-01-26T21:24:11.808" v="786" actId="1076"/>
          <ac:picMkLst>
            <pc:docMk/>
            <pc:sldMk cId="4167399824" sldId="270"/>
            <ac:picMk id="8" creationId="{FBD80942-6763-36CC-0598-EED4187F7D95}"/>
          </ac:picMkLst>
        </pc:picChg>
      </pc:sldChg>
      <pc:sldChg chg="addSp delSp modSp new mod setBg">
        <pc:chgData name="Tiah Rees (2404818)" userId="S::2404818@student.uwtsd.ac.uk::bab535a0-2b44-4383-baeb-a6a773d7d995" providerId="AD" clId="Web-{43464060-BACC-7D67-0522-749E96856703}" dt="2025-01-26T22:45:03.311" v="3096" actId="20577"/>
        <pc:sldMkLst>
          <pc:docMk/>
          <pc:sldMk cId="501812391" sldId="271"/>
        </pc:sldMkLst>
        <pc:spChg chg="mod">
          <ac:chgData name="Tiah Rees (2404818)" userId="S::2404818@student.uwtsd.ac.uk::bab535a0-2b44-4383-baeb-a6a773d7d995" providerId="AD" clId="Web-{43464060-BACC-7D67-0522-749E96856703}" dt="2025-01-26T22:37:08.735" v="2706" actId="1076"/>
          <ac:spMkLst>
            <pc:docMk/>
            <pc:sldMk cId="501812391" sldId="271"/>
            <ac:spMk id="2" creationId="{775E8E5A-5967-F5B7-DC9E-133CFB8478A6}"/>
          </ac:spMkLst>
        </pc:spChg>
        <pc:spChg chg="del mod">
          <ac:chgData name="Tiah Rees (2404818)" userId="S::2404818@student.uwtsd.ac.uk::bab535a0-2b44-4383-baeb-a6a773d7d995" providerId="AD" clId="Web-{43464060-BACC-7D67-0522-749E96856703}" dt="2025-01-26T22:31:36.492" v="2465"/>
          <ac:spMkLst>
            <pc:docMk/>
            <pc:sldMk cId="501812391" sldId="271"/>
            <ac:spMk id="3" creationId="{C428CD46-8BDD-52B5-C074-C37CCB00204C}"/>
          </ac:spMkLst>
        </pc:spChg>
        <pc:spChg chg="mod">
          <ac:chgData name="Tiah Rees (2404818)" userId="S::2404818@student.uwtsd.ac.uk::bab535a0-2b44-4383-baeb-a6a773d7d995" providerId="AD" clId="Web-{43464060-BACC-7D67-0522-749E96856703}" dt="2025-01-26T22:45:03.311" v="3096" actId="20577"/>
          <ac:spMkLst>
            <pc:docMk/>
            <pc:sldMk cId="501812391" sldId="271"/>
            <ac:spMk id="4" creationId="{DBBE367C-FCE4-F668-6575-08682A51314F}"/>
          </ac:spMkLst>
        </pc:spChg>
        <pc:spChg chg="add">
          <ac:chgData name="Tiah Rees (2404818)" userId="S::2404818@student.uwtsd.ac.uk::bab535a0-2b44-4383-baeb-a6a773d7d995" providerId="AD" clId="Web-{43464060-BACC-7D67-0522-749E96856703}" dt="2025-01-26T22:31:40.726" v="2466"/>
          <ac:spMkLst>
            <pc:docMk/>
            <pc:sldMk cId="501812391" sldId="271"/>
            <ac:spMk id="10" creationId="{B65AA36A-D7CC-493C-A0EE-F8AC3564D17D}"/>
          </ac:spMkLst>
        </pc:spChg>
        <pc:picChg chg="add mod ord">
          <ac:chgData name="Tiah Rees (2404818)" userId="S::2404818@student.uwtsd.ac.uk::bab535a0-2b44-4383-baeb-a6a773d7d995" providerId="AD" clId="Web-{43464060-BACC-7D67-0522-749E96856703}" dt="2025-01-26T22:34:50.700" v="2600" actId="14100"/>
          <ac:picMkLst>
            <pc:docMk/>
            <pc:sldMk cId="501812391" sldId="271"/>
            <ac:picMk id="5" creationId="{4B0244CE-777F-CE5F-02D5-474214A75D89}"/>
          </ac:picMkLst>
        </pc:picChg>
        <pc:cxnChg chg="add">
          <ac:chgData name="Tiah Rees (2404818)" userId="S::2404818@student.uwtsd.ac.uk::bab535a0-2b44-4383-baeb-a6a773d7d995" providerId="AD" clId="Web-{43464060-BACC-7D67-0522-749E96856703}" dt="2025-01-26T22:31:40.726" v="2466"/>
          <ac:cxnSpMkLst>
            <pc:docMk/>
            <pc:sldMk cId="501812391" sldId="271"/>
            <ac:cxnSpMk id="12" creationId="{1850A2DA-FC3C-4E59-9724-29CF2777D32C}"/>
          </ac:cxnSpMkLst>
        </pc:cxnChg>
      </pc:sldChg>
      <pc:sldChg chg="addSp delSp modSp new mod setBg">
        <pc:chgData name="Tiah Rees (2404818)" userId="S::2404818@student.uwtsd.ac.uk::bab535a0-2b44-4383-baeb-a6a773d7d995" providerId="AD" clId="Web-{43464060-BACC-7D67-0522-749E96856703}" dt="2025-01-26T21:53:50.744" v="1267" actId="20577"/>
        <pc:sldMkLst>
          <pc:docMk/>
          <pc:sldMk cId="2398460451" sldId="272"/>
        </pc:sldMkLst>
        <pc:spChg chg="mod">
          <ac:chgData name="Tiah Rees (2404818)" userId="S::2404818@student.uwtsd.ac.uk::bab535a0-2b44-4383-baeb-a6a773d7d995" providerId="AD" clId="Web-{43464060-BACC-7D67-0522-749E96856703}" dt="2025-01-26T21:53:34.072" v="1263" actId="1076"/>
          <ac:spMkLst>
            <pc:docMk/>
            <pc:sldMk cId="2398460451" sldId="272"/>
            <ac:spMk id="2" creationId="{59E8A2EE-D4A1-17B4-1859-F20DCD1A3C37}"/>
          </ac:spMkLst>
        </pc:spChg>
        <pc:spChg chg="mod">
          <ac:chgData name="Tiah Rees (2404818)" userId="S::2404818@student.uwtsd.ac.uk::bab535a0-2b44-4383-baeb-a6a773d7d995" providerId="AD" clId="Web-{43464060-BACC-7D67-0522-749E96856703}" dt="2025-01-26T21:53:50.744" v="1267" actId="20577"/>
          <ac:spMkLst>
            <pc:docMk/>
            <pc:sldMk cId="2398460451" sldId="272"/>
            <ac:spMk id="3" creationId="{0716FA29-4C47-5122-4C33-BD8C5945FE67}"/>
          </ac:spMkLst>
        </pc:spChg>
        <pc:spChg chg="del mod">
          <ac:chgData name="Tiah Rees (2404818)" userId="S::2404818@student.uwtsd.ac.uk::bab535a0-2b44-4383-baeb-a6a773d7d995" providerId="AD" clId="Web-{43464060-BACC-7D67-0522-749E96856703}" dt="2025-01-26T21:52:25.507" v="1238"/>
          <ac:spMkLst>
            <pc:docMk/>
            <pc:sldMk cId="2398460451" sldId="272"/>
            <ac:spMk id="4" creationId="{D04D65F7-BB4B-EC3A-04DC-2B394DD27EB3}"/>
          </ac:spMkLst>
        </pc:spChg>
        <pc:spChg chg="add mod">
          <ac:chgData name="Tiah Rees (2404818)" userId="S::2404818@student.uwtsd.ac.uk::bab535a0-2b44-4383-baeb-a6a773d7d995" providerId="AD" clId="Web-{43464060-BACC-7D67-0522-749E96856703}" dt="2025-01-26T21:53:01.086" v="1251" actId="20577"/>
          <ac:spMkLst>
            <pc:docMk/>
            <pc:sldMk cId="2398460451" sldId="272"/>
            <ac:spMk id="6" creationId="{D7CD6A2B-FA1D-0676-B6BD-ED5FB6653AAF}"/>
          </ac:spMkLst>
        </pc:spChg>
        <pc:spChg chg="add">
          <ac:chgData name="Tiah Rees (2404818)" userId="S::2404818@student.uwtsd.ac.uk::bab535a0-2b44-4383-baeb-a6a773d7d995" providerId="AD" clId="Web-{43464060-BACC-7D67-0522-749E96856703}" dt="2025-01-26T21:52:38.648" v="1239"/>
          <ac:spMkLst>
            <pc:docMk/>
            <pc:sldMk cId="2398460451" sldId="272"/>
            <ac:spMk id="10" creationId="{DB66C9CD-6BF4-44CA-8078-0BB819080761}"/>
          </ac:spMkLst>
        </pc:spChg>
        <pc:spChg chg="add">
          <ac:chgData name="Tiah Rees (2404818)" userId="S::2404818@student.uwtsd.ac.uk::bab535a0-2b44-4383-baeb-a6a773d7d995" providerId="AD" clId="Web-{43464060-BACC-7D67-0522-749E96856703}" dt="2025-01-26T21:52:38.648" v="1239"/>
          <ac:spMkLst>
            <pc:docMk/>
            <pc:sldMk cId="2398460451" sldId="272"/>
            <ac:spMk id="14" creationId="{E95A6F56-5B66-4656-B01E-938834D6A329}"/>
          </ac:spMkLst>
        </pc:spChg>
        <pc:picChg chg="add mod ord">
          <ac:chgData name="Tiah Rees (2404818)" userId="S::2404818@student.uwtsd.ac.uk::bab535a0-2b44-4383-baeb-a6a773d7d995" providerId="AD" clId="Web-{43464060-BACC-7D67-0522-749E96856703}" dt="2025-01-26T21:52:38.648" v="1239"/>
          <ac:picMkLst>
            <pc:docMk/>
            <pc:sldMk cId="2398460451" sldId="272"/>
            <ac:picMk id="5" creationId="{6221F245-FA73-3019-8A49-89932207979A}"/>
          </ac:picMkLst>
        </pc:picChg>
        <pc:cxnChg chg="add">
          <ac:chgData name="Tiah Rees (2404818)" userId="S::2404818@student.uwtsd.ac.uk::bab535a0-2b44-4383-baeb-a6a773d7d995" providerId="AD" clId="Web-{43464060-BACC-7D67-0522-749E96856703}" dt="2025-01-26T21:52:38.648" v="1239"/>
          <ac:cxnSpMkLst>
            <pc:docMk/>
            <pc:sldMk cId="2398460451" sldId="272"/>
            <ac:cxnSpMk id="12" creationId="{76D745DA-D03E-47A2-9936-01C39D51A469}"/>
          </ac:cxnSpMkLst>
        </pc:cxnChg>
      </pc:sldChg>
      <pc:sldChg chg="modSp new del">
        <pc:chgData name="Tiah Rees (2404818)" userId="S::2404818@student.uwtsd.ac.uk::bab535a0-2b44-4383-baeb-a6a773d7d995" providerId="AD" clId="Web-{43464060-BACC-7D67-0522-749E96856703}" dt="2025-01-26T22:44:40.701" v="3081"/>
        <pc:sldMkLst>
          <pc:docMk/>
          <pc:sldMk cId="1253081970" sldId="273"/>
        </pc:sldMkLst>
        <pc:spChg chg="mod">
          <ac:chgData name="Tiah Rees (2404818)" userId="S::2404818@student.uwtsd.ac.uk::bab535a0-2b44-4383-baeb-a6a773d7d995" providerId="AD" clId="Web-{43464060-BACC-7D67-0522-749E96856703}" dt="2025-01-26T21:58:01.156" v="1284" actId="20577"/>
          <ac:spMkLst>
            <pc:docMk/>
            <pc:sldMk cId="1253081970" sldId="273"/>
            <ac:spMk id="2" creationId="{7B5011DE-DD4B-44CC-7DD1-2F4E53E8FA2C}"/>
          </ac:spMkLst>
        </pc:spChg>
      </pc:sldChg>
      <pc:sldChg chg="modSp new del">
        <pc:chgData name="Tiah Rees (2404818)" userId="S::2404818@student.uwtsd.ac.uk::bab535a0-2b44-4383-baeb-a6a773d7d995" providerId="AD" clId="Web-{43464060-BACC-7D67-0522-749E96856703}" dt="2025-01-26T21:36:01.764" v="961"/>
        <pc:sldMkLst>
          <pc:docMk/>
          <pc:sldMk cId="1768338955" sldId="273"/>
        </pc:sldMkLst>
        <pc:spChg chg="mod">
          <ac:chgData name="Tiah Rees (2404818)" userId="S::2404818@student.uwtsd.ac.uk::bab535a0-2b44-4383-baeb-a6a773d7d995" providerId="AD" clId="Web-{43464060-BACC-7D67-0522-749E96856703}" dt="2025-01-26T21:35:58.857" v="960" actId="20577"/>
          <ac:spMkLst>
            <pc:docMk/>
            <pc:sldMk cId="1768338955" sldId="273"/>
            <ac:spMk id="2" creationId="{70FD2A31-839F-F8F1-C63F-05D7710A395F}"/>
          </ac:spMkLst>
        </pc:spChg>
      </pc:sldChg>
      <pc:sldChg chg="modSp new del">
        <pc:chgData name="Tiah Rees (2404818)" userId="S::2404818@student.uwtsd.ac.uk::bab535a0-2b44-4383-baeb-a6a773d7d995" providerId="AD" clId="Web-{43464060-BACC-7D67-0522-749E96856703}" dt="2025-01-26T21:59:06.892" v="1291"/>
        <pc:sldMkLst>
          <pc:docMk/>
          <pc:sldMk cId="1010938290" sldId="274"/>
        </pc:sldMkLst>
        <pc:spChg chg="mod">
          <ac:chgData name="Tiah Rees (2404818)" userId="S::2404818@student.uwtsd.ac.uk::bab535a0-2b44-4383-baeb-a6a773d7d995" providerId="AD" clId="Web-{43464060-BACC-7D67-0522-749E96856703}" dt="2025-01-26T21:59:05.517" v="1290" actId="20577"/>
          <ac:spMkLst>
            <pc:docMk/>
            <pc:sldMk cId="1010938290" sldId="274"/>
            <ac:spMk id="2" creationId="{A429403C-A918-DDAF-A0EA-C5B8DD1ED881}"/>
          </ac:spMkLst>
        </pc:spChg>
      </pc:sldChg>
      <pc:sldChg chg="modSp new">
        <pc:chgData name="Tiah Rees (2404818)" userId="S::2404818@student.uwtsd.ac.uk::bab535a0-2b44-4383-baeb-a6a773d7d995" providerId="AD" clId="Web-{43464060-BACC-7D67-0522-749E96856703}" dt="2025-01-26T22:18:19.753" v="1976" actId="20577"/>
        <pc:sldMkLst>
          <pc:docMk/>
          <pc:sldMk cId="4260731695" sldId="274"/>
        </pc:sldMkLst>
        <pc:spChg chg="mod">
          <ac:chgData name="Tiah Rees (2404818)" userId="S::2404818@student.uwtsd.ac.uk::bab535a0-2b44-4383-baeb-a6a773d7d995" providerId="AD" clId="Web-{43464060-BACC-7D67-0522-749E96856703}" dt="2025-01-26T21:59:52.944" v="1330" actId="20577"/>
          <ac:spMkLst>
            <pc:docMk/>
            <pc:sldMk cId="4260731695" sldId="274"/>
            <ac:spMk id="2" creationId="{DA31BA46-640D-CF7B-D189-58E408A969EB}"/>
          </ac:spMkLst>
        </pc:spChg>
        <pc:spChg chg="mod">
          <ac:chgData name="Tiah Rees (2404818)" userId="S::2404818@student.uwtsd.ac.uk::bab535a0-2b44-4383-baeb-a6a773d7d995" providerId="AD" clId="Web-{43464060-BACC-7D67-0522-749E96856703}" dt="2025-01-26T22:18:19.753" v="1976" actId="20577"/>
          <ac:spMkLst>
            <pc:docMk/>
            <pc:sldMk cId="4260731695" sldId="274"/>
            <ac:spMk id="3" creationId="{26F02790-0B17-2895-4A4C-A63FA25C4EBF}"/>
          </ac:spMkLst>
        </pc:spChg>
      </pc:sldChg>
      <pc:sldChg chg="addSp delSp modSp new">
        <pc:chgData name="Tiah Rees (2404818)" userId="S::2404818@student.uwtsd.ac.uk::bab535a0-2b44-4383-baeb-a6a773d7d995" providerId="AD" clId="Web-{43464060-BACC-7D67-0522-749E96856703}" dt="2025-01-26T22:27:13.126" v="2415" actId="20577"/>
        <pc:sldMkLst>
          <pc:docMk/>
          <pc:sldMk cId="2198719919" sldId="275"/>
        </pc:sldMkLst>
        <pc:spChg chg="mod">
          <ac:chgData name="Tiah Rees (2404818)" userId="S::2404818@student.uwtsd.ac.uk::bab535a0-2b44-4383-baeb-a6a773d7d995" providerId="AD" clId="Web-{43464060-BACC-7D67-0522-749E96856703}" dt="2025-01-26T22:18:57.941" v="1988" actId="20577"/>
          <ac:spMkLst>
            <pc:docMk/>
            <pc:sldMk cId="2198719919" sldId="275"/>
            <ac:spMk id="2" creationId="{53B5A8C7-F0A8-A184-67B4-CDB430AD56E9}"/>
          </ac:spMkLst>
        </pc:spChg>
        <pc:spChg chg="mod">
          <ac:chgData name="Tiah Rees (2404818)" userId="S::2404818@student.uwtsd.ac.uk::bab535a0-2b44-4383-baeb-a6a773d7d995" providerId="AD" clId="Web-{43464060-BACC-7D67-0522-749E96856703}" dt="2025-01-26T22:24:41.231" v="2384" actId="20577"/>
          <ac:spMkLst>
            <pc:docMk/>
            <pc:sldMk cId="2198719919" sldId="275"/>
            <ac:spMk id="3" creationId="{CA8FB445-A5FE-B10B-FAC5-6B62223A0DBC}"/>
          </ac:spMkLst>
        </pc:spChg>
        <pc:spChg chg="del mod">
          <ac:chgData name="Tiah Rees (2404818)" userId="S::2404818@student.uwtsd.ac.uk::bab535a0-2b44-4383-baeb-a6a773d7d995" providerId="AD" clId="Web-{43464060-BACC-7D67-0522-749E96856703}" dt="2025-01-26T22:26:41.625" v="2403"/>
          <ac:spMkLst>
            <pc:docMk/>
            <pc:sldMk cId="2198719919" sldId="275"/>
            <ac:spMk id="4" creationId="{AA65EAC2-8DD5-0557-7C90-A09C5435A51D}"/>
          </ac:spMkLst>
        </pc:spChg>
        <pc:spChg chg="add">
          <ac:chgData name="Tiah Rees (2404818)" userId="S::2404818@student.uwtsd.ac.uk::bab535a0-2b44-4383-baeb-a6a773d7d995" providerId="AD" clId="Web-{43464060-BACC-7D67-0522-749E96856703}" dt="2025-01-26T22:26:53.047" v="2405"/>
          <ac:spMkLst>
            <pc:docMk/>
            <pc:sldMk cId="2198719919" sldId="275"/>
            <ac:spMk id="6" creationId="{FC81F352-BB10-78A0-7AE2-9E4917DA0EBB}"/>
          </ac:spMkLst>
        </pc:spChg>
        <pc:spChg chg="add mod">
          <ac:chgData name="Tiah Rees (2404818)" userId="S::2404818@student.uwtsd.ac.uk::bab535a0-2b44-4383-baeb-a6a773d7d995" providerId="AD" clId="Web-{43464060-BACC-7D67-0522-749E96856703}" dt="2025-01-26T22:27:13.126" v="2415" actId="20577"/>
          <ac:spMkLst>
            <pc:docMk/>
            <pc:sldMk cId="2198719919" sldId="275"/>
            <ac:spMk id="7" creationId="{2B1CCFF5-A341-899B-6B2F-5C331F6DBE06}"/>
          </ac:spMkLst>
        </pc:spChg>
        <pc:picChg chg="add mod ord">
          <ac:chgData name="Tiah Rees (2404818)" userId="S::2404818@student.uwtsd.ac.uk::bab535a0-2b44-4383-baeb-a6a773d7d995" providerId="AD" clId="Web-{43464060-BACC-7D67-0522-749E96856703}" dt="2025-01-26T22:26:45.125" v="2404" actId="1076"/>
          <ac:picMkLst>
            <pc:docMk/>
            <pc:sldMk cId="2198719919" sldId="275"/>
            <ac:picMk id="5" creationId="{82A93457-7691-C1AE-C669-3AD4BF7014BB}"/>
          </ac:picMkLst>
        </pc:picChg>
      </pc:sldChg>
    </pc:docChg>
  </pc:docChgLst>
  <pc:docChgLst>
    <pc:chgData name="Tiah Rees (2404818)" userId="S::2404818@student.uwtsd.ac.uk::bab535a0-2b44-4383-baeb-a6a773d7d995" providerId="AD" clId="Web-{83FA099A-8B6D-DDB4-F1FF-4B0808C276C1}"/>
    <pc:docChg chg="modSld">
      <pc:chgData name="Tiah Rees (2404818)" userId="S::2404818@student.uwtsd.ac.uk::bab535a0-2b44-4383-baeb-a6a773d7d995" providerId="AD" clId="Web-{83FA099A-8B6D-DDB4-F1FF-4B0808C276C1}" dt="2025-01-19T16:43:02.616" v="206" actId="14100"/>
      <pc:docMkLst>
        <pc:docMk/>
      </pc:docMkLst>
      <pc:sldChg chg="addSp delSp modSp mod setBg">
        <pc:chgData name="Tiah Rees (2404818)" userId="S::2404818@student.uwtsd.ac.uk::bab535a0-2b44-4383-baeb-a6a773d7d995" providerId="AD" clId="Web-{83FA099A-8B6D-DDB4-F1FF-4B0808C276C1}" dt="2025-01-19T16:43:02.616" v="206" actId="14100"/>
        <pc:sldMkLst>
          <pc:docMk/>
          <pc:sldMk cId="2565256895" sldId="258"/>
        </pc:sldMkLst>
        <pc:spChg chg="mod">
          <ac:chgData name="Tiah Rees (2404818)" userId="S::2404818@student.uwtsd.ac.uk::bab535a0-2b44-4383-baeb-a6a773d7d995" providerId="AD" clId="Web-{83FA099A-8B6D-DDB4-F1FF-4B0808C276C1}" dt="2025-01-19T16:42:50.975" v="204" actId="1076"/>
          <ac:spMkLst>
            <pc:docMk/>
            <pc:sldMk cId="2565256895" sldId="258"/>
            <ac:spMk id="2" creationId="{ED594080-C58E-59C9-6A6C-EE4DBDF29529}"/>
          </ac:spMkLst>
        </pc:spChg>
        <pc:spChg chg="mod">
          <ac:chgData name="Tiah Rees (2404818)" userId="S::2404818@student.uwtsd.ac.uk::bab535a0-2b44-4383-baeb-a6a773d7d995" providerId="AD" clId="Web-{83FA099A-8B6D-DDB4-F1FF-4B0808C276C1}" dt="2025-01-19T16:43:02.616" v="206" actId="14100"/>
          <ac:spMkLst>
            <pc:docMk/>
            <pc:sldMk cId="2565256895" sldId="258"/>
            <ac:spMk id="3" creationId="{146D1A7A-1C4D-93EE-907C-D7C4098561E5}"/>
          </ac:spMkLst>
        </pc:spChg>
        <pc:spChg chg="add mod">
          <ac:chgData name="Tiah Rees (2404818)" userId="S::2404818@student.uwtsd.ac.uk::bab535a0-2b44-4383-baeb-a6a773d7d995" providerId="AD" clId="Web-{83FA099A-8B6D-DDB4-F1FF-4B0808C276C1}" dt="2025-01-19T16:42:43.131" v="202" actId="20577"/>
          <ac:spMkLst>
            <pc:docMk/>
            <pc:sldMk cId="2565256895" sldId="258"/>
            <ac:spMk id="8" creationId="{46D4B84C-B7E2-E6B3-C493-4CE6E5FFD600}"/>
          </ac:spMkLst>
        </pc:spChg>
        <pc:spChg chg="add mod">
          <ac:chgData name="Tiah Rees (2404818)" userId="S::2404818@student.uwtsd.ac.uk::bab535a0-2b44-4383-baeb-a6a773d7d995" providerId="AD" clId="Web-{83FA099A-8B6D-DDB4-F1FF-4B0808C276C1}" dt="2025-01-19T16:42:38.630" v="200" actId="20577"/>
          <ac:spMkLst>
            <pc:docMk/>
            <pc:sldMk cId="2565256895" sldId="258"/>
            <ac:spMk id="9" creationId="{E75C83B8-D737-BA37-C28A-820BEA3EAB34}"/>
          </ac:spMkLst>
        </pc:spChg>
        <pc:spChg chg="add mod">
          <ac:chgData name="Tiah Rees (2404818)" userId="S::2404818@student.uwtsd.ac.uk::bab535a0-2b44-4383-baeb-a6a773d7d995" providerId="AD" clId="Web-{83FA099A-8B6D-DDB4-F1FF-4B0808C276C1}" dt="2025-01-19T16:42:30.005" v="198" actId="20577"/>
          <ac:spMkLst>
            <pc:docMk/>
            <pc:sldMk cId="2565256895" sldId="258"/>
            <ac:spMk id="10" creationId="{85A65BA4-7A24-7BDB-3186-CD2C8D00E994}"/>
          </ac:spMkLst>
        </pc:spChg>
        <pc:spChg chg="add">
          <ac:chgData name="Tiah Rees (2404818)" userId="S::2404818@student.uwtsd.ac.uk::bab535a0-2b44-4383-baeb-a6a773d7d995" providerId="AD" clId="Web-{83FA099A-8B6D-DDB4-F1FF-4B0808C276C1}" dt="2025-01-19T16:39:09.576" v="142"/>
          <ac:spMkLst>
            <pc:docMk/>
            <pc:sldMk cId="2565256895" sldId="258"/>
            <ac:spMk id="12" creationId="{DB66C9CD-6BF4-44CA-8078-0BB819080761}"/>
          </ac:spMkLst>
        </pc:spChg>
        <pc:picChg chg="add mod ord">
          <ac:chgData name="Tiah Rees (2404818)" userId="S::2404818@student.uwtsd.ac.uk::bab535a0-2b44-4383-baeb-a6a773d7d995" providerId="AD" clId="Web-{83FA099A-8B6D-DDB4-F1FF-4B0808C276C1}" dt="2025-01-19T16:39:09.576" v="142"/>
          <ac:picMkLst>
            <pc:docMk/>
            <pc:sldMk cId="2565256895" sldId="258"/>
            <ac:picMk id="4" creationId="{0EE9D265-A991-D2DF-5CDD-B105781B2DCC}"/>
          </ac:picMkLst>
        </pc:picChg>
        <pc:picChg chg="add del mod">
          <ac:chgData name="Tiah Rees (2404818)" userId="S::2404818@student.uwtsd.ac.uk::bab535a0-2b44-4383-baeb-a6a773d7d995" providerId="AD" clId="Web-{83FA099A-8B6D-DDB4-F1FF-4B0808C276C1}" dt="2025-01-19T16:35:10.722" v="139"/>
          <ac:picMkLst>
            <pc:docMk/>
            <pc:sldMk cId="2565256895" sldId="258"/>
            <ac:picMk id="5" creationId="{EADCF051-8949-71E2-5F54-01DF77A8990D}"/>
          </ac:picMkLst>
        </pc:picChg>
        <pc:picChg chg="add mod ord">
          <ac:chgData name="Tiah Rees (2404818)" userId="S::2404818@student.uwtsd.ac.uk::bab535a0-2b44-4383-baeb-a6a773d7d995" providerId="AD" clId="Web-{83FA099A-8B6D-DDB4-F1FF-4B0808C276C1}" dt="2025-01-19T16:39:09.576" v="142"/>
          <ac:picMkLst>
            <pc:docMk/>
            <pc:sldMk cId="2565256895" sldId="258"/>
            <ac:picMk id="6" creationId="{2CC466EA-F929-D053-4FC2-ACA4B0257433}"/>
          </ac:picMkLst>
        </pc:picChg>
        <pc:picChg chg="add mod">
          <ac:chgData name="Tiah Rees (2404818)" userId="S::2404818@student.uwtsd.ac.uk::bab535a0-2b44-4383-baeb-a6a773d7d995" providerId="AD" clId="Web-{83FA099A-8B6D-DDB4-F1FF-4B0808C276C1}" dt="2025-01-19T16:39:25.483" v="143" actId="1076"/>
          <ac:picMkLst>
            <pc:docMk/>
            <pc:sldMk cId="2565256895" sldId="258"/>
            <ac:picMk id="7" creationId="{D6A09489-4A83-436F-6AD0-E44B3CDA74C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6E5974-12E0-4185-AECB-77CD0091F51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1459BE7-0FF5-4211-AC3F-F4F7C63EF48C}">
      <dgm:prSet/>
      <dgm:spPr/>
      <dgm:t>
        <a:bodyPr/>
        <a:lstStyle/>
        <a:p>
          <a:r>
            <a:rPr lang="en-GB"/>
            <a:t>What an enabling should include:</a:t>
          </a:r>
          <a:endParaRPr lang="en-US"/>
        </a:p>
      </dgm:t>
    </dgm:pt>
    <dgm:pt modelId="{0296129C-CFC4-449B-A15A-F2AFD93D7DE8}" type="parTrans" cxnId="{4465B83F-493D-4B20-925B-ADAAF31060E0}">
      <dgm:prSet/>
      <dgm:spPr/>
      <dgm:t>
        <a:bodyPr/>
        <a:lstStyle/>
        <a:p>
          <a:endParaRPr lang="en-US"/>
        </a:p>
      </dgm:t>
    </dgm:pt>
    <dgm:pt modelId="{7ACA0805-72EC-4B9F-AD0C-4CD99FF0D4B9}" type="sibTrans" cxnId="{4465B83F-493D-4B20-925B-ADAAF31060E0}">
      <dgm:prSet/>
      <dgm:spPr/>
      <dgm:t>
        <a:bodyPr/>
        <a:lstStyle/>
        <a:p>
          <a:endParaRPr lang="en-US"/>
        </a:p>
      </dgm:t>
    </dgm:pt>
    <dgm:pt modelId="{99D12DD5-DAB0-4ACB-8797-8D53E80206CF}">
      <dgm:prSet/>
      <dgm:spPr/>
      <dgm:t>
        <a:bodyPr/>
        <a:lstStyle/>
        <a:p>
          <a:r>
            <a:rPr lang="en-GB"/>
            <a:t>The area should be warm and welcoming for the children while not being to overstimulating for children who may be intimidated by new areas and get overwhelmed if there is too much to do and look at.</a:t>
          </a:r>
          <a:endParaRPr lang="en-US"/>
        </a:p>
      </dgm:t>
    </dgm:pt>
    <dgm:pt modelId="{41067D4E-92CB-4BB0-83A2-84EB517D64A3}" type="parTrans" cxnId="{230CFE83-C339-49F4-9BC1-18659DD1B204}">
      <dgm:prSet/>
      <dgm:spPr/>
      <dgm:t>
        <a:bodyPr/>
        <a:lstStyle/>
        <a:p>
          <a:endParaRPr lang="en-US"/>
        </a:p>
      </dgm:t>
    </dgm:pt>
    <dgm:pt modelId="{28379A41-9C71-40CF-9B7B-3C3B782B1BDD}" type="sibTrans" cxnId="{230CFE83-C339-49F4-9BC1-18659DD1B204}">
      <dgm:prSet/>
      <dgm:spPr/>
      <dgm:t>
        <a:bodyPr/>
        <a:lstStyle/>
        <a:p>
          <a:endParaRPr lang="en-US"/>
        </a:p>
      </dgm:t>
    </dgm:pt>
    <dgm:pt modelId="{010524E5-49B3-46CD-BBD6-BFA1677A34CF}">
      <dgm:prSet/>
      <dgm:spPr/>
      <dgm:t>
        <a:bodyPr/>
        <a:lstStyle/>
        <a:p>
          <a:r>
            <a:rPr lang="en-GB"/>
            <a:t>Having a variety of different resources that may be toys that the children are interested in and activities that they can engage with however it can also be resources based to help children with their learning and if they had other needs that need to be met.</a:t>
          </a:r>
          <a:endParaRPr lang="en-US"/>
        </a:p>
      </dgm:t>
    </dgm:pt>
    <dgm:pt modelId="{43B978A4-4589-47F7-8CD3-DEFD799601E6}" type="parTrans" cxnId="{74FD0BB0-A35B-4DA6-B44F-EDDEEFFAF287}">
      <dgm:prSet/>
      <dgm:spPr/>
      <dgm:t>
        <a:bodyPr/>
        <a:lstStyle/>
        <a:p>
          <a:endParaRPr lang="en-US"/>
        </a:p>
      </dgm:t>
    </dgm:pt>
    <dgm:pt modelId="{E3E0D6C9-7E43-4D5C-8BF7-4D873CE6B768}" type="sibTrans" cxnId="{74FD0BB0-A35B-4DA6-B44F-EDDEEFFAF287}">
      <dgm:prSet/>
      <dgm:spPr/>
      <dgm:t>
        <a:bodyPr/>
        <a:lstStyle/>
        <a:p>
          <a:endParaRPr lang="en-US"/>
        </a:p>
      </dgm:t>
    </dgm:pt>
    <dgm:pt modelId="{C7DB12F7-CF91-467C-B625-8ED7A296DCB1}">
      <dgm:prSet/>
      <dgm:spPr/>
      <dgm:t>
        <a:bodyPr/>
        <a:lstStyle/>
        <a:p>
          <a:r>
            <a:rPr lang="en-GB"/>
            <a:t>An important part of an enabling environment is to make sure that is enough room for the children to engage and learn. This also means that the room needs to be set out in a way that can help with this</a:t>
          </a:r>
          <a:endParaRPr lang="en-US"/>
        </a:p>
      </dgm:t>
    </dgm:pt>
    <dgm:pt modelId="{22C256E8-A0CE-4180-9B93-025A4CD539FB}" type="parTrans" cxnId="{C7333C21-BAC5-4A00-82B2-719D08CBACD9}">
      <dgm:prSet/>
      <dgm:spPr/>
      <dgm:t>
        <a:bodyPr/>
        <a:lstStyle/>
        <a:p>
          <a:endParaRPr lang="en-US"/>
        </a:p>
      </dgm:t>
    </dgm:pt>
    <dgm:pt modelId="{FA57EC6D-C6D7-4606-8794-635CB7EF19FF}" type="sibTrans" cxnId="{C7333C21-BAC5-4A00-82B2-719D08CBACD9}">
      <dgm:prSet/>
      <dgm:spPr/>
      <dgm:t>
        <a:bodyPr/>
        <a:lstStyle/>
        <a:p>
          <a:endParaRPr lang="en-US"/>
        </a:p>
      </dgm:t>
    </dgm:pt>
    <dgm:pt modelId="{5725281B-3057-431A-8BB1-820B969522E4}">
      <dgm:prSet/>
      <dgm:spPr/>
      <dgm:t>
        <a:bodyPr/>
        <a:lstStyle/>
        <a:p>
          <a:r>
            <a:rPr lang="en-GB"/>
            <a:t>The environment should also be made for the children and include them in it like having their work/drawing hung up and having their own pegs for their coats and bags.</a:t>
          </a:r>
          <a:endParaRPr lang="en-US"/>
        </a:p>
      </dgm:t>
    </dgm:pt>
    <dgm:pt modelId="{AD2DA6AD-9CA9-4BEB-AEFE-0C7BC208D696}" type="parTrans" cxnId="{6FCF2C1F-311B-4606-A7F8-471F121DAAC0}">
      <dgm:prSet/>
      <dgm:spPr/>
      <dgm:t>
        <a:bodyPr/>
        <a:lstStyle/>
        <a:p>
          <a:endParaRPr lang="en-US"/>
        </a:p>
      </dgm:t>
    </dgm:pt>
    <dgm:pt modelId="{AF8B37AE-D5CD-469F-AE03-032E88FBFE36}" type="sibTrans" cxnId="{6FCF2C1F-311B-4606-A7F8-471F121DAAC0}">
      <dgm:prSet/>
      <dgm:spPr/>
      <dgm:t>
        <a:bodyPr/>
        <a:lstStyle/>
        <a:p>
          <a:endParaRPr lang="en-US"/>
        </a:p>
      </dgm:t>
    </dgm:pt>
    <dgm:pt modelId="{05B0F6FA-5444-4ABB-81C5-9813E3A1575F}">
      <dgm:prSet/>
      <dgm:spPr/>
      <dgm:t>
        <a:bodyPr/>
        <a:lstStyle/>
        <a:p>
          <a:r>
            <a:rPr lang="en-GB"/>
            <a:t>Encoraging exploration is important for the children as they would be at the age where they don't know about the world and they have to learn and adapt to a lot about the world in their minds and they have to have a growth mindset where they will learn one thing and then they have to abapt and add to each original idea they were taught.</a:t>
          </a:r>
          <a:endParaRPr lang="en-US"/>
        </a:p>
      </dgm:t>
    </dgm:pt>
    <dgm:pt modelId="{17A665E2-F09C-4B9F-B5A0-858D3B4CEFEC}" type="parTrans" cxnId="{FD34F00F-5844-4AF2-8DC3-D9AC804F8467}">
      <dgm:prSet/>
      <dgm:spPr/>
      <dgm:t>
        <a:bodyPr/>
        <a:lstStyle/>
        <a:p>
          <a:endParaRPr lang="en-US"/>
        </a:p>
      </dgm:t>
    </dgm:pt>
    <dgm:pt modelId="{06755AD9-46B1-49D3-B46B-912081A07B53}" type="sibTrans" cxnId="{FD34F00F-5844-4AF2-8DC3-D9AC804F8467}">
      <dgm:prSet/>
      <dgm:spPr/>
      <dgm:t>
        <a:bodyPr/>
        <a:lstStyle/>
        <a:p>
          <a:endParaRPr lang="en-US"/>
        </a:p>
      </dgm:t>
    </dgm:pt>
    <dgm:pt modelId="{071E9E08-2463-485C-A22B-D918F93B80DC}">
      <dgm:prSet/>
      <dgm:spPr/>
      <dgm:t>
        <a:bodyPr/>
        <a:lstStyle/>
        <a:p>
          <a:r>
            <a:rPr lang="en-GB"/>
            <a:t>Enabling environments includes the people involved in it. The inportance of having enabling adults in a children's life is vital to their development and well-being as it could be what sets them up for success.</a:t>
          </a:r>
          <a:endParaRPr lang="en-US"/>
        </a:p>
      </dgm:t>
    </dgm:pt>
    <dgm:pt modelId="{69ED0DC2-5296-407E-881D-0E332C982BC5}" type="parTrans" cxnId="{C6FF9DD1-A6F0-4E5D-BA5C-8E7D43A6CEC6}">
      <dgm:prSet/>
      <dgm:spPr/>
      <dgm:t>
        <a:bodyPr/>
        <a:lstStyle/>
        <a:p>
          <a:endParaRPr lang="en-US"/>
        </a:p>
      </dgm:t>
    </dgm:pt>
    <dgm:pt modelId="{E4ED97E6-404A-47D4-9CA5-F4DB06AFA6C7}" type="sibTrans" cxnId="{C6FF9DD1-A6F0-4E5D-BA5C-8E7D43A6CEC6}">
      <dgm:prSet/>
      <dgm:spPr/>
      <dgm:t>
        <a:bodyPr/>
        <a:lstStyle/>
        <a:p>
          <a:endParaRPr lang="en-US"/>
        </a:p>
      </dgm:t>
    </dgm:pt>
    <dgm:pt modelId="{58D7C83A-5E09-4E7A-ABB5-A80EE67A0349}" type="pres">
      <dgm:prSet presAssocID="{776E5974-12E0-4185-AECB-77CD0091F513}" presName="diagram" presStyleCnt="0">
        <dgm:presLayoutVars>
          <dgm:dir/>
          <dgm:resizeHandles val="exact"/>
        </dgm:presLayoutVars>
      </dgm:prSet>
      <dgm:spPr/>
    </dgm:pt>
    <dgm:pt modelId="{6C388EFB-4AEB-45DF-BEB2-0B88A751B36A}" type="pres">
      <dgm:prSet presAssocID="{C1459BE7-0FF5-4211-AC3F-F4F7C63EF48C}" presName="node" presStyleLbl="node1" presStyleIdx="0" presStyleCnt="7">
        <dgm:presLayoutVars>
          <dgm:bulletEnabled val="1"/>
        </dgm:presLayoutVars>
      </dgm:prSet>
      <dgm:spPr/>
    </dgm:pt>
    <dgm:pt modelId="{275AC077-6121-4D4A-A194-4FFA9DE1C88C}" type="pres">
      <dgm:prSet presAssocID="{7ACA0805-72EC-4B9F-AD0C-4CD99FF0D4B9}" presName="sibTrans" presStyleCnt="0"/>
      <dgm:spPr/>
    </dgm:pt>
    <dgm:pt modelId="{A7BC4149-2BC9-46BE-93BB-181AF09A5011}" type="pres">
      <dgm:prSet presAssocID="{99D12DD5-DAB0-4ACB-8797-8D53E80206CF}" presName="node" presStyleLbl="node1" presStyleIdx="1" presStyleCnt="7">
        <dgm:presLayoutVars>
          <dgm:bulletEnabled val="1"/>
        </dgm:presLayoutVars>
      </dgm:prSet>
      <dgm:spPr/>
    </dgm:pt>
    <dgm:pt modelId="{1A636657-F30A-40C6-9CBF-49FBD36A09DB}" type="pres">
      <dgm:prSet presAssocID="{28379A41-9C71-40CF-9B7B-3C3B782B1BDD}" presName="sibTrans" presStyleCnt="0"/>
      <dgm:spPr/>
    </dgm:pt>
    <dgm:pt modelId="{73638CA8-46FE-4636-A8E2-1605F66CF57B}" type="pres">
      <dgm:prSet presAssocID="{010524E5-49B3-46CD-BBD6-BFA1677A34CF}" presName="node" presStyleLbl="node1" presStyleIdx="2" presStyleCnt="7">
        <dgm:presLayoutVars>
          <dgm:bulletEnabled val="1"/>
        </dgm:presLayoutVars>
      </dgm:prSet>
      <dgm:spPr/>
    </dgm:pt>
    <dgm:pt modelId="{9EBC5156-8352-440D-9434-E6308152FE6B}" type="pres">
      <dgm:prSet presAssocID="{E3E0D6C9-7E43-4D5C-8BF7-4D873CE6B768}" presName="sibTrans" presStyleCnt="0"/>
      <dgm:spPr/>
    </dgm:pt>
    <dgm:pt modelId="{3EFCDDCE-88CF-418D-A840-7A64BFCF6126}" type="pres">
      <dgm:prSet presAssocID="{C7DB12F7-CF91-467C-B625-8ED7A296DCB1}" presName="node" presStyleLbl="node1" presStyleIdx="3" presStyleCnt="7">
        <dgm:presLayoutVars>
          <dgm:bulletEnabled val="1"/>
        </dgm:presLayoutVars>
      </dgm:prSet>
      <dgm:spPr/>
    </dgm:pt>
    <dgm:pt modelId="{842678C1-4A90-4DAA-A4D6-17B707FB2E5B}" type="pres">
      <dgm:prSet presAssocID="{FA57EC6D-C6D7-4606-8794-635CB7EF19FF}" presName="sibTrans" presStyleCnt="0"/>
      <dgm:spPr/>
    </dgm:pt>
    <dgm:pt modelId="{5C8A825B-BE9F-40C7-B1AA-7931C7DF1C4C}" type="pres">
      <dgm:prSet presAssocID="{5725281B-3057-431A-8BB1-820B969522E4}" presName="node" presStyleLbl="node1" presStyleIdx="4" presStyleCnt="7">
        <dgm:presLayoutVars>
          <dgm:bulletEnabled val="1"/>
        </dgm:presLayoutVars>
      </dgm:prSet>
      <dgm:spPr/>
    </dgm:pt>
    <dgm:pt modelId="{16E1D9BD-71A2-4A23-930E-904B61DAD50D}" type="pres">
      <dgm:prSet presAssocID="{AF8B37AE-D5CD-469F-AE03-032E88FBFE36}" presName="sibTrans" presStyleCnt="0"/>
      <dgm:spPr/>
    </dgm:pt>
    <dgm:pt modelId="{95CEAFD8-35D8-4361-85B7-8D64106CCAD4}" type="pres">
      <dgm:prSet presAssocID="{05B0F6FA-5444-4ABB-81C5-9813E3A1575F}" presName="node" presStyleLbl="node1" presStyleIdx="5" presStyleCnt="7">
        <dgm:presLayoutVars>
          <dgm:bulletEnabled val="1"/>
        </dgm:presLayoutVars>
      </dgm:prSet>
      <dgm:spPr/>
    </dgm:pt>
    <dgm:pt modelId="{638E6DB2-8DCF-46FC-9785-78074D0D2D04}" type="pres">
      <dgm:prSet presAssocID="{06755AD9-46B1-49D3-B46B-912081A07B53}" presName="sibTrans" presStyleCnt="0"/>
      <dgm:spPr/>
    </dgm:pt>
    <dgm:pt modelId="{DEF29971-0A6F-4B4E-92E3-9B72D0FEED2F}" type="pres">
      <dgm:prSet presAssocID="{071E9E08-2463-485C-A22B-D918F93B80DC}" presName="node" presStyleLbl="node1" presStyleIdx="6" presStyleCnt="7">
        <dgm:presLayoutVars>
          <dgm:bulletEnabled val="1"/>
        </dgm:presLayoutVars>
      </dgm:prSet>
      <dgm:spPr/>
    </dgm:pt>
  </dgm:ptLst>
  <dgm:cxnLst>
    <dgm:cxn modelId="{FD34F00F-5844-4AF2-8DC3-D9AC804F8467}" srcId="{776E5974-12E0-4185-AECB-77CD0091F513}" destId="{05B0F6FA-5444-4ABB-81C5-9813E3A1575F}" srcOrd="5" destOrd="0" parTransId="{17A665E2-F09C-4B9F-B5A0-858D3B4CEFEC}" sibTransId="{06755AD9-46B1-49D3-B46B-912081A07B53}"/>
    <dgm:cxn modelId="{6FCF2C1F-311B-4606-A7F8-471F121DAAC0}" srcId="{776E5974-12E0-4185-AECB-77CD0091F513}" destId="{5725281B-3057-431A-8BB1-820B969522E4}" srcOrd="4" destOrd="0" parTransId="{AD2DA6AD-9CA9-4BEB-AEFE-0C7BC208D696}" sibTransId="{AF8B37AE-D5CD-469F-AE03-032E88FBFE36}"/>
    <dgm:cxn modelId="{C7333C21-BAC5-4A00-82B2-719D08CBACD9}" srcId="{776E5974-12E0-4185-AECB-77CD0091F513}" destId="{C7DB12F7-CF91-467C-B625-8ED7A296DCB1}" srcOrd="3" destOrd="0" parTransId="{22C256E8-A0CE-4180-9B93-025A4CD539FB}" sibTransId="{FA57EC6D-C6D7-4606-8794-635CB7EF19FF}"/>
    <dgm:cxn modelId="{F41FE03B-345B-4544-A74A-894D0B536F63}" type="presOf" srcId="{010524E5-49B3-46CD-BBD6-BFA1677A34CF}" destId="{73638CA8-46FE-4636-A8E2-1605F66CF57B}" srcOrd="0" destOrd="0" presId="urn:microsoft.com/office/officeart/2005/8/layout/default"/>
    <dgm:cxn modelId="{4465B83F-493D-4B20-925B-ADAAF31060E0}" srcId="{776E5974-12E0-4185-AECB-77CD0091F513}" destId="{C1459BE7-0FF5-4211-AC3F-F4F7C63EF48C}" srcOrd="0" destOrd="0" parTransId="{0296129C-CFC4-449B-A15A-F2AFD93D7DE8}" sibTransId="{7ACA0805-72EC-4B9F-AD0C-4CD99FF0D4B9}"/>
    <dgm:cxn modelId="{9EC57C41-6DF5-4492-9A33-2F810D0EAF26}" type="presOf" srcId="{05B0F6FA-5444-4ABB-81C5-9813E3A1575F}" destId="{95CEAFD8-35D8-4361-85B7-8D64106CCAD4}" srcOrd="0" destOrd="0" presId="urn:microsoft.com/office/officeart/2005/8/layout/default"/>
    <dgm:cxn modelId="{91B59C41-5E11-4C46-B4C4-4DF7181F05D9}" type="presOf" srcId="{5725281B-3057-431A-8BB1-820B969522E4}" destId="{5C8A825B-BE9F-40C7-B1AA-7931C7DF1C4C}" srcOrd="0" destOrd="0" presId="urn:microsoft.com/office/officeart/2005/8/layout/default"/>
    <dgm:cxn modelId="{EA063D4F-C854-4EB6-A099-E882B4D2E364}" type="presOf" srcId="{776E5974-12E0-4185-AECB-77CD0091F513}" destId="{58D7C83A-5E09-4E7A-ABB5-A80EE67A0349}" srcOrd="0" destOrd="0" presId="urn:microsoft.com/office/officeart/2005/8/layout/default"/>
    <dgm:cxn modelId="{BA039772-BF5E-4574-A03A-0BEAB8072621}" type="presOf" srcId="{C1459BE7-0FF5-4211-AC3F-F4F7C63EF48C}" destId="{6C388EFB-4AEB-45DF-BEB2-0B88A751B36A}" srcOrd="0" destOrd="0" presId="urn:microsoft.com/office/officeart/2005/8/layout/default"/>
    <dgm:cxn modelId="{230CFE83-C339-49F4-9BC1-18659DD1B204}" srcId="{776E5974-12E0-4185-AECB-77CD0091F513}" destId="{99D12DD5-DAB0-4ACB-8797-8D53E80206CF}" srcOrd="1" destOrd="0" parTransId="{41067D4E-92CB-4BB0-83A2-84EB517D64A3}" sibTransId="{28379A41-9C71-40CF-9B7B-3C3B782B1BDD}"/>
    <dgm:cxn modelId="{FB94D8A6-9C1D-4A3D-8EE9-49149D07D374}" type="presOf" srcId="{071E9E08-2463-485C-A22B-D918F93B80DC}" destId="{DEF29971-0A6F-4B4E-92E3-9B72D0FEED2F}" srcOrd="0" destOrd="0" presId="urn:microsoft.com/office/officeart/2005/8/layout/default"/>
    <dgm:cxn modelId="{74FD0BB0-A35B-4DA6-B44F-EDDEEFFAF287}" srcId="{776E5974-12E0-4185-AECB-77CD0091F513}" destId="{010524E5-49B3-46CD-BBD6-BFA1677A34CF}" srcOrd="2" destOrd="0" parTransId="{43B978A4-4589-47F7-8CD3-DEFD799601E6}" sibTransId="{E3E0D6C9-7E43-4D5C-8BF7-4D873CE6B768}"/>
    <dgm:cxn modelId="{DE0A23BB-475A-40A4-873E-1D140AE77B78}" type="presOf" srcId="{99D12DD5-DAB0-4ACB-8797-8D53E80206CF}" destId="{A7BC4149-2BC9-46BE-93BB-181AF09A5011}" srcOrd="0" destOrd="0" presId="urn:microsoft.com/office/officeart/2005/8/layout/default"/>
    <dgm:cxn modelId="{C6FF9DD1-A6F0-4E5D-BA5C-8E7D43A6CEC6}" srcId="{776E5974-12E0-4185-AECB-77CD0091F513}" destId="{071E9E08-2463-485C-A22B-D918F93B80DC}" srcOrd="6" destOrd="0" parTransId="{69ED0DC2-5296-407E-881D-0E332C982BC5}" sibTransId="{E4ED97E6-404A-47D4-9CA5-F4DB06AFA6C7}"/>
    <dgm:cxn modelId="{2BFEAFE5-AA6E-4F51-A9C4-8D79E7D63AB1}" type="presOf" srcId="{C7DB12F7-CF91-467C-B625-8ED7A296DCB1}" destId="{3EFCDDCE-88CF-418D-A840-7A64BFCF6126}" srcOrd="0" destOrd="0" presId="urn:microsoft.com/office/officeart/2005/8/layout/default"/>
    <dgm:cxn modelId="{BD10E43E-FF43-4281-B030-78639D99FE17}" type="presParOf" srcId="{58D7C83A-5E09-4E7A-ABB5-A80EE67A0349}" destId="{6C388EFB-4AEB-45DF-BEB2-0B88A751B36A}" srcOrd="0" destOrd="0" presId="urn:microsoft.com/office/officeart/2005/8/layout/default"/>
    <dgm:cxn modelId="{D823CEEE-D1B6-467C-A0F9-7AB661AE6A9B}" type="presParOf" srcId="{58D7C83A-5E09-4E7A-ABB5-A80EE67A0349}" destId="{275AC077-6121-4D4A-A194-4FFA9DE1C88C}" srcOrd="1" destOrd="0" presId="urn:microsoft.com/office/officeart/2005/8/layout/default"/>
    <dgm:cxn modelId="{66990BCF-6417-4DB1-B165-7936D29C5554}" type="presParOf" srcId="{58D7C83A-5E09-4E7A-ABB5-A80EE67A0349}" destId="{A7BC4149-2BC9-46BE-93BB-181AF09A5011}" srcOrd="2" destOrd="0" presId="urn:microsoft.com/office/officeart/2005/8/layout/default"/>
    <dgm:cxn modelId="{AF6638FF-6A1F-491A-AF53-4EDF6A9D6424}" type="presParOf" srcId="{58D7C83A-5E09-4E7A-ABB5-A80EE67A0349}" destId="{1A636657-F30A-40C6-9CBF-49FBD36A09DB}" srcOrd="3" destOrd="0" presId="urn:microsoft.com/office/officeart/2005/8/layout/default"/>
    <dgm:cxn modelId="{5287CEDA-1580-4EF7-BE81-BF287F5CA300}" type="presParOf" srcId="{58D7C83A-5E09-4E7A-ABB5-A80EE67A0349}" destId="{73638CA8-46FE-4636-A8E2-1605F66CF57B}" srcOrd="4" destOrd="0" presId="urn:microsoft.com/office/officeart/2005/8/layout/default"/>
    <dgm:cxn modelId="{2514242A-9E96-4B8D-8218-C7F49382EB31}" type="presParOf" srcId="{58D7C83A-5E09-4E7A-ABB5-A80EE67A0349}" destId="{9EBC5156-8352-440D-9434-E6308152FE6B}" srcOrd="5" destOrd="0" presId="urn:microsoft.com/office/officeart/2005/8/layout/default"/>
    <dgm:cxn modelId="{11927BD8-8BA4-4470-8363-7FF1948E10B0}" type="presParOf" srcId="{58D7C83A-5E09-4E7A-ABB5-A80EE67A0349}" destId="{3EFCDDCE-88CF-418D-A840-7A64BFCF6126}" srcOrd="6" destOrd="0" presId="urn:microsoft.com/office/officeart/2005/8/layout/default"/>
    <dgm:cxn modelId="{3C117CAA-8BA7-467B-85B4-9D195BCE768B}" type="presParOf" srcId="{58D7C83A-5E09-4E7A-ABB5-A80EE67A0349}" destId="{842678C1-4A90-4DAA-A4D6-17B707FB2E5B}" srcOrd="7" destOrd="0" presId="urn:microsoft.com/office/officeart/2005/8/layout/default"/>
    <dgm:cxn modelId="{9CF241F5-C234-48E1-AACF-D2F6F7F91B97}" type="presParOf" srcId="{58D7C83A-5E09-4E7A-ABB5-A80EE67A0349}" destId="{5C8A825B-BE9F-40C7-B1AA-7931C7DF1C4C}" srcOrd="8" destOrd="0" presId="urn:microsoft.com/office/officeart/2005/8/layout/default"/>
    <dgm:cxn modelId="{F369AFCA-6D60-40FE-8FD6-C1BEB8327ACF}" type="presParOf" srcId="{58D7C83A-5E09-4E7A-ABB5-A80EE67A0349}" destId="{16E1D9BD-71A2-4A23-930E-904B61DAD50D}" srcOrd="9" destOrd="0" presId="urn:microsoft.com/office/officeart/2005/8/layout/default"/>
    <dgm:cxn modelId="{3BCC08D2-E996-456D-A9A4-7E78EF5C21CF}" type="presParOf" srcId="{58D7C83A-5E09-4E7A-ABB5-A80EE67A0349}" destId="{95CEAFD8-35D8-4361-85B7-8D64106CCAD4}" srcOrd="10" destOrd="0" presId="urn:microsoft.com/office/officeart/2005/8/layout/default"/>
    <dgm:cxn modelId="{3DC58BC1-E34A-4137-AE66-D572798CC6FE}" type="presParOf" srcId="{58D7C83A-5E09-4E7A-ABB5-A80EE67A0349}" destId="{638E6DB2-8DCF-46FC-9785-78074D0D2D04}" srcOrd="11" destOrd="0" presId="urn:microsoft.com/office/officeart/2005/8/layout/default"/>
    <dgm:cxn modelId="{8478D5CD-0EB3-474E-88C1-0CEC8CA9982A}" type="presParOf" srcId="{58D7C83A-5E09-4E7A-ABB5-A80EE67A0349}" destId="{DEF29971-0A6F-4B4E-92E3-9B72D0FEED2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88EFB-4AEB-45DF-BEB2-0B88A751B36A}">
      <dsp:nvSpPr>
        <dsp:cNvPr id="0" name=""/>
        <dsp:cNvSpPr/>
      </dsp:nvSpPr>
      <dsp:spPr>
        <a:xfrm>
          <a:off x="933094" y="2170"/>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What an enabling should include:</a:t>
          </a:r>
          <a:endParaRPr lang="en-US" sz="900" kern="1200"/>
        </a:p>
      </dsp:txBody>
      <dsp:txXfrm>
        <a:off x="933094" y="2170"/>
        <a:ext cx="2306524" cy="1383914"/>
      </dsp:txXfrm>
    </dsp:sp>
    <dsp:sp modelId="{A7BC4149-2BC9-46BE-93BB-181AF09A5011}">
      <dsp:nvSpPr>
        <dsp:cNvPr id="0" name=""/>
        <dsp:cNvSpPr/>
      </dsp:nvSpPr>
      <dsp:spPr>
        <a:xfrm>
          <a:off x="3470271" y="2170"/>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area should be warm and welcoming for the children while not being to overstimulating for children who may be intimidated by new areas and get overwhelmed if there is too much to do and look at.</a:t>
          </a:r>
          <a:endParaRPr lang="en-US" sz="900" kern="1200"/>
        </a:p>
      </dsp:txBody>
      <dsp:txXfrm>
        <a:off x="3470271" y="2170"/>
        <a:ext cx="2306524" cy="1383914"/>
      </dsp:txXfrm>
    </dsp:sp>
    <dsp:sp modelId="{73638CA8-46FE-4636-A8E2-1605F66CF57B}">
      <dsp:nvSpPr>
        <dsp:cNvPr id="0" name=""/>
        <dsp:cNvSpPr/>
      </dsp:nvSpPr>
      <dsp:spPr>
        <a:xfrm>
          <a:off x="933094" y="1616737"/>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Having a variety of different resources that may be toys that the children are interested in and activities that they can engage with however it can also be resources based to help children with their learning and if they had other needs that need to be met.</a:t>
          </a:r>
          <a:endParaRPr lang="en-US" sz="900" kern="1200"/>
        </a:p>
      </dsp:txBody>
      <dsp:txXfrm>
        <a:off x="933094" y="1616737"/>
        <a:ext cx="2306524" cy="1383914"/>
      </dsp:txXfrm>
    </dsp:sp>
    <dsp:sp modelId="{3EFCDDCE-88CF-418D-A840-7A64BFCF6126}">
      <dsp:nvSpPr>
        <dsp:cNvPr id="0" name=""/>
        <dsp:cNvSpPr/>
      </dsp:nvSpPr>
      <dsp:spPr>
        <a:xfrm>
          <a:off x="3470271" y="1616737"/>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An important part of an enabling environment is to make sure that is enough room for the children to engage and learn. This also means that the room needs to be set out in a way that can help with this</a:t>
          </a:r>
          <a:endParaRPr lang="en-US" sz="900" kern="1200"/>
        </a:p>
      </dsp:txBody>
      <dsp:txXfrm>
        <a:off x="3470271" y="1616737"/>
        <a:ext cx="2306524" cy="1383914"/>
      </dsp:txXfrm>
    </dsp:sp>
    <dsp:sp modelId="{5C8A825B-BE9F-40C7-B1AA-7931C7DF1C4C}">
      <dsp:nvSpPr>
        <dsp:cNvPr id="0" name=""/>
        <dsp:cNvSpPr/>
      </dsp:nvSpPr>
      <dsp:spPr>
        <a:xfrm>
          <a:off x="933094" y="3231305"/>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environment should also be made for the children and include them in it like having their work/drawing hung up and having their own pegs for their coats and bags.</a:t>
          </a:r>
          <a:endParaRPr lang="en-US" sz="900" kern="1200"/>
        </a:p>
      </dsp:txBody>
      <dsp:txXfrm>
        <a:off x="933094" y="3231305"/>
        <a:ext cx="2306524" cy="1383914"/>
      </dsp:txXfrm>
    </dsp:sp>
    <dsp:sp modelId="{95CEAFD8-35D8-4361-85B7-8D64106CCAD4}">
      <dsp:nvSpPr>
        <dsp:cNvPr id="0" name=""/>
        <dsp:cNvSpPr/>
      </dsp:nvSpPr>
      <dsp:spPr>
        <a:xfrm>
          <a:off x="3470271" y="3231305"/>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Encoraging exploration is important for the children as they would be at the age where they don't know about the world and they have to learn and adapt to a lot about the world in their minds and they have to have a growth mindset where they will learn one thing and then they have to abapt and add to each original idea they were taught.</a:t>
          </a:r>
          <a:endParaRPr lang="en-US" sz="900" kern="1200"/>
        </a:p>
      </dsp:txBody>
      <dsp:txXfrm>
        <a:off x="3470271" y="3231305"/>
        <a:ext cx="2306524" cy="1383914"/>
      </dsp:txXfrm>
    </dsp:sp>
    <dsp:sp modelId="{DEF29971-0A6F-4B4E-92E3-9B72D0FEED2F}">
      <dsp:nvSpPr>
        <dsp:cNvPr id="0" name=""/>
        <dsp:cNvSpPr/>
      </dsp:nvSpPr>
      <dsp:spPr>
        <a:xfrm>
          <a:off x="2201682" y="4845872"/>
          <a:ext cx="2306524" cy="1383914"/>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Enabling environments includes the people involved in it. The inportance of having enabling adults in a children's life is vital to their development and well-being as it could be what sets them up for success.</a:t>
          </a:r>
          <a:endParaRPr lang="en-US" sz="900" kern="1200"/>
        </a:p>
      </dsp:txBody>
      <dsp:txXfrm>
        <a:off x="2201682" y="4845872"/>
        <a:ext cx="2306524" cy="13839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619436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52250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1/26/2025</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833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540654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136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4679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74582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2476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744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5232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1/26/2025</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03185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1/26/2025</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608210765"/>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rontiersin.org/articles/10.3389/fped.2021.683138/ful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kokoplusfoundation.org/2023/09/27/good-nutrition-in-the-first-1000-days-of-life/"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4.xml"/><Relationship Id="rId5" Type="http://schemas.openxmlformats.org/officeDocument/2006/relationships/hyperlink" Target="https://www.familyandchildcaretrust.org/childcare-survey-2021-0" TargetMode="External"/><Relationship Id="rId4" Type="http://schemas.openxmlformats.org/officeDocument/2006/relationships/hyperlink" Target="https://www.expatica.com/uk/living/family/the-childcare-system-in-the-uk-106598/"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ifs.org.uk/publications/changing-cost-childcare"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wakefieldscp.org.uk/professionals/"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hyperlink" Target="https://www.wakefieldscp.org.uk/professiona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mamapapabubba.com/2018/04/09/spring-texture-hunt/" TargetMode="External"/><Relationship Id="rId2" Type="http://schemas.openxmlformats.org/officeDocument/2006/relationships/image" Target="../media/image22.jpeg"/><Relationship Id="rId1" Type="http://schemas.openxmlformats.org/officeDocument/2006/relationships/slideLayout" Target="../slideLayouts/slideLayout4.xml"/><Relationship Id="rId5" Type="http://schemas.openxmlformats.org/officeDocument/2006/relationships/hyperlink" Target="https://thesegoldendaze.substack.com/p/nature-texture-treasure-hunt" TargetMode="Externa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earlyyearscareers.com/eyc/latest-news/the-top-10-reasons-why-nursery-practitioners-leave-their-careers/#:~:text=Low%20Wages,with%20similar%20levels%20of%20education" TargetMode="External"/><Relationship Id="rId2" Type="http://schemas.openxmlformats.org/officeDocument/2006/relationships/hyperlink" Target="https://thousanddays.org/why-1000-days/building-a-fair-start/" TargetMode="External"/><Relationship Id="rId1" Type="http://schemas.openxmlformats.org/officeDocument/2006/relationships/slideLayout" Target="../slideLayouts/slideLayout2.xml"/><Relationship Id="rId5" Type="http://schemas.openxmlformats.org/officeDocument/2006/relationships/hyperlink" Target="https://www.scandinavianschool.co.uk/learning-at-london-scandinavian-school#:~:text=Enquiry%2Dbased%20Learning,matter%20in%20more%20meaningful%20ways" TargetMode="External"/><Relationship Id="rId4" Type="http://schemas.openxmlformats.org/officeDocument/2006/relationships/hyperlink" Target="https://nido.edu.au/news/everything-you-need-to-know-about-the-reggio-emilia-approach/#:~:text=The%20Reggio%20Emilia%20approach%20believes,components%20to%20the%20learning%20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F13AAF-525E-4953-A67E-7B34FDB4D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79510" y="4575967"/>
            <a:ext cx="4457690" cy="1720850"/>
          </a:xfrm>
        </p:spPr>
        <p:txBody>
          <a:bodyPr anchor="ctr">
            <a:normAutofit/>
          </a:bodyPr>
          <a:lstStyle/>
          <a:p>
            <a:r>
              <a:rPr lang="en-US" dirty="0"/>
              <a:t>The first 1000 days</a:t>
            </a:r>
          </a:p>
        </p:txBody>
      </p:sp>
      <p:sp>
        <p:nvSpPr>
          <p:cNvPr id="3" name="Subtitle 2"/>
          <p:cNvSpPr>
            <a:spLocks noGrp="1"/>
          </p:cNvSpPr>
          <p:nvPr>
            <p:ph type="subTitle" idx="1"/>
          </p:nvPr>
        </p:nvSpPr>
        <p:spPr>
          <a:xfrm>
            <a:off x="6654801" y="4575967"/>
            <a:ext cx="4451347" cy="1720850"/>
          </a:xfrm>
        </p:spPr>
        <p:txBody>
          <a:bodyPr anchor="ctr">
            <a:normAutofit/>
          </a:bodyPr>
          <a:lstStyle/>
          <a:p>
            <a:r>
              <a:rPr lang="en-US" dirty="0">
                <a:solidFill>
                  <a:srgbClr val="000000">
                    <a:alpha val="60000"/>
                  </a:srgbClr>
                </a:solidFill>
              </a:rPr>
              <a:t>ECEY4005</a:t>
            </a:r>
          </a:p>
          <a:p>
            <a:r>
              <a:rPr lang="en-US" dirty="0">
                <a:solidFill>
                  <a:srgbClr val="000000">
                    <a:alpha val="60000"/>
                  </a:srgbClr>
                </a:solidFill>
              </a:rPr>
              <a:t>2404818</a:t>
            </a:r>
            <a:endParaRPr lang="en-US" dirty="0"/>
          </a:p>
        </p:txBody>
      </p:sp>
      <p:pic>
        <p:nvPicPr>
          <p:cNvPr id="4" name="Picture 3" descr="A diagram of a child&amp;#39;s life cycle&#10;&#10;Description automatically generated">
            <a:extLst>
              <a:ext uri="{FF2B5EF4-FFF2-40B4-BE49-F238E27FC236}">
                <a16:creationId xmlns:a16="http://schemas.microsoft.com/office/drawing/2014/main" id="{A410C12B-CF7F-1086-D8B1-DF897F40C824}"/>
              </a:ext>
            </a:extLst>
          </p:cNvPr>
          <p:cNvPicPr>
            <a:picLocks noChangeAspect="1"/>
          </p:cNvPicPr>
          <p:nvPr/>
        </p:nvPicPr>
        <p:blipFill>
          <a:blip r:embed="rId2">
            <a:extLst>
              <a:ext uri="{837473B0-CC2E-450A-ABE3-18F120FF3D39}">
                <a1611:picAttrSrcUrl xmlns:a1611="http://schemas.microsoft.com/office/drawing/2016/11/main" r:id="rId3"/>
              </a:ext>
            </a:extLst>
          </a:blip>
          <a:srcRect t="1617" r="-68" b="60979"/>
          <a:stretch/>
        </p:blipFill>
        <p:spPr>
          <a:xfrm>
            <a:off x="20" y="2311"/>
            <a:ext cx="12189098" cy="4006214"/>
          </a:xfrm>
          <a:prstGeom prst="rect">
            <a:avLst/>
          </a:prstGeom>
        </p:spPr>
      </p:pic>
      <p:cxnSp>
        <p:nvCxnSpPr>
          <p:cNvPr id="11" name="Straight Connector 1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90312FE-CC61-C485-CA0E-5DA94CE80E05}"/>
              </a:ext>
            </a:extLst>
          </p:cNvPr>
          <p:cNvSpPr txBox="1"/>
          <p:nvPr/>
        </p:nvSpPr>
        <p:spPr>
          <a:xfrm>
            <a:off x="0" y="4014788"/>
            <a:ext cx="12192000" cy="317500"/>
          </a:xfrm>
          <a:prstGeom prst="rect">
            <a:avLst/>
          </a:prstGeom>
        </p:spPr>
        <p:txBody>
          <a:bodyPr lIns="91440" tIns="45720" rIns="91440" bIns="45720" anchor="t">
            <a:normAutofit fontScale="92500" lnSpcReduction="20000"/>
          </a:bodyPr>
          <a:lstStyle/>
          <a:p>
            <a:r>
              <a:rPr lang="en-US" dirty="0" err="1"/>
              <a:t>Idsmed</a:t>
            </a:r>
            <a:r>
              <a:rPr lang="en-US" dirty="0"/>
              <a:t>, 2024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EE62A-8335-6C40-8418-9FE35C448EA6}"/>
              </a:ext>
            </a:extLst>
          </p:cNvPr>
          <p:cNvSpPr>
            <a:spLocks noGrp="1"/>
          </p:cNvSpPr>
          <p:nvPr>
            <p:ph type="ctrTitle"/>
          </p:nvPr>
        </p:nvSpPr>
        <p:spPr/>
        <p:txBody>
          <a:bodyPr/>
          <a:lstStyle/>
          <a:p>
            <a:r>
              <a:rPr lang="en-US" dirty="0"/>
              <a:t>Introduction to The first 1000 days</a:t>
            </a:r>
          </a:p>
        </p:txBody>
      </p:sp>
      <p:pic>
        <p:nvPicPr>
          <p:cNvPr id="4" name="Picture 3">
            <a:extLst>
              <a:ext uri="{FF2B5EF4-FFF2-40B4-BE49-F238E27FC236}">
                <a16:creationId xmlns:a16="http://schemas.microsoft.com/office/drawing/2014/main" id="{FA86C69D-9C79-D30A-0C08-5E0A7CA0FCF2}"/>
              </a:ext>
            </a:extLst>
          </p:cNvPr>
          <p:cNvPicPr>
            <a:picLocks noChangeAspect="1"/>
          </p:cNvPicPr>
          <p:nvPr/>
        </p:nvPicPr>
        <p:blipFill>
          <a:blip r:embed="rId2"/>
          <a:stretch>
            <a:fillRect/>
          </a:stretch>
        </p:blipFill>
        <p:spPr>
          <a:xfrm>
            <a:off x="3002617" y="3186673"/>
            <a:ext cx="6197973" cy="3353360"/>
          </a:xfrm>
          <a:prstGeom prst="rect">
            <a:avLst/>
          </a:prstGeom>
        </p:spPr>
      </p:pic>
      <p:sp>
        <p:nvSpPr>
          <p:cNvPr id="5" name="TextBox 4">
            <a:extLst>
              <a:ext uri="{FF2B5EF4-FFF2-40B4-BE49-F238E27FC236}">
                <a16:creationId xmlns:a16="http://schemas.microsoft.com/office/drawing/2014/main" id="{515723FC-C158-57BF-4538-601E08DD581D}"/>
              </a:ext>
            </a:extLst>
          </p:cNvPr>
          <p:cNvSpPr txBox="1"/>
          <p:nvPr/>
        </p:nvSpPr>
        <p:spPr>
          <a:xfrm>
            <a:off x="3049404" y="6451576"/>
            <a:ext cx="614919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ea typeface="+mn-lt"/>
                <a:cs typeface="+mn-lt"/>
                <a:hlinkClick r:id="rId3"/>
              </a:rPr>
              <a:t>https://kokoplusfoundation.org/2023/09/27/good-nutrition-in-the-first-1000-days-of-life/</a:t>
            </a:r>
            <a:r>
              <a:rPr lang="en-US" sz="1100" dirty="0">
                <a:ea typeface="+mn-lt"/>
                <a:cs typeface="+mn-lt"/>
              </a:rPr>
              <a:t> ,2024</a:t>
            </a:r>
            <a:endParaRPr lang="en-US" dirty="0"/>
          </a:p>
        </p:txBody>
      </p:sp>
    </p:spTree>
    <p:extLst>
      <p:ext uri="{BB962C8B-B14F-4D97-AF65-F5344CB8AC3E}">
        <p14:creationId xmlns:p14="http://schemas.microsoft.com/office/powerpoint/2010/main" val="3936480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94080-C58E-59C9-6A6C-EE4DBDF29529}"/>
              </a:ext>
            </a:extLst>
          </p:cNvPr>
          <p:cNvSpPr>
            <a:spLocks noGrp="1"/>
          </p:cNvSpPr>
          <p:nvPr>
            <p:ph type="title"/>
          </p:nvPr>
        </p:nvSpPr>
        <p:spPr>
          <a:xfrm>
            <a:off x="990000" y="256368"/>
            <a:ext cx="4078800" cy="1183442"/>
          </a:xfrm>
        </p:spPr>
        <p:txBody>
          <a:bodyPr wrap="square" anchor="b">
            <a:normAutofit/>
          </a:bodyPr>
          <a:lstStyle/>
          <a:p>
            <a:pPr algn="ctr"/>
            <a:r>
              <a:rPr lang="en-US" dirty="0"/>
              <a:t>What is the first 1000 days?</a:t>
            </a:r>
            <a:endParaRPr lang="en-US"/>
          </a:p>
        </p:txBody>
      </p:sp>
      <p:sp>
        <p:nvSpPr>
          <p:cNvPr id="3" name="Content Placeholder 2">
            <a:extLst>
              <a:ext uri="{FF2B5EF4-FFF2-40B4-BE49-F238E27FC236}">
                <a16:creationId xmlns:a16="http://schemas.microsoft.com/office/drawing/2014/main" id="{146D1A7A-1C4D-93EE-907C-D7C4098561E5}"/>
              </a:ext>
            </a:extLst>
          </p:cNvPr>
          <p:cNvSpPr>
            <a:spLocks noGrp="1"/>
          </p:cNvSpPr>
          <p:nvPr>
            <p:ph idx="1"/>
          </p:nvPr>
        </p:nvSpPr>
        <p:spPr>
          <a:xfrm>
            <a:off x="509836" y="1453464"/>
            <a:ext cx="5185265" cy="4857393"/>
          </a:xfrm>
        </p:spPr>
        <p:txBody>
          <a:bodyPr vert="horz" lIns="91440" tIns="45720" rIns="91440" bIns="45720" rtlCol="0" anchor="t">
            <a:normAutofit/>
          </a:bodyPr>
          <a:lstStyle/>
          <a:p>
            <a:pPr marL="0" indent="0">
              <a:lnSpc>
                <a:spcPct val="140000"/>
              </a:lnSpc>
              <a:buNone/>
            </a:pPr>
            <a:r>
              <a:rPr lang="en-US" sz="1700" dirty="0"/>
              <a:t>The first 1000 days is a timeframe of a babies life from conception to the age of two. It values all the important needs that need to be met and all the milestones they have. The first 1000 days covers three different parts, these parts being the pregnancy then infancy and finally toddlers.</a:t>
            </a:r>
            <a:endParaRPr lang="en-US" dirty="0"/>
          </a:p>
          <a:p>
            <a:pPr marL="0" indent="0">
              <a:lnSpc>
                <a:spcPct val="140000"/>
              </a:lnSpc>
              <a:buNone/>
            </a:pPr>
            <a:r>
              <a:rPr lang="en-US" dirty="0">
                <a:solidFill>
                  <a:srgbClr val="000000">
                    <a:alpha val="60000"/>
                  </a:srgbClr>
                </a:solidFill>
              </a:rPr>
              <a:t>The first 1000 days is known as a window of opportunity for the care giver to help shape the child future with how they treat the child themselves.</a:t>
            </a:r>
            <a:endParaRPr lang="en-US" dirty="0"/>
          </a:p>
        </p:txBody>
      </p:sp>
      <p:pic>
        <p:nvPicPr>
          <p:cNvPr id="7" name="Picture 6" descr="A baby playing with toys&#10;&#10;AI-generated content may be incorrect.">
            <a:extLst>
              <a:ext uri="{FF2B5EF4-FFF2-40B4-BE49-F238E27FC236}">
                <a16:creationId xmlns:a16="http://schemas.microsoft.com/office/drawing/2014/main" id="{D6A09489-4A83-436F-6AD0-E44B3CDA74C5}"/>
              </a:ext>
            </a:extLst>
          </p:cNvPr>
          <p:cNvPicPr>
            <a:picLocks noChangeAspect="1"/>
          </p:cNvPicPr>
          <p:nvPr/>
        </p:nvPicPr>
        <p:blipFill>
          <a:blip r:embed="rId2"/>
          <a:srcRect l="14797" r="13254" b="1"/>
          <a:stretch/>
        </p:blipFill>
        <p:spPr>
          <a:xfrm>
            <a:off x="6231699" y="540033"/>
            <a:ext cx="2645400" cy="2754000"/>
          </a:xfrm>
          <a:prstGeom prst="rect">
            <a:avLst/>
          </a:prstGeom>
        </p:spPr>
      </p:pic>
      <p:pic>
        <p:nvPicPr>
          <p:cNvPr id="6" name="Picture 5" descr="A baby with his hands in his mouth&#10;&#10;AI-generated content may be incorrect.">
            <a:extLst>
              <a:ext uri="{FF2B5EF4-FFF2-40B4-BE49-F238E27FC236}">
                <a16:creationId xmlns:a16="http://schemas.microsoft.com/office/drawing/2014/main" id="{2CC466EA-F929-D053-4FC2-ACA4B0257433}"/>
              </a:ext>
            </a:extLst>
          </p:cNvPr>
          <p:cNvPicPr>
            <a:picLocks noChangeAspect="1"/>
          </p:cNvPicPr>
          <p:nvPr/>
        </p:nvPicPr>
        <p:blipFill>
          <a:blip r:embed="rId3"/>
          <a:srcRect l="36253" r="-1" b="-1"/>
          <a:stretch/>
        </p:blipFill>
        <p:spPr>
          <a:xfrm>
            <a:off x="9015000" y="540033"/>
            <a:ext cx="2638200" cy="2754000"/>
          </a:xfrm>
          <a:prstGeom prst="rect">
            <a:avLst/>
          </a:prstGeom>
        </p:spPr>
      </p:pic>
      <p:pic>
        <p:nvPicPr>
          <p:cNvPr id="4" name="Picture 3">
            <a:extLst>
              <a:ext uri="{FF2B5EF4-FFF2-40B4-BE49-F238E27FC236}">
                <a16:creationId xmlns:a16="http://schemas.microsoft.com/office/drawing/2014/main" id="{0EE9D265-A991-D2DF-5CDD-B105781B2DCC}"/>
              </a:ext>
            </a:extLst>
          </p:cNvPr>
          <p:cNvPicPr>
            <a:picLocks noChangeAspect="1"/>
          </p:cNvPicPr>
          <p:nvPr/>
        </p:nvPicPr>
        <p:blipFill>
          <a:blip r:embed="rId4"/>
          <a:srcRect t="22570" b="2959"/>
          <a:stretch/>
        </p:blipFill>
        <p:spPr>
          <a:xfrm>
            <a:off x="6096000" y="3564000"/>
            <a:ext cx="5557200" cy="2754000"/>
          </a:xfrm>
          <a:prstGeom prst="rect">
            <a:avLst/>
          </a:prstGeom>
        </p:spPr>
      </p:pic>
      <p:sp>
        <p:nvSpPr>
          <p:cNvPr id="8" name="TextBox 7">
            <a:extLst>
              <a:ext uri="{FF2B5EF4-FFF2-40B4-BE49-F238E27FC236}">
                <a16:creationId xmlns:a16="http://schemas.microsoft.com/office/drawing/2014/main" id="{46D4B84C-B7E2-E6B3-C493-4CE6E5FFD600}"/>
              </a:ext>
            </a:extLst>
          </p:cNvPr>
          <p:cNvSpPr txBox="1"/>
          <p:nvPr/>
        </p:nvSpPr>
        <p:spPr>
          <a:xfrm>
            <a:off x="6244407" y="6468422"/>
            <a:ext cx="52503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chemeClr val="bg2">
                    <a:lumMod val="49000"/>
                  </a:schemeClr>
                </a:solidFill>
              </a:rPr>
              <a:t>Syda</a:t>
            </a:r>
            <a:r>
              <a:rPr lang="en-GB" dirty="0">
                <a:solidFill>
                  <a:schemeClr val="bg2">
                    <a:lumMod val="49000"/>
                  </a:schemeClr>
                </a:solidFill>
              </a:rPr>
              <a:t> productions/shutterstock.com, 2025</a:t>
            </a:r>
          </a:p>
        </p:txBody>
      </p:sp>
      <p:sp>
        <p:nvSpPr>
          <p:cNvPr id="9" name="TextBox 8">
            <a:extLst>
              <a:ext uri="{FF2B5EF4-FFF2-40B4-BE49-F238E27FC236}">
                <a16:creationId xmlns:a16="http://schemas.microsoft.com/office/drawing/2014/main" id="{E75C83B8-D737-BA37-C28A-820BEA3EAB34}"/>
              </a:ext>
            </a:extLst>
          </p:cNvPr>
          <p:cNvSpPr txBox="1"/>
          <p:nvPr/>
        </p:nvSpPr>
        <p:spPr>
          <a:xfrm>
            <a:off x="9010572" y="207837"/>
            <a:ext cx="26250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2">
                    <a:lumMod val="49000"/>
                  </a:schemeClr>
                </a:solidFill>
              </a:rPr>
              <a:t>Vasilyev </a:t>
            </a:r>
            <a:r>
              <a:rPr lang="en-GB" err="1">
                <a:solidFill>
                  <a:schemeClr val="bg2">
                    <a:lumMod val="49000"/>
                  </a:schemeClr>
                </a:solidFill>
              </a:rPr>
              <a:t>alexandr</a:t>
            </a:r>
            <a:r>
              <a:rPr lang="en-GB" dirty="0">
                <a:solidFill>
                  <a:schemeClr val="bg2">
                    <a:lumMod val="49000"/>
                  </a:schemeClr>
                </a:solidFill>
              </a:rPr>
              <a:t>, 2025</a:t>
            </a:r>
          </a:p>
        </p:txBody>
      </p:sp>
      <p:sp>
        <p:nvSpPr>
          <p:cNvPr id="10" name="TextBox 9">
            <a:extLst>
              <a:ext uri="{FF2B5EF4-FFF2-40B4-BE49-F238E27FC236}">
                <a16:creationId xmlns:a16="http://schemas.microsoft.com/office/drawing/2014/main" id="{85A65BA4-7A24-7BDB-3186-CD2C8D00E994}"/>
              </a:ext>
            </a:extLst>
          </p:cNvPr>
          <p:cNvSpPr txBox="1"/>
          <p:nvPr/>
        </p:nvSpPr>
        <p:spPr>
          <a:xfrm>
            <a:off x="6216406" y="252016"/>
            <a:ext cx="2660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2">
                    <a:lumMod val="49000"/>
                  </a:schemeClr>
                </a:solidFill>
              </a:rPr>
              <a:t>Bright horizon, 2025</a:t>
            </a:r>
          </a:p>
        </p:txBody>
      </p:sp>
    </p:spTree>
    <p:extLst>
      <p:ext uri="{BB962C8B-B14F-4D97-AF65-F5344CB8AC3E}">
        <p14:creationId xmlns:p14="http://schemas.microsoft.com/office/powerpoint/2010/main" val="2565256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8A2EE-D4A1-17B4-1859-F20DCD1A3C37}"/>
              </a:ext>
            </a:extLst>
          </p:cNvPr>
          <p:cNvSpPr>
            <a:spLocks noGrp="1"/>
          </p:cNvSpPr>
          <p:nvPr>
            <p:ph type="title"/>
          </p:nvPr>
        </p:nvSpPr>
        <p:spPr>
          <a:xfrm>
            <a:off x="1010877" y="129479"/>
            <a:ext cx="4078800" cy="962401"/>
          </a:xfrm>
        </p:spPr>
        <p:txBody>
          <a:bodyPr vert="horz" wrap="square" lIns="91440" tIns="45720" rIns="91440" bIns="45720" rtlCol="0" anchor="b" anchorCtr="0">
            <a:normAutofit/>
          </a:bodyPr>
          <a:lstStyle/>
          <a:p>
            <a:pPr algn="ctr"/>
            <a:r>
              <a:rPr lang="en-US" kern="1200" cap="none" spc="0" baseline="0">
                <a:solidFill>
                  <a:schemeClr val="tx1"/>
                </a:solidFill>
                <a:latin typeface="+mj-lt"/>
                <a:ea typeface="+mj-ea"/>
                <a:cs typeface="+mj-cs"/>
              </a:rPr>
              <a:t>The first 1000 days</a:t>
            </a:r>
          </a:p>
        </p:txBody>
      </p:sp>
      <p:cxnSp>
        <p:nvCxnSpPr>
          <p:cNvPr id="12" name="Straight Connector 11">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16FA29-4C47-5122-4C33-BD8C5945FE67}"/>
              </a:ext>
            </a:extLst>
          </p:cNvPr>
          <p:cNvSpPr>
            <a:spLocks noGrp="1"/>
          </p:cNvSpPr>
          <p:nvPr>
            <p:ph sz="half" idx="1"/>
          </p:nvPr>
        </p:nvSpPr>
        <p:spPr>
          <a:xfrm>
            <a:off x="1010877" y="1102498"/>
            <a:ext cx="4078800" cy="5469316"/>
          </a:xfrm>
        </p:spPr>
        <p:txBody>
          <a:bodyPr vert="horz" lIns="91440" tIns="45720" rIns="91440" bIns="45720" rtlCol="0" anchor="t">
            <a:noAutofit/>
          </a:bodyPr>
          <a:lstStyle/>
          <a:p>
            <a:pPr marL="359410" indent="-359410">
              <a:lnSpc>
                <a:spcPct val="140000"/>
              </a:lnSpc>
            </a:pPr>
            <a:r>
              <a:rPr lang="en-US" sz="1400" dirty="0"/>
              <a:t>The first 1000 days are important for the child's development as from that young age they are able to pick up the most to help them as the grow and thrive in life. Like their vocabulary is </a:t>
            </a:r>
            <a:r>
              <a:rPr lang="en-US" sz="1400" err="1"/>
              <a:t>dependant</a:t>
            </a:r>
            <a:r>
              <a:rPr lang="en-US" sz="1400" dirty="0"/>
              <a:t> on the people around them as if they are being spoken to in a baby voice and using different words for thing when talking to the baby that when that baby does start talking they aren't going to know any better. Whereas isn't spoken to at all they are going to struggle with their speech because of that. Compared to if a baby is spoken to normally and is introduced to vocabulary day-to-day then they are more likely to exceed at speaking when they start because that is what they are used to.</a:t>
            </a:r>
          </a:p>
        </p:txBody>
      </p:sp>
      <p:sp>
        <p:nvSpPr>
          <p:cNvPr id="14" name="Rectangle 13">
            <a:extLst>
              <a:ext uri="{FF2B5EF4-FFF2-40B4-BE49-F238E27FC236}">
                <a16:creationId xmlns:a16="http://schemas.microsoft.com/office/drawing/2014/main" id="{E95A6F56-5B66-4656-B01E-938834D6A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Content Placeholder 4" descr="A person holding a baby&#10;&#10;AI-generated content may be incorrect.">
            <a:extLst>
              <a:ext uri="{FF2B5EF4-FFF2-40B4-BE49-F238E27FC236}">
                <a16:creationId xmlns:a16="http://schemas.microsoft.com/office/drawing/2014/main" id="{6221F245-FA73-3019-8A49-89932207979A}"/>
              </a:ext>
            </a:extLst>
          </p:cNvPr>
          <p:cNvPicPr>
            <a:picLocks noGrp="1" noChangeAspect="1"/>
          </p:cNvPicPr>
          <p:nvPr>
            <p:ph sz="half" idx="2"/>
          </p:nvPr>
        </p:nvPicPr>
        <p:blipFill>
          <a:blip r:embed="rId2"/>
          <a:stretch>
            <a:fillRect/>
          </a:stretch>
        </p:blipFill>
        <p:spPr>
          <a:xfrm>
            <a:off x="6651127" y="1764074"/>
            <a:ext cx="4999885" cy="3327196"/>
          </a:xfrm>
          <a:prstGeom prst="rect">
            <a:avLst/>
          </a:prstGeom>
        </p:spPr>
      </p:pic>
      <p:sp>
        <p:nvSpPr>
          <p:cNvPr id="6" name="TextBox 5">
            <a:extLst>
              <a:ext uri="{FF2B5EF4-FFF2-40B4-BE49-F238E27FC236}">
                <a16:creationId xmlns:a16="http://schemas.microsoft.com/office/drawing/2014/main" id="{D7CD6A2B-FA1D-0676-B6BD-ED5FB6653AAF}"/>
              </a:ext>
            </a:extLst>
          </p:cNvPr>
          <p:cNvSpPr txBox="1"/>
          <p:nvPr/>
        </p:nvSpPr>
        <p:spPr>
          <a:xfrm>
            <a:off x="6692437" y="5194339"/>
            <a:ext cx="48583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New atlas, 2025</a:t>
            </a:r>
          </a:p>
        </p:txBody>
      </p:sp>
    </p:spTree>
    <p:extLst>
      <p:ext uri="{BB962C8B-B14F-4D97-AF65-F5344CB8AC3E}">
        <p14:creationId xmlns:p14="http://schemas.microsoft.com/office/powerpoint/2010/main" val="239846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C796-23F5-80CA-9D8D-BDE2E6E3EB49}"/>
              </a:ext>
            </a:extLst>
          </p:cNvPr>
          <p:cNvSpPr>
            <a:spLocks noGrp="1"/>
          </p:cNvSpPr>
          <p:nvPr>
            <p:ph type="ctrTitle"/>
          </p:nvPr>
        </p:nvSpPr>
        <p:spPr/>
        <p:txBody>
          <a:bodyPr/>
          <a:lstStyle/>
          <a:p>
            <a:r>
              <a:rPr lang="en-US" dirty="0"/>
              <a:t>Caregiving</a:t>
            </a:r>
          </a:p>
        </p:txBody>
      </p:sp>
      <p:pic>
        <p:nvPicPr>
          <p:cNvPr id="4" name="Picture 3" descr="A room with tables and toys&#10;&#10;AI-generated content may be incorrect.">
            <a:extLst>
              <a:ext uri="{FF2B5EF4-FFF2-40B4-BE49-F238E27FC236}">
                <a16:creationId xmlns:a16="http://schemas.microsoft.com/office/drawing/2014/main" id="{7ACE6E9D-9210-CB3E-E2C8-735CED793E48}"/>
              </a:ext>
            </a:extLst>
          </p:cNvPr>
          <p:cNvPicPr>
            <a:picLocks noChangeAspect="1"/>
          </p:cNvPicPr>
          <p:nvPr/>
        </p:nvPicPr>
        <p:blipFill>
          <a:blip r:embed="rId2"/>
          <a:stretch>
            <a:fillRect/>
          </a:stretch>
        </p:blipFill>
        <p:spPr>
          <a:xfrm>
            <a:off x="227645" y="126476"/>
            <a:ext cx="4323175" cy="3184873"/>
          </a:xfrm>
          <a:prstGeom prst="rect">
            <a:avLst/>
          </a:prstGeom>
        </p:spPr>
      </p:pic>
      <p:pic>
        <p:nvPicPr>
          <p:cNvPr id="5" name="Picture 4" descr="A group of children sitting on the floor&#10;&#10;AI-generated content may be incorrect.">
            <a:extLst>
              <a:ext uri="{FF2B5EF4-FFF2-40B4-BE49-F238E27FC236}">
                <a16:creationId xmlns:a16="http://schemas.microsoft.com/office/drawing/2014/main" id="{483F4ED0-9472-94F8-3E12-FEE754992CDB}"/>
              </a:ext>
            </a:extLst>
          </p:cNvPr>
          <p:cNvPicPr>
            <a:picLocks noChangeAspect="1"/>
          </p:cNvPicPr>
          <p:nvPr/>
        </p:nvPicPr>
        <p:blipFill>
          <a:blip r:embed="rId3"/>
          <a:stretch>
            <a:fillRect/>
          </a:stretch>
        </p:blipFill>
        <p:spPr>
          <a:xfrm>
            <a:off x="7287450" y="3310137"/>
            <a:ext cx="4780114" cy="3183567"/>
          </a:xfrm>
          <a:prstGeom prst="rect">
            <a:avLst/>
          </a:prstGeom>
        </p:spPr>
      </p:pic>
    </p:spTree>
    <p:extLst>
      <p:ext uri="{BB962C8B-B14F-4D97-AF65-F5344CB8AC3E}">
        <p14:creationId xmlns:p14="http://schemas.microsoft.com/office/powerpoint/2010/main" val="123666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FD7B6B-3639-99A2-CBD5-BE5E82C7AA00}"/>
              </a:ext>
            </a:extLst>
          </p:cNvPr>
          <p:cNvSpPr>
            <a:spLocks noGrp="1"/>
          </p:cNvSpPr>
          <p:nvPr>
            <p:ph type="title"/>
          </p:nvPr>
        </p:nvSpPr>
        <p:spPr>
          <a:xfrm>
            <a:off x="990000" y="423382"/>
            <a:ext cx="4078800" cy="1569660"/>
          </a:xfrm>
        </p:spPr>
        <p:txBody>
          <a:bodyPr vert="horz" wrap="square" lIns="91440" tIns="45720" rIns="91440" bIns="45720" rtlCol="0" anchor="b" anchorCtr="0">
            <a:normAutofit/>
          </a:bodyPr>
          <a:lstStyle/>
          <a:p>
            <a:pPr algn="ctr"/>
            <a:r>
              <a:rPr lang="en-US" kern="1200" cap="none" spc="0" baseline="0">
                <a:solidFill>
                  <a:schemeClr val="tx1"/>
                </a:solidFill>
                <a:latin typeface="+mj-lt"/>
                <a:ea typeface="+mj-ea"/>
                <a:cs typeface="+mj-cs"/>
              </a:rPr>
              <a:t>What is exceptional care?</a:t>
            </a:r>
          </a:p>
        </p:txBody>
      </p:sp>
      <p:sp>
        <p:nvSpPr>
          <p:cNvPr id="3" name="Content Placeholder 2">
            <a:extLst>
              <a:ext uri="{FF2B5EF4-FFF2-40B4-BE49-F238E27FC236}">
                <a16:creationId xmlns:a16="http://schemas.microsoft.com/office/drawing/2014/main" id="{4E9795BE-9A73-A654-74A9-02BE6F492635}"/>
              </a:ext>
            </a:extLst>
          </p:cNvPr>
          <p:cNvSpPr>
            <a:spLocks noGrp="1"/>
          </p:cNvSpPr>
          <p:nvPr>
            <p:ph sz="half" idx="1"/>
          </p:nvPr>
        </p:nvSpPr>
        <p:spPr>
          <a:xfrm>
            <a:off x="990000" y="2361601"/>
            <a:ext cx="4078800" cy="3416900"/>
          </a:xfrm>
        </p:spPr>
        <p:txBody>
          <a:bodyPr vert="horz" lIns="91440" tIns="45720" rIns="91440" bIns="45720" rtlCol="0">
            <a:normAutofit/>
          </a:bodyPr>
          <a:lstStyle/>
          <a:p>
            <a:pPr marL="359410" indent="-359410">
              <a:lnSpc>
                <a:spcPct val="140000"/>
              </a:lnSpc>
            </a:pPr>
            <a:r>
              <a:rPr lang="en-US" sz="1100"/>
              <a:t>According to the 1000 days website, during the first 1000 days is a 'window of opportunity' where the care givers are able to best help shape the child's future ability to thrive and achieve.</a:t>
            </a:r>
          </a:p>
          <a:p>
            <a:pPr marL="359410" indent="-359410">
              <a:lnSpc>
                <a:spcPct val="140000"/>
              </a:lnSpc>
            </a:pPr>
            <a:r>
              <a:rPr lang="en-US" sz="1100"/>
              <a:t>The website refers to how is a child is cared for well, is given the right nutirtional foods and is not exposed to abuse, disease and stress then they are more likely to excel in life.</a:t>
            </a:r>
          </a:p>
          <a:p>
            <a:pPr marL="359410" indent="-359410">
              <a:lnSpc>
                <a:spcPct val="140000"/>
              </a:lnSpc>
            </a:pPr>
            <a:r>
              <a:rPr lang="en-US" sz="1100"/>
              <a:t>This links to Maslow's heirarchy of needs that as a human being each of the needs that need to be met in turn before being able to excel and become the best possible version of ones self.</a:t>
            </a:r>
          </a:p>
        </p:txBody>
      </p:sp>
      <p:cxnSp>
        <p:nvCxnSpPr>
          <p:cNvPr id="16" name="Straight Connector 15">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9" name="Picture 8" descr="A group of children playing with toys&#10;&#10;AI-generated content may be incorrect.">
            <a:extLst>
              <a:ext uri="{FF2B5EF4-FFF2-40B4-BE49-F238E27FC236}">
                <a16:creationId xmlns:a16="http://schemas.microsoft.com/office/drawing/2014/main" id="{1F94A67A-2788-AB56-37AB-0B83FCDF2F79}"/>
              </a:ext>
            </a:extLst>
          </p:cNvPr>
          <p:cNvPicPr>
            <a:picLocks noChangeAspect="1"/>
          </p:cNvPicPr>
          <p:nvPr/>
        </p:nvPicPr>
        <p:blipFill>
          <a:blip r:embed="rId2"/>
          <a:stretch>
            <a:fillRect/>
          </a:stretch>
        </p:blipFill>
        <p:spPr>
          <a:xfrm>
            <a:off x="7083644" y="540000"/>
            <a:ext cx="4138524" cy="2754000"/>
          </a:xfrm>
          <a:prstGeom prst="rect">
            <a:avLst/>
          </a:prstGeom>
        </p:spPr>
      </p:pic>
      <p:pic>
        <p:nvPicPr>
          <p:cNvPr id="8" name="Content Placeholder 7" descr="A group of children sitting on the floor&#10;&#10;AI-generated content may be incorrect.">
            <a:extLst>
              <a:ext uri="{FF2B5EF4-FFF2-40B4-BE49-F238E27FC236}">
                <a16:creationId xmlns:a16="http://schemas.microsoft.com/office/drawing/2014/main" id="{1A88A8B1-616B-1917-2292-9B0BEFAD6129}"/>
              </a:ext>
            </a:extLst>
          </p:cNvPr>
          <p:cNvPicPr>
            <a:picLocks noGrp="1" noChangeAspect="1"/>
          </p:cNvPicPr>
          <p:nvPr>
            <p:ph sz="half" idx="2"/>
          </p:nvPr>
        </p:nvPicPr>
        <p:blipFill>
          <a:blip r:embed="rId3"/>
          <a:stretch>
            <a:fillRect/>
          </a:stretch>
        </p:blipFill>
        <p:spPr>
          <a:xfrm>
            <a:off x="7083644" y="3564000"/>
            <a:ext cx="4138524" cy="2754000"/>
          </a:xfrm>
          <a:prstGeom prst="rect">
            <a:avLst/>
          </a:prstGeom>
        </p:spPr>
      </p:pic>
      <p:sp>
        <p:nvSpPr>
          <p:cNvPr id="10" name="TextBox 9">
            <a:extLst>
              <a:ext uri="{FF2B5EF4-FFF2-40B4-BE49-F238E27FC236}">
                <a16:creationId xmlns:a16="http://schemas.microsoft.com/office/drawing/2014/main" id="{1D5547BF-4CDB-EC34-844C-0849F6CD011F}"/>
              </a:ext>
            </a:extLst>
          </p:cNvPr>
          <p:cNvSpPr txBox="1"/>
          <p:nvPr/>
        </p:nvSpPr>
        <p:spPr>
          <a:xfrm>
            <a:off x="6905625" y="3287788"/>
            <a:ext cx="43667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hlinkClick r:id="rId4"/>
              </a:rPr>
              <a:t>https://www.expatica.com/uk/living/family/the-childcare-system-in-the-uk-106598/</a:t>
            </a:r>
            <a:r>
              <a:rPr lang="en-GB" sz="900" dirty="0">
                <a:ea typeface="+mn-lt"/>
                <a:cs typeface="+mn-lt"/>
              </a:rPr>
              <a:t> , 2024</a:t>
            </a:r>
            <a:endParaRPr lang="en-US" sz="900" dirty="0"/>
          </a:p>
        </p:txBody>
      </p:sp>
      <p:sp>
        <p:nvSpPr>
          <p:cNvPr id="11" name="TextBox 10">
            <a:extLst>
              <a:ext uri="{FF2B5EF4-FFF2-40B4-BE49-F238E27FC236}">
                <a16:creationId xmlns:a16="http://schemas.microsoft.com/office/drawing/2014/main" id="{203B9AA5-8E68-A90A-055C-63E61F1A4B01}"/>
              </a:ext>
            </a:extLst>
          </p:cNvPr>
          <p:cNvSpPr txBox="1"/>
          <p:nvPr/>
        </p:nvSpPr>
        <p:spPr>
          <a:xfrm>
            <a:off x="7045260" y="6334388"/>
            <a:ext cx="42144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hlinkClick r:id="rId5"/>
              </a:rPr>
              <a:t>https://www.familyandchildcaretrust.org/childcare-survey-2021-0</a:t>
            </a:r>
            <a:r>
              <a:rPr lang="en-GB" sz="1100" dirty="0">
                <a:ea typeface="+mn-lt"/>
                <a:cs typeface="+mn-lt"/>
              </a:rPr>
              <a:t>, 2021</a:t>
            </a:r>
            <a:endParaRPr lang="en-US" sz="1100" dirty="0"/>
          </a:p>
        </p:txBody>
      </p:sp>
    </p:spTree>
    <p:extLst>
      <p:ext uri="{BB962C8B-B14F-4D97-AF65-F5344CB8AC3E}">
        <p14:creationId xmlns:p14="http://schemas.microsoft.com/office/powerpoint/2010/main" val="274453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A623C-6A9E-6A54-EC19-A2A186299544}"/>
              </a:ext>
            </a:extLst>
          </p:cNvPr>
          <p:cNvSpPr>
            <a:spLocks noGrp="1"/>
          </p:cNvSpPr>
          <p:nvPr>
            <p:ph type="title"/>
          </p:nvPr>
        </p:nvSpPr>
        <p:spPr>
          <a:xfrm>
            <a:off x="248878" y="266742"/>
            <a:ext cx="3531600" cy="622995"/>
          </a:xfrm>
        </p:spPr>
        <p:txBody>
          <a:bodyPr/>
          <a:lstStyle/>
          <a:p>
            <a:r>
              <a:rPr lang="en-GB" dirty="0"/>
              <a:t>Enabling Environments</a:t>
            </a:r>
          </a:p>
        </p:txBody>
      </p:sp>
      <p:graphicFrame>
        <p:nvGraphicFramePr>
          <p:cNvPr id="10" name="Content Placeholder 2">
            <a:extLst>
              <a:ext uri="{FF2B5EF4-FFF2-40B4-BE49-F238E27FC236}">
                <a16:creationId xmlns:a16="http://schemas.microsoft.com/office/drawing/2014/main" id="{7694CF7E-3047-1084-588E-F74E62F125BA}"/>
              </a:ext>
            </a:extLst>
          </p:cNvPr>
          <p:cNvGraphicFramePr>
            <a:graphicFrameLocks noGrp="1"/>
          </p:cNvGraphicFramePr>
          <p:nvPr>
            <p:ph idx="1"/>
          </p:nvPr>
        </p:nvGraphicFramePr>
        <p:xfrm>
          <a:off x="5079508" y="266788"/>
          <a:ext cx="6709890" cy="62319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0FF307A2-1140-B848-139F-664B73E1C0BE}"/>
              </a:ext>
            </a:extLst>
          </p:cNvPr>
          <p:cNvSpPr>
            <a:spLocks noGrp="1"/>
          </p:cNvSpPr>
          <p:nvPr>
            <p:ph type="body" sz="half" idx="2"/>
          </p:nvPr>
        </p:nvSpPr>
        <p:spPr>
          <a:xfrm>
            <a:off x="248278" y="1039882"/>
            <a:ext cx="4690257" cy="3204180"/>
          </a:xfrm>
        </p:spPr>
        <p:txBody>
          <a:bodyPr vert="horz" lIns="91440" tIns="45720" rIns="91440" bIns="45720" rtlCol="0" anchor="t">
            <a:normAutofit fontScale="77500" lnSpcReduction="20000"/>
          </a:bodyPr>
          <a:lstStyle/>
          <a:p>
            <a:r>
              <a:rPr lang="en-GB" dirty="0">
                <a:solidFill>
                  <a:srgbClr val="000000">
                    <a:alpha val="60000"/>
                  </a:srgbClr>
                </a:solidFill>
              </a:rPr>
              <a:t>Reggio Emilia is a place in Italy and they follow an approach that is how the community also have some sort of responsibility to the children alongside the parents for the child's well-being and their development. Reggio Emilia also covers that the environment should be designed for the children and that the children should guide all decisions made relating to them.</a:t>
            </a:r>
          </a:p>
        </p:txBody>
      </p:sp>
      <p:sp>
        <p:nvSpPr>
          <p:cNvPr id="5" name="TextBox 4">
            <a:extLst>
              <a:ext uri="{FF2B5EF4-FFF2-40B4-BE49-F238E27FC236}">
                <a16:creationId xmlns:a16="http://schemas.microsoft.com/office/drawing/2014/main" id="{390806BD-8935-19B3-EFCF-FDB499B29296}"/>
              </a:ext>
            </a:extLst>
          </p:cNvPr>
          <p:cNvSpPr txBox="1"/>
          <p:nvPr/>
        </p:nvSpPr>
        <p:spPr>
          <a:xfrm>
            <a:off x="244284" y="4122198"/>
            <a:ext cx="413829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bg2">
                    <a:lumMod val="49000"/>
                  </a:schemeClr>
                </a:solidFill>
              </a:rPr>
              <a:t>An enabling environment doesn’t just relate to the room or area that a child is in it also links to the adults involved and how the environment makes the child feel.</a:t>
            </a:r>
            <a:endParaRPr lang="en-US" dirty="0">
              <a:solidFill>
                <a:schemeClr val="bg2">
                  <a:lumMod val="49000"/>
                </a:schemeClr>
              </a:solidFill>
            </a:endParaRPr>
          </a:p>
        </p:txBody>
      </p:sp>
      <p:pic>
        <p:nvPicPr>
          <p:cNvPr id="6" name="Picture 5" descr="A cartoon of a room&#10;&#10;AI-generated content may be incorrect.">
            <a:extLst>
              <a:ext uri="{FF2B5EF4-FFF2-40B4-BE49-F238E27FC236}">
                <a16:creationId xmlns:a16="http://schemas.microsoft.com/office/drawing/2014/main" id="{F1D3D1FD-F9EE-3BAF-31DD-B3B75DED0FE0}"/>
              </a:ext>
            </a:extLst>
          </p:cNvPr>
          <p:cNvPicPr>
            <a:picLocks noChangeAspect="1"/>
          </p:cNvPicPr>
          <p:nvPr/>
        </p:nvPicPr>
        <p:blipFill>
          <a:blip r:embed="rId7"/>
          <a:stretch>
            <a:fillRect/>
          </a:stretch>
        </p:blipFill>
        <p:spPr>
          <a:xfrm>
            <a:off x="4365389" y="5011950"/>
            <a:ext cx="2838450" cy="1609725"/>
          </a:xfrm>
          <a:prstGeom prst="rect">
            <a:avLst/>
          </a:prstGeom>
        </p:spPr>
      </p:pic>
      <p:sp>
        <p:nvSpPr>
          <p:cNvPr id="38" name="TextBox 37">
            <a:extLst>
              <a:ext uri="{FF2B5EF4-FFF2-40B4-BE49-F238E27FC236}">
                <a16:creationId xmlns:a16="http://schemas.microsoft.com/office/drawing/2014/main" id="{7BD6FDD6-ADE7-6425-9402-3FC6F3BED2F9}"/>
              </a:ext>
            </a:extLst>
          </p:cNvPr>
          <p:cNvSpPr txBox="1"/>
          <p:nvPr/>
        </p:nvSpPr>
        <p:spPr>
          <a:xfrm>
            <a:off x="4354097" y="6639047"/>
            <a:ext cx="27419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Twinkle, 2024</a:t>
            </a:r>
          </a:p>
        </p:txBody>
      </p:sp>
      <p:pic>
        <p:nvPicPr>
          <p:cNvPr id="39" name="Picture 38" descr="A room with tables and toys&#10;&#10;AI-generated content may be incorrect.">
            <a:extLst>
              <a:ext uri="{FF2B5EF4-FFF2-40B4-BE49-F238E27FC236}">
                <a16:creationId xmlns:a16="http://schemas.microsoft.com/office/drawing/2014/main" id="{94DC9ED7-EEA4-CF30-4ED0-FADADF0E12AE}"/>
              </a:ext>
            </a:extLst>
          </p:cNvPr>
          <p:cNvPicPr>
            <a:picLocks noChangeAspect="1"/>
          </p:cNvPicPr>
          <p:nvPr/>
        </p:nvPicPr>
        <p:blipFill>
          <a:blip r:embed="rId8"/>
          <a:stretch>
            <a:fillRect/>
          </a:stretch>
        </p:blipFill>
        <p:spPr>
          <a:xfrm>
            <a:off x="9703063" y="4959513"/>
            <a:ext cx="2486025" cy="1838325"/>
          </a:xfrm>
          <a:prstGeom prst="rect">
            <a:avLst/>
          </a:prstGeom>
        </p:spPr>
      </p:pic>
      <p:sp>
        <p:nvSpPr>
          <p:cNvPr id="40" name="TextBox 39">
            <a:extLst>
              <a:ext uri="{FF2B5EF4-FFF2-40B4-BE49-F238E27FC236}">
                <a16:creationId xmlns:a16="http://schemas.microsoft.com/office/drawing/2014/main" id="{3DBB2509-8377-005F-F6A9-F5A1C1B8046B}"/>
              </a:ext>
            </a:extLst>
          </p:cNvPr>
          <p:cNvSpPr txBox="1"/>
          <p:nvPr/>
        </p:nvSpPr>
        <p:spPr>
          <a:xfrm>
            <a:off x="11008670" y="4639870"/>
            <a:ext cx="11805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Early years teaching, 2024</a:t>
            </a:r>
          </a:p>
        </p:txBody>
      </p:sp>
    </p:spTree>
    <p:extLst>
      <p:ext uri="{BB962C8B-B14F-4D97-AF65-F5344CB8AC3E}">
        <p14:creationId xmlns:p14="http://schemas.microsoft.com/office/powerpoint/2010/main" val="243932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4D7B-A473-1990-89F6-3832BB080944}"/>
              </a:ext>
            </a:extLst>
          </p:cNvPr>
          <p:cNvSpPr>
            <a:spLocks noGrp="1"/>
          </p:cNvSpPr>
          <p:nvPr>
            <p:ph type="ctrTitle"/>
          </p:nvPr>
        </p:nvSpPr>
        <p:spPr/>
        <p:txBody>
          <a:bodyPr/>
          <a:lstStyle/>
          <a:p>
            <a:r>
              <a:rPr lang="en-US" dirty="0"/>
              <a:t>Challenges</a:t>
            </a:r>
          </a:p>
        </p:txBody>
      </p:sp>
      <p:pic>
        <p:nvPicPr>
          <p:cNvPr id="4" name="Picture 3" descr="A room with tables and chairs&#10;&#10;AI-generated content may be incorrect.">
            <a:extLst>
              <a:ext uri="{FF2B5EF4-FFF2-40B4-BE49-F238E27FC236}">
                <a16:creationId xmlns:a16="http://schemas.microsoft.com/office/drawing/2014/main" id="{F268DA63-4CA9-0D4C-C099-CEC9FB034833}"/>
              </a:ext>
            </a:extLst>
          </p:cNvPr>
          <p:cNvPicPr>
            <a:picLocks noChangeAspect="1"/>
          </p:cNvPicPr>
          <p:nvPr/>
        </p:nvPicPr>
        <p:blipFill>
          <a:blip r:embed="rId2"/>
          <a:stretch>
            <a:fillRect/>
          </a:stretch>
        </p:blipFill>
        <p:spPr>
          <a:xfrm>
            <a:off x="111487" y="180699"/>
            <a:ext cx="4001413" cy="3006507"/>
          </a:xfrm>
          <a:prstGeom prst="rect">
            <a:avLst/>
          </a:prstGeom>
        </p:spPr>
      </p:pic>
      <p:sp>
        <p:nvSpPr>
          <p:cNvPr id="6" name="Subtitle 5">
            <a:extLst>
              <a:ext uri="{FF2B5EF4-FFF2-40B4-BE49-F238E27FC236}">
                <a16:creationId xmlns:a16="http://schemas.microsoft.com/office/drawing/2014/main" id="{05D362C7-DC2C-40CE-A137-733A1F623ADF}"/>
              </a:ext>
            </a:extLst>
          </p:cNvPr>
          <p:cNvSpPr>
            <a:spLocks noGrp="1"/>
          </p:cNvSpPr>
          <p:nvPr>
            <p:ph type="subTitle" idx="1"/>
          </p:nvPr>
        </p:nvSpPr>
        <p:spPr>
          <a:xfrm>
            <a:off x="986" y="3152455"/>
            <a:ext cx="3766274" cy="538374"/>
          </a:xfrm>
        </p:spPr>
        <p:txBody>
          <a:bodyPr vert="horz" lIns="91440" tIns="45720" rIns="91440" bIns="45720" rtlCol="0" anchor="t">
            <a:normAutofit/>
          </a:bodyPr>
          <a:lstStyle/>
          <a:p>
            <a:r>
              <a:rPr lang="en-GB" sz="1200" dirty="0">
                <a:solidFill>
                  <a:srgbClr val="000000">
                    <a:alpha val="60000"/>
                  </a:srgbClr>
                </a:solidFill>
              </a:rPr>
              <a:t>Aussie childcare network</a:t>
            </a:r>
          </a:p>
        </p:txBody>
      </p:sp>
      <p:pic>
        <p:nvPicPr>
          <p:cNvPr id="3" name="Picture 2" descr="A group of children painting on paper&#10;&#10;AI-generated content may be incorrect.">
            <a:extLst>
              <a:ext uri="{FF2B5EF4-FFF2-40B4-BE49-F238E27FC236}">
                <a16:creationId xmlns:a16="http://schemas.microsoft.com/office/drawing/2014/main" id="{57B60F92-D5A2-B809-3799-2955CF664B31}"/>
              </a:ext>
            </a:extLst>
          </p:cNvPr>
          <p:cNvPicPr>
            <a:picLocks noChangeAspect="1"/>
          </p:cNvPicPr>
          <p:nvPr/>
        </p:nvPicPr>
        <p:blipFill>
          <a:blip r:embed="rId3"/>
          <a:stretch>
            <a:fillRect/>
          </a:stretch>
        </p:blipFill>
        <p:spPr>
          <a:xfrm>
            <a:off x="7332143" y="3155396"/>
            <a:ext cx="4585960" cy="3444004"/>
          </a:xfrm>
          <a:prstGeom prst="rect">
            <a:avLst/>
          </a:prstGeom>
        </p:spPr>
      </p:pic>
      <p:sp>
        <p:nvSpPr>
          <p:cNvPr id="5" name="TextBox 4">
            <a:extLst>
              <a:ext uri="{FF2B5EF4-FFF2-40B4-BE49-F238E27FC236}">
                <a16:creationId xmlns:a16="http://schemas.microsoft.com/office/drawing/2014/main" id="{36AACEDF-0625-9379-F71E-D62E959ECC9D}"/>
              </a:ext>
            </a:extLst>
          </p:cNvPr>
          <p:cNvSpPr txBox="1"/>
          <p:nvPr/>
        </p:nvSpPr>
        <p:spPr>
          <a:xfrm>
            <a:off x="7439046" y="2929005"/>
            <a:ext cx="417227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NCT , 2023</a:t>
            </a:r>
          </a:p>
        </p:txBody>
      </p:sp>
    </p:spTree>
    <p:extLst>
      <p:ext uri="{BB962C8B-B14F-4D97-AF65-F5344CB8AC3E}">
        <p14:creationId xmlns:p14="http://schemas.microsoft.com/office/powerpoint/2010/main" val="33367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64169-2AB6-6F12-3076-7396B0C3C28F}"/>
              </a:ext>
            </a:extLst>
          </p:cNvPr>
          <p:cNvSpPr>
            <a:spLocks noGrp="1"/>
          </p:cNvSpPr>
          <p:nvPr>
            <p:ph type="title"/>
          </p:nvPr>
        </p:nvSpPr>
        <p:spPr>
          <a:xfrm>
            <a:off x="6104194" y="228275"/>
            <a:ext cx="2634954" cy="622234"/>
          </a:xfrm>
        </p:spPr>
        <p:txBody>
          <a:bodyPr/>
          <a:lstStyle/>
          <a:p>
            <a:r>
              <a:rPr lang="en-GB" dirty="0"/>
              <a:t>Challenge One</a:t>
            </a:r>
          </a:p>
        </p:txBody>
      </p:sp>
      <p:sp>
        <p:nvSpPr>
          <p:cNvPr id="3" name="Content Placeholder 2">
            <a:extLst>
              <a:ext uri="{FF2B5EF4-FFF2-40B4-BE49-F238E27FC236}">
                <a16:creationId xmlns:a16="http://schemas.microsoft.com/office/drawing/2014/main" id="{2C14D8B7-66B1-8688-C563-47104C160909}"/>
              </a:ext>
            </a:extLst>
          </p:cNvPr>
          <p:cNvSpPr>
            <a:spLocks noGrp="1"/>
          </p:cNvSpPr>
          <p:nvPr>
            <p:ph sz="half" idx="1"/>
          </p:nvPr>
        </p:nvSpPr>
        <p:spPr>
          <a:xfrm>
            <a:off x="248277" y="224555"/>
            <a:ext cx="5679961" cy="6336821"/>
          </a:xfrm>
        </p:spPr>
        <p:txBody>
          <a:bodyPr vert="horz" lIns="91440" tIns="45720" rIns="91440" bIns="45720" rtlCol="0" anchor="t">
            <a:normAutofit fontScale="85000" lnSpcReduction="20000"/>
          </a:bodyPr>
          <a:lstStyle/>
          <a:p>
            <a:pPr marL="0" indent="0">
              <a:buNone/>
            </a:pPr>
            <a:r>
              <a:rPr lang="en-GB" dirty="0">
                <a:solidFill>
                  <a:srgbClr val="000000">
                    <a:alpha val="60000"/>
                  </a:srgbClr>
                </a:solidFill>
              </a:rPr>
              <a:t>A possible issue that could arise is the lack of trained staff in the childcare setting. This could just be the lack of staff in general or is could be that not all staff have training to care for all ranges of needs and the childcare setting can't afford to send all staff on training.</a:t>
            </a:r>
          </a:p>
          <a:p>
            <a:pPr marL="0" indent="0">
              <a:buNone/>
            </a:pPr>
            <a:r>
              <a:rPr lang="en-GB" dirty="0">
                <a:solidFill>
                  <a:srgbClr val="000000">
                    <a:alpha val="60000"/>
                  </a:srgbClr>
                </a:solidFill>
              </a:rPr>
              <a:t>Having a lack of staff in general could be the childcare settings issue due to funds or it could be down to a disinterest in the job in the area. This challenge cannot really be overcome other that find more staff however if it is cause because there isn't enough funds to hire more then it is</a:t>
            </a:r>
            <a:r>
              <a:rPr lang="en-GB">
                <a:solidFill>
                  <a:srgbClr val="000000">
                    <a:alpha val="60000"/>
                  </a:srgbClr>
                </a:solidFill>
              </a:rPr>
              <a:t> just a cycle.</a:t>
            </a:r>
          </a:p>
          <a:p>
            <a:pPr marL="0" indent="0">
              <a:buNone/>
            </a:pPr>
            <a:r>
              <a:rPr lang="en-GB" dirty="0">
                <a:solidFill>
                  <a:srgbClr val="000000">
                    <a:alpha val="60000"/>
                  </a:srgbClr>
                </a:solidFill>
              </a:rPr>
              <a:t>Although the challenge of untrained staff can be overcome in a more money friendly way over having the more knowledgeable staff train the others or send one staff member to a type of training and have them run a workshop to teach the others.</a:t>
            </a:r>
            <a:endParaRPr lang="en-GB" dirty="0"/>
          </a:p>
        </p:txBody>
      </p:sp>
      <p:pic>
        <p:nvPicPr>
          <p:cNvPr id="5" name="Content Placeholder 4" descr="A group of children sitting on the floor&#10;&#10;AI-generated content may be incorrect.">
            <a:extLst>
              <a:ext uri="{FF2B5EF4-FFF2-40B4-BE49-F238E27FC236}">
                <a16:creationId xmlns:a16="http://schemas.microsoft.com/office/drawing/2014/main" id="{BE3083B3-F3D3-631F-3EC3-C2B86AF9CD11}"/>
              </a:ext>
            </a:extLst>
          </p:cNvPr>
          <p:cNvPicPr>
            <a:picLocks noGrp="1" noChangeAspect="1"/>
          </p:cNvPicPr>
          <p:nvPr>
            <p:ph sz="half" idx="2"/>
          </p:nvPr>
        </p:nvPicPr>
        <p:blipFill>
          <a:blip r:embed="rId2"/>
          <a:stretch>
            <a:fillRect/>
          </a:stretch>
        </p:blipFill>
        <p:spPr>
          <a:xfrm>
            <a:off x="6224063" y="844442"/>
            <a:ext cx="5206129" cy="2884117"/>
          </a:xfrm>
        </p:spPr>
      </p:pic>
      <p:sp>
        <p:nvSpPr>
          <p:cNvPr id="6" name="TextBox 5">
            <a:extLst>
              <a:ext uri="{FF2B5EF4-FFF2-40B4-BE49-F238E27FC236}">
                <a16:creationId xmlns:a16="http://schemas.microsoft.com/office/drawing/2014/main" id="{E4D15859-8830-58E3-4E7D-F6D548A99FCA}"/>
              </a:ext>
            </a:extLst>
          </p:cNvPr>
          <p:cNvSpPr txBox="1"/>
          <p:nvPr/>
        </p:nvSpPr>
        <p:spPr>
          <a:xfrm>
            <a:off x="6224609" y="3724784"/>
            <a:ext cx="402997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hlinkClick r:id="rId3"/>
              </a:rPr>
              <a:t>https://ifs.org.uk/publications/changing-cost-childcare</a:t>
            </a:r>
            <a:r>
              <a:rPr lang="en-GB" sz="1200" dirty="0">
                <a:ea typeface="+mn-lt"/>
                <a:cs typeface="+mn-lt"/>
              </a:rPr>
              <a:t> 2022</a:t>
            </a:r>
            <a:endParaRPr lang="en-US" sz="1200" dirty="0"/>
          </a:p>
        </p:txBody>
      </p:sp>
      <p:sp>
        <p:nvSpPr>
          <p:cNvPr id="8" name="TextBox 7">
            <a:extLst>
              <a:ext uri="{FF2B5EF4-FFF2-40B4-BE49-F238E27FC236}">
                <a16:creationId xmlns:a16="http://schemas.microsoft.com/office/drawing/2014/main" id="{8331309E-1943-D1F5-6309-0DA6DD059B89}"/>
              </a:ext>
            </a:extLst>
          </p:cNvPr>
          <p:cNvSpPr txBox="1"/>
          <p:nvPr/>
        </p:nvSpPr>
        <p:spPr>
          <a:xfrm>
            <a:off x="6273172" y="4913832"/>
            <a:ext cx="511574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2">
                    <a:lumMod val="49000"/>
                  </a:schemeClr>
                </a:solidFill>
              </a:rPr>
              <a:t>According to early years careers, there is a low number of childcare workers because that of the low wages. People are struggling working full weeks and being paid so little to make a living.</a:t>
            </a:r>
          </a:p>
        </p:txBody>
      </p:sp>
    </p:spTree>
    <p:extLst>
      <p:ext uri="{BB962C8B-B14F-4D97-AF65-F5344CB8AC3E}">
        <p14:creationId xmlns:p14="http://schemas.microsoft.com/office/powerpoint/2010/main" val="2518002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81B44-9E80-4FA5-E704-5BA0F56CEA32}"/>
              </a:ext>
            </a:extLst>
          </p:cNvPr>
          <p:cNvSpPr>
            <a:spLocks noGrp="1"/>
          </p:cNvSpPr>
          <p:nvPr>
            <p:ph type="title"/>
          </p:nvPr>
        </p:nvSpPr>
        <p:spPr>
          <a:xfrm>
            <a:off x="2816112" y="301343"/>
            <a:ext cx="2582762" cy="622234"/>
          </a:xfrm>
        </p:spPr>
        <p:txBody>
          <a:bodyPr/>
          <a:lstStyle/>
          <a:p>
            <a:r>
              <a:rPr lang="en-GB" dirty="0"/>
              <a:t>Challenge two </a:t>
            </a:r>
          </a:p>
        </p:txBody>
      </p:sp>
      <p:pic>
        <p:nvPicPr>
          <p:cNvPr id="5" name="Content Placeholder 4" descr="A child playing with toys&#10;&#10;AI-generated content may be incorrect.">
            <a:extLst>
              <a:ext uri="{FF2B5EF4-FFF2-40B4-BE49-F238E27FC236}">
                <a16:creationId xmlns:a16="http://schemas.microsoft.com/office/drawing/2014/main" id="{67F257F0-2BB7-ABA2-A39F-B798040E4B84}"/>
              </a:ext>
            </a:extLst>
          </p:cNvPr>
          <p:cNvPicPr>
            <a:picLocks noGrp="1" noChangeAspect="1"/>
          </p:cNvPicPr>
          <p:nvPr>
            <p:ph sz="half" idx="1"/>
          </p:nvPr>
        </p:nvPicPr>
        <p:blipFill>
          <a:blip r:embed="rId2"/>
          <a:stretch>
            <a:fillRect/>
          </a:stretch>
        </p:blipFill>
        <p:spPr>
          <a:xfrm>
            <a:off x="244131" y="741689"/>
            <a:ext cx="4007676" cy="2682527"/>
          </a:xfrm>
        </p:spPr>
      </p:pic>
      <p:sp>
        <p:nvSpPr>
          <p:cNvPr id="4" name="Content Placeholder 3">
            <a:extLst>
              <a:ext uri="{FF2B5EF4-FFF2-40B4-BE49-F238E27FC236}">
                <a16:creationId xmlns:a16="http://schemas.microsoft.com/office/drawing/2014/main" id="{1874F711-282D-9CF3-FE7E-C847C3272985}"/>
              </a:ext>
            </a:extLst>
          </p:cNvPr>
          <p:cNvSpPr>
            <a:spLocks noGrp="1"/>
          </p:cNvSpPr>
          <p:nvPr>
            <p:ph sz="half" idx="2"/>
          </p:nvPr>
        </p:nvSpPr>
        <p:spPr>
          <a:xfrm>
            <a:off x="5564394" y="308062"/>
            <a:ext cx="6066180" cy="6326382"/>
          </a:xfrm>
        </p:spPr>
        <p:txBody>
          <a:bodyPr vert="horz" lIns="91440" tIns="45720" rIns="91440" bIns="45720" rtlCol="0" anchor="t">
            <a:normAutofit fontScale="85000" lnSpcReduction="10000"/>
          </a:bodyPr>
          <a:lstStyle/>
          <a:p>
            <a:pPr marL="0" indent="0">
              <a:buNone/>
            </a:pPr>
            <a:r>
              <a:rPr lang="en-GB" dirty="0">
                <a:solidFill>
                  <a:srgbClr val="000000">
                    <a:alpha val="60000"/>
                  </a:srgbClr>
                </a:solidFill>
              </a:rPr>
              <a:t>Once again an issue that could cause difficulty when providing exceptional care in an enabling environment can be linked to financial problems as having a lack of resources can heavily impact the care providers ability to help the children's development and it can also impact the environments feel and use. As if the children don't have resources that they are interested in then they may struggle to be engaged in activities furthermore that will then impact their </a:t>
            </a:r>
            <a:r>
              <a:rPr lang="en-GB">
                <a:solidFill>
                  <a:srgbClr val="000000">
                    <a:alpha val="60000"/>
                  </a:srgbClr>
                </a:solidFill>
              </a:rPr>
              <a:t>development.</a:t>
            </a:r>
          </a:p>
          <a:p>
            <a:pPr marL="0" indent="0">
              <a:buNone/>
            </a:pPr>
            <a:r>
              <a:rPr lang="en-GB" dirty="0">
                <a:solidFill>
                  <a:srgbClr val="000000">
                    <a:alpha val="60000"/>
                  </a:srgbClr>
                </a:solidFill>
              </a:rPr>
              <a:t>The resources that setting could also struggle to get are ones there to help with specific needs to help children with their</a:t>
            </a:r>
            <a:r>
              <a:rPr lang="en-GB">
                <a:solidFill>
                  <a:srgbClr val="000000">
                    <a:alpha val="60000"/>
                  </a:srgbClr>
                </a:solidFill>
              </a:rPr>
              <a:t> additional needs. </a:t>
            </a:r>
          </a:p>
          <a:p>
            <a:pPr marL="0" indent="0">
              <a:buNone/>
            </a:pPr>
            <a:r>
              <a:rPr lang="en-GB" dirty="0">
                <a:solidFill>
                  <a:srgbClr val="000000">
                    <a:alpha val="60000"/>
                  </a:srgbClr>
                </a:solidFill>
              </a:rPr>
              <a:t>This could be not having the correct equipment to help non-verbal children communicate with you to ask for help.</a:t>
            </a:r>
          </a:p>
        </p:txBody>
      </p:sp>
      <p:pic>
        <p:nvPicPr>
          <p:cNvPr id="6" name="Picture 5" descr="A group of children playing with toys&#10;&#10;AI-generated content may be incorrect.">
            <a:extLst>
              <a:ext uri="{FF2B5EF4-FFF2-40B4-BE49-F238E27FC236}">
                <a16:creationId xmlns:a16="http://schemas.microsoft.com/office/drawing/2014/main" id="{73B3A039-D504-AF6A-FC08-A9B898A390E6}"/>
              </a:ext>
            </a:extLst>
          </p:cNvPr>
          <p:cNvPicPr>
            <a:picLocks noChangeAspect="1"/>
          </p:cNvPicPr>
          <p:nvPr/>
        </p:nvPicPr>
        <p:blipFill>
          <a:blip r:embed="rId3"/>
          <a:stretch>
            <a:fillRect/>
          </a:stretch>
        </p:blipFill>
        <p:spPr>
          <a:xfrm>
            <a:off x="595320" y="3441597"/>
            <a:ext cx="4783245" cy="2937614"/>
          </a:xfrm>
          <a:prstGeom prst="rect">
            <a:avLst/>
          </a:prstGeom>
        </p:spPr>
      </p:pic>
      <p:sp>
        <p:nvSpPr>
          <p:cNvPr id="7" name="TextBox 6">
            <a:extLst>
              <a:ext uri="{FF2B5EF4-FFF2-40B4-BE49-F238E27FC236}">
                <a16:creationId xmlns:a16="http://schemas.microsoft.com/office/drawing/2014/main" id="{82F10F10-6F76-B043-7D59-E527C4559D48}"/>
              </a:ext>
            </a:extLst>
          </p:cNvPr>
          <p:cNvSpPr txBox="1"/>
          <p:nvPr/>
        </p:nvSpPr>
        <p:spPr>
          <a:xfrm>
            <a:off x="241188" y="474770"/>
            <a:ext cx="221784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Shutterstock, 2021</a:t>
            </a:r>
          </a:p>
        </p:txBody>
      </p:sp>
      <p:sp>
        <p:nvSpPr>
          <p:cNvPr id="8" name="TextBox 7">
            <a:extLst>
              <a:ext uri="{FF2B5EF4-FFF2-40B4-BE49-F238E27FC236}">
                <a16:creationId xmlns:a16="http://schemas.microsoft.com/office/drawing/2014/main" id="{C1A7E159-06A3-7A37-08F6-FD51358A0826}"/>
              </a:ext>
            </a:extLst>
          </p:cNvPr>
          <p:cNvSpPr txBox="1"/>
          <p:nvPr/>
        </p:nvSpPr>
        <p:spPr>
          <a:xfrm>
            <a:off x="609320" y="6474023"/>
            <a:ext cx="43794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Home childcare, 2024</a:t>
            </a:r>
          </a:p>
        </p:txBody>
      </p:sp>
    </p:spTree>
    <p:extLst>
      <p:ext uri="{BB962C8B-B14F-4D97-AF65-F5344CB8AC3E}">
        <p14:creationId xmlns:p14="http://schemas.microsoft.com/office/powerpoint/2010/main" val="307604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E6C69-000A-3892-2B54-B5FCD37DF01C}"/>
              </a:ext>
            </a:extLst>
          </p:cNvPr>
          <p:cNvSpPr>
            <a:spLocks noGrp="1"/>
          </p:cNvSpPr>
          <p:nvPr>
            <p:ph type="title"/>
          </p:nvPr>
        </p:nvSpPr>
        <p:spPr>
          <a:xfrm>
            <a:off x="4308797" y="290905"/>
            <a:ext cx="2937666" cy="622234"/>
          </a:xfrm>
        </p:spPr>
        <p:txBody>
          <a:bodyPr/>
          <a:lstStyle/>
          <a:p>
            <a:r>
              <a:rPr lang="en-GB" dirty="0"/>
              <a:t>Challenge Three</a:t>
            </a:r>
          </a:p>
        </p:txBody>
      </p:sp>
      <p:sp>
        <p:nvSpPr>
          <p:cNvPr id="3" name="Content Placeholder 2">
            <a:extLst>
              <a:ext uri="{FF2B5EF4-FFF2-40B4-BE49-F238E27FC236}">
                <a16:creationId xmlns:a16="http://schemas.microsoft.com/office/drawing/2014/main" id="{AB6BA2D1-AE49-EBD1-FE9D-2222D405B2F7}"/>
              </a:ext>
            </a:extLst>
          </p:cNvPr>
          <p:cNvSpPr>
            <a:spLocks noGrp="1"/>
          </p:cNvSpPr>
          <p:nvPr>
            <p:ph sz="half" idx="1"/>
          </p:nvPr>
        </p:nvSpPr>
        <p:spPr>
          <a:xfrm>
            <a:off x="582304" y="903048"/>
            <a:ext cx="5178920" cy="5491314"/>
          </a:xfrm>
        </p:spPr>
        <p:txBody>
          <a:bodyPr vert="horz" lIns="91440" tIns="45720" rIns="91440" bIns="45720" rtlCol="0" anchor="t">
            <a:noAutofit/>
          </a:bodyPr>
          <a:lstStyle/>
          <a:p>
            <a:pPr marL="0" indent="0">
              <a:buNone/>
            </a:pPr>
            <a:r>
              <a:rPr lang="en-GB" sz="1100" dirty="0">
                <a:solidFill>
                  <a:srgbClr val="000000">
                    <a:alpha val="60000"/>
                  </a:srgbClr>
                </a:solidFill>
              </a:rPr>
              <a:t>The way an environment is set up and decorated can also be an challenge for </a:t>
            </a:r>
            <a:r>
              <a:rPr lang="en-GB" sz="1100">
                <a:solidFill>
                  <a:srgbClr val="000000">
                    <a:alpha val="60000"/>
                  </a:srgbClr>
                </a:solidFill>
              </a:rPr>
              <a:t>children to engage with.</a:t>
            </a:r>
            <a:endParaRPr lang="en-GB" sz="1100" dirty="0">
              <a:solidFill>
                <a:srgbClr val="000000">
                  <a:alpha val="60000"/>
                </a:srgbClr>
              </a:solidFill>
            </a:endParaRPr>
          </a:p>
          <a:p>
            <a:pPr marL="0" indent="0">
              <a:buNone/>
            </a:pPr>
            <a:r>
              <a:rPr lang="en-GB" sz="1100" dirty="0">
                <a:solidFill>
                  <a:srgbClr val="000000">
                    <a:alpha val="60000"/>
                  </a:srgbClr>
                </a:solidFill>
              </a:rPr>
              <a:t>For example, like mentioned the lack of resources or just resources that are too old and outdated for the children where they don't gain anything form. A room that may be too small and not having a flow walkway for the children to move from area to area means that the children might realise the issue and end up in one area all the time whether its because that area have the most space to move around in or </a:t>
            </a:r>
            <a:r>
              <a:rPr lang="en-GB" sz="1100">
                <a:solidFill>
                  <a:srgbClr val="000000">
                    <a:alpha val="60000"/>
                  </a:srgbClr>
                </a:solidFill>
              </a:rPr>
              <a:t>that it have the best resources.</a:t>
            </a:r>
            <a:endParaRPr lang="en-GB" sz="1100" dirty="0">
              <a:solidFill>
                <a:srgbClr val="000000">
                  <a:alpha val="60000"/>
                </a:srgbClr>
              </a:solidFill>
            </a:endParaRPr>
          </a:p>
          <a:p>
            <a:pPr marL="0" indent="0">
              <a:buNone/>
            </a:pPr>
            <a:r>
              <a:rPr lang="en-GB" sz="1100" dirty="0">
                <a:solidFill>
                  <a:srgbClr val="000000">
                    <a:alpha val="60000"/>
                  </a:srgbClr>
                </a:solidFill>
              </a:rPr>
              <a:t>Another issue with the environment could be that is has too much with in the area which could mean that the children get overstimulated and intimidated by this and once again they end up playing is one area all the time </a:t>
            </a:r>
            <a:r>
              <a:rPr lang="en-GB" sz="1100">
                <a:solidFill>
                  <a:srgbClr val="000000">
                    <a:alpha val="60000"/>
                  </a:srgbClr>
                </a:solidFill>
              </a:rPr>
              <a:t>instead of exploring the whole environment. </a:t>
            </a:r>
            <a:endParaRPr lang="en-GB" sz="1100" dirty="0">
              <a:solidFill>
                <a:srgbClr val="000000">
                  <a:alpha val="60000"/>
                </a:srgbClr>
              </a:solidFill>
            </a:endParaRPr>
          </a:p>
          <a:p>
            <a:pPr marL="0" indent="0">
              <a:buNone/>
            </a:pPr>
            <a:r>
              <a:rPr lang="en-GB" sz="1100" dirty="0">
                <a:solidFill>
                  <a:srgbClr val="000000">
                    <a:alpha val="60000"/>
                  </a:srgbClr>
                </a:solidFill>
              </a:rPr>
              <a:t>Children may find their environment too overstimulating due to multiple reasons that could be that it is too bright and that there are too many colours all around the areas. It could also be too many activities set up to be done which could be hard for the child to decide which one to do first which could further result for the child to not do any of them.</a:t>
            </a:r>
          </a:p>
        </p:txBody>
      </p:sp>
      <p:pic>
        <p:nvPicPr>
          <p:cNvPr id="5" name="Content Placeholder 4" descr="A classroom with a table and chairs&#10;&#10;AI-generated content may be incorrect.">
            <a:extLst>
              <a:ext uri="{FF2B5EF4-FFF2-40B4-BE49-F238E27FC236}">
                <a16:creationId xmlns:a16="http://schemas.microsoft.com/office/drawing/2014/main" id="{B09E6DAA-260D-708A-6611-164F94A46833}"/>
              </a:ext>
            </a:extLst>
          </p:cNvPr>
          <p:cNvPicPr>
            <a:picLocks noGrp="1" noChangeAspect="1"/>
          </p:cNvPicPr>
          <p:nvPr>
            <p:ph sz="half" idx="2"/>
          </p:nvPr>
        </p:nvPicPr>
        <p:blipFill>
          <a:blip r:embed="rId2"/>
          <a:stretch>
            <a:fillRect/>
          </a:stretch>
        </p:blipFill>
        <p:spPr>
          <a:xfrm>
            <a:off x="6101087" y="907006"/>
            <a:ext cx="2905125" cy="2842494"/>
          </a:xfrm>
        </p:spPr>
      </p:pic>
      <p:pic>
        <p:nvPicPr>
          <p:cNvPr id="6" name="Picture 5" descr="A room with tables and chairs&#10;&#10;AI-generated content may be incorrect.">
            <a:extLst>
              <a:ext uri="{FF2B5EF4-FFF2-40B4-BE49-F238E27FC236}">
                <a16:creationId xmlns:a16="http://schemas.microsoft.com/office/drawing/2014/main" id="{CED20E87-D362-25B5-C334-C847158E2C26}"/>
              </a:ext>
            </a:extLst>
          </p:cNvPr>
          <p:cNvPicPr>
            <a:picLocks noChangeAspect="1"/>
          </p:cNvPicPr>
          <p:nvPr/>
        </p:nvPicPr>
        <p:blipFill>
          <a:blip r:embed="rId3"/>
          <a:stretch>
            <a:fillRect/>
          </a:stretch>
        </p:blipFill>
        <p:spPr>
          <a:xfrm>
            <a:off x="7460167" y="3228545"/>
            <a:ext cx="4356317" cy="3267466"/>
          </a:xfrm>
          <a:prstGeom prst="rect">
            <a:avLst/>
          </a:prstGeom>
        </p:spPr>
      </p:pic>
      <p:sp>
        <p:nvSpPr>
          <p:cNvPr id="7" name="TextBox 6">
            <a:extLst>
              <a:ext uri="{FF2B5EF4-FFF2-40B4-BE49-F238E27FC236}">
                <a16:creationId xmlns:a16="http://schemas.microsoft.com/office/drawing/2014/main" id="{1FC46F5E-75B5-9F2E-A7CF-99173824ECBF}"/>
              </a:ext>
            </a:extLst>
          </p:cNvPr>
          <p:cNvSpPr txBox="1"/>
          <p:nvPr/>
        </p:nvSpPr>
        <p:spPr>
          <a:xfrm>
            <a:off x="9152491" y="939367"/>
            <a:ext cx="2449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t>Overstimulating</a:t>
            </a:r>
            <a:endParaRPr lang="en-US" dirty="0"/>
          </a:p>
        </p:txBody>
      </p:sp>
      <p:sp>
        <p:nvSpPr>
          <p:cNvPr id="8" name="TextBox 7">
            <a:extLst>
              <a:ext uri="{FF2B5EF4-FFF2-40B4-BE49-F238E27FC236}">
                <a16:creationId xmlns:a16="http://schemas.microsoft.com/office/drawing/2014/main" id="{9D1110B0-1398-81D8-C6E4-94F97814CE8B}"/>
              </a:ext>
            </a:extLst>
          </p:cNvPr>
          <p:cNvSpPr txBox="1"/>
          <p:nvPr/>
        </p:nvSpPr>
        <p:spPr>
          <a:xfrm>
            <a:off x="5532091" y="5907956"/>
            <a:ext cx="19326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Not overstimulating - </a:t>
            </a:r>
          </a:p>
        </p:txBody>
      </p:sp>
    </p:spTree>
    <p:extLst>
      <p:ext uri="{BB962C8B-B14F-4D97-AF65-F5344CB8AC3E}">
        <p14:creationId xmlns:p14="http://schemas.microsoft.com/office/powerpoint/2010/main" val="2335240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6BAF-92B9-4BF0-849F-8EA80999E5E9}"/>
              </a:ext>
            </a:extLst>
          </p:cNvPr>
          <p:cNvSpPr>
            <a:spLocks noGrp="1"/>
          </p:cNvSpPr>
          <p:nvPr>
            <p:ph type="ctrTitle"/>
          </p:nvPr>
        </p:nvSpPr>
        <p:spPr>
          <a:xfrm>
            <a:off x="-1348" y="938"/>
            <a:ext cx="7977600" cy="2085696"/>
          </a:xfrm>
        </p:spPr>
        <p:txBody>
          <a:bodyPr/>
          <a:lstStyle/>
          <a:p>
            <a:r>
              <a:rPr lang="en-US" dirty="0"/>
              <a:t>Professional partnership</a:t>
            </a:r>
          </a:p>
        </p:txBody>
      </p:sp>
      <p:sp>
        <p:nvSpPr>
          <p:cNvPr id="5" name="Subtitle 4">
            <a:extLst>
              <a:ext uri="{FF2B5EF4-FFF2-40B4-BE49-F238E27FC236}">
                <a16:creationId xmlns:a16="http://schemas.microsoft.com/office/drawing/2014/main" id="{4231B86A-DCCB-FA43-7F85-78E2E16A1C5B}"/>
              </a:ext>
            </a:extLst>
          </p:cNvPr>
          <p:cNvSpPr>
            <a:spLocks noGrp="1"/>
          </p:cNvSpPr>
          <p:nvPr>
            <p:ph type="subTitle" idx="1"/>
          </p:nvPr>
        </p:nvSpPr>
        <p:spPr>
          <a:xfrm>
            <a:off x="986" y="6576237"/>
            <a:ext cx="5760000" cy="277415"/>
          </a:xfrm>
        </p:spPr>
        <p:txBody>
          <a:bodyPr vert="horz" lIns="91440" tIns="45720" rIns="91440" bIns="45720" rtlCol="0" anchor="t">
            <a:normAutofit/>
          </a:bodyPr>
          <a:lstStyle/>
          <a:p>
            <a:r>
              <a:rPr lang="en-GB" sz="1050" dirty="0">
                <a:ea typeface="+mn-lt"/>
                <a:cs typeface="+mn-lt"/>
                <a:hlinkClick r:id="rId2"/>
              </a:rPr>
              <a:t>https://www.wakefieldscp.org.uk/professionals/</a:t>
            </a:r>
            <a:r>
              <a:rPr lang="en-GB" sz="1050" dirty="0">
                <a:ea typeface="+mn-lt"/>
                <a:cs typeface="+mn-lt"/>
              </a:rPr>
              <a:t>, 2025</a:t>
            </a:r>
            <a:endParaRPr lang="en-US" sz="1050" dirty="0"/>
          </a:p>
        </p:txBody>
      </p:sp>
      <p:pic>
        <p:nvPicPr>
          <p:cNvPr id="6" name="Picture 5" descr="A person standing in front of a group of people&#10;&#10;AI-generated content may be incorrect.">
            <a:extLst>
              <a:ext uri="{FF2B5EF4-FFF2-40B4-BE49-F238E27FC236}">
                <a16:creationId xmlns:a16="http://schemas.microsoft.com/office/drawing/2014/main" id="{FABA8511-0516-4AF1-EC51-E323DB62E393}"/>
              </a:ext>
            </a:extLst>
          </p:cNvPr>
          <p:cNvPicPr>
            <a:picLocks noChangeAspect="1"/>
          </p:cNvPicPr>
          <p:nvPr/>
        </p:nvPicPr>
        <p:blipFill>
          <a:blip r:embed="rId3"/>
          <a:stretch>
            <a:fillRect/>
          </a:stretch>
        </p:blipFill>
        <p:spPr>
          <a:xfrm>
            <a:off x="1138989" y="2501801"/>
            <a:ext cx="5940077" cy="3679651"/>
          </a:xfrm>
          <a:prstGeom prst="rect">
            <a:avLst/>
          </a:prstGeom>
        </p:spPr>
      </p:pic>
    </p:spTree>
    <p:extLst>
      <p:ext uri="{BB962C8B-B14F-4D97-AF65-F5344CB8AC3E}">
        <p14:creationId xmlns:p14="http://schemas.microsoft.com/office/powerpoint/2010/main" val="1400671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BA46-640D-CF7B-D189-58E408A969EB}"/>
              </a:ext>
            </a:extLst>
          </p:cNvPr>
          <p:cNvSpPr>
            <a:spLocks noGrp="1"/>
          </p:cNvSpPr>
          <p:nvPr>
            <p:ph type="title"/>
          </p:nvPr>
        </p:nvSpPr>
        <p:spPr/>
        <p:txBody>
          <a:bodyPr/>
          <a:lstStyle/>
          <a:p>
            <a:pPr algn="ctr"/>
            <a:r>
              <a:rPr lang="en-GB" dirty="0"/>
              <a:t>What is the role of an early years practitioner during the first 1000 days?</a:t>
            </a:r>
            <a:endParaRPr lang="en-US"/>
          </a:p>
        </p:txBody>
      </p:sp>
      <p:sp>
        <p:nvSpPr>
          <p:cNvPr id="3" name="Content Placeholder 2">
            <a:extLst>
              <a:ext uri="{FF2B5EF4-FFF2-40B4-BE49-F238E27FC236}">
                <a16:creationId xmlns:a16="http://schemas.microsoft.com/office/drawing/2014/main" id="{26F02790-0B17-2895-4A4C-A63FA25C4EBF}"/>
              </a:ext>
            </a:extLst>
          </p:cNvPr>
          <p:cNvSpPr>
            <a:spLocks noGrp="1"/>
          </p:cNvSpPr>
          <p:nvPr>
            <p:ph idx="1"/>
          </p:nvPr>
        </p:nvSpPr>
        <p:spPr>
          <a:xfrm>
            <a:off x="1772277" y="1498034"/>
            <a:ext cx="8647447" cy="4864823"/>
          </a:xfrm>
        </p:spPr>
        <p:txBody>
          <a:bodyPr vert="horz" lIns="91440" tIns="45720" rIns="91440" bIns="45720" rtlCol="0" anchor="t">
            <a:normAutofit fontScale="62500" lnSpcReduction="20000"/>
          </a:bodyPr>
          <a:lstStyle/>
          <a:p>
            <a:pPr marL="359410" indent="-359410" algn="ctr"/>
            <a:r>
              <a:rPr lang="en-GB" dirty="0">
                <a:solidFill>
                  <a:srgbClr val="000000">
                    <a:alpha val="60000"/>
                  </a:srgbClr>
                </a:solidFill>
              </a:rPr>
              <a:t>The early years practitioners role during the first 1000 days are to be there to help the infants development whether that be to support through activities or helping care givers with finding support and any advise they need or even being a stable, positive and </a:t>
            </a:r>
            <a:r>
              <a:rPr lang="en-GB" dirty="0" err="1">
                <a:solidFill>
                  <a:srgbClr val="000000">
                    <a:alpha val="60000"/>
                  </a:srgbClr>
                </a:solidFill>
              </a:rPr>
              <a:t>consistant</a:t>
            </a:r>
            <a:r>
              <a:rPr lang="en-GB" dirty="0">
                <a:solidFill>
                  <a:srgbClr val="000000">
                    <a:alpha val="60000"/>
                  </a:srgbClr>
                </a:solidFill>
              </a:rPr>
              <a:t> care giver in that infants life themselves.</a:t>
            </a:r>
          </a:p>
          <a:p>
            <a:pPr marL="359410" indent="-359410" algn="ctr"/>
            <a:r>
              <a:rPr lang="en-GB" dirty="0">
                <a:solidFill>
                  <a:srgbClr val="000000">
                    <a:alpha val="60000"/>
                  </a:srgbClr>
                </a:solidFill>
              </a:rPr>
              <a:t>Supporting parents can include giving advise for situations where they may be overwhelmed or not know how to deal with or it could be to help them get in contact with other professionals to help the child be supported in everyway possible.</a:t>
            </a:r>
          </a:p>
          <a:p>
            <a:pPr marL="359410" indent="-359410" algn="ctr"/>
            <a:r>
              <a:rPr lang="en-GB" dirty="0">
                <a:solidFill>
                  <a:srgbClr val="000000">
                    <a:alpha val="60000"/>
                  </a:srgbClr>
                </a:solidFill>
              </a:rPr>
              <a:t>It can be overwhelming for parents with a newborn especially so if the newborn is their first child then they may not know what they need or who they need to be in contact with so having an early years practitioner helping like from the infants nursery can help the parents quite a bit. Whether that be just to have someone to talk things through about any issues or look for advise with or it could be nice to have someone who knows what they are talking about to point them in the direction they need.</a:t>
            </a:r>
          </a:p>
          <a:p>
            <a:pPr marL="359410" indent="-359410" algn="ctr"/>
            <a:r>
              <a:rPr lang="en-GB" dirty="0">
                <a:solidFill>
                  <a:srgbClr val="000000">
                    <a:alpha val="60000"/>
                  </a:srgbClr>
                </a:solidFill>
              </a:rPr>
              <a:t>They other professionals that they parents might need to be introduced to could be people like speech and language therapists or even a behaviour psychologist or something as simple and a new paediatrician or dentist</a:t>
            </a:r>
          </a:p>
        </p:txBody>
      </p:sp>
    </p:spTree>
    <p:extLst>
      <p:ext uri="{BB962C8B-B14F-4D97-AF65-F5344CB8AC3E}">
        <p14:creationId xmlns:p14="http://schemas.microsoft.com/office/powerpoint/2010/main" val="4260731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5A8C7-F0A8-A184-67B4-CDB430AD56E9}"/>
              </a:ext>
            </a:extLst>
          </p:cNvPr>
          <p:cNvSpPr>
            <a:spLocks noGrp="1"/>
          </p:cNvSpPr>
          <p:nvPr>
            <p:ph type="title"/>
          </p:nvPr>
        </p:nvSpPr>
        <p:spPr/>
        <p:txBody>
          <a:bodyPr/>
          <a:lstStyle/>
          <a:p>
            <a:r>
              <a:rPr lang="en-GB" dirty="0"/>
              <a:t>Effective partnership</a:t>
            </a:r>
          </a:p>
        </p:txBody>
      </p:sp>
      <p:sp>
        <p:nvSpPr>
          <p:cNvPr id="3" name="Content Placeholder 2">
            <a:extLst>
              <a:ext uri="{FF2B5EF4-FFF2-40B4-BE49-F238E27FC236}">
                <a16:creationId xmlns:a16="http://schemas.microsoft.com/office/drawing/2014/main" id="{CA8FB445-A5FE-B10B-FAC5-6B62223A0DBC}"/>
              </a:ext>
            </a:extLst>
          </p:cNvPr>
          <p:cNvSpPr>
            <a:spLocks noGrp="1"/>
          </p:cNvSpPr>
          <p:nvPr>
            <p:ph sz="half" idx="1"/>
          </p:nvPr>
        </p:nvSpPr>
        <p:spPr/>
        <p:txBody>
          <a:bodyPr vert="horz" lIns="91440" tIns="45720" rIns="91440" bIns="45720" rtlCol="0" anchor="t">
            <a:normAutofit fontScale="62500" lnSpcReduction="20000"/>
          </a:bodyPr>
          <a:lstStyle/>
          <a:p>
            <a:pPr marL="359410" indent="-359410"/>
            <a:r>
              <a:rPr lang="en-GB" dirty="0">
                <a:solidFill>
                  <a:srgbClr val="000000">
                    <a:alpha val="60000"/>
                  </a:srgbClr>
                </a:solidFill>
              </a:rPr>
              <a:t>Multi-agency working is where multiple professionals work together to help the child develop positively while being safe and healthy.</a:t>
            </a:r>
          </a:p>
          <a:p>
            <a:pPr marL="359410" indent="-359410"/>
            <a:r>
              <a:rPr lang="en-GB" dirty="0">
                <a:solidFill>
                  <a:srgbClr val="000000">
                    <a:alpha val="60000"/>
                  </a:srgbClr>
                </a:solidFill>
              </a:rPr>
              <a:t>Effective partnership is where all the care givers in the child's life work together seamlessly to help the child thrive.</a:t>
            </a:r>
          </a:p>
          <a:p>
            <a:pPr marL="359410" indent="-359410"/>
            <a:r>
              <a:rPr lang="en-GB" dirty="0">
                <a:solidFill>
                  <a:srgbClr val="000000">
                    <a:alpha val="60000"/>
                  </a:srgbClr>
                </a:solidFill>
              </a:rPr>
              <a:t>This includes the parents and the nursery workers working together and communicating any issues or questions related to the child. It is also related to any other professional like paediatrician, speech therapist or childcare worker to work with the parents and communicate so that everyone is up to date and understands what way is to best care for the child so that the child is able to thrive and enjoy.</a:t>
            </a:r>
          </a:p>
        </p:txBody>
      </p:sp>
      <p:pic>
        <p:nvPicPr>
          <p:cNvPr id="5" name="Content Placeholder 4">
            <a:extLst>
              <a:ext uri="{FF2B5EF4-FFF2-40B4-BE49-F238E27FC236}">
                <a16:creationId xmlns:a16="http://schemas.microsoft.com/office/drawing/2014/main" id="{82A93457-7691-C1AE-C669-3AD4BF7014BB}"/>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tretch>
            <a:fillRect/>
          </a:stretch>
        </p:blipFill>
        <p:spPr>
          <a:xfrm>
            <a:off x="6555636" y="652082"/>
            <a:ext cx="4929188" cy="3070507"/>
          </a:xfrm>
        </p:spPr>
      </p:pic>
      <p:sp>
        <p:nvSpPr>
          <p:cNvPr id="6" name="TextBox 5">
            <a:extLst>
              <a:ext uri="{FF2B5EF4-FFF2-40B4-BE49-F238E27FC236}">
                <a16:creationId xmlns:a16="http://schemas.microsoft.com/office/drawing/2014/main" id="{FC81F352-BB10-78A0-7AE2-9E4917DA0EBB}"/>
              </a:ext>
            </a:extLst>
          </p:cNvPr>
          <p:cNvSpPr txBox="1"/>
          <p:nvPr/>
        </p:nvSpPr>
        <p:spPr>
          <a:xfrm>
            <a:off x="6846447" y="3934256"/>
            <a:ext cx="4116269" cy="4480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2B1CCFF5-A341-899B-6B2F-5C331F6DBE06}"/>
              </a:ext>
            </a:extLst>
          </p:cNvPr>
          <p:cNvSpPr txBox="1"/>
          <p:nvPr/>
        </p:nvSpPr>
        <p:spPr>
          <a:xfrm>
            <a:off x="6608432" y="3976260"/>
            <a:ext cx="324821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hlinkClick r:id="rId4"/>
              </a:rPr>
              <a:t>https://www.wakefieldscp.org.uk/professionals/</a:t>
            </a:r>
            <a:r>
              <a:rPr lang="en-GB" sz="1400" dirty="0">
                <a:ea typeface="+mn-lt"/>
                <a:cs typeface="+mn-lt"/>
              </a:rPr>
              <a:t>, 2025</a:t>
            </a:r>
            <a:endParaRPr lang="en-US" sz="1400" dirty="0"/>
          </a:p>
        </p:txBody>
      </p:sp>
    </p:spTree>
    <p:extLst>
      <p:ext uri="{BB962C8B-B14F-4D97-AF65-F5344CB8AC3E}">
        <p14:creationId xmlns:p14="http://schemas.microsoft.com/office/powerpoint/2010/main" val="2198719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B2FF-A30C-C68A-2675-33A63110624A}"/>
              </a:ext>
            </a:extLst>
          </p:cNvPr>
          <p:cNvSpPr>
            <a:spLocks noGrp="1"/>
          </p:cNvSpPr>
          <p:nvPr>
            <p:ph type="ctrTitle"/>
          </p:nvPr>
        </p:nvSpPr>
        <p:spPr/>
        <p:txBody>
          <a:bodyPr/>
          <a:lstStyle/>
          <a:p>
            <a:r>
              <a:rPr lang="en-US" dirty="0"/>
              <a:t>Engaging activities</a:t>
            </a:r>
          </a:p>
        </p:txBody>
      </p:sp>
      <p:sp>
        <p:nvSpPr>
          <p:cNvPr id="3" name="Subtitle 2">
            <a:extLst>
              <a:ext uri="{FF2B5EF4-FFF2-40B4-BE49-F238E27FC236}">
                <a16:creationId xmlns:a16="http://schemas.microsoft.com/office/drawing/2014/main" id="{EF462E10-DAA4-8A89-27C6-17290901A552}"/>
              </a:ext>
            </a:extLst>
          </p:cNvPr>
          <p:cNvSpPr>
            <a:spLocks noGrp="1"/>
          </p:cNvSpPr>
          <p:nvPr>
            <p:ph type="subTitle" idx="1"/>
          </p:nvPr>
        </p:nvSpPr>
        <p:spPr>
          <a:xfrm>
            <a:off x="8449147" y="6534330"/>
            <a:ext cx="5760000" cy="1832730"/>
          </a:xfrm>
        </p:spPr>
        <p:txBody>
          <a:bodyPr vert="horz" lIns="91440" tIns="45720" rIns="91440" bIns="45720" rtlCol="0" anchor="t">
            <a:normAutofit/>
          </a:bodyPr>
          <a:lstStyle/>
          <a:p>
            <a:r>
              <a:rPr lang="en-US" sz="1400" err="1">
                <a:solidFill>
                  <a:srgbClr val="000000">
                    <a:alpha val="60000"/>
                  </a:srgbClr>
                </a:solidFill>
              </a:rPr>
              <a:t>Pixartprinting</a:t>
            </a:r>
            <a:r>
              <a:rPr lang="en-US" sz="1400" dirty="0">
                <a:solidFill>
                  <a:srgbClr val="000000">
                    <a:alpha val="60000"/>
                  </a:srgbClr>
                </a:solidFill>
              </a:rPr>
              <a:t>, 2025</a:t>
            </a:r>
          </a:p>
        </p:txBody>
      </p:sp>
      <p:pic>
        <p:nvPicPr>
          <p:cNvPr id="4" name="Picture 3" descr="mother natured, 2025&#10;">
            <a:extLst>
              <a:ext uri="{FF2B5EF4-FFF2-40B4-BE49-F238E27FC236}">
                <a16:creationId xmlns:a16="http://schemas.microsoft.com/office/drawing/2014/main" id="{DD9671CE-EB75-ED32-C11A-A1F8F6845339}"/>
              </a:ext>
            </a:extLst>
          </p:cNvPr>
          <p:cNvPicPr>
            <a:picLocks noChangeAspect="1"/>
          </p:cNvPicPr>
          <p:nvPr/>
        </p:nvPicPr>
        <p:blipFill>
          <a:blip r:embed="rId2"/>
          <a:stretch>
            <a:fillRect/>
          </a:stretch>
        </p:blipFill>
        <p:spPr>
          <a:xfrm>
            <a:off x="105616" y="8404"/>
            <a:ext cx="3268195" cy="3171264"/>
          </a:xfrm>
          <a:prstGeom prst="rect">
            <a:avLst/>
          </a:prstGeom>
        </p:spPr>
      </p:pic>
      <p:sp>
        <p:nvSpPr>
          <p:cNvPr id="5" name="TextBox 4">
            <a:extLst>
              <a:ext uri="{FF2B5EF4-FFF2-40B4-BE49-F238E27FC236}">
                <a16:creationId xmlns:a16="http://schemas.microsoft.com/office/drawing/2014/main" id="{E05AA29E-30AD-A5EB-91A5-D1F7927B8FA5}"/>
              </a:ext>
            </a:extLst>
          </p:cNvPr>
          <p:cNvSpPr txBox="1"/>
          <p:nvPr/>
        </p:nvSpPr>
        <p:spPr>
          <a:xfrm>
            <a:off x="100466" y="3125050"/>
            <a:ext cx="217014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Mother natured, 2024</a:t>
            </a:r>
          </a:p>
        </p:txBody>
      </p:sp>
      <p:pic>
        <p:nvPicPr>
          <p:cNvPr id="6" name="Picture 5" descr="A collection of children&amp;#39;s books&#10;&#10;AI-generated content may be incorrect.">
            <a:extLst>
              <a:ext uri="{FF2B5EF4-FFF2-40B4-BE49-F238E27FC236}">
                <a16:creationId xmlns:a16="http://schemas.microsoft.com/office/drawing/2014/main" id="{5E7F4344-E4F7-BD96-CA71-DDAF5DE2AA72}"/>
              </a:ext>
            </a:extLst>
          </p:cNvPr>
          <p:cNvPicPr>
            <a:picLocks noChangeAspect="1"/>
          </p:cNvPicPr>
          <p:nvPr/>
        </p:nvPicPr>
        <p:blipFill>
          <a:blip r:embed="rId3"/>
          <a:stretch>
            <a:fillRect/>
          </a:stretch>
        </p:blipFill>
        <p:spPr>
          <a:xfrm>
            <a:off x="7509062" y="3278842"/>
            <a:ext cx="4681817" cy="3269876"/>
          </a:xfrm>
          <a:prstGeom prst="rect">
            <a:avLst/>
          </a:prstGeom>
        </p:spPr>
      </p:pic>
    </p:spTree>
    <p:extLst>
      <p:ext uri="{BB962C8B-B14F-4D97-AF65-F5344CB8AC3E}">
        <p14:creationId xmlns:p14="http://schemas.microsoft.com/office/powerpoint/2010/main" val="168806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4E2E7-A258-075B-D016-AE17E4569E2D}"/>
              </a:ext>
            </a:extLst>
          </p:cNvPr>
          <p:cNvSpPr>
            <a:spLocks noGrp="1"/>
          </p:cNvSpPr>
          <p:nvPr>
            <p:ph type="title"/>
          </p:nvPr>
        </p:nvSpPr>
        <p:spPr>
          <a:xfrm>
            <a:off x="3901701" y="155207"/>
            <a:ext cx="4920954" cy="622234"/>
          </a:xfrm>
        </p:spPr>
        <p:txBody>
          <a:bodyPr/>
          <a:lstStyle/>
          <a:p>
            <a:pPr algn="ctr"/>
            <a:r>
              <a:rPr lang="en-GB"/>
              <a:t>Sensory treasure hunt </a:t>
            </a:r>
            <a:endParaRPr lang="en-US"/>
          </a:p>
        </p:txBody>
      </p:sp>
      <p:sp>
        <p:nvSpPr>
          <p:cNvPr id="3" name="Content Placeholder 2">
            <a:extLst>
              <a:ext uri="{FF2B5EF4-FFF2-40B4-BE49-F238E27FC236}">
                <a16:creationId xmlns:a16="http://schemas.microsoft.com/office/drawing/2014/main" id="{262C897A-62C8-CEE8-7701-CB25F3D3F8EC}"/>
              </a:ext>
            </a:extLst>
          </p:cNvPr>
          <p:cNvSpPr>
            <a:spLocks noGrp="1"/>
          </p:cNvSpPr>
          <p:nvPr>
            <p:ph sz="half" idx="1"/>
          </p:nvPr>
        </p:nvSpPr>
        <p:spPr>
          <a:xfrm>
            <a:off x="457044" y="412445"/>
            <a:ext cx="4176839" cy="6159370"/>
          </a:xfrm>
        </p:spPr>
        <p:txBody>
          <a:bodyPr vert="horz" lIns="91440" tIns="45720" rIns="91440" bIns="45720" rtlCol="0" anchor="t">
            <a:normAutofit lnSpcReduction="10000"/>
          </a:bodyPr>
          <a:lstStyle/>
          <a:p>
            <a:pPr marL="359410" indent="-359410"/>
            <a:r>
              <a:rPr lang="en-GB" sz="1800" dirty="0">
                <a:solidFill>
                  <a:srgbClr val="000000">
                    <a:alpha val="60000"/>
                  </a:srgbClr>
                </a:solidFill>
              </a:rPr>
              <a:t>With a sensory treasure hunt the children would get given a list of different textures or different adjectives that they then have to go find items that could be described with these words. </a:t>
            </a:r>
          </a:p>
          <a:p>
            <a:pPr marL="359410" indent="-359410"/>
            <a:r>
              <a:rPr lang="en-GB" sz="1800" dirty="0">
                <a:solidFill>
                  <a:srgbClr val="000000">
                    <a:alpha val="60000"/>
                  </a:srgbClr>
                </a:solidFill>
              </a:rPr>
              <a:t>It would mainly be an adult led activity where the children would be able to explore and find items but the adults would help them to find the items that meet the criteria.</a:t>
            </a:r>
          </a:p>
          <a:p>
            <a:pPr marL="359410" indent="-359410"/>
            <a:r>
              <a:rPr lang="en-GB" sz="1800" dirty="0">
                <a:solidFill>
                  <a:srgbClr val="000000">
                    <a:alpha val="60000"/>
                  </a:srgbClr>
                </a:solidFill>
              </a:rPr>
              <a:t>This activity is aimed at children aged 18 months to 2/2.5 years as they are in their exploring era.</a:t>
            </a:r>
          </a:p>
          <a:p>
            <a:pPr marL="359410" indent="-359410"/>
            <a:endParaRPr lang="en-GB" dirty="0">
              <a:solidFill>
                <a:srgbClr val="000000">
                  <a:alpha val="60000"/>
                </a:srgbClr>
              </a:solidFill>
            </a:endParaRPr>
          </a:p>
        </p:txBody>
      </p:sp>
      <p:sp>
        <p:nvSpPr>
          <p:cNvPr id="4" name="Content Placeholder 3">
            <a:extLst>
              <a:ext uri="{FF2B5EF4-FFF2-40B4-BE49-F238E27FC236}">
                <a16:creationId xmlns:a16="http://schemas.microsoft.com/office/drawing/2014/main" id="{D6490E8E-73CB-3F59-B5AA-B6E5347B180A}"/>
              </a:ext>
            </a:extLst>
          </p:cNvPr>
          <p:cNvSpPr>
            <a:spLocks noGrp="1"/>
          </p:cNvSpPr>
          <p:nvPr>
            <p:ph sz="half" idx="2"/>
          </p:nvPr>
        </p:nvSpPr>
        <p:spPr>
          <a:xfrm>
            <a:off x="4739763" y="767350"/>
            <a:ext cx="3707113" cy="4593615"/>
          </a:xfrm>
        </p:spPr>
        <p:txBody>
          <a:bodyPr vert="horz" lIns="91440" tIns="45720" rIns="91440" bIns="45720" rtlCol="0" anchor="t">
            <a:normAutofit lnSpcReduction="10000"/>
          </a:bodyPr>
          <a:lstStyle/>
          <a:p>
            <a:pPr marL="359410" indent="-359410"/>
            <a:r>
              <a:rPr lang="en-GB" dirty="0">
                <a:solidFill>
                  <a:srgbClr val="000000">
                    <a:alpha val="60000"/>
                  </a:srgbClr>
                </a:solidFill>
              </a:rPr>
              <a:t>What do children get from this:</a:t>
            </a:r>
            <a:endParaRPr lang="en-US"/>
          </a:p>
          <a:p>
            <a:pPr marL="359410" indent="-359410"/>
            <a:r>
              <a:rPr lang="en-GB" dirty="0">
                <a:solidFill>
                  <a:srgbClr val="000000">
                    <a:alpha val="60000"/>
                  </a:srgbClr>
                </a:solidFill>
              </a:rPr>
              <a:t>Exploring the world</a:t>
            </a:r>
          </a:p>
          <a:p>
            <a:pPr marL="359410" indent="-359410"/>
            <a:r>
              <a:rPr lang="en-GB" dirty="0">
                <a:solidFill>
                  <a:srgbClr val="000000">
                    <a:alpha val="60000"/>
                  </a:srgbClr>
                </a:solidFill>
              </a:rPr>
              <a:t>New vocabulary</a:t>
            </a:r>
            <a:endParaRPr lang="en-US" dirty="0"/>
          </a:p>
          <a:p>
            <a:pPr marL="359410" indent="-359410"/>
            <a:r>
              <a:rPr lang="en-GB" dirty="0">
                <a:solidFill>
                  <a:srgbClr val="000000">
                    <a:alpha val="60000"/>
                  </a:srgbClr>
                </a:solidFill>
              </a:rPr>
              <a:t>Learning about their environment (where the activity is carried out)</a:t>
            </a:r>
            <a:endParaRPr lang="en-GB"/>
          </a:p>
        </p:txBody>
      </p:sp>
      <p:pic>
        <p:nvPicPr>
          <p:cNvPr id="5" name="Picture 4" descr="A clipboard with a picture of a leaf&#10;&#10;AI-generated content may be incorrect.">
            <a:extLst>
              <a:ext uri="{FF2B5EF4-FFF2-40B4-BE49-F238E27FC236}">
                <a16:creationId xmlns:a16="http://schemas.microsoft.com/office/drawing/2014/main" id="{E8AB9C93-05D5-8366-BF25-2B37EA938420}"/>
              </a:ext>
            </a:extLst>
          </p:cNvPr>
          <p:cNvPicPr>
            <a:picLocks noChangeAspect="1"/>
          </p:cNvPicPr>
          <p:nvPr/>
        </p:nvPicPr>
        <p:blipFill>
          <a:blip r:embed="rId2"/>
          <a:stretch>
            <a:fillRect/>
          </a:stretch>
        </p:blipFill>
        <p:spPr>
          <a:xfrm>
            <a:off x="8347711" y="156564"/>
            <a:ext cx="3548388" cy="2358938"/>
          </a:xfrm>
          <a:prstGeom prst="rect">
            <a:avLst/>
          </a:prstGeom>
        </p:spPr>
      </p:pic>
      <p:sp>
        <p:nvSpPr>
          <p:cNvPr id="6" name="TextBox 5">
            <a:extLst>
              <a:ext uri="{FF2B5EF4-FFF2-40B4-BE49-F238E27FC236}">
                <a16:creationId xmlns:a16="http://schemas.microsoft.com/office/drawing/2014/main" id="{A3174E7C-9D93-5EF6-D8CF-910956378F83}"/>
              </a:ext>
            </a:extLst>
          </p:cNvPr>
          <p:cNvSpPr txBox="1"/>
          <p:nvPr/>
        </p:nvSpPr>
        <p:spPr>
          <a:xfrm>
            <a:off x="9025465" y="2636659"/>
            <a:ext cx="253416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ea typeface="+mn-lt"/>
                <a:cs typeface="+mn-lt"/>
                <a:hlinkClick r:id="rId3"/>
              </a:rPr>
              <a:t>https://mamapapabubba.com/2018/04/09/spring-texture-hunt/</a:t>
            </a:r>
            <a:r>
              <a:rPr lang="en-GB" sz="1050" dirty="0">
                <a:ea typeface="+mn-lt"/>
                <a:cs typeface="+mn-lt"/>
              </a:rPr>
              <a:t> , 2018</a:t>
            </a:r>
            <a:endParaRPr lang="en-US" sz="1100" dirty="0"/>
          </a:p>
        </p:txBody>
      </p:sp>
      <p:sp>
        <p:nvSpPr>
          <p:cNvPr id="7" name="TextBox 6">
            <a:extLst>
              <a:ext uri="{FF2B5EF4-FFF2-40B4-BE49-F238E27FC236}">
                <a16:creationId xmlns:a16="http://schemas.microsoft.com/office/drawing/2014/main" id="{B803D2B2-FDFC-E730-A80C-1A676629E63D}"/>
              </a:ext>
            </a:extLst>
          </p:cNvPr>
          <p:cNvSpPr txBox="1"/>
          <p:nvPr/>
        </p:nvSpPr>
        <p:spPr>
          <a:xfrm>
            <a:off x="8670113" y="3630530"/>
            <a:ext cx="278002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Resources:</a:t>
            </a:r>
          </a:p>
          <a:p>
            <a:pPr marL="285750" indent="-285750">
              <a:buFont typeface="Arial"/>
              <a:buChar char="•"/>
            </a:pPr>
            <a:r>
              <a:rPr lang="en-GB" dirty="0"/>
              <a:t>Clipboard</a:t>
            </a:r>
          </a:p>
          <a:p>
            <a:pPr marL="285750" indent="-285750">
              <a:buFont typeface="Arial"/>
              <a:buChar char="•"/>
            </a:pPr>
            <a:r>
              <a:rPr lang="en-GB" dirty="0"/>
              <a:t>Framework sheet</a:t>
            </a:r>
          </a:p>
          <a:p>
            <a:pPr marL="285750" indent="-285750">
              <a:buFont typeface="Arial"/>
              <a:buChar char="•"/>
            </a:pPr>
            <a:r>
              <a:rPr lang="en-GB" dirty="0"/>
              <a:t>Glue</a:t>
            </a:r>
          </a:p>
          <a:p>
            <a:pPr marL="285750" indent="-285750">
              <a:buFont typeface="Arial"/>
              <a:buChar char="•"/>
            </a:pPr>
            <a:r>
              <a:rPr lang="en-GB" dirty="0"/>
              <a:t>Environment to carry the activity out in </a:t>
            </a:r>
          </a:p>
          <a:p>
            <a:pPr marL="285750" indent="-285750">
              <a:buFont typeface="Arial"/>
              <a:buChar char="•"/>
            </a:pPr>
            <a:r>
              <a:rPr lang="en-GB" dirty="0"/>
              <a:t>Various items of different textures.</a:t>
            </a:r>
          </a:p>
        </p:txBody>
      </p:sp>
      <p:pic>
        <p:nvPicPr>
          <p:cNvPr id="8" name="Picture 7" descr="A collage of different objects&#10;&#10;AI-generated content may be incorrect.">
            <a:extLst>
              <a:ext uri="{FF2B5EF4-FFF2-40B4-BE49-F238E27FC236}">
                <a16:creationId xmlns:a16="http://schemas.microsoft.com/office/drawing/2014/main" id="{ECC8065A-5071-68C3-04BC-10640EAD04B6}"/>
              </a:ext>
            </a:extLst>
          </p:cNvPr>
          <p:cNvPicPr>
            <a:picLocks noChangeAspect="1"/>
          </p:cNvPicPr>
          <p:nvPr/>
        </p:nvPicPr>
        <p:blipFill>
          <a:blip r:embed="rId4"/>
          <a:stretch>
            <a:fillRect/>
          </a:stretch>
        </p:blipFill>
        <p:spPr>
          <a:xfrm>
            <a:off x="4924768" y="4216333"/>
            <a:ext cx="3148599" cy="2290827"/>
          </a:xfrm>
          <a:prstGeom prst="rect">
            <a:avLst/>
          </a:prstGeom>
        </p:spPr>
      </p:pic>
      <p:sp>
        <p:nvSpPr>
          <p:cNvPr id="9" name="TextBox 8">
            <a:extLst>
              <a:ext uri="{FF2B5EF4-FFF2-40B4-BE49-F238E27FC236}">
                <a16:creationId xmlns:a16="http://schemas.microsoft.com/office/drawing/2014/main" id="{C64A92B0-6D03-6D66-83A9-EC9A92BC7A27}"/>
              </a:ext>
            </a:extLst>
          </p:cNvPr>
          <p:cNvSpPr txBox="1"/>
          <p:nvPr/>
        </p:nvSpPr>
        <p:spPr>
          <a:xfrm>
            <a:off x="4925335" y="6395294"/>
            <a:ext cx="311007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hlinkClick r:id="rId5"/>
              </a:rPr>
              <a:t>https://thesegoldendaze.substack.com/p/nature-texture-treasure-hunt</a:t>
            </a:r>
            <a:r>
              <a:rPr lang="en-GB" sz="1200" dirty="0">
                <a:ea typeface="+mn-lt"/>
                <a:cs typeface="+mn-lt"/>
              </a:rPr>
              <a:t> , 2024</a:t>
            </a:r>
            <a:endParaRPr lang="en-US" sz="1200" dirty="0"/>
          </a:p>
        </p:txBody>
      </p:sp>
    </p:spTree>
    <p:extLst>
      <p:ext uri="{BB962C8B-B14F-4D97-AF65-F5344CB8AC3E}">
        <p14:creationId xmlns:p14="http://schemas.microsoft.com/office/powerpoint/2010/main" val="1892164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B6826-29DE-C9A1-3032-12A3B2910C79}"/>
              </a:ext>
            </a:extLst>
          </p:cNvPr>
          <p:cNvSpPr>
            <a:spLocks noGrp="1"/>
          </p:cNvSpPr>
          <p:nvPr>
            <p:ph type="title"/>
          </p:nvPr>
        </p:nvSpPr>
        <p:spPr>
          <a:xfrm>
            <a:off x="196085" y="5781480"/>
            <a:ext cx="2666269" cy="663987"/>
          </a:xfrm>
        </p:spPr>
        <p:txBody>
          <a:bodyPr/>
          <a:lstStyle/>
          <a:p>
            <a:r>
              <a:rPr lang="en-GB" dirty="0"/>
              <a:t>Reading a story</a:t>
            </a:r>
          </a:p>
        </p:txBody>
      </p:sp>
      <p:sp>
        <p:nvSpPr>
          <p:cNvPr id="3" name="Content Placeholder 2">
            <a:extLst>
              <a:ext uri="{FF2B5EF4-FFF2-40B4-BE49-F238E27FC236}">
                <a16:creationId xmlns:a16="http://schemas.microsoft.com/office/drawing/2014/main" id="{DF44B2C6-5C32-ECBD-C96F-49C4DA7687DB}"/>
              </a:ext>
            </a:extLst>
          </p:cNvPr>
          <p:cNvSpPr>
            <a:spLocks noGrp="1"/>
          </p:cNvSpPr>
          <p:nvPr>
            <p:ph sz="half" idx="1"/>
          </p:nvPr>
        </p:nvSpPr>
        <p:spPr>
          <a:xfrm>
            <a:off x="196085" y="402008"/>
            <a:ext cx="4928400" cy="5386931"/>
          </a:xfrm>
        </p:spPr>
        <p:txBody>
          <a:bodyPr vert="horz" lIns="91440" tIns="45720" rIns="91440" bIns="45720" rtlCol="0" anchor="t">
            <a:normAutofit fontScale="55000" lnSpcReduction="20000"/>
          </a:bodyPr>
          <a:lstStyle/>
          <a:p>
            <a:pPr marL="359410" indent="-359410"/>
            <a:r>
              <a:rPr lang="en-GB" dirty="0">
                <a:solidFill>
                  <a:srgbClr val="000000">
                    <a:alpha val="60000"/>
                  </a:srgbClr>
                </a:solidFill>
              </a:rPr>
              <a:t>Reading stories to children of all ages is important but reading to babies is also very important and impactful for the baby as it can mean that the baby is exposed to vocabulary </a:t>
            </a:r>
            <a:r>
              <a:rPr lang="en-GB" err="1">
                <a:solidFill>
                  <a:srgbClr val="000000">
                    <a:alpha val="60000"/>
                  </a:srgbClr>
                </a:solidFill>
              </a:rPr>
              <a:t>ans</a:t>
            </a:r>
            <a:r>
              <a:rPr lang="en-GB" dirty="0">
                <a:solidFill>
                  <a:srgbClr val="000000">
                    <a:alpha val="60000"/>
                  </a:srgbClr>
                </a:solidFill>
              </a:rPr>
              <a:t> socialisation throughout their important first moments.</a:t>
            </a:r>
          </a:p>
          <a:p>
            <a:pPr marL="359410" indent="-359410"/>
            <a:r>
              <a:rPr lang="en-GB" dirty="0">
                <a:solidFill>
                  <a:srgbClr val="000000">
                    <a:alpha val="60000"/>
                  </a:srgbClr>
                </a:solidFill>
              </a:rPr>
              <a:t>For example, reading a book like 'we're going on a bear hunt' is good for all ages as it is a great book to introduce the world of nature and different natural textures.</a:t>
            </a:r>
          </a:p>
          <a:p>
            <a:pPr marL="359410" indent="-359410"/>
            <a:r>
              <a:rPr lang="en-GB" dirty="0">
                <a:solidFill>
                  <a:srgbClr val="000000">
                    <a:alpha val="60000"/>
                  </a:srgbClr>
                </a:solidFill>
              </a:rPr>
              <a:t>It can be acted out with different items to help make the noises and it has potential to be made into a sensory activity where it could have item that are mentioned in the book.</a:t>
            </a:r>
          </a:p>
          <a:p>
            <a:pPr marL="359410" indent="-359410"/>
            <a:r>
              <a:rPr lang="en-GB" dirty="0">
                <a:solidFill>
                  <a:srgbClr val="000000">
                    <a:alpha val="60000"/>
                  </a:srgbClr>
                </a:solidFill>
              </a:rPr>
              <a:t>This activity can be adapted for any age. Reading this book to babies newborn to age one it could be more of a visual activity of showing the babies the pictures in the book and engaging with them that way. However for an older toddler it could be adapted in many different ways like given</a:t>
            </a:r>
            <a:r>
              <a:rPr lang="en-GB">
                <a:solidFill>
                  <a:srgbClr val="000000">
                    <a:alpha val="60000"/>
                  </a:srgbClr>
                </a:solidFill>
              </a:rPr>
              <a:t> earlier.</a:t>
            </a:r>
          </a:p>
          <a:p>
            <a:pPr marL="359410" indent="-359410"/>
            <a:endParaRPr lang="en-GB" dirty="0">
              <a:solidFill>
                <a:srgbClr val="000000">
                  <a:alpha val="60000"/>
                </a:srgbClr>
              </a:solidFill>
            </a:endParaRPr>
          </a:p>
        </p:txBody>
      </p:sp>
      <p:sp>
        <p:nvSpPr>
          <p:cNvPr id="4" name="Content Placeholder 3">
            <a:extLst>
              <a:ext uri="{FF2B5EF4-FFF2-40B4-BE49-F238E27FC236}">
                <a16:creationId xmlns:a16="http://schemas.microsoft.com/office/drawing/2014/main" id="{E43397F7-A3EF-DCFD-38E7-843BE4682684}"/>
              </a:ext>
            </a:extLst>
          </p:cNvPr>
          <p:cNvSpPr>
            <a:spLocks noGrp="1"/>
          </p:cNvSpPr>
          <p:nvPr>
            <p:ph sz="half" idx="2"/>
          </p:nvPr>
        </p:nvSpPr>
        <p:spPr>
          <a:xfrm>
            <a:off x="5125984" y="1946884"/>
            <a:ext cx="6890809" cy="2850410"/>
          </a:xfrm>
        </p:spPr>
        <p:txBody>
          <a:bodyPr vert="horz" lIns="91440" tIns="45720" rIns="91440" bIns="45720" rtlCol="0" anchor="t">
            <a:normAutofit fontScale="55000" lnSpcReduction="20000"/>
          </a:bodyPr>
          <a:lstStyle/>
          <a:p>
            <a:pPr marL="359410" indent="-359410"/>
            <a:r>
              <a:rPr lang="en-GB" dirty="0">
                <a:solidFill>
                  <a:srgbClr val="000000">
                    <a:alpha val="60000"/>
                  </a:srgbClr>
                </a:solidFill>
              </a:rPr>
              <a:t>What do children get out of it?</a:t>
            </a:r>
            <a:endParaRPr lang="en-US"/>
          </a:p>
          <a:p>
            <a:pPr marL="359410" indent="-359410"/>
            <a:r>
              <a:rPr lang="en-GB" dirty="0">
                <a:solidFill>
                  <a:srgbClr val="000000">
                    <a:alpha val="60000"/>
                  </a:srgbClr>
                </a:solidFill>
              </a:rPr>
              <a:t>This activity helps with memory skills and listening skills.</a:t>
            </a:r>
          </a:p>
          <a:p>
            <a:pPr marL="359410" indent="-359410"/>
            <a:r>
              <a:rPr lang="en-GB" dirty="0">
                <a:solidFill>
                  <a:srgbClr val="000000">
                    <a:alpha val="60000"/>
                  </a:srgbClr>
                </a:solidFill>
              </a:rPr>
              <a:t>This activity can also help with the babies ability to focus on the adult speaking or to the pictures being shown.</a:t>
            </a:r>
          </a:p>
          <a:p>
            <a:pPr marL="359410" indent="-359410"/>
            <a:r>
              <a:rPr lang="en-GB" dirty="0">
                <a:solidFill>
                  <a:srgbClr val="000000">
                    <a:alpha val="60000"/>
                  </a:srgbClr>
                </a:solidFill>
              </a:rPr>
              <a:t>Babies that have been read to throughout their early days tend to have a better grasp on vocabulary and speech compared to those who have not.</a:t>
            </a:r>
          </a:p>
          <a:p>
            <a:pPr marL="359410" indent="-359410"/>
            <a:r>
              <a:rPr lang="en-GB" dirty="0">
                <a:solidFill>
                  <a:srgbClr val="000000">
                    <a:alpha val="60000"/>
                  </a:srgbClr>
                </a:solidFill>
              </a:rPr>
              <a:t>This activity can encourage them to look at pictures, to point and touch things.</a:t>
            </a:r>
          </a:p>
          <a:p>
            <a:pPr marL="359410" indent="-359410"/>
            <a:r>
              <a:rPr lang="en-GB" dirty="0">
                <a:solidFill>
                  <a:srgbClr val="000000">
                    <a:alpha val="60000"/>
                  </a:srgbClr>
                </a:solidFill>
              </a:rPr>
              <a:t>Reading stories to children whether one on one or with groups it can be a great bonding activity, where the child can get used to the care giver and their voice.</a:t>
            </a:r>
          </a:p>
        </p:txBody>
      </p:sp>
      <p:sp>
        <p:nvSpPr>
          <p:cNvPr id="5" name="TextBox 4">
            <a:extLst>
              <a:ext uri="{FF2B5EF4-FFF2-40B4-BE49-F238E27FC236}">
                <a16:creationId xmlns:a16="http://schemas.microsoft.com/office/drawing/2014/main" id="{245026FC-438B-19AB-FABE-129AE07B95F8}"/>
              </a:ext>
            </a:extLst>
          </p:cNvPr>
          <p:cNvSpPr txBox="1"/>
          <p:nvPr/>
        </p:nvSpPr>
        <p:spPr>
          <a:xfrm>
            <a:off x="8610563" y="476030"/>
            <a:ext cx="3066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2">
                    <a:lumMod val="49000"/>
                  </a:schemeClr>
                </a:solidFill>
              </a:rPr>
              <a:t>Resources:</a:t>
            </a:r>
          </a:p>
          <a:p>
            <a:pPr marL="285750" indent="-285750">
              <a:buFont typeface="Arial"/>
              <a:buChar char="•"/>
            </a:pPr>
            <a:r>
              <a:rPr lang="en-GB">
                <a:solidFill>
                  <a:schemeClr val="bg2">
                    <a:lumMod val="49000"/>
                  </a:schemeClr>
                </a:solidFill>
              </a:rPr>
              <a:t>An appropriate book</a:t>
            </a:r>
          </a:p>
          <a:p>
            <a:pPr marL="285750" indent="-285750">
              <a:buFont typeface="Arial"/>
              <a:buChar char="•"/>
            </a:pPr>
            <a:r>
              <a:rPr lang="en-GB">
                <a:solidFill>
                  <a:schemeClr val="bg2">
                    <a:lumMod val="49000"/>
                  </a:schemeClr>
                </a:solidFill>
              </a:rPr>
              <a:t>A comfortable area</a:t>
            </a:r>
          </a:p>
          <a:p>
            <a:pPr marL="285750" indent="-285750">
              <a:buFont typeface="Arial"/>
              <a:buChar char="•"/>
            </a:pPr>
            <a:r>
              <a:rPr lang="en-GB">
                <a:solidFill>
                  <a:schemeClr val="bg2">
                    <a:lumMod val="49000"/>
                  </a:schemeClr>
                </a:solidFill>
              </a:rPr>
              <a:t>A variety of objects to link in with the reading</a:t>
            </a:r>
            <a:endParaRPr lang="en-GB" dirty="0">
              <a:solidFill>
                <a:schemeClr val="bg2">
                  <a:lumMod val="49000"/>
                </a:schemeClr>
              </a:solidFill>
            </a:endParaRPr>
          </a:p>
        </p:txBody>
      </p:sp>
      <p:pic>
        <p:nvPicPr>
          <p:cNvPr id="6" name="Picture 5" descr="A group of children walking&#10;&#10;AI-generated content may be incorrect.">
            <a:extLst>
              <a:ext uri="{FF2B5EF4-FFF2-40B4-BE49-F238E27FC236}">
                <a16:creationId xmlns:a16="http://schemas.microsoft.com/office/drawing/2014/main" id="{0F9BCF74-70F7-5E19-8366-1F06BEF63D85}"/>
              </a:ext>
            </a:extLst>
          </p:cNvPr>
          <p:cNvPicPr>
            <a:picLocks noChangeAspect="1"/>
          </p:cNvPicPr>
          <p:nvPr/>
        </p:nvPicPr>
        <p:blipFill>
          <a:blip r:embed="rId2"/>
          <a:stretch>
            <a:fillRect/>
          </a:stretch>
        </p:blipFill>
        <p:spPr>
          <a:xfrm>
            <a:off x="5122854" y="112795"/>
            <a:ext cx="2857500" cy="1600200"/>
          </a:xfrm>
          <a:prstGeom prst="rect">
            <a:avLst/>
          </a:prstGeom>
        </p:spPr>
      </p:pic>
      <p:sp>
        <p:nvSpPr>
          <p:cNvPr id="7" name="TextBox 6">
            <a:extLst>
              <a:ext uri="{FF2B5EF4-FFF2-40B4-BE49-F238E27FC236}">
                <a16:creationId xmlns:a16="http://schemas.microsoft.com/office/drawing/2014/main" id="{BC4E09E1-E90C-B67D-036D-D050734506AB}"/>
              </a:ext>
            </a:extLst>
          </p:cNvPr>
          <p:cNvSpPr txBox="1"/>
          <p:nvPr/>
        </p:nvSpPr>
        <p:spPr>
          <a:xfrm>
            <a:off x="5121023" y="1677544"/>
            <a:ext cx="277267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BBC, 2024</a:t>
            </a:r>
          </a:p>
        </p:txBody>
      </p:sp>
      <p:pic>
        <p:nvPicPr>
          <p:cNvPr id="8" name="Picture 7" descr="A baby sitting on the floor reading a book&#10;&#10;AI-generated content may be incorrect.">
            <a:extLst>
              <a:ext uri="{FF2B5EF4-FFF2-40B4-BE49-F238E27FC236}">
                <a16:creationId xmlns:a16="http://schemas.microsoft.com/office/drawing/2014/main" id="{FBD80942-6763-36CC-0598-EED4187F7D95}"/>
              </a:ext>
            </a:extLst>
          </p:cNvPr>
          <p:cNvPicPr>
            <a:picLocks noChangeAspect="1"/>
          </p:cNvPicPr>
          <p:nvPr/>
        </p:nvPicPr>
        <p:blipFill>
          <a:blip r:embed="rId3"/>
          <a:stretch>
            <a:fillRect/>
          </a:stretch>
        </p:blipFill>
        <p:spPr>
          <a:xfrm>
            <a:off x="5558420" y="4891048"/>
            <a:ext cx="2412957" cy="1786134"/>
          </a:xfrm>
          <a:prstGeom prst="rect">
            <a:avLst/>
          </a:prstGeom>
        </p:spPr>
      </p:pic>
      <p:sp>
        <p:nvSpPr>
          <p:cNvPr id="9" name="TextBox 8">
            <a:extLst>
              <a:ext uri="{FF2B5EF4-FFF2-40B4-BE49-F238E27FC236}">
                <a16:creationId xmlns:a16="http://schemas.microsoft.com/office/drawing/2014/main" id="{81559857-8550-61D0-4309-78982B2D4EE2}"/>
              </a:ext>
            </a:extLst>
          </p:cNvPr>
          <p:cNvSpPr txBox="1"/>
          <p:nvPr/>
        </p:nvSpPr>
        <p:spPr>
          <a:xfrm>
            <a:off x="7045130" y="6678186"/>
            <a:ext cx="15260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t>Ngala,2024</a:t>
            </a:r>
          </a:p>
        </p:txBody>
      </p:sp>
    </p:spTree>
    <p:extLst>
      <p:ext uri="{BB962C8B-B14F-4D97-AF65-F5344CB8AC3E}">
        <p14:creationId xmlns:p14="http://schemas.microsoft.com/office/powerpoint/2010/main" val="416739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E8E5A-5967-F5B7-DC9E-133CFB8478A6}"/>
              </a:ext>
            </a:extLst>
          </p:cNvPr>
          <p:cNvSpPr>
            <a:spLocks noGrp="1"/>
          </p:cNvSpPr>
          <p:nvPr>
            <p:ph type="title"/>
          </p:nvPr>
        </p:nvSpPr>
        <p:spPr>
          <a:xfrm>
            <a:off x="4053163" y="115150"/>
            <a:ext cx="4078800" cy="1594282"/>
          </a:xfrm>
        </p:spPr>
        <p:txBody>
          <a:bodyPr vert="horz" wrap="square" lIns="91440" tIns="45720" rIns="91440" bIns="45720" rtlCol="0" anchor="b" anchorCtr="0">
            <a:normAutofit/>
          </a:bodyPr>
          <a:lstStyle/>
          <a:p>
            <a:pPr algn="ctr"/>
            <a:r>
              <a:rPr lang="en-US" kern="1200" cap="none" spc="0" baseline="0" dirty="0">
                <a:latin typeface="+mj-lt"/>
                <a:ea typeface="+mj-ea"/>
                <a:cs typeface="+mj-cs"/>
              </a:rPr>
              <a:t>London Scandinavian School</a:t>
            </a:r>
          </a:p>
        </p:txBody>
      </p:sp>
      <p:pic>
        <p:nvPicPr>
          <p:cNvPr id="5" name="Content Placeholder 4">
            <a:extLst>
              <a:ext uri="{FF2B5EF4-FFF2-40B4-BE49-F238E27FC236}">
                <a16:creationId xmlns:a16="http://schemas.microsoft.com/office/drawing/2014/main" id="{4B0244CE-777F-CE5F-02D5-474214A75D89}"/>
              </a:ext>
            </a:extLst>
          </p:cNvPr>
          <p:cNvPicPr>
            <a:picLocks noGrp="1" noChangeAspect="1"/>
          </p:cNvPicPr>
          <p:nvPr>
            <p:ph sz="half" idx="1"/>
          </p:nvPr>
        </p:nvPicPr>
        <p:blipFill>
          <a:blip r:embed="rId2"/>
          <a:srcRect l="2987" r="5443" b="1"/>
          <a:stretch/>
        </p:blipFill>
        <p:spPr>
          <a:xfrm>
            <a:off x="717006" y="540000"/>
            <a:ext cx="2483472" cy="2483472"/>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2" name="Straight Connector 1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BBE367C-FCE4-F668-6575-08682A51314F}"/>
              </a:ext>
            </a:extLst>
          </p:cNvPr>
          <p:cNvSpPr>
            <a:spLocks noGrp="1"/>
          </p:cNvSpPr>
          <p:nvPr>
            <p:ph sz="half" idx="2"/>
          </p:nvPr>
        </p:nvSpPr>
        <p:spPr>
          <a:xfrm>
            <a:off x="3201516" y="1711607"/>
            <a:ext cx="6219122" cy="5030598"/>
          </a:xfrm>
        </p:spPr>
        <p:txBody>
          <a:bodyPr vert="horz" lIns="91440" tIns="45720" rIns="91440" bIns="45720" rtlCol="0" anchor="t">
            <a:normAutofit fontScale="62500" lnSpcReduction="20000"/>
          </a:bodyPr>
          <a:lstStyle/>
          <a:p>
            <a:pPr marL="359410" indent="-359410"/>
            <a:r>
              <a:rPr lang="en-US" dirty="0">
                <a:solidFill>
                  <a:srgbClr val="000000">
                    <a:alpha val="60000"/>
                  </a:srgbClr>
                </a:solidFill>
              </a:rPr>
              <a:t>The London Scandinavian school is a school that have different approaches to certain aspects of learning.</a:t>
            </a:r>
          </a:p>
          <a:p>
            <a:pPr marL="359410" indent="-359410"/>
            <a:r>
              <a:rPr lang="en-US" dirty="0">
                <a:solidFill>
                  <a:srgbClr val="000000">
                    <a:alpha val="60000"/>
                  </a:srgbClr>
                </a:solidFill>
              </a:rPr>
              <a:t>Like their five core pillars, presence, belonging, play, trust and responsibility in which they are valued everyday at every opportunity they can.</a:t>
            </a:r>
          </a:p>
          <a:p>
            <a:pPr marL="359410" indent="-359410"/>
            <a:r>
              <a:rPr lang="en-US" dirty="0">
                <a:solidFill>
                  <a:srgbClr val="000000">
                    <a:alpha val="60000"/>
                  </a:srgbClr>
                </a:solidFill>
              </a:rPr>
              <a:t>Is this setting the teachers not only use they specialist training but are encouraged to use their experiences to help teach the children lessons</a:t>
            </a:r>
          </a:p>
          <a:p>
            <a:pPr marL="359410" indent="-359410"/>
            <a:r>
              <a:rPr lang="en-US" dirty="0">
                <a:solidFill>
                  <a:srgbClr val="000000">
                    <a:alpha val="60000"/>
                  </a:srgbClr>
                </a:solidFill>
              </a:rPr>
              <a:t>There are also three aspects that they find important within the teaching, a relationship based approach where the teachers know the children well and able to help them and challenge them when needed while the child is comfortable and trusts the adult. Planning in the moment is also mentioned on the website as it is </a:t>
            </a:r>
            <a:r>
              <a:rPr lang="en-US" dirty="0" err="1">
                <a:solidFill>
                  <a:srgbClr val="000000">
                    <a:alpha val="60000"/>
                  </a:srgbClr>
                </a:solidFill>
              </a:rPr>
              <a:t>descibed</a:t>
            </a:r>
            <a:r>
              <a:rPr lang="en-US" dirty="0">
                <a:solidFill>
                  <a:srgbClr val="000000">
                    <a:alpha val="60000"/>
                  </a:srgbClr>
                </a:solidFill>
              </a:rPr>
              <a:t> as learning about the child and their interest for then creating learning experiences. Finally </a:t>
            </a:r>
            <a:r>
              <a:rPr lang="en-US" dirty="0" err="1">
                <a:solidFill>
                  <a:srgbClr val="000000">
                    <a:alpha val="60000"/>
                  </a:srgbClr>
                </a:solidFill>
              </a:rPr>
              <a:t>equiry</a:t>
            </a:r>
            <a:r>
              <a:rPr lang="en-US" dirty="0">
                <a:solidFill>
                  <a:srgbClr val="000000">
                    <a:alpha val="60000"/>
                  </a:srgbClr>
                </a:solidFill>
              </a:rPr>
              <a:t>-based learning </a:t>
            </a:r>
            <a:r>
              <a:rPr lang="en-US">
                <a:solidFill>
                  <a:srgbClr val="000000">
                    <a:alpha val="60000"/>
                  </a:srgbClr>
                </a:solidFill>
              </a:rPr>
              <a:t>where</a:t>
            </a:r>
            <a:r>
              <a:rPr lang="en-US" dirty="0">
                <a:solidFill>
                  <a:srgbClr val="000000">
                    <a:alpha val="60000"/>
                  </a:srgbClr>
                </a:solidFill>
              </a:rPr>
              <a:t> the teaches make lesson plans based around a different question each term to help the children have a deeper understanding of answering each question</a:t>
            </a:r>
          </a:p>
          <a:p>
            <a:pPr marL="0" indent="0">
              <a:buNone/>
            </a:pPr>
            <a:endParaRPr lang="en-US" dirty="0">
              <a:solidFill>
                <a:srgbClr val="000000">
                  <a:alpha val="60000"/>
                </a:srgbClr>
              </a:solidFill>
            </a:endParaRPr>
          </a:p>
        </p:txBody>
      </p:sp>
    </p:spTree>
    <p:extLst>
      <p:ext uri="{BB962C8B-B14F-4D97-AF65-F5344CB8AC3E}">
        <p14:creationId xmlns:p14="http://schemas.microsoft.com/office/powerpoint/2010/main" val="501812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6A809-E1EA-8434-F895-1748D8A1A769}"/>
              </a:ext>
            </a:extLst>
          </p:cNvPr>
          <p:cNvSpPr>
            <a:spLocks noGrp="1"/>
          </p:cNvSpPr>
          <p:nvPr>
            <p:ph idx="1"/>
          </p:nvPr>
        </p:nvSpPr>
        <p:spPr>
          <a:xfrm>
            <a:off x="989400" y="1205761"/>
            <a:ext cx="10213200" cy="4520355"/>
          </a:xfrm>
        </p:spPr>
        <p:txBody>
          <a:bodyPr vert="horz" lIns="91440" tIns="45720" rIns="91440" bIns="45720" rtlCol="0" anchor="t">
            <a:normAutofit lnSpcReduction="10000"/>
          </a:bodyPr>
          <a:lstStyle/>
          <a:p>
            <a:pPr marL="359410" indent="-359410"/>
            <a:r>
              <a:rPr lang="en-GB" sz="1400" dirty="0">
                <a:solidFill>
                  <a:srgbClr val="000000">
                    <a:alpha val="60000"/>
                  </a:srgbClr>
                </a:solidFill>
              </a:rPr>
              <a:t>1000 days: building a fair start, </a:t>
            </a:r>
            <a:r>
              <a:rPr lang="en-GB" sz="1400" dirty="0">
                <a:solidFill>
                  <a:srgbClr val="000000">
                    <a:alpha val="60000"/>
                  </a:srgbClr>
                </a:solidFill>
                <a:ea typeface="+mn-lt"/>
                <a:cs typeface="+mn-lt"/>
                <a:hlinkClick r:id="rId2"/>
              </a:rPr>
              <a:t>https://thousanddays.org/why-1000-days/building-a-fair-start/</a:t>
            </a:r>
            <a:r>
              <a:rPr lang="en-GB" sz="1400" dirty="0">
                <a:solidFill>
                  <a:srgbClr val="000000">
                    <a:alpha val="60000"/>
                  </a:srgbClr>
                </a:solidFill>
                <a:ea typeface="+mn-lt"/>
                <a:cs typeface="+mn-lt"/>
              </a:rPr>
              <a:t> 2025</a:t>
            </a:r>
          </a:p>
          <a:p>
            <a:pPr marL="359410" indent="-359410"/>
            <a:r>
              <a:rPr lang="en-GB" sz="1400" dirty="0">
                <a:solidFill>
                  <a:srgbClr val="000000">
                    <a:alpha val="60000"/>
                  </a:srgbClr>
                </a:solidFill>
              </a:rPr>
              <a:t>Early years careers, </a:t>
            </a:r>
            <a:r>
              <a:rPr lang="en-GB" sz="1400" dirty="0">
                <a:solidFill>
                  <a:srgbClr val="000000">
                    <a:alpha val="60000"/>
                  </a:srgbClr>
                </a:solidFill>
                <a:ea typeface="+mn-lt"/>
                <a:cs typeface="+mn-lt"/>
                <a:hlinkClick r:id="rId3"/>
              </a:rPr>
              <a:t>https://www.earlyyearscareers.com/eyc/latest-news/the-top-10-reasons-why-nursery-practitioners-leave-their-careers/#:~:text=Low%20Wages,with%20similar%20levels%20of%20education</a:t>
            </a:r>
            <a:r>
              <a:rPr lang="en-GB" sz="1400" dirty="0">
                <a:solidFill>
                  <a:srgbClr val="000000">
                    <a:alpha val="60000"/>
                  </a:srgbClr>
                </a:solidFill>
                <a:ea typeface="+mn-lt"/>
                <a:cs typeface="+mn-lt"/>
              </a:rPr>
              <a:t>. </a:t>
            </a:r>
            <a:endParaRPr lang="en-GB" sz="1400" dirty="0">
              <a:solidFill>
                <a:srgbClr val="000000">
                  <a:alpha val="60000"/>
                </a:srgbClr>
              </a:solidFill>
            </a:endParaRPr>
          </a:p>
          <a:p>
            <a:pPr marL="359410" indent="-359410"/>
            <a:r>
              <a:rPr lang="en-GB" sz="1400" dirty="0">
                <a:solidFill>
                  <a:srgbClr val="000000">
                    <a:alpha val="60000"/>
                  </a:srgbClr>
                </a:solidFill>
              </a:rPr>
              <a:t>Nido early school: the </a:t>
            </a:r>
            <a:r>
              <a:rPr lang="en-GB" sz="1400" dirty="0" err="1">
                <a:solidFill>
                  <a:srgbClr val="000000">
                    <a:alpha val="60000"/>
                  </a:srgbClr>
                </a:solidFill>
              </a:rPr>
              <a:t>reggio</a:t>
            </a:r>
            <a:r>
              <a:rPr lang="en-GB" sz="1400" dirty="0">
                <a:solidFill>
                  <a:srgbClr val="000000">
                    <a:alpha val="60000"/>
                  </a:srgbClr>
                </a:solidFill>
              </a:rPr>
              <a:t> </a:t>
            </a:r>
            <a:r>
              <a:rPr lang="en-GB" sz="1400" dirty="0" err="1">
                <a:solidFill>
                  <a:srgbClr val="000000">
                    <a:alpha val="60000"/>
                  </a:srgbClr>
                </a:solidFill>
              </a:rPr>
              <a:t>emilia</a:t>
            </a:r>
            <a:r>
              <a:rPr lang="en-GB" sz="1400" dirty="0">
                <a:solidFill>
                  <a:srgbClr val="000000">
                    <a:alpha val="60000"/>
                  </a:srgbClr>
                </a:solidFill>
              </a:rPr>
              <a:t> approach, </a:t>
            </a:r>
            <a:r>
              <a:rPr lang="en-GB" sz="1400" dirty="0">
                <a:solidFill>
                  <a:srgbClr val="000000">
                    <a:alpha val="60000"/>
                  </a:srgbClr>
                </a:solidFill>
                <a:ea typeface="+mn-lt"/>
                <a:cs typeface="+mn-lt"/>
                <a:hlinkClick r:id="rId4"/>
              </a:rPr>
              <a:t>https://nido.edu.au/news/everything-you-need-to-know-about-the-reggio-emilia-approach/#:~:text=The%20Reggio%20Emilia%20approach%20believes,components%20to%20the%20learning%20process</a:t>
            </a:r>
            <a:r>
              <a:rPr lang="en-GB" sz="1400" dirty="0">
                <a:solidFill>
                  <a:srgbClr val="000000">
                    <a:alpha val="60000"/>
                  </a:srgbClr>
                </a:solidFill>
                <a:ea typeface="+mn-lt"/>
                <a:cs typeface="+mn-lt"/>
              </a:rPr>
              <a:t>.</a:t>
            </a:r>
            <a:r>
              <a:rPr lang="en-GB" dirty="0">
                <a:solidFill>
                  <a:srgbClr val="000000">
                    <a:alpha val="60000"/>
                  </a:srgbClr>
                </a:solidFill>
                <a:ea typeface="+mn-lt"/>
                <a:cs typeface="+mn-lt"/>
              </a:rPr>
              <a:t> </a:t>
            </a:r>
          </a:p>
          <a:p>
            <a:pPr marL="359410" indent="-359410"/>
            <a:r>
              <a:rPr lang="en-GB" dirty="0">
                <a:solidFill>
                  <a:srgbClr val="000000">
                    <a:alpha val="60000"/>
                  </a:srgbClr>
                </a:solidFill>
              </a:rPr>
              <a:t>London </a:t>
            </a:r>
            <a:r>
              <a:rPr lang="en-GB" dirty="0" err="1">
                <a:solidFill>
                  <a:srgbClr val="000000">
                    <a:alpha val="60000"/>
                  </a:srgbClr>
                </a:solidFill>
              </a:rPr>
              <a:t>scandanavian</a:t>
            </a:r>
            <a:r>
              <a:rPr lang="en-GB" dirty="0">
                <a:solidFill>
                  <a:srgbClr val="000000">
                    <a:alpha val="60000"/>
                  </a:srgbClr>
                </a:solidFill>
              </a:rPr>
              <a:t> school </a:t>
            </a:r>
            <a:r>
              <a:rPr lang="en-GB" dirty="0">
                <a:solidFill>
                  <a:srgbClr val="000000">
                    <a:alpha val="60000"/>
                  </a:srgbClr>
                </a:solidFill>
                <a:ea typeface="+mn-lt"/>
                <a:cs typeface="+mn-lt"/>
                <a:hlinkClick r:id="rId5"/>
              </a:rPr>
              <a:t>https://www.scandinavianschool.co.uk/learning-at-london-scandinavian-school#:~:text=Enquiry%2Dbased%20Learning,matter%20in%20more%20meaningful%20ways</a:t>
            </a:r>
            <a:r>
              <a:rPr lang="en-GB" dirty="0">
                <a:solidFill>
                  <a:srgbClr val="000000">
                    <a:alpha val="60000"/>
                  </a:srgbClr>
                </a:solidFill>
                <a:ea typeface="+mn-lt"/>
                <a:cs typeface="+mn-lt"/>
              </a:rPr>
              <a:t>. </a:t>
            </a:r>
            <a:endParaRPr lang="en-GB" dirty="0">
              <a:solidFill>
                <a:srgbClr val="000000">
                  <a:alpha val="60000"/>
                </a:srgbClr>
              </a:solidFill>
            </a:endParaRPr>
          </a:p>
        </p:txBody>
      </p:sp>
      <p:sp>
        <p:nvSpPr>
          <p:cNvPr id="5" name="Title 4">
            <a:extLst>
              <a:ext uri="{FF2B5EF4-FFF2-40B4-BE49-F238E27FC236}">
                <a16:creationId xmlns:a16="http://schemas.microsoft.com/office/drawing/2014/main" id="{94DA8AB6-AD7E-6F2E-5BEC-9A63D0A6EB9D}"/>
              </a:ext>
            </a:extLst>
          </p:cNvPr>
          <p:cNvSpPr>
            <a:spLocks noGrp="1"/>
          </p:cNvSpPr>
          <p:nvPr>
            <p:ph type="title"/>
          </p:nvPr>
        </p:nvSpPr>
        <p:spPr>
          <a:xfrm>
            <a:off x="989400" y="395289"/>
            <a:ext cx="10213200" cy="674426"/>
          </a:xfrm>
        </p:spPr>
        <p:txBody>
          <a:bodyPr/>
          <a:lstStyle/>
          <a:p>
            <a:r>
              <a:rPr lang="en-GB" dirty="0"/>
              <a:t>Reference list</a:t>
            </a:r>
          </a:p>
        </p:txBody>
      </p:sp>
    </p:spTree>
    <p:extLst>
      <p:ext uri="{BB962C8B-B14F-4D97-AF65-F5344CB8AC3E}">
        <p14:creationId xmlns:p14="http://schemas.microsoft.com/office/powerpoint/2010/main" val="3755270667"/>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402441"/>
      </a:dk2>
      <a:lt2>
        <a:srgbClr val="E2E7E8"/>
      </a:lt2>
      <a:accent1>
        <a:srgbClr val="C1988C"/>
      </a:accent1>
      <a:accent2>
        <a:srgbClr val="BA7F8A"/>
      </a:accent2>
      <a:accent3>
        <a:srgbClr val="C593B1"/>
      </a:accent3>
      <a:accent4>
        <a:srgbClr val="B87FBA"/>
      </a:accent4>
      <a:accent5>
        <a:srgbClr val="B196C6"/>
      </a:accent5>
      <a:accent6>
        <a:srgbClr val="877FBA"/>
      </a:accent6>
      <a:hlink>
        <a:srgbClr val="5C8A98"/>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FrostyVTI</vt:lpstr>
      <vt:lpstr>The first 1000 days</vt:lpstr>
      <vt:lpstr>Introduction to The first 1000 days</vt:lpstr>
      <vt:lpstr>What is the first 1000 days?</vt:lpstr>
      <vt:lpstr>The first 1000 days</vt:lpstr>
      <vt:lpstr>Caregiving</vt:lpstr>
      <vt:lpstr>What is exceptional care?</vt:lpstr>
      <vt:lpstr>Enabling Environments</vt:lpstr>
      <vt:lpstr>Challenges</vt:lpstr>
      <vt:lpstr>Challenge One</vt:lpstr>
      <vt:lpstr>Challenge two </vt:lpstr>
      <vt:lpstr>Challenge Three</vt:lpstr>
      <vt:lpstr>Professional partnership</vt:lpstr>
      <vt:lpstr>What is the role of an early years practitioner during the first 1000 days?</vt:lpstr>
      <vt:lpstr>Effective partnership</vt:lpstr>
      <vt:lpstr>Engaging activities</vt:lpstr>
      <vt:lpstr>Sensory treasure hunt </vt:lpstr>
      <vt:lpstr>Reading a story</vt:lpstr>
      <vt:lpstr>London Scandinavian School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1364</cp:revision>
  <dcterms:created xsi:type="dcterms:W3CDTF">2024-12-13T09:50:34Z</dcterms:created>
  <dcterms:modified xsi:type="dcterms:W3CDTF">2025-01-26T22:45:04Z</dcterms:modified>
</cp:coreProperties>
</file>