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5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CE6F4"/>
    <a:srgbClr val="2CC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106A01-7479-4B67-99E3-04B9606DE497}" v="43" dt="2022-10-11T20:07:41.8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72" y="4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E07654-6504-46A8-9782-1ED883360260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5D82F8-EA92-4A1E-9FD4-F4DB23E06B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675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721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50B78-B2A2-C7DC-1FEA-98CBE016B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CB636-F5F4-38A3-6781-6C5D4FCEC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F56C67-2EF1-1D33-F806-1D58C41F00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093F25C-C25C-4FE0-BF63-18D365320E95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25C68D-E1D5-FF6A-306B-CC09F2437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4EFCAB-41CB-D89E-963E-4A5AEC49B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A956839-5FE7-40DE-9D42-A73747752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4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1C725-6CD3-2C3D-6145-DC724314A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440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10515600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524000"/>
            <a:ext cx="10515600" cy="4652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1026" name="Picture 2" descr="TSD_corp_logo2013_0">
            <a:extLst>
              <a:ext uri="{FF2B5EF4-FFF2-40B4-BE49-F238E27FC236}">
                <a16:creationId xmlns:a16="http://schemas.microsoft.com/office/drawing/2014/main" id="{571CDE70-F3C0-C2FD-ACE5-1B609B4A5D7E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1211" y="6309941"/>
            <a:ext cx="1393371" cy="54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4C79586-F07D-5999-CD5C-498970FC8DA4}"/>
              </a:ext>
            </a:extLst>
          </p:cNvPr>
          <p:cNvSpPr/>
          <p:nvPr userDrawn="1"/>
        </p:nvSpPr>
        <p:spPr>
          <a:xfrm>
            <a:off x="0" y="6296298"/>
            <a:ext cx="10781211" cy="561702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94F4D73-63E5-21A2-3443-5C6F0F592394}"/>
              </a:ext>
            </a:extLst>
          </p:cNvPr>
          <p:cNvCxnSpPr/>
          <p:nvPr userDrawn="1"/>
        </p:nvCxnSpPr>
        <p:spPr>
          <a:xfrm>
            <a:off x="838200" y="1237673"/>
            <a:ext cx="10515600" cy="0"/>
          </a:xfrm>
          <a:prstGeom prst="line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8C15095-3D64-DF5E-59FC-CFA2F3FE1707}"/>
              </a:ext>
            </a:extLst>
          </p:cNvPr>
          <p:cNvCxnSpPr/>
          <p:nvPr userDrawn="1"/>
        </p:nvCxnSpPr>
        <p:spPr>
          <a:xfrm>
            <a:off x="838200" y="1272201"/>
            <a:ext cx="10515600" cy="0"/>
          </a:xfrm>
          <a:prstGeom prst="line">
            <a:avLst/>
          </a:prstGeom>
          <a:ln>
            <a:solidFill>
              <a:srgbClr val="2CC9E8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69AA809-5FB7-4D2E-0EE0-D8516397FEC1}"/>
              </a:ext>
            </a:extLst>
          </p:cNvPr>
          <p:cNvCxnSpPr/>
          <p:nvPr userDrawn="1"/>
        </p:nvCxnSpPr>
        <p:spPr>
          <a:xfrm>
            <a:off x="838200" y="1219475"/>
            <a:ext cx="10515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0742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788B5-35EF-AA7C-C3DA-1575513DAD4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BBC528-A53D-51D8-D4AD-05CBF759889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4E77B1-2ACB-CB94-4C18-344C9C4D62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905"/>
            <a:ext cx="12192000" cy="68181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119D50-FF44-E067-5A3B-330400FD40D1}"/>
              </a:ext>
            </a:extLst>
          </p:cNvPr>
          <p:cNvSpPr txBox="1"/>
          <p:nvPr/>
        </p:nvSpPr>
        <p:spPr>
          <a:xfrm>
            <a:off x="3789839" y="553234"/>
            <a:ext cx="61094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Communication &amp; Counselling 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               Amanda Owens </a:t>
            </a:r>
          </a:p>
        </p:txBody>
      </p:sp>
    </p:spTree>
    <p:extLst>
      <p:ext uri="{BB962C8B-B14F-4D97-AF65-F5344CB8AC3E}">
        <p14:creationId xmlns:p14="http://schemas.microsoft.com/office/powerpoint/2010/main" val="16113489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D66EE-68A0-BCC0-29FC-3C223BB5F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 -  what does it mean 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A8A28-B503-7144-4E63-1E175D906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11029950" cy="4652963"/>
          </a:xfrm>
        </p:spPr>
        <p:txBody>
          <a:bodyPr/>
          <a:lstStyle/>
          <a:p>
            <a:r>
              <a:rPr lang="en-GB" dirty="0"/>
              <a:t>A process of exchanging ………. </a:t>
            </a:r>
          </a:p>
          <a:p>
            <a:r>
              <a:rPr lang="en-GB" dirty="0"/>
              <a:t>Information</a:t>
            </a:r>
          </a:p>
          <a:p>
            <a:r>
              <a:rPr lang="en-GB" dirty="0"/>
              <a:t>Ideas</a:t>
            </a:r>
          </a:p>
          <a:p>
            <a:r>
              <a:rPr lang="en-GB" dirty="0"/>
              <a:t>Thoughts</a:t>
            </a:r>
          </a:p>
          <a:p>
            <a:r>
              <a:rPr lang="en-GB" dirty="0"/>
              <a:t>Feelings</a:t>
            </a:r>
          </a:p>
          <a:p>
            <a:r>
              <a:rPr lang="en-GB" dirty="0"/>
              <a:t>Emotions</a:t>
            </a:r>
          </a:p>
          <a:p>
            <a:endParaRPr lang="en-GB" dirty="0"/>
          </a:p>
          <a:p>
            <a:r>
              <a:rPr lang="en-GB" dirty="0"/>
              <a:t>Through speech, signals, writing, behaviour </a:t>
            </a: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0BB96-0492-7727-F68A-25891A5F9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 Steps of Communication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C5D4A-6B58-0752-545D-202075BB74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Encoding</a:t>
            </a:r>
          </a:p>
          <a:p>
            <a:r>
              <a:rPr lang="en-GB" dirty="0"/>
              <a:t>Planning  - organise, send</a:t>
            </a:r>
          </a:p>
          <a:p>
            <a:r>
              <a:rPr lang="en-GB" dirty="0"/>
              <a:t>Medium</a:t>
            </a:r>
          </a:p>
          <a:p>
            <a:r>
              <a:rPr lang="en-GB" dirty="0"/>
              <a:t>Decoding</a:t>
            </a:r>
          </a:p>
          <a:p>
            <a:r>
              <a:rPr lang="en-GB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40580728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E8A23-7D27-D375-89DB-437C55D4B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is a complex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5380E-554E-491B-ACFE-7CCCADC25D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which ….</a:t>
            </a:r>
          </a:p>
          <a:p>
            <a:endParaRPr lang="en-GB" dirty="0"/>
          </a:p>
          <a:p>
            <a:r>
              <a:rPr lang="en-GB" b="1" dirty="0"/>
              <a:t>Encoding</a:t>
            </a:r>
            <a:r>
              <a:rPr lang="en-GB" dirty="0"/>
              <a:t> and </a:t>
            </a:r>
            <a:r>
              <a:rPr lang="en-GB" b="1" dirty="0"/>
              <a:t>Decoding</a:t>
            </a:r>
            <a:r>
              <a:rPr lang="en-GB" dirty="0"/>
              <a:t> takes place when noise and barriers are present </a:t>
            </a:r>
          </a:p>
          <a:p>
            <a:r>
              <a:rPr lang="en-GB" b="1" dirty="0"/>
              <a:t>Encoding : </a:t>
            </a:r>
            <a:r>
              <a:rPr lang="en-GB" dirty="0"/>
              <a:t>a process of turning thoughts into communication. The encoder uses a medium to send the message . For example a phone call , text etc . There is a level of conscious thought that goes into encoding messages and this may vary form person to person . </a:t>
            </a:r>
          </a:p>
          <a:p>
            <a:r>
              <a:rPr lang="en-GB" dirty="0"/>
              <a:t>We probably all recognise the saying “ speaking without thinking” . </a:t>
            </a:r>
          </a:p>
        </p:txBody>
      </p:sp>
    </p:spTree>
    <p:extLst>
      <p:ext uri="{BB962C8B-B14F-4D97-AF65-F5344CB8AC3E}">
        <p14:creationId xmlns:p14="http://schemas.microsoft.com/office/powerpoint/2010/main" val="4070294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A77E5-E093-63B4-3CA5-AD6EF883B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Communication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F9F7E-2FA6-C8AE-5173-BEA2DDD623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2C020F7-2F1F-24C4-7E6A-CD0A102DD9D2}"/>
              </a:ext>
            </a:extLst>
          </p:cNvPr>
          <p:cNvSpPr/>
          <p:nvPr/>
        </p:nvSpPr>
        <p:spPr>
          <a:xfrm>
            <a:off x="3544249" y="2391959"/>
            <a:ext cx="4280746" cy="235712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n>
                  <a:solidFill>
                    <a:srgbClr val="DCE6F4"/>
                  </a:solidFill>
                </a:ln>
                <a:solidFill>
                  <a:sysClr val="windowText" lastClr="000000"/>
                </a:solidFill>
              </a:rPr>
              <a:t>COMMUNICATION SKILLS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C1CA776-5F75-1382-DC4E-AE05CEEBEAC9}"/>
              </a:ext>
            </a:extLst>
          </p:cNvPr>
          <p:cNvSpPr txBox="1"/>
          <p:nvPr/>
        </p:nvSpPr>
        <p:spPr>
          <a:xfrm>
            <a:off x="966321" y="2375852"/>
            <a:ext cx="31963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Eye contact and visible mouth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28DCAB-A4ED-A94C-B2F7-66A7EBA0994D}"/>
              </a:ext>
            </a:extLst>
          </p:cNvPr>
          <p:cNvSpPr txBox="1"/>
          <p:nvPr/>
        </p:nvSpPr>
        <p:spPr>
          <a:xfrm>
            <a:off x="8022095" y="1764411"/>
            <a:ext cx="1788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Body Language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03D3BC4-A47E-B2FE-B960-0FB47A633C7C}"/>
              </a:ext>
            </a:extLst>
          </p:cNvPr>
          <p:cNvSpPr txBox="1"/>
          <p:nvPr/>
        </p:nvSpPr>
        <p:spPr>
          <a:xfrm>
            <a:off x="9055680" y="3227308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Silence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228B536-54BD-4371-8097-7A2F49FA39DE}"/>
              </a:ext>
            </a:extLst>
          </p:cNvPr>
          <p:cNvSpPr txBox="1"/>
          <p:nvPr/>
        </p:nvSpPr>
        <p:spPr>
          <a:xfrm>
            <a:off x="8014694" y="5135880"/>
            <a:ext cx="26696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Check for understanding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22DA5D6-6D4A-AB8C-48DA-1AE2CB3A6E99}"/>
              </a:ext>
            </a:extLst>
          </p:cNvPr>
          <p:cNvSpPr txBox="1"/>
          <p:nvPr/>
        </p:nvSpPr>
        <p:spPr>
          <a:xfrm>
            <a:off x="939418" y="5054570"/>
            <a:ext cx="2017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Ask questions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B4E9954-3B2C-F98A-B29A-700CE0A9508C}"/>
              </a:ext>
            </a:extLst>
          </p:cNvPr>
          <p:cNvSpPr txBox="1"/>
          <p:nvPr/>
        </p:nvSpPr>
        <p:spPr>
          <a:xfrm>
            <a:off x="2957031" y="5505212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Smile</a:t>
            </a:r>
            <a:r>
              <a:rPr lang="en-GB" dirty="0"/>
              <a:t>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DC7820B-F17F-6CFD-F615-107EC0A393FB}"/>
              </a:ext>
            </a:extLst>
          </p:cNvPr>
          <p:cNvSpPr txBox="1"/>
          <p:nvPr/>
        </p:nvSpPr>
        <p:spPr>
          <a:xfrm>
            <a:off x="4353648" y="1553351"/>
            <a:ext cx="1330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Summarise</a:t>
            </a:r>
            <a:r>
              <a:rPr lang="en-GB" dirty="0"/>
              <a:t>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9F76D20-5B05-0C15-8D82-B2E92787A29A}"/>
              </a:ext>
            </a:extLst>
          </p:cNvPr>
          <p:cNvSpPr txBox="1"/>
          <p:nvPr/>
        </p:nvSpPr>
        <p:spPr>
          <a:xfrm>
            <a:off x="6486371" y="5570367"/>
            <a:ext cx="1812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Paraphrase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8237701-76C2-9F22-D661-98E45DB49319}"/>
              </a:ext>
            </a:extLst>
          </p:cNvPr>
          <p:cNvSpPr txBox="1"/>
          <p:nvPr/>
        </p:nvSpPr>
        <p:spPr>
          <a:xfrm>
            <a:off x="1210717" y="3953923"/>
            <a:ext cx="1179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Encourage</a:t>
            </a:r>
            <a:r>
              <a:rPr lang="en-GB" dirty="0"/>
              <a:t> 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1091ECCD-4877-36DD-7DA4-C4432D1ECA6F}"/>
              </a:ext>
            </a:extLst>
          </p:cNvPr>
          <p:cNvCxnSpPr>
            <a:cxnSpLocks/>
          </p:cNvCxnSpPr>
          <p:nvPr/>
        </p:nvCxnSpPr>
        <p:spPr>
          <a:xfrm>
            <a:off x="2369813" y="2693844"/>
            <a:ext cx="1174436" cy="5334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9F4DD6B7-1F71-C767-5BF3-4D6D1915A366}"/>
              </a:ext>
            </a:extLst>
          </p:cNvPr>
          <p:cNvCxnSpPr>
            <a:cxnSpLocks/>
          </p:cNvCxnSpPr>
          <p:nvPr/>
        </p:nvCxnSpPr>
        <p:spPr>
          <a:xfrm flipH="1" flipV="1">
            <a:off x="2313564" y="4124260"/>
            <a:ext cx="1314812" cy="286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59095900-8677-4291-7B6A-C5ACF576D133}"/>
              </a:ext>
            </a:extLst>
          </p:cNvPr>
          <p:cNvCxnSpPr>
            <a:cxnSpLocks/>
          </p:cNvCxnSpPr>
          <p:nvPr/>
        </p:nvCxnSpPr>
        <p:spPr>
          <a:xfrm>
            <a:off x="4591556" y="1861665"/>
            <a:ext cx="298957" cy="5670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7BB11535-E97F-8EBB-43AC-D0864DCD0DE9}"/>
              </a:ext>
            </a:extLst>
          </p:cNvPr>
          <p:cNvCxnSpPr>
            <a:cxnSpLocks/>
            <a:stCxn id="4" idx="6"/>
            <a:endCxn id="15" idx="1"/>
          </p:cNvCxnSpPr>
          <p:nvPr/>
        </p:nvCxnSpPr>
        <p:spPr>
          <a:xfrm flipV="1">
            <a:off x="7824995" y="3411974"/>
            <a:ext cx="1230685" cy="1585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238420B1-A7A3-C031-134F-6EF4E987C6CD}"/>
              </a:ext>
            </a:extLst>
          </p:cNvPr>
          <p:cNvCxnSpPr>
            <a:cxnSpLocks/>
            <a:stCxn id="4" idx="7"/>
          </p:cNvCxnSpPr>
          <p:nvPr/>
        </p:nvCxnSpPr>
        <p:spPr>
          <a:xfrm flipV="1">
            <a:off x="7198094" y="2030846"/>
            <a:ext cx="943185" cy="7063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C3F37A2C-CD73-5037-E8DE-4DE6CD6284EE}"/>
              </a:ext>
            </a:extLst>
          </p:cNvPr>
          <p:cNvCxnSpPr>
            <a:stCxn id="4" idx="5"/>
          </p:cNvCxnSpPr>
          <p:nvPr/>
        </p:nvCxnSpPr>
        <p:spPr>
          <a:xfrm>
            <a:off x="7198094" y="4429246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AC83A118-72B5-4E02-847C-F0BAE34552F2}"/>
              </a:ext>
            </a:extLst>
          </p:cNvPr>
          <p:cNvCxnSpPr>
            <a:cxnSpLocks/>
          </p:cNvCxnSpPr>
          <p:nvPr/>
        </p:nvCxnSpPr>
        <p:spPr>
          <a:xfrm>
            <a:off x="6186652" y="4886446"/>
            <a:ext cx="340922" cy="9042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8C8CB2F0-87BE-7584-99CF-8A1C01140EA4}"/>
              </a:ext>
            </a:extLst>
          </p:cNvPr>
          <p:cNvCxnSpPr>
            <a:cxnSpLocks/>
          </p:cNvCxnSpPr>
          <p:nvPr/>
        </p:nvCxnSpPr>
        <p:spPr>
          <a:xfrm flipH="1">
            <a:off x="3628376" y="4697019"/>
            <a:ext cx="958275" cy="11775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B24A661-E88E-2716-D90B-A6038255C12E}"/>
              </a:ext>
            </a:extLst>
          </p:cNvPr>
          <p:cNvCxnSpPr>
            <a:cxnSpLocks/>
            <a:stCxn id="4" idx="3"/>
          </p:cNvCxnSpPr>
          <p:nvPr/>
        </p:nvCxnSpPr>
        <p:spPr>
          <a:xfrm flipH="1">
            <a:off x="2201034" y="4403887"/>
            <a:ext cx="1970116" cy="73199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93744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C2D5A-7390-1F89-DE87-832D9444C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134" y="376672"/>
            <a:ext cx="4978400" cy="583448"/>
          </a:xfrm>
        </p:spPr>
        <p:txBody>
          <a:bodyPr>
            <a:normAutofit/>
          </a:bodyPr>
          <a:lstStyle/>
          <a:p>
            <a:r>
              <a:rPr lang="en-GB" sz="3200" b="1" dirty="0"/>
              <a:t>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B5EAF-F981-5093-4DB4-43B66D52A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385" y="1307254"/>
            <a:ext cx="11330248" cy="50122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Verbal/written </a:t>
            </a:r>
          </a:p>
          <a:p>
            <a:pPr marL="0" indent="0">
              <a:buNone/>
            </a:pPr>
            <a:r>
              <a:rPr lang="en-GB" b="1" dirty="0"/>
              <a:t>Intrapersonal </a:t>
            </a:r>
          </a:p>
          <a:p>
            <a:pPr marL="0" indent="0">
              <a:buNone/>
            </a:pPr>
            <a:r>
              <a:rPr lang="en-GB" b="1" dirty="0"/>
              <a:t>Interpersonal </a:t>
            </a:r>
          </a:p>
          <a:p>
            <a:pPr marL="0" indent="0">
              <a:buNone/>
            </a:pPr>
            <a:r>
              <a:rPr lang="en-GB" b="1" dirty="0"/>
              <a:t>Group</a:t>
            </a:r>
          </a:p>
          <a:p>
            <a:pPr marL="0" indent="0">
              <a:buNone/>
            </a:pPr>
            <a:r>
              <a:rPr lang="en-GB" b="1" dirty="0"/>
              <a:t>One to group </a:t>
            </a:r>
          </a:p>
          <a:p>
            <a:pPr marL="0" indent="0">
              <a:buNone/>
            </a:pPr>
            <a:r>
              <a:rPr lang="en-GB" b="1" dirty="0"/>
              <a:t>Mass </a:t>
            </a:r>
          </a:p>
          <a:p>
            <a:pPr marL="0" indent="0">
              <a:buNone/>
            </a:pPr>
            <a:endParaRPr lang="en-GB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9816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9CD07-C39E-8D7C-D13C-A968B4678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to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16683-D7D3-6D8A-A6C4-9B2ECF28DE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Physical  -  Environment </a:t>
            </a:r>
          </a:p>
          <a:p>
            <a:r>
              <a:rPr lang="en-GB" dirty="0"/>
              <a:t>Perceptual  -  How we feel e.g. worry , fear , guilt </a:t>
            </a:r>
          </a:p>
          <a:p>
            <a:r>
              <a:rPr lang="en-GB" dirty="0"/>
              <a:t>Emotional </a:t>
            </a:r>
          </a:p>
          <a:p>
            <a:r>
              <a:rPr lang="en-GB" dirty="0"/>
              <a:t>Cultural </a:t>
            </a:r>
          </a:p>
          <a:p>
            <a:r>
              <a:rPr lang="en-GB" dirty="0"/>
              <a:t>Language </a:t>
            </a:r>
          </a:p>
          <a:p>
            <a:r>
              <a:rPr lang="en-GB" dirty="0"/>
              <a:t>Gender </a:t>
            </a:r>
          </a:p>
          <a:p>
            <a:r>
              <a:rPr lang="en-GB" dirty="0"/>
              <a:t>Interpersonal </a:t>
            </a:r>
          </a:p>
        </p:txBody>
      </p:sp>
    </p:spTree>
    <p:extLst>
      <p:ext uri="{BB962C8B-B14F-4D97-AF65-F5344CB8AC3E}">
        <p14:creationId xmlns:p14="http://schemas.microsoft.com/office/powerpoint/2010/main" val="3012704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08E65-FEB9-BEAF-6309-D1A8CEF45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can we Overcome Communication Barriers &amp; The tools of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4390F-DFA8-685A-7954-269BAD4442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10515600" cy="4982728"/>
          </a:xfrm>
        </p:spPr>
        <p:txBody>
          <a:bodyPr>
            <a:normAutofit/>
          </a:bodyPr>
          <a:lstStyle/>
          <a:p>
            <a:r>
              <a:rPr lang="en-GB" dirty="0"/>
              <a:t>Be brief </a:t>
            </a:r>
          </a:p>
          <a:p>
            <a:r>
              <a:rPr lang="en-GB" dirty="0"/>
              <a:t>Manners </a:t>
            </a:r>
          </a:p>
          <a:p>
            <a:r>
              <a:rPr lang="en-GB" dirty="0"/>
              <a:t>Be positive </a:t>
            </a:r>
          </a:p>
          <a:p>
            <a:r>
              <a:rPr lang="en-GB" dirty="0"/>
              <a:t>Actively Listen </a:t>
            </a:r>
          </a:p>
          <a:p>
            <a:r>
              <a:rPr lang="en-GB" dirty="0"/>
              <a:t>Choose appropriate vocabulary </a:t>
            </a:r>
          </a:p>
          <a:p>
            <a:r>
              <a:rPr lang="en-GB" dirty="0"/>
              <a:t>Clarity </a:t>
            </a:r>
          </a:p>
          <a:p>
            <a:r>
              <a:rPr lang="en-GB" dirty="0"/>
              <a:t>Pronunciation </a:t>
            </a:r>
          </a:p>
          <a:p>
            <a:r>
              <a:rPr lang="en-GB" dirty="0"/>
              <a:t>Empathy </a:t>
            </a:r>
          </a:p>
          <a:p>
            <a:r>
              <a:rPr lang="en-GB" dirty="0"/>
              <a:t>Patience </a:t>
            </a:r>
          </a:p>
        </p:txBody>
      </p:sp>
    </p:spTree>
    <p:extLst>
      <p:ext uri="{BB962C8B-B14F-4D97-AF65-F5344CB8AC3E}">
        <p14:creationId xmlns:p14="http://schemas.microsoft.com/office/powerpoint/2010/main" val="35194032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upcakes">
            <a:extLst>
              <a:ext uri="{FF2B5EF4-FFF2-40B4-BE49-F238E27FC236}">
                <a16:creationId xmlns:a16="http://schemas.microsoft.com/office/drawing/2014/main" id="{5B3E96D2-FCD2-680A-14F3-46DD233591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142265-9169-CD3D-5518-EA38738F3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  <a:latin typeface="+mj-lt"/>
              </a:rPr>
              <a:t>Getting to know each other…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03F8AB-3D13-5602-57EF-AD742F3C8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4400" dirty="0">
                <a:solidFill>
                  <a:srgbClr val="FFFFFF"/>
                </a:solidFill>
              </a:rPr>
              <a:t>Cakes in the café </a:t>
            </a:r>
          </a:p>
          <a:p>
            <a:pPr marL="0" indent="0" algn="ctr">
              <a:buNone/>
            </a:pPr>
            <a:r>
              <a:rPr lang="en-US" sz="4400" dirty="0">
                <a:solidFill>
                  <a:srgbClr val="FFFFFF"/>
                </a:solidFill>
              </a:rPr>
              <a:t>3</a:t>
            </a:r>
            <a:r>
              <a:rPr lang="en-US" sz="4400" baseline="30000" dirty="0">
                <a:solidFill>
                  <a:srgbClr val="FFFFFF"/>
                </a:solidFill>
              </a:rPr>
              <a:t>rd</a:t>
            </a:r>
            <a:r>
              <a:rPr lang="en-US" sz="4400" dirty="0">
                <a:solidFill>
                  <a:srgbClr val="FFFFFF"/>
                </a:solidFill>
              </a:rPr>
              <a:t> Floor </a:t>
            </a:r>
          </a:p>
        </p:txBody>
      </p:sp>
    </p:spTree>
    <p:extLst>
      <p:ext uri="{BB962C8B-B14F-4D97-AF65-F5344CB8AC3E}">
        <p14:creationId xmlns:p14="http://schemas.microsoft.com/office/powerpoint/2010/main" val="1010686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222</Words>
  <Application>Microsoft Office PowerPoint</Application>
  <PresentationFormat>Widescreen</PresentationFormat>
  <Paragraphs>62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Communication  -  what does it mean ? </vt:lpstr>
      <vt:lpstr>5 Steps of Communication Theory </vt:lpstr>
      <vt:lpstr>Communication is a complex system</vt:lpstr>
      <vt:lpstr>Effective Communication Skills </vt:lpstr>
      <vt:lpstr>Communication </vt:lpstr>
      <vt:lpstr>Barriers to communication </vt:lpstr>
      <vt:lpstr>How can we Overcome Communication Barriers &amp; The tools of Effective Communication</vt:lpstr>
      <vt:lpstr>Getting to know each other…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Jodie Croxall</dc:creator>
  <cp:lastModifiedBy>Amanda Owens</cp:lastModifiedBy>
  <cp:revision>7</cp:revision>
  <dcterms:created xsi:type="dcterms:W3CDTF">2022-09-22T13:51:00Z</dcterms:created>
  <dcterms:modified xsi:type="dcterms:W3CDTF">2022-10-11T20:09:38Z</dcterms:modified>
</cp:coreProperties>
</file>