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handoutMasterIdLst>
    <p:handoutMasterId r:id="rId16"/>
  </p:handoutMasterIdLst>
  <p:sldIdLst>
    <p:sldId id="358" r:id="rId5"/>
    <p:sldId id="342" r:id="rId6"/>
    <p:sldId id="359" r:id="rId7"/>
    <p:sldId id="351" r:id="rId8"/>
    <p:sldId id="353" r:id="rId9"/>
    <p:sldId id="354" r:id="rId10"/>
    <p:sldId id="355" r:id="rId11"/>
    <p:sldId id="356" r:id="rId12"/>
    <p:sldId id="357" r:id="rId13"/>
    <p:sldId id="350" r:id="rId14"/>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00E2C"/>
    <a:srgbClr val="21083B"/>
    <a:srgbClr val="230D2F"/>
    <a:srgbClr val="110320"/>
    <a:srgbClr val="FFFFFF"/>
    <a:srgbClr val="05202E"/>
    <a:srgbClr val="0515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14" autoAdjust="0"/>
    <p:restoredTop sz="95646"/>
  </p:normalViewPr>
  <p:slideViewPr>
    <p:cSldViewPr snapToGrid="0" snapToObjects="1" showGuides="1">
      <p:cViewPr varScale="1">
        <p:scale>
          <a:sx n="88" d="100"/>
          <a:sy n="88" d="100"/>
        </p:scale>
        <p:origin x="204" y="6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napToObjects="1">
      <p:cViewPr varScale="1">
        <p:scale>
          <a:sx n="95" d="100"/>
          <a:sy n="95" d="100"/>
        </p:scale>
        <p:origin x="366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7371277-867B-4F79-B626-5D15310F0B2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DD0F123B-AFBA-49F9-9E86-24F100D1F1E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4DC31BE2-E78D-4ABE-8EDB-4AD36DF398A3}" type="datetimeFigureOut">
              <a:rPr lang="en-GB" smtClean="0"/>
              <a:t>21/03/2026</a:t>
            </a:fld>
            <a:endParaRPr lang="en-GB"/>
          </a:p>
        </p:txBody>
      </p:sp>
      <p:sp>
        <p:nvSpPr>
          <p:cNvPr id="4" name="Footer Placeholder 3">
            <a:extLst>
              <a:ext uri="{FF2B5EF4-FFF2-40B4-BE49-F238E27FC236}">
                <a16:creationId xmlns:a16="http://schemas.microsoft.com/office/drawing/2014/main" id="{6C879063-21AE-4790-85A4-50D17E2D826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F29F5F78-3D9C-4E5F-A866-96C1DD86FE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63FF618-F07E-477B-AA5D-612E7A56D407}" type="slidenum">
              <a:rPr lang="en-GB" smtClean="0"/>
              <a:t>‹#›</a:t>
            </a:fld>
            <a:endParaRPr lang="en-GB"/>
          </a:p>
        </p:txBody>
      </p:sp>
    </p:spTree>
    <p:extLst>
      <p:ext uri="{BB962C8B-B14F-4D97-AF65-F5344CB8AC3E}">
        <p14:creationId xmlns:p14="http://schemas.microsoft.com/office/powerpoint/2010/main" val="192533178"/>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21T22:04:55.473"/>
    </inkml:context>
    <inkml:brush xml:id="br0">
      <inkml:brushProperty name="width" value="0.3" units="cm"/>
      <inkml:brushProperty name="height" value="0.6" units="cm"/>
      <inkml:brushProperty name="color" value="#FFACD5"/>
      <inkml:brushProperty name="tip" value="rectangle"/>
      <inkml:brushProperty name="rasterOp" value="maskPen"/>
      <inkml:brushProperty name="ignorePressure" value="1"/>
    </inkml:brush>
  </inkml:definitions>
  <inkml:trace contextRef="#ctx0" brushRef="#br0">3838 216,'-569'-1,"528"-1,-43-7,-40-3,42 11,-168 4,144 7,-50 2,102-12,-106-2,137-1,0-2,1 0,-1-2,-23-10,-8-2,13 7,0 1,-1 2,0 2,0 2,-69-1,21 8,-200-4,218-6,-131-33,58 9,104 24,14 2,-1 1,-55-2,35 7,-86 4,116-2,1 0,0 2,0 0,0 1,-27 12,-78 31,40-18,76-27,-1-1,0 0,0 0,1 0,-1-1,0 0,0-1,0 1,-1-1,1-1,0 1,0-1,0 0,1-1,-1 0,0 0,0 0,1-1,-1 0,-8-5,-28-13,31 14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21T22:04:55.472"/>
    </inkml:context>
    <inkml:brush xml:id="br0">
      <inkml:brushProperty name="width" value="0.3" units="cm"/>
      <inkml:brushProperty name="height" value="0.6" units="cm"/>
      <inkml:brushProperty name="color" value="#FF61B0"/>
      <inkml:brushProperty name="tip" value="rectangle"/>
      <inkml:brushProperty name="rasterOp" value="maskPen"/>
      <inkml:brushProperty name="ignorePressure" value="1"/>
    </inkml:brush>
  </inkml:definitions>
  <inkml:trace contextRef="#ctx0" brushRef="#br0">0 53,'237'2,"285"-5,-199-15,50-2,203 12,-123 2,922 16,-1236-3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D4B3339F-6CEA-4641-BE08-40DAFD6FCF25}" type="datetimeFigureOut">
              <a:rPr lang="en-GB" smtClean="0"/>
              <a:t>21/03/2026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DEF75CB5-5666-5049-9AE0-38EFD385C21E}" type="slidenum">
              <a:rPr lang="en-GB" smtClean="0"/>
              <a:t>‹#›</a:t>
            </a:fld>
            <a:endParaRPr lang="en-GB" dirty="0"/>
          </a:p>
        </p:txBody>
      </p:sp>
    </p:spTree>
    <p:extLst>
      <p:ext uri="{BB962C8B-B14F-4D97-AF65-F5344CB8AC3E}">
        <p14:creationId xmlns:p14="http://schemas.microsoft.com/office/powerpoint/2010/main" val="4755626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F4F96-F353-4B70-662F-BA683D4D48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A9B20D-A546-FDE8-E176-DA6CD1C4B5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3F07F3-FBB0-3C99-25D0-624B9B20B30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0BCF5F5-2325-9284-E0A9-DAD27ABD81FE}"/>
              </a:ext>
            </a:extLst>
          </p:cNvPr>
          <p:cNvSpPr>
            <a:spLocks noGrp="1"/>
          </p:cNvSpPr>
          <p:nvPr>
            <p:ph type="sldNum" sz="quarter" idx="5"/>
          </p:nvPr>
        </p:nvSpPr>
        <p:spPr/>
        <p:txBody>
          <a:bodyPr/>
          <a:lstStyle/>
          <a:p>
            <a:pPr rtl="0"/>
            <a:fld id="{DEF75CB5-5666-5049-9AE0-38EFD385C21E}" type="slidenum">
              <a:rPr lang="en-GB" smtClean="0"/>
              <a:t>1</a:t>
            </a:fld>
            <a:endParaRPr lang="en-GB"/>
          </a:p>
        </p:txBody>
      </p:sp>
    </p:spTree>
    <p:extLst>
      <p:ext uri="{BB962C8B-B14F-4D97-AF65-F5344CB8AC3E}">
        <p14:creationId xmlns:p14="http://schemas.microsoft.com/office/powerpoint/2010/main" val="1952465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DEF75CB5-5666-5049-9AE0-38EFD385C21E}" type="slidenum">
              <a:rPr lang="en-GB" smtClean="0"/>
              <a:t>2</a:t>
            </a:fld>
            <a:endParaRPr lang="en-GB"/>
          </a:p>
        </p:txBody>
      </p:sp>
    </p:spTree>
    <p:extLst>
      <p:ext uri="{BB962C8B-B14F-4D97-AF65-F5344CB8AC3E}">
        <p14:creationId xmlns:p14="http://schemas.microsoft.com/office/powerpoint/2010/main" val="2579090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DEF75CB5-5666-5049-9AE0-38EFD385C21E}" type="slidenum">
              <a:rPr lang="en-GB" smtClean="0"/>
              <a:t>4</a:t>
            </a:fld>
            <a:endParaRPr lang="en-GB"/>
          </a:p>
        </p:txBody>
      </p:sp>
    </p:spTree>
    <p:extLst>
      <p:ext uri="{BB962C8B-B14F-4D97-AF65-F5344CB8AC3E}">
        <p14:creationId xmlns:p14="http://schemas.microsoft.com/office/powerpoint/2010/main" val="2913805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DEF75CB5-5666-5049-9AE0-38EFD385C21E}" type="slidenum">
              <a:rPr lang="en-GB" smtClean="0"/>
              <a:t>10</a:t>
            </a:fld>
            <a:endParaRPr lang="en-GB"/>
          </a:p>
        </p:txBody>
      </p:sp>
    </p:spTree>
    <p:extLst>
      <p:ext uri="{BB962C8B-B14F-4D97-AF65-F5344CB8AC3E}">
        <p14:creationId xmlns:p14="http://schemas.microsoft.com/office/powerpoint/2010/main" val="998932515"/>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ised Layout">
    <p:bg>
      <p:bgPr>
        <a:gradFill>
          <a:gsLst>
            <a:gs pos="93000">
              <a:schemeClr val="tx2"/>
            </a:gs>
            <a:gs pos="81000">
              <a:schemeClr val="accent6">
                <a:lumMod val="50000"/>
              </a:schemeClr>
            </a:gs>
            <a:gs pos="27000">
              <a:schemeClr val="tx1"/>
            </a:gs>
            <a:gs pos="8000">
              <a:schemeClr val="accent4">
                <a:lumMod val="75000"/>
              </a:schemeClr>
            </a:gs>
            <a:gs pos="0">
              <a:schemeClr val="accent4"/>
            </a:gs>
            <a:gs pos="99000">
              <a:schemeClr val="tx2">
                <a:lumMod val="40000"/>
                <a:lumOff val="60000"/>
              </a:schemeClr>
            </a:gs>
          </a:gsLst>
          <a:lin ang="12600000" scaled="0"/>
        </a:gradFill>
        <a:effectLst/>
      </p:bgPr>
    </p:bg>
    <p:spTree>
      <p:nvGrpSpPr>
        <p:cNvPr id="1" name=""/>
        <p:cNvGrpSpPr/>
        <p:nvPr/>
      </p:nvGrpSpPr>
      <p:grpSpPr>
        <a:xfrm>
          <a:off x="0" y="0"/>
          <a:ext cx="0" cy="0"/>
          <a:chOff x="0" y="0"/>
          <a:chExt cx="0" cy="0"/>
        </a:xfrm>
      </p:grpSpPr>
      <p:pic>
        <p:nvPicPr>
          <p:cNvPr id="10" name="Content Placeholder 14">
            <a:extLst>
              <a:ext uri="{FF2B5EF4-FFF2-40B4-BE49-F238E27FC236}">
                <a16:creationId xmlns:a16="http://schemas.microsoft.com/office/drawing/2014/main" id="{F6856948-14CB-159E-5A7C-80A011564123}"/>
              </a:ext>
            </a:extLst>
          </p:cNvPr>
          <p:cNvPicPr>
            <a:picLocks noChangeAspect="1"/>
          </p:cNvPicPr>
          <p:nvPr userDrawn="1"/>
        </p:nvPicPr>
        <p:blipFill>
          <a:blip r:embed="rId2">
            <a:alphaModFix amt="33000"/>
            <a:extLst>
              <a:ext uri="{BEBA8EAE-BF5A-486C-A8C5-ECC9F3942E4B}">
                <a14:imgProps xmlns:a14="http://schemas.microsoft.com/office/drawing/2010/main">
                  <a14:imgLayer r:embed="rId3">
                    <a14:imgEffect>
                      <a14:brightnessContrast bright="-57000"/>
                    </a14:imgEffect>
                  </a14:imgLayer>
                </a14:imgProps>
              </a:ext>
            </a:extLst>
          </a:blip>
          <a:srcRect t="185" b="185"/>
          <a:stretch/>
        </p:blipFill>
        <p:spPr>
          <a:xfrm>
            <a:off x="0" y="0"/>
            <a:ext cx="12192000" cy="6832599"/>
          </a:xfrm>
          <a:prstGeom prst="rect">
            <a:avLst/>
          </a:prstGeom>
        </p:spPr>
      </p:pic>
      <p:pic>
        <p:nvPicPr>
          <p:cNvPr id="9" name="Content Placeholder 14">
            <a:extLst>
              <a:ext uri="{FF2B5EF4-FFF2-40B4-BE49-F238E27FC236}">
                <a16:creationId xmlns:a16="http://schemas.microsoft.com/office/drawing/2014/main" id="{7FFF1F47-49A0-3608-5C50-3C57415465BC}"/>
              </a:ext>
            </a:extLst>
          </p:cNvPr>
          <p:cNvPicPr>
            <a:picLocks noChangeAspect="1"/>
          </p:cNvPicPr>
          <p:nvPr userDrawn="1"/>
        </p:nvPicPr>
        <p:blipFill rotWithShape="1">
          <a:blip r:embed="rId4"/>
          <a:srcRect l="10901" t="2692" r="9005" b="2173"/>
          <a:stretch/>
        </p:blipFill>
        <p:spPr>
          <a:xfrm>
            <a:off x="-3" y="37"/>
            <a:ext cx="12192000" cy="6853863"/>
          </a:xfrm>
          <a:prstGeom prst="rect">
            <a:avLst/>
          </a:prstGeom>
        </p:spPr>
      </p:pic>
      <p:sp>
        <p:nvSpPr>
          <p:cNvPr id="2" name="Title 1">
            <a:extLst>
              <a:ext uri="{FF2B5EF4-FFF2-40B4-BE49-F238E27FC236}">
                <a16:creationId xmlns:a16="http://schemas.microsoft.com/office/drawing/2014/main" id="{3A462FF1-D97D-8505-FE7F-8B2DB411A8B1}"/>
              </a:ext>
            </a:extLst>
          </p:cNvPr>
          <p:cNvSpPr>
            <a:spLocks noGrp="1"/>
          </p:cNvSpPr>
          <p:nvPr>
            <p:ph type="title" hasCustomPrompt="1"/>
          </p:nvPr>
        </p:nvSpPr>
        <p:spPr>
          <a:xfrm>
            <a:off x="0" y="2527164"/>
            <a:ext cx="12191998" cy="1323440"/>
          </a:xfrm>
        </p:spPr>
        <p:txBody>
          <a:bodyPr rtlCol="0">
            <a:noAutofit/>
          </a:bodyPr>
          <a:lstStyle>
            <a:lvl1pPr algn="ctr">
              <a:defRPr lang="en-GB" sz="6000" kern="1200" spc="2200" baseline="0">
                <a:solidFill>
                  <a:schemeClr val="accent5"/>
                </a:solidFill>
              </a:defRPr>
            </a:lvl1pPr>
          </a:lstStyle>
          <a:p>
            <a:pPr rtl="0"/>
            <a:r>
              <a:rPr lang="en-GB"/>
              <a:t>Click to edit title</a:t>
            </a:r>
          </a:p>
        </p:txBody>
      </p:sp>
      <p:sp>
        <p:nvSpPr>
          <p:cNvPr id="12" name="Subtitle 2">
            <a:extLst>
              <a:ext uri="{FF2B5EF4-FFF2-40B4-BE49-F238E27FC236}">
                <a16:creationId xmlns:a16="http://schemas.microsoft.com/office/drawing/2014/main" id="{58B9CAE2-F3DD-D6D3-96C8-D947A4117752}"/>
              </a:ext>
            </a:extLst>
          </p:cNvPr>
          <p:cNvSpPr>
            <a:spLocks noGrp="1"/>
          </p:cNvSpPr>
          <p:nvPr>
            <p:ph type="subTitle" idx="1" hasCustomPrompt="1"/>
          </p:nvPr>
        </p:nvSpPr>
        <p:spPr>
          <a:xfrm>
            <a:off x="3" y="3558868"/>
            <a:ext cx="12191997" cy="781119"/>
          </a:xfrm>
        </p:spPr>
        <p:txBody>
          <a:bodyPr rtlCol="0">
            <a:noAutofit/>
          </a:bodyPr>
          <a:lstStyle>
            <a:lvl1pPr marL="0" indent="0" algn="ctr">
              <a:buNone/>
              <a:defRPr lang="en-GB" sz="4000" b="0" i="0" spc="1800" baseline="0">
                <a:solidFill>
                  <a:schemeClr val="bg1"/>
                </a:solidFill>
                <a:latin typeface="Biome Light" panose="020B0303030204020804" pitchFamily="34" charset="0"/>
                <a:cs typeface="Biome Light" panose="020B0303030204020804" pitchFamily="34" charset="0"/>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subtitle</a:t>
            </a:r>
          </a:p>
        </p:txBody>
      </p:sp>
      <p:sp>
        <p:nvSpPr>
          <p:cNvPr id="8" name="Text Placeholder 9">
            <a:extLst>
              <a:ext uri="{FF2B5EF4-FFF2-40B4-BE49-F238E27FC236}">
                <a16:creationId xmlns:a16="http://schemas.microsoft.com/office/drawing/2014/main" id="{07BA9FA4-8138-9E88-1DA3-FE01F56721B5}"/>
              </a:ext>
            </a:extLst>
          </p:cNvPr>
          <p:cNvSpPr>
            <a:spLocks noGrp="1"/>
          </p:cNvSpPr>
          <p:nvPr>
            <p:ph type="body" sz="quarter" idx="10" hasCustomPrompt="1"/>
          </p:nvPr>
        </p:nvSpPr>
        <p:spPr>
          <a:xfrm>
            <a:off x="0" y="5532550"/>
            <a:ext cx="12192000" cy="1323440"/>
          </a:xfrm>
          <a:solidFill>
            <a:schemeClr val="tx1">
              <a:alpha val="61961"/>
            </a:schemeClr>
          </a:solidFill>
        </p:spPr>
        <p:txBody>
          <a:bodyPr lIns="0" tIns="0" rIns="0" bIns="0" rtlCol="0" anchor="ctr" anchorCtr="0">
            <a:noAutofit/>
          </a:bodyPr>
          <a:lstStyle>
            <a:lvl1pPr marL="0" indent="0" algn="ctr">
              <a:lnSpc>
                <a:spcPct val="60000"/>
              </a:lnSpc>
              <a:buNone/>
              <a:defRPr lang="en-GB" sz="2000" b="0" i="0" spc="300">
                <a:solidFill>
                  <a:schemeClr val="bg1"/>
                </a:solidFill>
                <a:latin typeface="+mn-lt"/>
                <a:cs typeface="Arial" panose="020B0604020202020204" pitchFamily="34" charset="0"/>
              </a:defRPr>
            </a:lvl1pPr>
          </a:lstStyle>
          <a:p>
            <a:pPr lvl="0" rtl="0"/>
            <a:r>
              <a:rPr lang="en-GB"/>
              <a:t>Click to edit master text style</a:t>
            </a:r>
          </a:p>
        </p:txBody>
      </p:sp>
    </p:spTree>
    <p:extLst>
      <p:ext uri="{BB962C8B-B14F-4D97-AF65-F5344CB8AC3E}">
        <p14:creationId xmlns:p14="http://schemas.microsoft.com/office/powerpoint/2010/main" val="4119321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Custom Layout">
    <p:bg>
      <p:bgPr>
        <a:gradFill>
          <a:gsLst>
            <a:gs pos="81987">
              <a:schemeClr val="accent6">
                <a:lumMod val="50000"/>
              </a:schemeClr>
            </a:gs>
            <a:gs pos="35040">
              <a:srgbClr val="020B11"/>
            </a:gs>
            <a:gs pos="11979">
              <a:schemeClr val="accent4">
                <a:lumMod val="50000"/>
              </a:schemeClr>
            </a:gs>
            <a:gs pos="0">
              <a:schemeClr val="accent4"/>
            </a:gs>
            <a:gs pos="99000">
              <a:schemeClr val="tx2"/>
            </a:gs>
          </a:gsLst>
          <a:lin ang="5400000" scaled="1"/>
        </a:gradFill>
        <a:effectLst/>
      </p:bgPr>
    </p:bg>
    <p:spTree>
      <p:nvGrpSpPr>
        <p:cNvPr id="1" name=""/>
        <p:cNvGrpSpPr/>
        <p:nvPr/>
      </p:nvGrpSpPr>
      <p:grpSpPr>
        <a:xfrm>
          <a:off x="0" y="0"/>
          <a:ext cx="0" cy="0"/>
          <a:chOff x="0" y="0"/>
          <a:chExt cx="0" cy="0"/>
        </a:xfrm>
      </p:grpSpPr>
      <p:pic>
        <p:nvPicPr>
          <p:cNvPr id="24" name="Content Placeholder 14">
            <a:extLst>
              <a:ext uri="{FF2B5EF4-FFF2-40B4-BE49-F238E27FC236}">
                <a16:creationId xmlns:a16="http://schemas.microsoft.com/office/drawing/2014/main" id="{BD0D7128-6130-EE47-90ED-D45A35B4385D}"/>
              </a:ext>
            </a:extLst>
          </p:cNvPr>
          <p:cNvPicPr>
            <a:picLocks noChangeAspect="1"/>
          </p:cNvPicPr>
          <p:nvPr userDrawn="1"/>
        </p:nvPicPr>
        <p:blipFill>
          <a:blip r:embed="rId2">
            <a:alphaModFix amt="33000"/>
            <a:extLst>
              <a:ext uri="{BEBA8EAE-BF5A-486C-A8C5-ECC9F3942E4B}">
                <a14:imgProps xmlns:a14="http://schemas.microsoft.com/office/drawing/2010/main">
                  <a14:imgLayer r:embed="rId3">
                    <a14:imgEffect>
                      <a14:brightnessContrast bright="-57000"/>
                    </a14:imgEffect>
                  </a14:imgLayer>
                </a14:imgProps>
              </a:ext>
            </a:extLst>
          </a:blip>
          <a:srcRect t="185" b="185"/>
          <a:stretch/>
        </p:blipFill>
        <p:spPr>
          <a:xfrm>
            <a:off x="-6228" y="3074"/>
            <a:ext cx="12192000" cy="6854926"/>
          </a:xfrm>
          <a:prstGeom prst="rect">
            <a:avLst/>
          </a:prstGeom>
        </p:spPr>
      </p:pic>
      <p:pic>
        <p:nvPicPr>
          <p:cNvPr id="6" name="Content Placeholder 14">
            <a:extLst>
              <a:ext uri="{FF2B5EF4-FFF2-40B4-BE49-F238E27FC236}">
                <a16:creationId xmlns:a16="http://schemas.microsoft.com/office/drawing/2014/main" id="{14AC0A97-7D79-3DBE-FB53-A9EBFD806E06}"/>
              </a:ext>
            </a:extLst>
          </p:cNvPr>
          <p:cNvPicPr>
            <a:picLocks noChangeAspect="1"/>
          </p:cNvPicPr>
          <p:nvPr userDrawn="1"/>
        </p:nvPicPr>
        <p:blipFill rotWithShape="1">
          <a:blip r:embed="rId4"/>
          <a:srcRect l="151" t="2692" r="49052" b="2173"/>
          <a:stretch/>
        </p:blipFill>
        <p:spPr>
          <a:xfrm>
            <a:off x="4455845" y="-6350"/>
            <a:ext cx="7732295" cy="6853863"/>
          </a:xfrm>
          <a:prstGeom prst="rect">
            <a:avLst/>
          </a:prstGeom>
        </p:spPr>
      </p:pic>
      <p:sp>
        <p:nvSpPr>
          <p:cNvPr id="7" name="Rectangle 6">
            <a:extLst>
              <a:ext uri="{FF2B5EF4-FFF2-40B4-BE49-F238E27FC236}">
                <a16:creationId xmlns:a16="http://schemas.microsoft.com/office/drawing/2014/main" id="{F5F19E97-D266-0158-DB58-8B80C6AE8445}"/>
              </a:ext>
            </a:extLst>
          </p:cNvPr>
          <p:cNvSpPr/>
          <p:nvPr userDrawn="1"/>
        </p:nvSpPr>
        <p:spPr>
          <a:xfrm>
            <a:off x="-1" y="0"/>
            <a:ext cx="8784040" cy="6859155"/>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51E83F98-B388-2594-BACB-E3DB652C97D5}"/>
              </a:ext>
            </a:extLst>
          </p:cNvPr>
          <p:cNvSpPr>
            <a:spLocks noGrp="1"/>
          </p:cNvSpPr>
          <p:nvPr>
            <p:ph type="title" hasCustomPrompt="1"/>
          </p:nvPr>
        </p:nvSpPr>
        <p:spPr>
          <a:xfrm>
            <a:off x="1003661" y="1052108"/>
            <a:ext cx="6910627" cy="1164882"/>
          </a:xfrm>
        </p:spPr>
        <p:txBody>
          <a:bodyPr rtlCol="0" anchor="b">
            <a:noAutofit/>
          </a:bodyPr>
          <a:lstStyle>
            <a:defPPr>
              <a:defRPr lang="en-GB"/>
            </a:defPPr>
          </a:lstStyle>
          <a:p>
            <a:pPr rtl="0"/>
            <a:r>
              <a:rPr lang="en-GB"/>
              <a:t>Click to edit title style</a:t>
            </a:r>
          </a:p>
        </p:txBody>
      </p:sp>
      <p:sp>
        <p:nvSpPr>
          <p:cNvPr id="13" name="Oval 12">
            <a:extLst>
              <a:ext uri="{FF2B5EF4-FFF2-40B4-BE49-F238E27FC236}">
                <a16:creationId xmlns:a16="http://schemas.microsoft.com/office/drawing/2014/main" id="{FAEE2076-2104-00E8-4FC5-D2D1939662A8}"/>
              </a:ext>
            </a:extLst>
          </p:cNvPr>
          <p:cNvSpPr/>
          <p:nvPr userDrawn="1"/>
        </p:nvSpPr>
        <p:spPr>
          <a:xfrm>
            <a:off x="1876516" y="842493"/>
            <a:ext cx="144379" cy="144379"/>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14" name="Oval 13">
            <a:extLst>
              <a:ext uri="{FF2B5EF4-FFF2-40B4-BE49-F238E27FC236}">
                <a16:creationId xmlns:a16="http://schemas.microsoft.com/office/drawing/2014/main" id="{529EA78E-CF91-A313-1EA3-1B737189BE6A}"/>
              </a:ext>
            </a:extLst>
          </p:cNvPr>
          <p:cNvSpPr/>
          <p:nvPr userDrawn="1"/>
        </p:nvSpPr>
        <p:spPr>
          <a:xfrm>
            <a:off x="3272500" y="5713197"/>
            <a:ext cx="144379" cy="144379"/>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1" name="Text Placeholder 19">
            <a:extLst>
              <a:ext uri="{FF2B5EF4-FFF2-40B4-BE49-F238E27FC236}">
                <a16:creationId xmlns:a16="http://schemas.microsoft.com/office/drawing/2014/main" id="{BC4BAB7B-AB4F-FB57-387C-7A8618043E21}"/>
              </a:ext>
            </a:extLst>
          </p:cNvPr>
          <p:cNvSpPr>
            <a:spLocks noGrp="1"/>
          </p:cNvSpPr>
          <p:nvPr>
            <p:ph type="body" sz="quarter" idx="30"/>
          </p:nvPr>
        </p:nvSpPr>
        <p:spPr>
          <a:xfrm>
            <a:off x="1025623" y="2530837"/>
            <a:ext cx="6888665" cy="961087"/>
          </a:xfrm>
        </p:spPr>
        <p:txBody>
          <a:bodyPr rtlCol="0">
            <a:noAutofit/>
          </a:bodyPr>
          <a:lstStyle>
            <a:lvl1pPr>
              <a:lnSpc>
                <a:spcPct val="140000"/>
              </a:lnSpc>
              <a:defRPr lang="en-GB" sz="2000"/>
            </a:lvl1pPr>
          </a:lstStyle>
          <a:p>
            <a:pPr lvl="0" rtl="0"/>
            <a:r>
              <a:rPr lang="en-US"/>
              <a:t>Click to edit Master text styles</a:t>
            </a:r>
          </a:p>
        </p:txBody>
      </p:sp>
      <p:sp>
        <p:nvSpPr>
          <p:cNvPr id="18" name="Text Placeholder 5">
            <a:extLst>
              <a:ext uri="{FF2B5EF4-FFF2-40B4-BE49-F238E27FC236}">
                <a16:creationId xmlns:a16="http://schemas.microsoft.com/office/drawing/2014/main" id="{7512376E-E81C-EEBC-A5F9-53785637088E}"/>
              </a:ext>
            </a:extLst>
          </p:cNvPr>
          <p:cNvSpPr>
            <a:spLocks noGrp="1"/>
          </p:cNvSpPr>
          <p:nvPr>
            <p:ph type="body" sz="quarter" idx="28" hasCustomPrompt="1"/>
          </p:nvPr>
        </p:nvSpPr>
        <p:spPr>
          <a:xfrm>
            <a:off x="1025624" y="3617963"/>
            <a:ext cx="6888665" cy="2241805"/>
          </a:xfrm>
        </p:spPr>
        <p:txBody>
          <a:bodyPr rtlCol="0" anchor="t">
            <a:noAutofit/>
          </a:bodyPr>
          <a:lstStyle>
            <a:lvl1pPr marL="285750" marR="0" indent="-285750" algn="l" defTabSz="914400" rtl="0" eaLnBrk="1" fontAlgn="auto" latinLnBrk="0" hangingPunct="1">
              <a:lnSpc>
                <a:spcPct val="150000"/>
              </a:lnSpc>
              <a:spcBef>
                <a:spcPts val="1000"/>
              </a:spcBef>
              <a:spcAft>
                <a:spcPts val="0"/>
              </a:spcAft>
              <a:buClr>
                <a:schemeClr val="accent6"/>
              </a:buClr>
              <a:buSzTx/>
              <a:buFont typeface="Arial" panose="020B0604020202020204" pitchFamily="34" charset="0"/>
              <a:buChar char="•"/>
              <a:tabLst/>
              <a:defRPr lang="en-GB" sz="1600">
                <a:solidFill>
                  <a:schemeClr val="bg1"/>
                </a:solidFill>
                <a:latin typeface="+mn-lt"/>
                <a:cs typeface="Biome" panose="020B0503030204020804" pitchFamily="34" charset="0"/>
              </a:defRPr>
            </a:lvl1pPr>
          </a:lstStyle>
          <a:p>
            <a:pPr marL="285750" marR="0" lvl="0" indent="-285750" algn="l" defTabSz="914400" rtl="0" eaLnBrk="1" fontAlgn="auto" latinLnBrk="0" hangingPunct="1">
              <a:lnSpc>
                <a:spcPct val="100000"/>
              </a:lnSpc>
              <a:spcBef>
                <a:spcPts val="1000"/>
              </a:spcBef>
              <a:spcAft>
                <a:spcPts val="0"/>
              </a:spcAft>
              <a:buClr>
                <a:schemeClr val="accent6"/>
              </a:buClr>
              <a:buSzTx/>
              <a:tabLst/>
              <a:defRPr lang="en-GB"/>
            </a:pPr>
            <a:r>
              <a:rPr lang="en-GB">
                <a:solidFill>
                  <a:schemeClr val="bg1"/>
                </a:solidFill>
              </a:rPr>
              <a:t>Click to edit master text style</a:t>
            </a:r>
          </a:p>
          <a:p>
            <a:pPr marL="285750" marR="0" lvl="0" indent="-285750" algn="l" defTabSz="914400" rtl="0" eaLnBrk="1" fontAlgn="auto" latinLnBrk="0" hangingPunct="1">
              <a:lnSpc>
                <a:spcPct val="100000"/>
              </a:lnSpc>
              <a:spcBef>
                <a:spcPts val="1000"/>
              </a:spcBef>
              <a:spcAft>
                <a:spcPts val="0"/>
              </a:spcAft>
              <a:buClr>
                <a:schemeClr val="accent6"/>
              </a:buClr>
              <a:buSzTx/>
              <a:tabLst/>
              <a:defRPr lang="en-GB"/>
            </a:pPr>
            <a:r>
              <a:rPr lang="en-GB">
                <a:solidFill>
                  <a:schemeClr val="bg1"/>
                </a:solidFill>
              </a:rPr>
              <a:t>Click to edit master text style</a:t>
            </a:r>
          </a:p>
          <a:p>
            <a:pPr marL="285750" marR="0" lvl="0" indent="-285750" algn="l" defTabSz="914400" rtl="0" eaLnBrk="1" fontAlgn="auto" latinLnBrk="0" hangingPunct="1">
              <a:lnSpc>
                <a:spcPct val="100000"/>
              </a:lnSpc>
              <a:spcBef>
                <a:spcPts val="1000"/>
              </a:spcBef>
              <a:spcAft>
                <a:spcPts val="0"/>
              </a:spcAft>
              <a:buClr>
                <a:schemeClr val="accent6"/>
              </a:buClr>
              <a:buSzTx/>
              <a:buFont typeface="Arial" panose="020B0604020202020204" pitchFamily="34" charset="0"/>
              <a:buChar char="•"/>
              <a:tabLst/>
              <a:defRPr lang="en-GB"/>
            </a:pPr>
            <a:r>
              <a:rPr lang="en-GB">
                <a:solidFill>
                  <a:schemeClr val="bg1"/>
                </a:solidFill>
              </a:rPr>
              <a:t>Click to edit master text style</a:t>
            </a:r>
          </a:p>
          <a:p>
            <a:pPr marL="285750" marR="0" lvl="0" indent="-285750" algn="l" defTabSz="914400" rtl="0" eaLnBrk="1" fontAlgn="auto" latinLnBrk="0" hangingPunct="1">
              <a:lnSpc>
                <a:spcPct val="100000"/>
              </a:lnSpc>
              <a:spcBef>
                <a:spcPts val="1000"/>
              </a:spcBef>
              <a:spcAft>
                <a:spcPts val="0"/>
              </a:spcAft>
              <a:buClr>
                <a:schemeClr val="accent6"/>
              </a:buClr>
              <a:buSzTx/>
              <a:tabLst/>
              <a:defRPr lang="en-GB"/>
            </a:pPr>
            <a:endParaRPr lang="en-GB" dirty="0">
              <a:solidFill>
                <a:schemeClr val="bg1"/>
              </a:solidFill>
            </a:endParaRPr>
          </a:p>
          <a:p>
            <a:pPr rtl="0"/>
            <a:endParaRPr lang="en-GB" dirty="0">
              <a:solidFill>
                <a:schemeClr val="bg1"/>
              </a:solidFill>
            </a:endParaRPr>
          </a:p>
          <a:p>
            <a:pPr rtl="0"/>
            <a:endParaRPr lang="en-GB" dirty="0">
              <a:solidFill>
                <a:schemeClr val="bg1"/>
              </a:solidFill>
            </a:endParaRPr>
          </a:p>
        </p:txBody>
      </p:sp>
      <p:cxnSp>
        <p:nvCxnSpPr>
          <p:cNvPr id="15" name="Straight Connector 14">
            <a:extLst>
              <a:ext uri="{FF2B5EF4-FFF2-40B4-BE49-F238E27FC236}">
                <a16:creationId xmlns:a16="http://schemas.microsoft.com/office/drawing/2014/main" id="{A67E9B3C-3EC9-30D0-6EEC-FFD2F1067447}"/>
              </a:ext>
            </a:extLst>
          </p:cNvPr>
          <p:cNvCxnSpPr>
            <a:cxnSpLocks/>
          </p:cNvCxnSpPr>
          <p:nvPr userDrawn="1"/>
        </p:nvCxnSpPr>
        <p:spPr>
          <a:xfrm>
            <a:off x="-12590" y="2359726"/>
            <a:ext cx="5320086" cy="0"/>
          </a:xfrm>
          <a:prstGeom prst="line">
            <a:avLst/>
          </a:prstGeom>
          <a:ln w="25400">
            <a:gradFill>
              <a:gsLst>
                <a:gs pos="0">
                  <a:schemeClr val="accent4">
                    <a:lumMod val="50000"/>
                  </a:schemeClr>
                </a:gs>
                <a:gs pos="100000">
                  <a:schemeClr val="accent6"/>
                </a:gs>
              </a:gsLst>
              <a:lin ang="10800000" scaled="0"/>
            </a:gradFill>
          </a:ln>
        </p:spPr>
        <p:style>
          <a:lnRef idx="1">
            <a:schemeClr val="accent1"/>
          </a:lnRef>
          <a:fillRef idx="0">
            <a:schemeClr val="accent1"/>
          </a:fillRef>
          <a:effectRef idx="0">
            <a:schemeClr val="accent1"/>
          </a:effectRef>
          <a:fontRef idx="minor">
            <a:schemeClr val="tx1"/>
          </a:fontRef>
        </p:style>
      </p:cxnSp>
      <p:sp>
        <p:nvSpPr>
          <p:cNvPr id="17" name="Footer Placeholder 4">
            <a:extLst>
              <a:ext uri="{FF2B5EF4-FFF2-40B4-BE49-F238E27FC236}">
                <a16:creationId xmlns:a16="http://schemas.microsoft.com/office/drawing/2014/main" id="{CB971EAC-E57B-EF86-ED6F-AE35987CDF0C}"/>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9" name="Slide Number Placeholder 5">
            <a:extLst>
              <a:ext uri="{FF2B5EF4-FFF2-40B4-BE49-F238E27FC236}">
                <a16:creationId xmlns:a16="http://schemas.microsoft.com/office/drawing/2014/main" id="{8A0ED8DF-4F9C-BDFE-68ED-49B03A5441CE}"/>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6" name="Graphic 12">
            <a:extLst>
              <a:ext uri="{FF2B5EF4-FFF2-40B4-BE49-F238E27FC236}">
                <a16:creationId xmlns:a16="http://schemas.microsoft.com/office/drawing/2014/main" id="{44BC0460-E5E3-23E3-6335-36CF4BEB87F3}"/>
              </a:ext>
            </a:extLst>
          </p:cNvPr>
          <p:cNvSpPr/>
          <p:nvPr userDrawn="1"/>
        </p:nvSpPr>
        <p:spPr>
          <a:xfrm>
            <a:off x="2360199" y="596691"/>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161666230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bg>
      <p:bgPr>
        <a:gradFill>
          <a:gsLst>
            <a:gs pos="100000">
              <a:schemeClr val="tx2"/>
            </a:gs>
            <a:gs pos="81000">
              <a:schemeClr val="accent6"/>
            </a:gs>
            <a:gs pos="31000">
              <a:srgbClr val="02090E"/>
            </a:gs>
            <a:gs pos="14000">
              <a:schemeClr val="accent4">
                <a:lumMod val="75000"/>
              </a:schemeClr>
            </a:gs>
            <a:gs pos="0">
              <a:schemeClr val="accent4"/>
            </a:gs>
          </a:gsLst>
          <a:lin ang="7800000" scaled="0"/>
        </a:gradFill>
        <a:effectLst/>
      </p:bgPr>
    </p:bg>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E699CB90-DCF5-D9AC-0A86-1E02CB3418D4}"/>
              </a:ext>
            </a:extLst>
          </p:cNvPr>
          <p:cNvPicPr>
            <a:picLocks noChangeAspect="1"/>
          </p:cNvPicPr>
          <p:nvPr userDrawn="1"/>
        </p:nvPicPr>
        <p:blipFill>
          <a:blip r:embed="rId2">
            <a:alphaModFix amt="18000"/>
          </a:blip>
          <a:srcRect/>
          <a:stretch/>
        </p:blipFill>
        <p:spPr>
          <a:xfrm>
            <a:off x="0" y="11089"/>
            <a:ext cx="12192000" cy="6858000"/>
          </a:xfrm>
          <a:prstGeom prst="rect">
            <a:avLst/>
          </a:prstGeom>
          <a:effectLst>
            <a:outerShdw blurRad="50800" dist="50800" sx="1000" sy="1000" algn="ctr" rotWithShape="0">
              <a:srgbClr val="000000"/>
            </a:outerShdw>
            <a:reflection endPos="0" dist="50800" dir="5400000" sy="-100000" algn="bl" rotWithShape="0"/>
          </a:effectLst>
        </p:spPr>
      </p:pic>
      <p:sp>
        <p:nvSpPr>
          <p:cNvPr id="36" name="Rectangle 35">
            <a:extLst>
              <a:ext uri="{FF2B5EF4-FFF2-40B4-BE49-F238E27FC236}">
                <a16:creationId xmlns:a16="http://schemas.microsoft.com/office/drawing/2014/main" id="{0ADD8375-FF36-FC51-FBBD-A4EBCE6D932A}"/>
              </a:ext>
            </a:extLst>
          </p:cNvPr>
          <p:cNvSpPr/>
          <p:nvPr userDrawn="1"/>
        </p:nvSpPr>
        <p:spPr>
          <a:xfrm>
            <a:off x="322118" y="365124"/>
            <a:ext cx="11547765" cy="6237287"/>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DF8070BB-B3B5-3A8A-2466-D661C741794F}"/>
              </a:ext>
            </a:extLst>
          </p:cNvPr>
          <p:cNvSpPr>
            <a:spLocks noGrp="1"/>
          </p:cNvSpPr>
          <p:nvPr>
            <p:ph type="title"/>
          </p:nvPr>
        </p:nvSpPr>
        <p:spPr>
          <a:xfrm>
            <a:off x="838198" y="365125"/>
            <a:ext cx="10515601" cy="1325563"/>
          </a:xfrm>
        </p:spPr>
        <p:txBody>
          <a:bodyPr rtlCol="0">
            <a:noAutofit/>
          </a:bodyPr>
          <a:lstStyle>
            <a:lvl1pPr algn="ctr">
              <a:defRPr lang="en-GB" spc="0"/>
            </a:lvl1pPr>
          </a:lstStyle>
          <a:p>
            <a:pPr rtl="0"/>
            <a:r>
              <a:rPr lang="en-US"/>
              <a:t>Click to edit Master title style</a:t>
            </a:r>
            <a:endParaRPr lang="en-GB"/>
          </a:p>
        </p:txBody>
      </p:sp>
      <p:sp>
        <p:nvSpPr>
          <p:cNvPr id="25" name="Text Placeholder 5">
            <a:extLst>
              <a:ext uri="{FF2B5EF4-FFF2-40B4-BE49-F238E27FC236}">
                <a16:creationId xmlns:a16="http://schemas.microsoft.com/office/drawing/2014/main" id="{70A684CF-D752-D358-B0D4-0DA2FFB2C780}"/>
              </a:ext>
            </a:extLst>
          </p:cNvPr>
          <p:cNvSpPr>
            <a:spLocks noGrp="1"/>
          </p:cNvSpPr>
          <p:nvPr>
            <p:ph type="body" sz="quarter" idx="29" hasCustomPrompt="1"/>
          </p:nvPr>
        </p:nvSpPr>
        <p:spPr>
          <a:xfrm>
            <a:off x="1709530" y="2220319"/>
            <a:ext cx="8845828" cy="929026"/>
          </a:xfrm>
        </p:spPr>
        <p:txBody>
          <a:bodyPr rtlCol="0" anchor="t">
            <a:noAutofit/>
          </a:bodyPr>
          <a:lstStyle>
            <a:lvl1pPr marL="0" indent="0" algn="ctr">
              <a:lnSpc>
                <a:spcPct val="140000"/>
              </a:lnSpc>
              <a:buFontTx/>
              <a:buNone/>
              <a:defRPr lang="en-GB" sz="1600">
                <a:solidFill>
                  <a:schemeClr val="bg1"/>
                </a:solidFill>
                <a:latin typeface="+mn-lt"/>
                <a:cs typeface="Arial" panose="020B0604020202020204" pitchFamily="34" charset="0"/>
              </a:defRPr>
            </a:lvl1pPr>
          </a:lstStyle>
          <a:p>
            <a:pPr rtl="0"/>
            <a:r>
              <a:rPr lang="en-GB">
                <a:solidFill>
                  <a:schemeClr val="bg1"/>
                </a:solidFill>
              </a:rPr>
              <a:t>Click to edit master text style</a:t>
            </a:r>
          </a:p>
        </p:txBody>
      </p:sp>
      <p:cxnSp>
        <p:nvCxnSpPr>
          <p:cNvPr id="12" name="Straight Connector 11">
            <a:extLst>
              <a:ext uri="{FF2B5EF4-FFF2-40B4-BE49-F238E27FC236}">
                <a16:creationId xmlns:a16="http://schemas.microsoft.com/office/drawing/2014/main" id="{B9C04702-97CE-9583-8282-DF8500E5ABEF}"/>
              </a:ext>
            </a:extLst>
          </p:cNvPr>
          <p:cNvCxnSpPr>
            <a:cxnSpLocks/>
          </p:cNvCxnSpPr>
          <p:nvPr userDrawn="1"/>
        </p:nvCxnSpPr>
        <p:spPr>
          <a:xfrm>
            <a:off x="4451205" y="3330985"/>
            <a:ext cx="0" cy="1774795"/>
          </a:xfrm>
          <a:prstGeom prst="line">
            <a:avLst/>
          </a:prstGeom>
          <a:ln w="25400">
            <a:gradFill>
              <a:gsLst>
                <a:gs pos="0">
                  <a:schemeClr val="accent4">
                    <a:lumMod val="50000"/>
                  </a:schemeClr>
                </a:gs>
                <a:gs pos="100000">
                  <a:schemeClr val="accent6"/>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6439E47-02A2-4A4F-1E4A-5DF22C90533A}"/>
              </a:ext>
            </a:extLst>
          </p:cNvPr>
          <p:cNvCxnSpPr>
            <a:cxnSpLocks/>
          </p:cNvCxnSpPr>
          <p:nvPr userDrawn="1"/>
        </p:nvCxnSpPr>
        <p:spPr>
          <a:xfrm>
            <a:off x="7756108" y="3330985"/>
            <a:ext cx="0" cy="1774795"/>
          </a:xfrm>
          <a:prstGeom prst="line">
            <a:avLst/>
          </a:prstGeom>
          <a:ln w="25400">
            <a:gradFill>
              <a:gsLst>
                <a:gs pos="0">
                  <a:schemeClr val="accent4">
                    <a:lumMod val="50000"/>
                  </a:schemeClr>
                </a:gs>
                <a:gs pos="100000">
                  <a:schemeClr val="accent6"/>
                </a:gs>
              </a:gsLst>
              <a:lin ang="5400000" scaled="0"/>
            </a:gradFill>
          </a:ln>
        </p:spPr>
        <p:style>
          <a:lnRef idx="1">
            <a:schemeClr val="accent1"/>
          </a:lnRef>
          <a:fillRef idx="0">
            <a:schemeClr val="accent1"/>
          </a:fillRef>
          <a:effectRef idx="0">
            <a:schemeClr val="accent1"/>
          </a:effectRef>
          <a:fontRef idx="minor">
            <a:schemeClr val="tx1"/>
          </a:fontRef>
        </p:style>
      </p:cxnSp>
      <p:sp>
        <p:nvSpPr>
          <p:cNvPr id="18" name="Text Placeholder 3">
            <a:extLst>
              <a:ext uri="{FF2B5EF4-FFF2-40B4-BE49-F238E27FC236}">
                <a16:creationId xmlns:a16="http://schemas.microsoft.com/office/drawing/2014/main" id="{1ABCF599-DE3A-3924-1B55-8986557F7D68}"/>
              </a:ext>
            </a:extLst>
          </p:cNvPr>
          <p:cNvSpPr>
            <a:spLocks noGrp="1"/>
          </p:cNvSpPr>
          <p:nvPr>
            <p:ph type="body" sz="quarter" idx="33"/>
          </p:nvPr>
        </p:nvSpPr>
        <p:spPr>
          <a:xfrm>
            <a:off x="1557437" y="3360802"/>
            <a:ext cx="2522391" cy="1721355"/>
          </a:xfrm>
        </p:spPr>
        <p:txBody>
          <a:bodyPr rtlCol="0" anchor="ctr">
            <a:noAutofit/>
          </a:bodyPr>
          <a:lstStyle>
            <a:lvl1pPr algn="ctr">
              <a:defRPr lang="en-GB" sz="2000"/>
            </a:lvl1pPr>
          </a:lstStyle>
          <a:p>
            <a:pPr lvl="0" rtl="0"/>
            <a:r>
              <a:rPr lang="en-US"/>
              <a:t>Click to edit Master text styles</a:t>
            </a:r>
          </a:p>
        </p:txBody>
      </p:sp>
      <p:sp>
        <p:nvSpPr>
          <p:cNvPr id="19" name="Text Placeholder 3">
            <a:extLst>
              <a:ext uri="{FF2B5EF4-FFF2-40B4-BE49-F238E27FC236}">
                <a16:creationId xmlns:a16="http://schemas.microsoft.com/office/drawing/2014/main" id="{95711A8B-0B07-4705-5569-EA1C5E3964C1}"/>
              </a:ext>
            </a:extLst>
          </p:cNvPr>
          <p:cNvSpPr>
            <a:spLocks noGrp="1"/>
          </p:cNvSpPr>
          <p:nvPr>
            <p:ph type="body" sz="quarter" idx="34"/>
          </p:nvPr>
        </p:nvSpPr>
        <p:spPr>
          <a:xfrm>
            <a:off x="4800601" y="3358082"/>
            <a:ext cx="2587137" cy="1721355"/>
          </a:xfrm>
        </p:spPr>
        <p:txBody>
          <a:bodyPr rtlCol="0" anchor="ctr">
            <a:noAutofit/>
          </a:bodyPr>
          <a:lstStyle>
            <a:lvl1pPr algn="ctr">
              <a:defRPr lang="en-GB" sz="2000"/>
            </a:lvl1pPr>
          </a:lstStyle>
          <a:p>
            <a:pPr lvl="0" rtl="0"/>
            <a:r>
              <a:rPr lang="en-US"/>
              <a:t>Click to edit Master text styles</a:t>
            </a:r>
          </a:p>
        </p:txBody>
      </p:sp>
      <p:sp>
        <p:nvSpPr>
          <p:cNvPr id="21" name="Text Placeholder 3">
            <a:extLst>
              <a:ext uri="{FF2B5EF4-FFF2-40B4-BE49-F238E27FC236}">
                <a16:creationId xmlns:a16="http://schemas.microsoft.com/office/drawing/2014/main" id="{18BA5EC5-6267-42DB-3068-781F4FBA3354}"/>
              </a:ext>
            </a:extLst>
          </p:cNvPr>
          <p:cNvSpPr>
            <a:spLocks noGrp="1"/>
          </p:cNvSpPr>
          <p:nvPr>
            <p:ph type="body" sz="quarter" idx="35"/>
          </p:nvPr>
        </p:nvSpPr>
        <p:spPr>
          <a:xfrm>
            <a:off x="8125381" y="3360802"/>
            <a:ext cx="2587137" cy="1721355"/>
          </a:xfrm>
        </p:spPr>
        <p:txBody>
          <a:bodyPr rtlCol="0" anchor="ctr">
            <a:noAutofit/>
          </a:bodyPr>
          <a:lstStyle>
            <a:lvl1pPr algn="ctr">
              <a:defRPr lang="en-GB" sz="2000"/>
            </a:lvl1pPr>
          </a:lstStyle>
          <a:p>
            <a:pPr lvl="0" rtl="0"/>
            <a:r>
              <a:rPr lang="en-US"/>
              <a:t>Click to edit Master text styles</a:t>
            </a:r>
          </a:p>
        </p:txBody>
      </p:sp>
      <p:sp>
        <p:nvSpPr>
          <p:cNvPr id="22" name="Footer Placeholder 4">
            <a:extLst>
              <a:ext uri="{FF2B5EF4-FFF2-40B4-BE49-F238E27FC236}">
                <a16:creationId xmlns:a16="http://schemas.microsoft.com/office/drawing/2014/main" id="{2E394DBB-1E16-C49F-3143-1C827302DEE2}"/>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23" name="Slide Number Placeholder 5">
            <a:extLst>
              <a:ext uri="{FF2B5EF4-FFF2-40B4-BE49-F238E27FC236}">
                <a16:creationId xmlns:a16="http://schemas.microsoft.com/office/drawing/2014/main" id="{CE982166-168E-4452-AD77-7BDE30E28F33}"/>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4" name="Graphic 12">
            <a:extLst>
              <a:ext uri="{FF2B5EF4-FFF2-40B4-BE49-F238E27FC236}">
                <a16:creationId xmlns:a16="http://schemas.microsoft.com/office/drawing/2014/main" id="{33860DCC-9F93-1344-72B0-356F9A045A3A}"/>
              </a:ext>
            </a:extLst>
          </p:cNvPr>
          <p:cNvSpPr/>
          <p:nvPr userDrawn="1"/>
        </p:nvSpPr>
        <p:spPr>
          <a:xfrm>
            <a:off x="873270" y="3931194"/>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Graphic 15">
            <a:extLst>
              <a:ext uri="{FF2B5EF4-FFF2-40B4-BE49-F238E27FC236}">
                <a16:creationId xmlns:a16="http://schemas.microsoft.com/office/drawing/2014/main" id="{1ABE433E-FA5E-3262-5CAB-46DED868AF63}"/>
              </a:ext>
            </a:extLst>
          </p:cNvPr>
          <p:cNvSpPr/>
          <p:nvPr userDrawn="1"/>
        </p:nvSpPr>
        <p:spPr>
          <a:xfrm>
            <a:off x="10658835" y="2022227"/>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6" name="Graphic 15">
            <a:extLst>
              <a:ext uri="{FF2B5EF4-FFF2-40B4-BE49-F238E27FC236}">
                <a16:creationId xmlns:a16="http://schemas.microsoft.com/office/drawing/2014/main" id="{67D7C421-15EE-D350-36FE-97825F63A2BA}"/>
              </a:ext>
            </a:extLst>
          </p:cNvPr>
          <p:cNvSpPr/>
          <p:nvPr userDrawn="1"/>
        </p:nvSpPr>
        <p:spPr>
          <a:xfrm>
            <a:off x="8496299" y="5218771"/>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30390304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Custom Layout">
    <p:bg>
      <p:bgPr>
        <a:gradFill>
          <a:gsLst>
            <a:gs pos="100000">
              <a:schemeClr val="tx2"/>
            </a:gs>
            <a:gs pos="81000">
              <a:schemeClr val="accent6"/>
            </a:gs>
            <a:gs pos="31000">
              <a:srgbClr val="02090E"/>
            </a:gs>
            <a:gs pos="14000">
              <a:schemeClr val="accent4">
                <a:lumMod val="75000"/>
              </a:schemeClr>
            </a:gs>
            <a:gs pos="0">
              <a:schemeClr val="accent4"/>
            </a:gs>
          </a:gsLst>
          <a:lin ang="7800000" scaled="0"/>
        </a:gradFill>
        <a:effectLst/>
      </p:bgPr>
    </p:bg>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1E869C67-E833-BD41-7743-D6450600B945}"/>
              </a:ext>
            </a:extLst>
          </p:cNvPr>
          <p:cNvPicPr>
            <a:picLocks noChangeAspect="1"/>
          </p:cNvPicPr>
          <p:nvPr userDrawn="1"/>
        </p:nvPicPr>
        <p:blipFill rotWithShape="1">
          <a:blip r:embed="rId2">
            <a:alphaModFix amt="39000"/>
          </a:blip>
          <a:srcRect l="30375" t="11383" b="18991"/>
          <a:stretch/>
        </p:blipFill>
        <p:spPr>
          <a:xfrm>
            <a:off x="0" y="1"/>
            <a:ext cx="12192000" cy="6858000"/>
          </a:xfrm>
          <a:prstGeom prst="rect">
            <a:avLst/>
          </a:prstGeom>
          <a:effectLst>
            <a:outerShdw blurRad="50800" dist="50800" sx="1000" sy="1000" algn="ctr" rotWithShape="0">
              <a:srgbClr val="000000"/>
            </a:outerShdw>
            <a:reflection endPos="0" dist="50800" dir="5400000" sy="-100000" algn="bl" rotWithShape="0"/>
          </a:effectLst>
        </p:spPr>
      </p:pic>
      <p:sp>
        <p:nvSpPr>
          <p:cNvPr id="23" name="Rectangle 22">
            <a:extLst>
              <a:ext uri="{FF2B5EF4-FFF2-40B4-BE49-F238E27FC236}">
                <a16:creationId xmlns:a16="http://schemas.microsoft.com/office/drawing/2014/main" id="{B5F27405-A048-8186-4834-FCBC24391D91}"/>
              </a:ext>
            </a:extLst>
          </p:cNvPr>
          <p:cNvSpPr/>
          <p:nvPr userDrawn="1"/>
        </p:nvSpPr>
        <p:spPr>
          <a:xfrm>
            <a:off x="532" y="11284"/>
            <a:ext cx="12192000" cy="684532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DF8070BB-B3B5-3A8A-2466-D661C741794F}"/>
              </a:ext>
            </a:extLst>
          </p:cNvPr>
          <p:cNvSpPr>
            <a:spLocks noGrp="1"/>
          </p:cNvSpPr>
          <p:nvPr>
            <p:ph type="title"/>
          </p:nvPr>
        </p:nvSpPr>
        <p:spPr>
          <a:xfrm>
            <a:off x="835370" y="365125"/>
            <a:ext cx="10515601" cy="1325563"/>
          </a:xfrm>
        </p:spPr>
        <p:txBody>
          <a:bodyPr rtlCol="0">
            <a:noAutofit/>
          </a:bodyPr>
          <a:lstStyle>
            <a:lvl1pPr algn="ctr">
              <a:defRPr lang="en-GB" spc="0"/>
            </a:lvl1pPr>
          </a:lstStyle>
          <a:p>
            <a:pPr rtl="0"/>
            <a:r>
              <a:rPr lang="en-US"/>
              <a:t>Click to edit Master title style</a:t>
            </a:r>
            <a:endParaRPr lang="en-GB"/>
          </a:p>
        </p:txBody>
      </p:sp>
      <p:sp>
        <p:nvSpPr>
          <p:cNvPr id="38" name="Text Placeholder 19">
            <a:extLst>
              <a:ext uri="{FF2B5EF4-FFF2-40B4-BE49-F238E27FC236}">
                <a16:creationId xmlns:a16="http://schemas.microsoft.com/office/drawing/2014/main" id="{416EC7F6-3F25-98AA-EA20-A759C49841A2}"/>
              </a:ext>
            </a:extLst>
          </p:cNvPr>
          <p:cNvSpPr>
            <a:spLocks noGrp="1"/>
          </p:cNvSpPr>
          <p:nvPr>
            <p:ph type="body" sz="quarter" idx="30" hasCustomPrompt="1"/>
          </p:nvPr>
        </p:nvSpPr>
        <p:spPr>
          <a:xfrm>
            <a:off x="1828739" y="2714455"/>
            <a:ext cx="3953594" cy="509671"/>
          </a:xfrm>
        </p:spPr>
        <p:txBody>
          <a:bodyPr rtlCol="0" anchor="ctr">
            <a:noAutofit/>
          </a:bodyPr>
          <a:lstStyle>
            <a:lvl1pPr>
              <a:defRPr lang="en-GB" sz="2000" spc="300"/>
            </a:lvl1pPr>
          </a:lstStyle>
          <a:p>
            <a:pPr lvl="0" rtl="0"/>
            <a:r>
              <a:rPr lang="en-GB"/>
              <a:t>Click to edit text</a:t>
            </a:r>
          </a:p>
        </p:txBody>
      </p:sp>
      <p:sp>
        <p:nvSpPr>
          <p:cNvPr id="40" name="Text Placeholder 19">
            <a:extLst>
              <a:ext uri="{FF2B5EF4-FFF2-40B4-BE49-F238E27FC236}">
                <a16:creationId xmlns:a16="http://schemas.microsoft.com/office/drawing/2014/main" id="{59A4D373-2403-6A05-1927-144387611C25}"/>
              </a:ext>
            </a:extLst>
          </p:cNvPr>
          <p:cNvSpPr>
            <a:spLocks noGrp="1"/>
          </p:cNvSpPr>
          <p:nvPr>
            <p:ph type="body" sz="quarter" idx="32" hasCustomPrompt="1"/>
          </p:nvPr>
        </p:nvSpPr>
        <p:spPr>
          <a:xfrm>
            <a:off x="6966224" y="2700810"/>
            <a:ext cx="3911982" cy="523316"/>
          </a:xfrm>
        </p:spPr>
        <p:txBody>
          <a:bodyPr rtlCol="0" anchor="ctr">
            <a:noAutofit/>
          </a:bodyPr>
          <a:lstStyle>
            <a:lvl1pPr>
              <a:defRPr lang="en-GB" sz="2000" spc="300"/>
            </a:lvl1pPr>
          </a:lstStyle>
          <a:p>
            <a:pPr lvl="0" rtl="0"/>
            <a:r>
              <a:rPr lang="en-GB"/>
              <a:t>Click to edit text</a:t>
            </a:r>
          </a:p>
        </p:txBody>
      </p:sp>
      <p:sp>
        <p:nvSpPr>
          <p:cNvPr id="5" name="Content Placeholder 4">
            <a:extLst>
              <a:ext uri="{FF2B5EF4-FFF2-40B4-BE49-F238E27FC236}">
                <a16:creationId xmlns:a16="http://schemas.microsoft.com/office/drawing/2014/main" id="{A2003C5A-BF21-DE87-0ED1-3E2D0F32B5D8}"/>
              </a:ext>
            </a:extLst>
          </p:cNvPr>
          <p:cNvSpPr>
            <a:spLocks noGrp="1"/>
          </p:cNvSpPr>
          <p:nvPr>
            <p:ph sz="quarter" idx="35"/>
          </p:nvPr>
        </p:nvSpPr>
        <p:spPr>
          <a:xfrm>
            <a:off x="1864931" y="3448050"/>
            <a:ext cx="3911982" cy="2307568"/>
          </a:xfrm>
        </p:spPr>
        <p:txBody>
          <a:bodyPr rtlCol="0"/>
          <a:lstStyle>
            <a:lvl1pPr marL="283464" indent="-283464">
              <a:buClr>
                <a:schemeClr val="accent6"/>
              </a:buClr>
              <a:buFont typeface="Arial" panose="020B0604020202020204" pitchFamily="34" charset="0"/>
              <a:buChar char="•"/>
              <a:defRPr lang="en-GB" sz="1600" spc="200" baseline="0">
                <a:solidFill>
                  <a:schemeClr val="bg1"/>
                </a:solidFill>
                <a:latin typeface="+mn-lt"/>
              </a:defRPr>
            </a:lvl1pPr>
            <a:lvl2pPr marL="566928" indent="-283464">
              <a:defRPr lang="en-GB" sz="1600"/>
            </a:lvl2pPr>
            <a:lvl3pPr marL="859536" indent="-283464">
              <a:defRPr lang="en-GB" sz="1600"/>
            </a:lvl3pPr>
            <a:lvl4pPr marL="1152144">
              <a:defRPr lang="en-GB" sz="1600"/>
            </a:lvl4pPr>
          </a:lstStyle>
          <a:p>
            <a:pPr lvl="0" rtl="0"/>
            <a:r>
              <a:rPr lang="en-US"/>
              <a:t>Click to edit Master text styles</a:t>
            </a:r>
          </a:p>
          <a:p>
            <a:pPr lvl="1" rtl="0"/>
            <a:r>
              <a:rPr lang="en-US"/>
              <a:t>Second level</a:t>
            </a:r>
          </a:p>
          <a:p>
            <a:pPr lvl="2" rtl="0"/>
            <a:r>
              <a:rPr lang="en-US"/>
              <a:t>Third level</a:t>
            </a:r>
          </a:p>
          <a:p>
            <a:pPr lvl="3" rtl="0"/>
            <a:r>
              <a:rPr lang="en-US"/>
              <a:t>Fourth level</a:t>
            </a:r>
          </a:p>
        </p:txBody>
      </p:sp>
      <p:sp>
        <p:nvSpPr>
          <p:cNvPr id="19" name="Content Placeholder 4">
            <a:extLst>
              <a:ext uri="{FF2B5EF4-FFF2-40B4-BE49-F238E27FC236}">
                <a16:creationId xmlns:a16="http://schemas.microsoft.com/office/drawing/2014/main" id="{39870F08-C2AE-9AF7-58DE-EEA8A48BEDA9}"/>
              </a:ext>
            </a:extLst>
          </p:cNvPr>
          <p:cNvSpPr>
            <a:spLocks noGrp="1"/>
          </p:cNvSpPr>
          <p:nvPr>
            <p:ph sz="quarter" idx="36"/>
          </p:nvPr>
        </p:nvSpPr>
        <p:spPr>
          <a:xfrm>
            <a:off x="6966224" y="3448050"/>
            <a:ext cx="3911982" cy="2307568"/>
          </a:xfrm>
        </p:spPr>
        <p:txBody>
          <a:bodyPr rtlCol="0"/>
          <a:lstStyle>
            <a:lvl1pPr marL="283464" indent="-283464">
              <a:buClr>
                <a:schemeClr val="accent6"/>
              </a:buClr>
              <a:buFont typeface="Arial" panose="020B0604020202020204" pitchFamily="34" charset="0"/>
              <a:buChar char="•"/>
              <a:defRPr lang="en-GB" sz="1600" spc="200" baseline="0">
                <a:solidFill>
                  <a:schemeClr val="bg1"/>
                </a:solidFill>
                <a:latin typeface="+mn-lt"/>
              </a:defRPr>
            </a:lvl1pPr>
            <a:lvl2pPr marL="566928" indent="-283464">
              <a:defRPr lang="en-GB" sz="1600"/>
            </a:lvl2pPr>
            <a:lvl3pPr marL="859536" indent="-283464">
              <a:defRPr lang="en-GB" sz="1600"/>
            </a:lvl3pPr>
            <a:lvl4pPr marL="1152144">
              <a:defRPr lang="en-GB" sz="1600"/>
            </a:lvl4pPr>
          </a:lstStyle>
          <a:p>
            <a:pPr lvl="0" rtl="0"/>
            <a:r>
              <a:rPr lang="en-US"/>
              <a:t>Click to edit Master text styles</a:t>
            </a:r>
          </a:p>
          <a:p>
            <a:pPr lvl="1" rtl="0"/>
            <a:r>
              <a:rPr lang="en-US"/>
              <a:t>Second level</a:t>
            </a:r>
          </a:p>
          <a:p>
            <a:pPr lvl="2" rtl="0"/>
            <a:r>
              <a:rPr lang="en-US"/>
              <a:t>Third level</a:t>
            </a:r>
          </a:p>
          <a:p>
            <a:pPr lvl="3" rtl="0"/>
            <a:r>
              <a:rPr lang="en-US"/>
              <a:t>Fourth level</a:t>
            </a:r>
          </a:p>
        </p:txBody>
      </p:sp>
      <p:sp>
        <p:nvSpPr>
          <p:cNvPr id="41" name="Graphic 15">
            <a:extLst>
              <a:ext uri="{FF2B5EF4-FFF2-40B4-BE49-F238E27FC236}">
                <a16:creationId xmlns:a16="http://schemas.microsoft.com/office/drawing/2014/main" id="{FFDFB3E1-7148-2A79-2224-9A66EE89CDB3}"/>
              </a:ext>
            </a:extLst>
          </p:cNvPr>
          <p:cNvSpPr/>
          <p:nvPr userDrawn="1"/>
        </p:nvSpPr>
        <p:spPr>
          <a:xfrm>
            <a:off x="10521648" y="5608449"/>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42" name="Graphic 15">
            <a:extLst>
              <a:ext uri="{FF2B5EF4-FFF2-40B4-BE49-F238E27FC236}">
                <a16:creationId xmlns:a16="http://schemas.microsoft.com/office/drawing/2014/main" id="{4D2D79B7-4A68-FA5E-D644-77D4216A8149}"/>
              </a:ext>
            </a:extLst>
          </p:cNvPr>
          <p:cNvSpPr/>
          <p:nvPr userDrawn="1"/>
        </p:nvSpPr>
        <p:spPr>
          <a:xfrm>
            <a:off x="1098137" y="2693558"/>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44" name="Graphic 12">
            <a:extLst>
              <a:ext uri="{FF2B5EF4-FFF2-40B4-BE49-F238E27FC236}">
                <a16:creationId xmlns:a16="http://schemas.microsoft.com/office/drawing/2014/main" id="{09257FA7-91DE-7D44-90E4-63C9DFA962D4}"/>
              </a:ext>
            </a:extLst>
          </p:cNvPr>
          <p:cNvSpPr/>
          <p:nvPr userDrawn="1"/>
        </p:nvSpPr>
        <p:spPr>
          <a:xfrm>
            <a:off x="1306906" y="3837599"/>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Footer Placeholder 4">
            <a:extLst>
              <a:ext uri="{FF2B5EF4-FFF2-40B4-BE49-F238E27FC236}">
                <a16:creationId xmlns:a16="http://schemas.microsoft.com/office/drawing/2014/main" id="{B02A6961-FD29-3446-6A70-B0D4EE5D14C5}"/>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6" name="Slide Number Placeholder 5">
            <a:extLst>
              <a:ext uri="{FF2B5EF4-FFF2-40B4-BE49-F238E27FC236}">
                <a16:creationId xmlns:a16="http://schemas.microsoft.com/office/drawing/2014/main" id="{68477A85-1CCD-1BF5-8FF0-11B80AE2F6FC}"/>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8" name="Graphic 12">
            <a:extLst>
              <a:ext uri="{FF2B5EF4-FFF2-40B4-BE49-F238E27FC236}">
                <a16:creationId xmlns:a16="http://schemas.microsoft.com/office/drawing/2014/main" id="{4B7933AC-77F8-5A1E-9F12-CD7683B26868}"/>
              </a:ext>
            </a:extLst>
          </p:cNvPr>
          <p:cNvSpPr/>
          <p:nvPr userDrawn="1"/>
        </p:nvSpPr>
        <p:spPr>
          <a:xfrm>
            <a:off x="653351" y="4521502"/>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454591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gradFill flip="none" rotWithShape="1">
          <a:gsLst>
            <a:gs pos="0">
              <a:schemeClr val="accent4">
                <a:lumMod val="50000"/>
              </a:schemeClr>
            </a:gs>
            <a:gs pos="28000">
              <a:schemeClr val="tx1"/>
            </a:gs>
            <a:gs pos="80000">
              <a:schemeClr val="accent6">
                <a:lumMod val="50000"/>
              </a:schemeClr>
            </a:gs>
            <a:gs pos="99000">
              <a:schemeClr val="tx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DE0BA61-3394-C68B-D34A-99473398C4DA}"/>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4" name="Content Placeholder 3">
            <a:extLst>
              <a:ext uri="{FF2B5EF4-FFF2-40B4-BE49-F238E27FC236}">
                <a16:creationId xmlns:a16="http://schemas.microsoft.com/office/drawing/2014/main" id="{071774B0-5C6F-338C-838B-03C1E04D0C9B}"/>
              </a:ext>
            </a:extLst>
          </p:cNvPr>
          <p:cNvSpPr>
            <a:spLocks noGrp="1"/>
          </p:cNvSpPr>
          <p:nvPr>
            <p:ph sz="quarter" idx="25"/>
          </p:nvPr>
        </p:nvSpPr>
        <p:spPr>
          <a:xfrm>
            <a:off x="849351" y="1683189"/>
            <a:ext cx="10493300" cy="5174811"/>
          </a:xfrm>
          <a:solidFill>
            <a:schemeClr val="bg2"/>
          </a:solidFill>
        </p:spPr>
        <p:txBody>
          <a:bodyPr rtlCol="0">
            <a:no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 name="Title 1">
            <a:extLst>
              <a:ext uri="{FF2B5EF4-FFF2-40B4-BE49-F238E27FC236}">
                <a16:creationId xmlns:a16="http://schemas.microsoft.com/office/drawing/2014/main" id="{F13A8728-F1AB-C74B-A3F2-19AC95C547D2}"/>
              </a:ext>
            </a:extLst>
          </p:cNvPr>
          <p:cNvSpPr>
            <a:spLocks noGrp="1"/>
          </p:cNvSpPr>
          <p:nvPr>
            <p:ph type="title"/>
          </p:nvPr>
        </p:nvSpPr>
        <p:spPr>
          <a:xfrm>
            <a:off x="849351" y="365125"/>
            <a:ext cx="10515600" cy="1325563"/>
          </a:xfrm>
        </p:spPr>
        <p:txBody>
          <a:bodyPr rtlCol="0">
            <a:noAutofit/>
          </a:bodyPr>
          <a:lstStyle>
            <a:lvl1pPr algn="ctr">
              <a:defRPr lang="en-GB" spc="0"/>
            </a:lvl1pPr>
          </a:lstStyle>
          <a:p>
            <a:pPr rtl="0"/>
            <a:r>
              <a:rPr lang="en-US"/>
              <a:t>Click to edit Master title style</a:t>
            </a:r>
            <a:endParaRPr lang="en-GB"/>
          </a:p>
        </p:txBody>
      </p:sp>
      <p:sp>
        <p:nvSpPr>
          <p:cNvPr id="11" name="Graphic 15">
            <a:extLst>
              <a:ext uri="{FF2B5EF4-FFF2-40B4-BE49-F238E27FC236}">
                <a16:creationId xmlns:a16="http://schemas.microsoft.com/office/drawing/2014/main" id="{7FDD546F-3181-A2C4-3ECF-1E4540E1E8FD}"/>
              </a:ext>
            </a:extLst>
          </p:cNvPr>
          <p:cNvSpPr/>
          <p:nvPr userDrawn="1"/>
        </p:nvSpPr>
        <p:spPr>
          <a:xfrm>
            <a:off x="894937" y="2693558"/>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3" name="Graphic 12">
            <a:extLst>
              <a:ext uri="{FF2B5EF4-FFF2-40B4-BE49-F238E27FC236}">
                <a16:creationId xmlns:a16="http://schemas.microsoft.com/office/drawing/2014/main" id="{97F35EB9-5535-DCD3-2424-B71C26EAE49D}"/>
              </a:ext>
            </a:extLst>
          </p:cNvPr>
          <p:cNvSpPr/>
          <p:nvPr userDrawn="1"/>
        </p:nvSpPr>
        <p:spPr>
          <a:xfrm>
            <a:off x="351350" y="4503806"/>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Footer Placeholder 4">
            <a:extLst>
              <a:ext uri="{FF2B5EF4-FFF2-40B4-BE49-F238E27FC236}">
                <a16:creationId xmlns:a16="http://schemas.microsoft.com/office/drawing/2014/main" id="{2588D46B-94A1-1F67-DBB5-DCEAA4A410AE}"/>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6" name="Slide Number Placeholder 5">
            <a:extLst>
              <a:ext uri="{FF2B5EF4-FFF2-40B4-BE49-F238E27FC236}">
                <a16:creationId xmlns:a16="http://schemas.microsoft.com/office/drawing/2014/main" id="{5B30F573-4108-8909-3C0A-D2447A10921D}"/>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7" name="Graphic 12">
            <a:extLst>
              <a:ext uri="{FF2B5EF4-FFF2-40B4-BE49-F238E27FC236}">
                <a16:creationId xmlns:a16="http://schemas.microsoft.com/office/drawing/2014/main" id="{3EDBAD98-791B-7F40-4F48-85CFC9ECABBE}"/>
              </a:ext>
            </a:extLst>
          </p:cNvPr>
          <p:cNvSpPr/>
          <p:nvPr userDrawn="1"/>
        </p:nvSpPr>
        <p:spPr>
          <a:xfrm>
            <a:off x="653351" y="519283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9" name="Graphic 12">
            <a:extLst>
              <a:ext uri="{FF2B5EF4-FFF2-40B4-BE49-F238E27FC236}">
                <a16:creationId xmlns:a16="http://schemas.microsoft.com/office/drawing/2014/main" id="{E3D81F90-4EAE-8C26-A885-E7B59E49164A}"/>
              </a:ext>
            </a:extLst>
          </p:cNvPr>
          <p:cNvSpPr/>
          <p:nvPr userDrawn="1"/>
        </p:nvSpPr>
        <p:spPr>
          <a:xfrm>
            <a:off x="10979909" y="1571885"/>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36041917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p:bg>
      <p:bgPr>
        <a:gradFill flip="none" rotWithShape="1">
          <a:gsLst>
            <a:gs pos="0">
              <a:schemeClr val="accent4">
                <a:lumMod val="50000"/>
              </a:schemeClr>
            </a:gs>
            <a:gs pos="28000">
              <a:schemeClr val="tx1"/>
            </a:gs>
            <a:gs pos="80000">
              <a:schemeClr val="accent6">
                <a:lumMod val="50000"/>
              </a:schemeClr>
            </a:gs>
            <a:gs pos="99000">
              <a:schemeClr val="tx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DE0BA61-3394-C68B-D34A-99473398C4DA}"/>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8" name="Content Placeholder 8">
            <a:extLst>
              <a:ext uri="{FF2B5EF4-FFF2-40B4-BE49-F238E27FC236}">
                <a16:creationId xmlns:a16="http://schemas.microsoft.com/office/drawing/2014/main" id="{EF5DF7BD-C87C-3543-83E0-896181958360}"/>
              </a:ext>
            </a:extLst>
          </p:cNvPr>
          <p:cNvSpPr>
            <a:spLocks noGrp="1"/>
          </p:cNvSpPr>
          <p:nvPr>
            <p:ph sz="quarter" idx="24" hasCustomPrompt="1"/>
          </p:nvPr>
        </p:nvSpPr>
        <p:spPr>
          <a:xfrm>
            <a:off x="849349" y="1684777"/>
            <a:ext cx="10515601" cy="5171635"/>
          </a:xfrm>
          <a:solidFill>
            <a:schemeClr val="bg2"/>
          </a:solidFill>
        </p:spPr>
        <p:txBody>
          <a:bodyPr rtlCol="0" anchor="ctr">
            <a:noAutofit/>
          </a:bodyPr>
          <a:lstStyle>
            <a:lvl1pPr algn="ctr" rtl="0" fontAlgn="base">
              <a:defRPr lang="en-GB" sz="1800" b="0" i="0" smtClean="0">
                <a:solidFill>
                  <a:schemeClr val="bg1"/>
                </a:solidFill>
                <a:effectLst/>
                <a:latin typeface="Arial Nova" panose="020B0504020202020204" pitchFamily="34" charset="0"/>
                <a:cs typeface="Arial" panose="020B0604020202020204" pitchFamily="34" charset="0"/>
              </a:defRPr>
            </a:lvl1pPr>
          </a:lstStyle>
          <a:p>
            <a:pPr rtl="0" fontAlgn="base"/>
            <a:r>
              <a:rPr lang="en-GB" b="0" i="0">
                <a:solidFill>
                  <a:srgbClr val="201F1E"/>
                </a:solidFill>
                <a:effectLst/>
                <a:latin typeface="Calibri" panose="020F0502020204030204" pitchFamily="34" charset="0"/>
              </a:rPr>
              <a:t>Click to insert image or graphic here</a:t>
            </a:r>
            <a:endParaRPr lang="en-GB" b="0" i="0" dirty="0">
              <a:solidFill>
                <a:srgbClr val="000000"/>
              </a:solidFill>
              <a:effectLst/>
              <a:latin typeface="Segoe UI" panose="020B0502040204020203" pitchFamily="34" charset="0"/>
            </a:endParaRPr>
          </a:p>
        </p:txBody>
      </p:sp>
      <p:sp>
        <p:nvSpPr>
          <p:cNvPr id="2" name="Title 1">
            <a:extLst>
              <a:ext uri="{FF2B5EF4-FFF2-40B4-BE49-F238E27FC236}">
                <a16:creationId xmlns:a16="http://schemas.microsoft.com/office/drawing/2014/main" id="{F13A8728-F1AB-C74B-A3F2-19AC95C547D2}"/>
              </a:ext>
            </a:extLst>
          </p:cNvPr>
          <p:cNvSpPr>
            <a:spLocks noGrp="1"/>
          </p:cNvSpPr>
          <p:nvPr>
            <p:ph type="title"/>
          </p:nvPr>
        </p:nvSpPr>
        <p:spPr>
          <a:xfrm>
            <a:off x="849351" y="365125"/>
            <a:ext cx="10515600" cy="1325563"/>
          </a:xfrm>
        </p:spPr>
        <p:txBody>
          <a:bodyPr rtlCol="0">
            <a:noAutofit/>
          </a:bodyPr>
          <a:lstStyle>
            <a:lvl1pPr algn="ctr">
              <a:defRPr lang="en-GB" spc="0"/>
            </a:lvl1pPr>
          </a:lstStyle>
          <a:p>
            <a:pPr rtl="0"/>
            <a:r>
              <a:rPr lang="en-US"/>
              <a:t>Click to edit Master title style</a:t>
            </a:r>
            <a:endParaRPr lang="en-GB"/>
          </a:p>
        </p:txBody>
      </p:sp>
      <p:sp>
        <p:nvSpPr>
          <p:cNvPr id="11" name="Graphic 15">
            <a:extLst>
              <a:ext uri="{FF2B5EF4-FFF2-40B4-BE49-F238E27FC236}">
                <a16:creationId xmlns:a16="http://schemas.microsoft.com/office/drawing/2014/main" id="{7FDD546F-3181-A2C4-3ECF-1E4540E1E8FD}"/>
              </a:ext>
            </a:extLst>
          </p:cNvPr>
          <p:cNvSpPr/>
          <p:nvPr userDrawn="1"/>
        </p:nvSpPr>
        <p:spPr>
          <a:xfrm>
            <a:off x="871787" y="621690"/>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3" name="Graphic 12">
            <a:extLst>
              <a:ext uri="{FF2B5EF4-FFF2-40B4-BE49-F238E27FC236}">
                <a16:creationId xmlns:a16="http://schemas.microsoft.com/office/drawing/2014/main" id="{97F35EB9-5535-DCD3-2424-B71C26EAE49D}"/>
              </a:ext>
            </a:extLst>
          </p:cNvPr>
          <p:cNvSpPr/>
          <p:nvPr userDrawn="1"/>
        </p:nvSpPr>
        <p:spPr>
          <a:xfrm>
            <a:off x="351350" y="1540687"/>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Footer Placeholder 4">
            <a:extLst>
              <a:ext uri="{FF2B5EF4-FFF2-40B4-BE49-F238E27FC236}">
                <a16:creationId xmlns:a16="http://schemas.microsoft.com/office/drawing/2014/main" id="{2588D46B-94A1-1F67-DBB5-DCEAA4A410AE}"/>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6" name="Slide Number Placeholder 5">
            <a:extLst>
              <a:ext uri="{FF2B5EF4-FFF2-40B4-BE49-F238E27FC236}">
                <a16:creationId xmlns:a16="http://schemas.microsoft.com/office/drawing/2014/main" id="{5B30F573-4108-8909-3C0A-D2447A10921D}"/>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7" name="Graphic 12">
            <a:extLst>
              <a:ext uri="{FF2B5EF4-FFF2-40B4-BE49-F238E27FC236}">
                <a16:creationId xmlns:a16="http://schemas.microsoft.com/office/drawing/2014/main" id="{3EDBAD98-791B-7F40-4F48-85CFC9ECABBE}"/>
              </a:ext>
            </a:extLst>
          </p:cNvPr>
          <p:cNvSpPr/>
          <p:nvPr userDrawn="1"/>
        </p:nvSpPr>
        <p:spPr>
          <a:xfrm>
            <a:off x="607054" y="188247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9" name="Graphic 12">
            <a:extLst>
              <a:ext uri="{FF2B5EF4-FFF2-40B4-BE49-F238E27FC236}">
                <a16:creationId xmlns:a16="http://schemas.microsoft.com/office/drawing/2014/main" id="{E3D81F90-4EAE-8C26-A885-E7B59E49164A}"/>
              </a:ext>
            </a:extLst>
          </p:cNvPr>
          <p:cNvSpPr/>
          <p:nvPr userDrawn="1"/>
        </p:nvSpPr>
        <p:spPr>
          <a:xfrm>
            <a:off x="11685964" y="2868248"/>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17407461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bg>
      <p:bgPr>
        <a:gradFill>
          <a:gsLst>
            <a:gs pos="79986">
              <a:schemeClr val="accent6">
                <a:lumMod val="50000"/>
              </a:schemeClr>
            </a:gs>
            <a:gs pos="39018">
              <a:srgbClr val="020C12"/>
            </a:gs>
            <a:gs pos="15000">
              <a:schemeClr val="accent4">
                <a:lumMod val="50000"/>
              </a:schemeClr>
            </a:gs>
            <a:gs pos="0">
              <a:schemeClr val="accent4"/>
            </a:gs>
            <a:gs pos="99000">
              <a:schemeClr val="tx2"/>
            </a:gs>
          </a:gsLst>
          <a:lin ang="7200000" scaled="0"/>
        </a:gra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7E44934-AEEA-561B-0ADE-A0E419F72E34}"/>
              </a:ext>
            </a:extLst>
          </p:cNvPr>
          <p:cNvSpPr/>
          <p:nvPr userDrawn="1"/>
        </p:nvSpPr>
        <p:spPr>
          <a:xfrm>
            <a:off x="0" y="4477"/>
            <a:ext cx="12192000" cy="6853523"/>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EB87731F-00C5-9B08-2819-491BDD0E10F0}"/>
              </a:ext>
            </a:extLst>
          </p:cNvPr>
          <p:cNvSpPr>
            <a:spLocks noGrp="1"/>
          </p:cNvSpPr>
          <p:nvPr>
            <p:ph type="title"/>
          </p:nvPr>
        </p:nvSpPr>
        <p:spPr/>
        <p:txBody>
          <a:bodyPr rtlCol="0">
            <a:noAutofit/>
          </a:bodyPr>
          <a:lstStyle>
            <a:lvl1pPr algn="ctr">
              <a:defRPr lang="en-GB" spc="0"/>
            </a:lvl1pPr>
          </a:lstStyle>
          <a:p>
            <a:pPr rtl="0"/>
            <a:r>
              <a:rPr lang="en-US"/>
              <a:t>Click to edit Master title style</a:t>
            </a:r>
            <a:endParaRPr lang="en-GB"/>
          </a:p>
        </p:txBody>
      </p:sp>
      <p:sp>
        <p:nvSpPr>
          <p:cNvPr id="26" name="Content Placeholder 3">
            <a:extLst>
              <a:ext uri="{FF2B5EF4-FFF2-40B4-BE49-F238E27FC236}">
                <a16:creationId xmlns:a16="http://schemas.microsoft.com/office/drawing/2014/main" id="{8476BD1A-F3CD-7831-B675-4B30DB13BBB4}"/>
              </a:ext>
            </a:extLst>
          </p:cNvPr>
          <p:cNvSpPr>
            <a:spLocks noGrp="1"/>
          </p:cNvSpPr>
          <p:nvPr>
            <p:ph sz="quarter" idx="29"/>
          </p:nvPr>
        </p:nvSpPr>
        <p:spPr>
          <a:xfrm>
            <a:off x="838200" y="2234612"/>
            <a:ext cx="2743200" cy="2743200"/>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3" name="Content Placeholder 3">
            <a:extLst>
              <a:ext uri="{FF2B5EF4-FFF2-40B4-BE49-F238E27FC236}">
                <a16:creationId xmlns:a16="http://schemas.microsoft.com/office/drawing/2014/main" id="{00056BB6-6681-5F18-0707-36FF788E8B7D}"/>
              </a:ext>
            </a:extLst>
          </p:cNvPr>
          <p:cNvSpPr>
            <a:spLocks noGrp="1"/>
          </p:cNvSpPr>
          <p:nvPr>
            <p:ph sz="quarter" idx="31"/>
          </p:nvPr>
        </p:nvSpPr>
        <p:spPr>
          <a:xfrm>
            <a:off x="3649398" y="1743093"/>
            <a:ext cx="4848110" cy="3833614"/>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7" name="Content Placeholder 3">
            <a:extLst>
              <a:ext uri="{FF2B5EF4-FFF2-40B4-BE49-F238E27FC236}">
                <a16:creationId xmlns:a16="http://schemas.microsoft.com/office/drawing/2014/main" id="{DA861960-A20F-381C-EC4B-C2A0F840B4C9}"/>
              </a:ext>
            </a:extLst>
          </p:cNvPr>
          <p:cNvSpPr>
            <a:spLocks noGrp="1"/>
          </p:cNvSpPr>
          <p:nvPr>
            <p:ph sz="quarter" idx="30"/>
          </p:nvPr>
        </p:nvSpPr>
        <p:spPr>
          <a:xfrm>
            <a:off x="8554054" y="2234612"/>
            <a:ext cx="2743200" cy="2735210"/>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4" name="Text Placeholder 5">
            <a:extLst>
              <a:ext uri="{FF2B5EF4-FFF2-40B4-BE49-F238E27FC236}">
                <a16:creationId xmlns:a16="http://schemas.microsoft.com/office/drawing/2014/main" id="{584954C9-4281-0277-452A-6BD47D8FAF39}"/>
              </a:ext>
            </a:extLst>
          </p:cNvPr>
          <p:cNvSpPr>
            <a:spLocks noGrp="1"/>
          </p:cNvSpPr>
          <p:nvPr>
            <p:ph type="body" sz="quarter" idx="28" hasCustomPrompt="1"/>
          </p:nvPr>
        </p:nvSpPr>
        <p:spPr>
          <a:xfrm>
            <a:off x="838200" y="5576707"/>
            <a:ext cx="10515600" cy="613963"/>
          </a:xfrm>
        </p:spPr>
        <p:txBody>
          <a:bodyPr rtlCol="0" anchor="ctr">
            <a:noAutofit/>
          </a:bodyPr>
          <a:lstStyle>
            <a:lvl1pPr marL="0" indent="0" algn="ctr">
              <a:lnSpc>
                <a:spcPct val="100000"/>
              </a:lnSpc>
              <a:buFontTx/>
              <a:buNone/>
              <a:defRPr lang="en-GB" sz="1600">
                <a:solidFill>
                  <a:schemeClr val="bg1"/>
                </a:solidFill>
                <a:latin typeface="Arial Nova" panose="020B0504020202020204" pitchFamily="34" charset="0"/>
              </a:defRPr>
            </a:lvl1pPr>
          </a:lstStyle>
          <a:p>
            <a:pPr rtl="0"/>
            <a:r>
              <a:rPr lang="en-GB">
                <a:solidFill>
                  <a:schemeClr val="bg1"/>
                </a:solidFill>
              </a:rPr>
              <a:t>Click to edit master text style</a:t>
            </a:r>
          </a:p>
        </p:txBody>
      </p:sp>
      <p:sp>
        <p:nvSpPr>
          <p:cNvPr id="24" name="Graphic 12">
            <a:extLst>
              <a:ext uri="{FF2B5EF4-FFF2-40B4-BE49-F238E27FC236}">
                <a16:creationId xmlns:a16="http://schemas.microsoft.com/office/drawing/2014/main" id="{19D5DAAF-67AD-0ADB-6FC2-7D9A92AE0BD0}"/>
              </a:ext>
            </a:extLst>
          </p:cNvPr>
          <p:cNvSpPr/>
          <p:nvPr userDrawn="1"/>
        </p:nvSpPr>
        <p:spPr>
          <a:xfrm>
            <a:off x="11170456" y="969148"/>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8581"/>
            </a:schemeClr>
          </a:solidFill>
          <a:ln w="422" cap="flat">
            <a:noFill/>
            <a:prstDash val="solid"/>
            <a:miter/>
          </a:ln>
        </p:spPr>
        <p:txBody>
          <a:bodyPr rtlCol="0" anchor="ctr">
            <a:noAutofit/>
          </a:bodyPr>
          <a:lstStyle>
            <a:defPPr>
              <a:defRPr lang="en-GB"/>
            </a:defPPr>
          </a:lstStyle>
          <a:p>
            <a:pPr rtl="0"/>
            <a:endParaRPr lang="en-GB" dirty="0"/>
          </a:p>
        </p:txBody>
      </p:sp>
      <p:sp>
        <p:nvSpPr>
          <p:cNvPr id="25" name="Oval 24">
            <a:extLst>
              <a:ext uri="{FF2B5EF4-FFF2-40B4-BE49-F238E27FC236}">
                <a16:creationId xmlns:a16="http://schemas.microsoft.com/office/drawing/2014/main" id="{138C17DA-981F-0BA8-3CD8-5ADAFFFB5412}"/>
              </a:ext>
            </a:extLst>
          </p:cNvPr>
          <p:cNvSpPr/>
          <p:nvPr userDrawn="1"/>
        </p:nvSpPr>
        <p:spPr>
          <a:xfrm>
            <a:off x="1876516" y="1290549"/>
            <a:ext cx="144379" cy="144379"/>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13" name="Footer Placeholder 4">
            <a:extLst>
              <a:ext uri="{FF2B5EF4-FFF2-40B4-BE49-F238E27FC236}">
                <a16:creationId xmlns:a16="http://schemas.microsoft.com/office/drawing/2014/main" id="{4848A31F-7C70-BCA2-A2B0-D6C4100829B5}"/>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5" name="Slide Number Placeholder 5">
            <a:extLst>
              <a:ext uri="{FF2B5EF4-FFF2-40B4-BE49-F238E27FC236}">
                <a16:creationId xmlns:a16="http://schemas.microsoft.com/office/drawing/2014/main" id="{A9FED265-6FB8-0B0E-967A-10AF6EF773A7}"/>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6" name="Graphic 12">
            <a:extLst>
              <a:ext uri="{FF2B5EF4-FFF2-40B4-BE49-F238E27FC236}">
                <a16:creationId xmlns:a16="http://schemas.microsoft.com/office/drawing/2014/main" id="{B7E94463-D34E-7B78-40B0-21660AE939E4}"/>
              </a:ext>
            </a:extLst>
          </p:cNvPr>
          <p:cNvSpPr/>
          <p:nvPr userDrawn="1"/>
        </p:nvSpPr>
        <p:spPr>
          <a:xfrm>
            <a:off x="688076" y="519283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4220529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bg>
      <p:bgPr>
        <a:gradFill>
          <a:gsLst>
            <a:gs pos="82003">
              <a:schemeClr val="accent6"/>
            </a:gs>
            <a:gs pos="39982">
              <a:srgbClr val="020D13"/>
            </a:gs>
            <a:gs pos="14000">
              <a:schemeClr val="accent4">
                <a:lumMod val="50000"/>
              </a:schemeClr>
            </a:gs>
            <a:gs pos="0">
              <a:schemeClr val="accent4"/>
            </a:gs>
            <a:gs pos="98000">
              <a:schemeClr val="tx2"/>
            </a:gs>
          </a:gsLst>
          <a:lin ang="8400000" scaled="0"/>
        </a:gra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32CE5E0-A271-3F02-95B0-2A27489DEFD2}"/>
              </a:ext>
            </a:extLst>
          </p:cNvPr>
          <p:cNvPicPr>
            <a:picLocks noChangeAspect="1"/>
          </p:cNvPicPr>
          <p:nvPr userDrawn="1"/>
        </p:nvPicPr>
        <p:blipFill rotWithShape="1">
          <a:blip r:embed="rId2">
            <a:alphaModFix amt="14000"/>
          </a:blip>
          <a:srcRect l="30375" t="11383" b="18991"/>
          <a:stretch/>
        </p:blipFill>
        <p:spPr>
          <a:xfrm>
            <a:off x="0" y="1"/>
            <a:ext cx="12192000" cy="6858000"/>
          </a:xfrm>
          <a:prstGeom prst="rect">
            <a:avLst/>
          </a:prstGeom>
          <a:effectLst>
            <a:outerShdw blurRad="50800" dist="50800" sx="1000" sy="1000" algn="ctr" rotWithShape="0">
              <a:srgbClr val="000000"/>
            </a:outerShdw>
            <a:reflection endPos="0" dist="50800" dir="5400000" sy="-100000" algn="bl" rotWithShape="0"/>
          </a:effectLst>
        </p:spPr>
      </p:pic>
      <p:sp>
        <p:nvSpPr>
          <p:cNvPr id="18" name="Rectangle 17">
            <a:extLst>
              <a:ext uri="{FF2B5EF4-FFF2-40B4-BE49-F238E27FC236}">
                <a16:creationId xmlns:a16="http://schemas.microsoft.com/office/drawing/2014/main" id="{64AEACF2-BE4A-08C5-F323-8ED695B39E06}"/>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B4CF52F7-0472-2EF4-1223-1785705A2F5E}"/>
              </a:ext>
            </a:extLst>
          </p:cNvPr>
          <p:cNvSpPr>
            <a:spLocks noGrp="1"/>
          </p:cNvSpPr>
          <p:nvPr>
            <p:ph type="title"/>
          </p:nvPr>
        </p:nvSpPr>
        <p:spPr>
          <a:xfrm>
            <a:off x="849351" y="365125"/>
            <a:ext cx="10515600" cy="1325563"/>
          </a:xfrm>
        </p:spPr>
        <p:txBody>
          <a:bodyPr rtlCol="0">
            <a:noAutofit/>
          </a:bodyPr>
          <a:lstStyle>
            <a:lvl1pPr algn="ctr">
              <a:defRPr lang="en-GB" spc="0"/>
            </a:lvl1pPr>
          </a:lstStyle>
          <a:p>
            <a:pPr rtl="0"/>
            <a:r>
              <a:rPr lang="en-US"/>
              <a:t>Click to edit Master title style</a:t>
            </a:r>
            <a:endParaRPr lang="en-GB"/>
          </a:p>
        </p:txBody>
      </p:sp>
      <p:sp>
        <p:nvSpPr>
          <p:cNvPr id="21" name="Content Placeholder 3">
            <a:extLst>
              <a:ext uri="{FF2B5EF4-FFF2-40B4-BE49-F238E27FC236}">
                <a16:creationId xmlns:a16="http://schemas.microsoft.com/office/drawing/2014/main" id="{2A5F4FEA-EFFD-2913-9734-00CA69A215E5}"/>
              </a:ext>
            </a:extLst>
          </p:cNvPr>
          <p:cNvSpPr>
            <a:spLocks noGrp="1"/>
          </p:cNvSpPr>
          <p:nvPr>
            <p:ph sz="quarter" idx="29"/>
          </p:nvPr>
        </p:nvSpPr>
        <p:spPr>
          <a:xfrm>
            <a:off x="1494453" y="2057399"/>
            <a:ext cx="6430348" cy="3352163"/>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Picture Placeholder 3">
            <a:extLst>
              <a:ext uri="{FF2B5EF4-FFF2-40B4-BE49-F238E27FC236}">
                <a16:creationId xmlns:a16="http://schemas.microsoft.com/office/drawing/2014/main" id="{EB9156B9-9B42-6D12-4F4C-6DA6A98B333D}"/>
              </a:ext>
            </a:extLst>
          </p:cNvPr>
          <p:cNvSpPr>
            <a:spLocks noGrp="1"/>
          </p:cNvSpPr>
          <p:nvPr>
            <p:ph type="pic" sz="quarter" idx="30"/>
          </p:nvPr>
        </p:nvSpPr>
        <p:spPr>
          <a:xfrm>
            <a:off x="8324850" y="2055812"/>
            <a:ext cx="2373313" cy="3353751"/>
          </a:xfrm>
          <a:solidFill>
            <a:schemeClr val="bg2"/>
          </a:solidFill>
        </p:spPr>
        <p:txBody>
          <a:bodyPr rtlCol="0" anchor="ctr">
            <a:noAutofit/>
          </a:bodyPr>
          <a:lstStyle>
            <a:lvl1pPr algn="ctr">
              <a:defRPr lang="en-GB" sz="1800">
                <a:solidFill>
                  <a:schemeClr val="tx1"/>
                </a:solidFill>
              </a:defRPr>
            </a:lvl1pPr>
          </a:lstStyle>
          <a:p>
            <a:pPr rtl="0"/>
            <a:r>
              <a:rPr lang="en-US"/>
              <a:t>Click icon to add picture</a:t>
            </a:r>
            <a:endParaRPr lang="en-GB" dirty="0"/>
          </a:p>
        </p:txBody>
      </p:sp>
      <p:sp>
        <p:nvSpPr>
          <p:cNvPr id="7" name="Graphic 15">
            <a:extLst>
              <a:ext uri="{FF2B5EF4-FFF2-40B4-BE49-F238E27FC236}">
                <a16:creationId xmlns:a16="http://schemas.microsoft.com/office/drawing/2014/main" id="{0F80B8C5-F10F-2547-E085-FA5D266DDF76}"/>
              </a:ext>
            </a:extLst>
          </p:cNvPr>
          <p:cNvSpPr/>
          <p:nvPr userDrawn="1"/>
        </p:nvSpPr>
        <p:spPr>
          <a:xfrm>
            <a:off x="1098137" y="2693558"/>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9" name="Graphic 12">
            <a:extLst>
              <a:ext uri="{FF2B5EF4-FFF2-40B4-BE49-F238E27FC236}">
                <a16:creationId xmlns:a16="http://schemas.microsoft.com/office/drawing/2014/main" id="{38898B79-1550-A6AC-FE9B-CBDD2DDE9EB0}"/>
              </a:ext>
            </a:extLst>
          </p:cNvPr>
          <p:cNvSpPr/>
          <p:nvPr userDrawn="1"/>
        </p:nvSpPr>
        <p:spPr>
          <a:xfrm>
            <a:off x="1225881" y="4503806"/>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4" name="Footer Placeholder 4">
            <a:extLst>
              <a:ext uri="{FF2B5EF4-FFF2-40B4-BE49-F238E27FC236}">
                <a16:creationId xmlns:a16="http://schemas.microsoft.com/office/drawing/2014/main" id="{C89F2857-55B5-64B7-59A5-3B565E8D1A2A}"/>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20" name="Slide Number Placeholder 5">
            <a:extLst>
              <a:ext uri="{FF2B5EF4-FFF2-40B4-BE49-F238E27FC236}">
                <a16:creationId xmlns:a16="http://schemas.microsoft.com/office/drawing/2014/main" id="{B702CC53-A6C1-26BA-DC75-CF9EF670E735}"/>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6" name="Graphic 15">
            <a:extLst>
              <a:ext uri="{FF2B5EF4-FFF2-40B4-BE49-F238E27FC236}">
                <a16:creationId xmlns:a16="http://schemas.microsoft.com/office/drawing/2014/main" id="{55D287F0-FA0C-5618-47B9-31AC978549CC}"/>
              </a:ext>
            </a:extLst>
          </p:cNvPr>
          <p:cNvSpPr/>
          <p:nvPr userDrawn="1"/>
        </p:nvSpPr>
        <p:spPr>
          <a:xfrm>
            <a:off x="11404163" y="4375790"/>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7" name="Graphic 12">
            <a:extLst>
              <a:ext uri="{FF2B5EF4-FFF2-40B4-BE49-F238E27FC236}">
                <a16:creationId xmlns:a16="http://schemas.microsoft.com/office/drawing/2014/main" id="{437FDA18-E199-E2F6-264B-D9B6E241E574}"/>
              </a:ext>
            </a:extLst>
          </p:cNvPr>
          <p:cNvSpPr/>
          <p:nvPr userDrawn="1"/>
        </p:nvSpPr>
        <p:spPr>
          <a:xfrm>
            <a:off x="653351" y="519283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88122271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bg>
      <p:bgPr>
        <a:gradFill>
          <a:gsLst>
            <a:gs pos="81987">
              <a:schemeClr val="accent6">
                <a:lumMod val="50000"/>
              </a:schemeClr>
            </a:gs>
            <a:gs pos="35040">
              <a:srgbClr val="020B11"/>
            </a:gs>
            <a:gs pos="11979">
              <a:schemeClr val="accent4">
                <a:lumMod val="50000"/>
              </a:schemeClr>
            </a:gs>
            <a:gs pos="0">
              <a:schemeClr val="accent4"/>
            </a:gs>
            <a:gs pos="99000">
              <a:schemeClr val="tx2"/>
            </a:gs>
          </a:gsLst>
          <a:lin ang="5400000" scaled="1"/>
        </a:gradFill>
        <a:effectLst/>
      </p:bgPr>
    </p:bg>
    <p:spTree>
      <p:nvGrpSpPr>
        <p:cNvPr id="1" name=""/>
        <p:cNvGrpSpPr/>
        <p:nvPr/>
      </p:nvGrpSpPr>
      <p:grpSpPr>
        <a:xfrm>
          <a:off x="0" y="0"/>
          <a:ext cx="0" cy="0"/>
          <a:chOff x="0" y="0"/>
          <a:chExt cx="0" cy="0"/>
        </a:xfrm>
      </p:grpSpPr>
      <p:pic>
        <p:nvPicPr>
          <p:cNvPr id="24" name="Content Placeholder 14">
            <a:extLst>
              <a:ext uri="{FF2B5EF4-FFF2-40B4-BE49-F238E27FC236}">
                <a16:creationId xmlns:a16="http://schemas.microsoft.com/office/drawing/2014/main" id="{BD0D7128-6130-EE47-90ED-D45A35B4385D}"/>
              </a:ext>
            </a:extLst>
          </p:cNvPr>
          <p:cNvPicPr>
            <a:picLocks noChangeAspect="1"/>
          </p:cNvPicPr>
          <p:nvPr userDrawn="1"/>
        </p:nvPicPr>
        <p:blipFill>
          <a:blip r:embed="rId2">
            <a:alphaModFix amt="33000"/>
            <a:extLst>
              <a:ext uri="{BEBA8EAE-BF5A-486C-A8C5-ECC9F3942E4B}">
                <a14:imgProps xmlns:a14="http://schemas.microsoft.com/office/drawing/2010/main">
                  <a14:imgLayer r:embed="rId3">
                    <a14:imgEffect>
                      <a14:brightnessContrast bright="-57000"/>
                    </a14:imgEffect>
                  </a14:imgLayer>
                </a14:imgProps>
              </a:ext>
            </a:extLst>
          </a:blip>
          <a:srcRect t="185" b="185"/>
          <a:stretch/>
        </p:blipFill>
        <p:spPr>
          <a:xfrm>
            <a:off x="-6228" y="3074"/>
            <a:ext cx="12192000" cy="6854926"/>
          </a:xfrm>
          <a:prstGeom prst="rect">
            <a:avLst/>
          </a:prstGeom>
        </p:spPr>
      </p:pic>
      <p:pic>
        <p:nvPicPr>
          <p:cNvPr id="6" name="Content Placeholder 14">
            <a:extLst>
              <a:ext uri="{FF2B5EF4-FFF2-40B4-BE49-F238E27FC236}">
                <a16:creationId xmlns:a16="http://schemas.microsoft.com/office/drawing/2014/main" id="{14AC0A97-7D79-3DBE-FB53-A9EBFD806E06}"/>
              </a:ext>
            </a:extLst>
          </p:cNvPr>
          <p:cNvPicPr>
            <a:picLocks noChangeAspect="1"/>
          </p:cNvPicPr>
          <p:nvPr userDrawn="1"/>
        </p:nvPicPr>
        <p:blipFill rotWithShape="1">
          <a:blip r:embed="rId4"/>
          <a:srcRect l="151" t="2692" r="49052" b="2173"/>
          <a:stretch/>
        </p:blipFill>
        <p:spPr>
          <a:xfrm>
            <a:off x="4459945" y="-6350"/>
            <a:ext cx="7732295" cy="6853863"/>
          </a:xfrm>
          <a:prstGeom prst="rect">
            <a:avLst/>
          </a:prstGeom>
        </p:spPr>
      </p:pic>
      <p:sp>
        <p:nvSpPr>
          <p:cNvPr id="15" name="Rectangle 14">
            <a:extLst>
              <a:ext uri="{FF2B5EF4-FFF2-40B4-BE49-F238E27FC236}">
                <a16:creationId xmlns:a16="http://schemas.microsoft.com/office/drawing/2014/main" id="{694206CF-1482-CF6D-D783-1BB21E6F679A}"/>
              </a:ext>
            </a:extLst>
          </p:cNvPr>
          <p:cNvSpPr/>
          <p:nvPr userDrawn="1"/>
        </p:nvSpPr>
        <p:spPr>
          <a:xfrm>
            <a:off x="5698" y="0"/>
            <a:ext cx="608517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cxnSp>
        <p:nvCxnSpPr>
          <p:cNvPr id="19" name="Straight Connector 18">
            <a:extLst>
              <a:ext uri="{FF2B5EF4-FFF2-40B4-BE49-F238E27FC236}">
                <a16:creationId xmlns:a16="http://schemas.microsoft.com/office/drawing/2014/main" id="{2C79405F-38DE-C05D-5E87-4D38F54C79B4}"/>
              </a:ext>
            </a:extLst>
          </p:cNvPr>
          <p:cNvCxnSpPr>
            <a:cxnSpLocks/>
          </p:cNvCxnSpPr>
          <p:nvPr userDrawn="1"/>
        </p:nvCxnSpPr>
        <p:spPr>
          <a:xfrm>
            <a:off x="-12590" y="3125038"/>
            <a:ext cx="4804046" cy="0"/>
          </a:xfrm>
          <a:prstGeom prst="line">
            <a:avLst/>
          </a:prstGeom>
          <a:ln w="25400">
            <a:gradFill>
              <a:gsLst>
                <a:gs pos="0">
                  <a:schemeClr val="accent4">
                    <a:lumMod val="50000"/>
                  </a:schemeClr>
                </a:gs>
                <a:gs pos="100000">
                  <a:schemeClr val="accent6"/>
                </a:gs>
              </a:gsLst>
              <a:lin ang="10800000" scaled="0"/>
            </a:gradFill>
          </a:ln>
        </p:spPr>
        <p:style>
          <a:lnRef idx="1">
            <a:schemeClr val="accent1"/>
          </a:lnRef>
          <a:fillRef idx="0">
            <a:schemeClr val="accent1"/>
          </a:fillRef>
          <a:effectRef idx="0">
            <a:schemeClr val="accent1"/>
          </a:effectRef>
          <a:fontRef idx="minor">
            <a:schemeClr val="tx1"/>
          </a:fontRef>
        </p:style>
      </p:cxnSp>
      <p:sp>
        <p:nvSpPr>
          <p:cNvPr id="27" name="Oval 26">
            <a:extLst>
              <a:ext uri="{FF2B5EF4-FFF2-40B4-BE49-F238E27FC236}">
                <a16:creationId xmlns:a16="http://schemas.microsoft.com/office/drawing/2014/main" id="{7C904D88-E1BE-F1FA-D405-F55DA966DA84}"/>
              </a:ext>
            </a:extLst>
          </p:cNvPr>
          <p:cNvSpPr/>
          <p:nvPr userDrawn="1"/>
        </p:nvSpPr>
        <p:spPr>
          <a:xfrm>
            <a:off x="705405" y="1144246"/>
            <a:ext cx="126770" cy="126770"/>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51E83F98-B388-2594-BACB-E3DB652C97D5}"/>
              </a:ext>
            </a:extLst>
          </p:cNvPr>
          <p:cNvSpPr>
            <a:spLocks noGrp="1"/>
          </p:cNvSpPr>
          <p:nvPr>
            <p:ph type="title" hasCustomPrompt="1"/>
          </p:nvPr>
        </p:nvSpPr>
        <p:spPr>
          <a:xfrm>
            <a:off x="1006371" y="1562944"/>
            <a:ext cx="3767257" cy="1358678"/>
          </a:xfrm>
        </p:spPr>
        <p:txBody>
          <a:bodyPr rtlCol="0" anchor="b">
            <a:noAutofit/>
          </a:bodyPr>
          <a:lstStyle>
            <a:defPPr>
              <a:defRPr lang="en-GB"/>
            </a:defPPr>
          </a:lstStyle>
          <a:p>
            <a:pPr rtl="0"/>
            <a:r>
              <a:rPr lang="en-GB"/>
              <a:t>Click to edit title</a:t>
            </a:r>
          </a:p>
        </p:txBody>
      </p:sp>
      <p:sp>
        <p:nvSpPr>
          <p:cNvPr id="28" name="Text Placeholder 3">
            <a:extLst>
              <a:ext uri="{FF2B5EF4-FFF2-40B4-BE49-F238E27FC236}">
                <a16:creationId xmlns:a16="http://schemas.microsoft.com/office/drawing/2014/main" id="{04BA031E-69C2-025F-5A62-37A61D3D5101}"/>
              </a:ext>
            </a:extLst>
          </p:cNvPr>
          <p:cNvSpPr>
            <a:spLocks noGrp="1"/>
          </p:cNvSpPr>
          <p:nvPr>
            <p:ph type="body" sz="quarter" idx="13"/>
          </p:nvPr>
        </p:nvSpPr>
        <p:spPr>
          <a:xfrm>
            <a:off x="1006371" y="3426703"/>
            <a:ext cx="3767257" cy="2616883"/>
          </a:xfrm>
        </p:spPr>
        <p:txBody>
          <a:bodyPr rtlCol="0">
            <a:noAutofit/>
          </a:bodyPr>
          <a:lstStyle>
            <a:lvl1pPr>
              <a:lnSpc>
                <a:spcPct val="100000"/>
              </a:lnSpc>
              <a:defRPr lang="en-GB" sz="1600">
                <a:solidFill>
                  <a:schemeClr val="bg1"/>
                </a:solidFill>
                <a:latin typeface="+mn-lt"/>
              </a:defRPr>
            </a:lvl1pPr>
          </a:lstStyle>
          <a:p>
            <a:pPr lvl="0" rtl="0"/>
            <a:r>
              <a:rPr lang="en-US"/>
              <a:t>Click to edit Master text styles</a:t>
            </a:r>
          </a:p>
        </p:txBody>
      </p:sp>
      <p:sp>
        <p:nvSpPr>
          <p:cNvPr id="16" name="Footer Placeholder 4">
            <a:extLst>
              <a:ext uri="{FF2B5EF4-FFF2-40B4-BE49-F238E27FC236}">
                <a16:creationId xmlns:a16="http://schemas.microsoft.com/office/drawing/2014/main" id="{BA6CCC38-0DC7-93AB-5678-4FB88CE97B45}"/>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7" name="Slide Number Placeholder 5">
            <a:extLst>
              <a:ext uri="{FF2B5EF4-FFF2-40B4-BE49-F238E27FC236}">
                <a16:creationId xmlns:a16="http://schemas.microsoft.com/office/drawing/2014/main" id="{615ED02F-D1E1-9C00-BD42-A95D595EFB48}"/>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8" name="Graphic 12">
            <a:extLst>
              <a:ext uri="{FF2B5EF4-FFF2-40B4-BE49-F238E27FC236}">
                <a16:creationId xmlns:a16="http://schemas.microsoft.com/office/drawing/2014/main" id="{1D8F0816-C429-D32E-058B-33405874DFA7}"/>
              </a:ext>
            </a:extLst>
          </p:cNvPr>
          <p:cNvSpPr/>
          <p:nvPr userDrawn="1"/>
        </p:nvSpPr>
        <p:spPr>
          <a:xfrm>
            <a:off x="468157" y="1963496"/>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2378260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tx1"/>
            </a:gs>
            <a:gs pos="99000">
              <a:srgbClr val="05202E"/>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3EA418-19D1-0D4D-BE52-40A86E32FB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12BAE0C-5187-A64D-A481-E69245670354}"/>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F9759C05-48F5-9346-8256-5B61C6990E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lang="en-GB" sz="1200">
                <a:solidFill>
                  <a:schemeClr val="bg1"/>
                </a:solidFill>
                <a:latin typeface="+mj-lt"/>
                <a:cs typeface="Biome" panose="020B0503030204020804" pitchFamily="34" charset="0"/>
              </a:defRPr>
            </a:lvl1pPr>
          </a:lstStyle>
          <a:p>
            <a:pPr rtl="0"/>
            <a:endParaRPr lang="en-GB" dirty="0"/>
          </a:p>
        </p:txBody>
      </p:sp>
      <p:sp>
        <p:nvSpPr>
          <p:cNvPr id="5" name="Footer Placeholder 4">
            <a:extLst>
              <a:ext uri="{FF2B5EF4-FFF2-40B4-BE49-F238E27FC236}">
                <a16:creationId xmlns:a16="http://schemas.microsoft.com/office/drawing/2014/main" id="{84175D63-7351-9C4A-AEE0-10E27B3B64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lang="en-GB" sz="1200">
                <a:solidFill>
                  <a:schemeClr val="bg1"/>
                </a:solidFill>
                <a:latin typeface="+mj-lt"/>
                <a:cs typeface="Biome" panose="020B0503030204020804" pitchFamily="34" charset="0"/>
              </a:defRPr>
            </a:lvl1pPr>
          </a:lstStyle>
          <a:p>
            <a:pPr rtl="0"/>
            <a:r>
              <a:rPr lang="en-GB"/>
              <a:t>Scientific findings</a:t>
            </a:r>
          </a:p>
        </p:txBody>
      </p:sp>
      <p:sp>
        <p:nvSpPr>
          <p:cNvPr id="6" name="Slide Number Placeholder 5">
            <a:extLst>
              <a:ext uri="{FF2B5EF4-FFF2-40B4-BE49-F238E27FC236}">
                <a16:creationId xmlns:a16="http://schemas.microsoft.com/office/drawing/2014/main" id="{7350889F-2BBA-5F45-95BC-BEA6688167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noAutofit/>
          </a:bodyPr>
          <a:lstStyle>
            <a:lvl1pPr algn="r">
              <a:defRPr lang="en-GB" sz="1200">
                <a:solidFill>
                  <a:schemeClr val="bg1"/>
                </a:solidFill>
                <a:latin typeface="+mj-lt"/>
                <a:cs typeface="Biome" panose="020B0503030204020804" pitchFamily="34" charset="0"/>
              </a:defRPr>
            </a:lvl1pPr>
          </a:lstStyle>
          <a:p>
            <a:pPr rtl="0"/>
            <a:fld id="{FE024F78-56A6-7740-B68D-8D4D026EDF3F}" type="slidenum">
              <a:rPr lang="en-GB" smtClean="0"/>
              <a:pPr/>
              <a:t>‹#›</a:t>
            </a:fld>
            <a:endParaRPr lang="en-GB" dirty="0"/>
          </a:p>
        </p:txBody>
      </p:sp>
    </p:spTree>
    <p:extLst>
      <p:ext uri="{BB962C8B-B14F-4D97-AF65-F5344CB8AC3E}">
        <p14:creationId xmlns:p14="http://schemas.microsoft.com/office/powerpoint/2010/main" val="1955693199"/>
      </p:ext>
    </p:extLst>
  </p:cSld>
  <p:clrMap bg1="lt1" tx1="dk1" bg2="lt2" tx2="dk2" accent1="accent1" accent2="accent2" accent3="accent3" accent4="accent4" accent5="accent5" accent6="accent6" hlink="hlink" folHlink="folHlink"/>
  <p:sldLayoutIdLst>
    <p:sldLayoutId id="2147483657" r:id="rId1"/>
    <p:sldLayoutId id="2147483661" r:id="rId2"/>
    <p:sldLayoutId id="2147483658" r:id="rId3"/>
    <p:sldLayoutId id="2147483664" r:id="rId4"/>
    <p:sldLayoutId id="2147483650" r:id="rId5"/>
    <p:sldLayoutId id="2147483666" r:id="rId6"/>
    <p:sldLayoutId id="2147483659" r:id="rId7"/>
    <p:sldLayoutId id="2147483660" r:id="rId8"/>
    <p:sldLayoutId id="2147483663" r:id="rId9"/>
  </p:sldLayoutIdLst>
  <p:hf hdr="0" dt="0"/>
  <p:txStyles>
    <p:titleStyle>
      <a:lvl1pPr algn="l" defTabSz="914400" rtl="0" eaLnBrk="1" latinLnBrk="0" hangingPunct="1">
        <a:lnSpc>
          <a:spcPct val="90000"/>
        </a:lnSpc>
        <a:spcBef>
          <a:spcPct val="0"/>
        </a:spcBef>
        <a:buNone/>
        <a:defRPr lang="en-GB" sz="4400" kern="1200">
          <a:solidFill>
            <a:schemeClr val="bg1"/>
          </a:solidFill>
          <a:latin typeface="+mj-lt"/>
          <a:ea typeface="+mj-ea"/>
          <a:cs typeface="Biome" panose="020B05030302040208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lang="en-GB" sz="2800" kern="1200">
          <a:solidFill>
            <a:schemeClr val="accent3"/>
          </a:solidFill>
          <a:latin typeface="+mj-lt"/>
          <a:ea typeface="+mn-ea"/>
          <a:cs typeface="Biome" panose="020B0503030204020804" pitchFamily="34" charset="0"/>
        </a:defRPr>
      </a:lvl1pPr>
      <a:lvl2pPr marL="800100" indent="-342900" algn="l" defTabSz="914400" rtl="0" eaLnBrk="1" latinLnBrk="0" hangingPunct="1">
        <a:lnSpc>
          <a:spcPct val="90000"/>
        </a:lnSpc>
        <a:spcBef>
          <a:spcPts val="500"/>
        </a:spcBef>
        <a:buClr>
          <a:schemeClr val="accent6"/>
        </a:buClr>
        <a:buFont typeface="Arial" panose="020B0604020202020204" pitchFamily="34" charset="0"/>
        <a:buChar char="•"/>
        <a:defRPr lang="en-GB" sz="2400" kern="1200">
          <a:solidFill>
            <a:schemeClr val="bg1"/>
          </a:solidFill>
          <a:latin typeface="+mn-lt"/>
          <a:ea typeface="+mn-ea"/>
          <a:cs typeface="+mn-cs"/>
        </a:defRPr>
      </a:lvl2pPr>
      <a:lvl3pPr marL="1257300" indent="-342900" algn="l" defTabSz="914400" rtl="0" eaLnBrk="1" latinLnBrk="0" hangingPunct="1">
        <a:lnSpc>
          <a:spcPct val="90000"/>
        </a:lnSpc>
        <a:spcBef>
          <a:spcPts val="500"/>
        </a:spcBef>
        <a:buClr>
          <a:schemeClr val="accent6"/>
        </a:buClr>
        <a:buFont typeface="Arial" panose="020B0604020202020204" pitchFamily="34" charset="0"/>
        <a:buChar char="•"/>
        <a:defRPr lang="en-GB" sz="2000" kern="1200">
          <a:solidFill>
            <a:schemeClr val="bg1"/>
          </a:solidFill>
          <a:latin typeface="+mn-lt"/>
          <a:ea typeface="+mn-ea"/>
          <a:cs typeface="+mn-cs"/>
        </a:defRPr>
      </a:lvl3pPr>
      <a:lvl4pPr marL="1657350" indent="-285750" algn="l" defTabSz="914400" rtl="0" eaLnBrk="1" latinLnBrk="0" hangingPunct="1">
        <a:lnSpc>
          <a:spcPct val="90000"/>
        </a:lnSpc>
        <a:spcBef>
          <a:spcPts val="500"/>
        </a:spcBef>
        <a:buClr>
          <a:schemeClr val="accent6"/>
        </a:buClr>
        <a:buFont typeface="Arial" panose="020B0604020202020204" pitchFamily="34" charset="0"/>
        <a:buChar char="•"/>
        <a:defRPr lang="en-GB" sz="1800" kern="1200">
          <a:solidFill>
            <a:schemeClr val="bg1"/>
          </a:solidFill>
          <a:latin typeface="+mn-lt"/>
          <a:ea typeface="+mn-ea"/>
          <a:cs typeface="+mn-cs"/>
        </a:defRPr>
      </a:lvl4pPr>
      <a:lvl5pPr marL="2114550" indent="-285750" algn="l" defTabSz="914400" rtl="0" eaLnBrk="1" latinLnBrk="0" hangingPunct="1">
        <a:lnSpc>
          <a:spcPct val="90000"/>
        </a:lnSpc>
        <a:spcBef>
          <a:spcPts val="500"/>
        </a:spcBef>
        <a:buClr>
          <a:schemeClr val="accent6"/>
        </a:buClr>
        <a:buFont typeface="Arial" panose="020B0604020202020204" pitchFamily="34" charset="0"/>
        <a:buChar char="•"/>
        <a:defRPr lang="en-GB"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hyperlink" Target="https://www.taylorfrancis.com/books/mono/10.4324/9780203977552/beyond-blame-sylvia-duncan-moira-gray-dr-peter-reder" TargetMode="External"/><Relationship Id="rId13" Type="http://schemas.openxmlformats.org/officeDocument/2006/relationships/hyperlink" Target="https://www.scie.org.uk/safeguarding-and-multi-agency-working/" TargetMode="External"/><Relationship Id="rId3" Type="http://schemas.openxmlformats.org/officeDocument/2006/relationships/image" Target="../media/image5.png"/><Relationship Id="rId7" Type="http://schemas.openxmlformats.org/officeDocument/2006/relationships/hyperlink" Target="https://assets.publishing.service.gov.uk/media/5a7b455ee5274a34770ea939/Munro-Review.pdf" TargetMode="External"/><Relationship Id="rId12" Type="http://schemas.openxmlformats.org/officeDocument/2006/relationships/hyperlink" Target="https://assets.publishing.service.gov.uk/government/uploads/system/uploads/attachment_data/file/182302/DFE-RBX-10-08.pdf" TargetMode="External"/><Relationship Id="rId2" Type="http://schemas.openxmlformats.org/officeDocument/2006/relationships/customXml" Target="../ink/ink1.xml"/><Relationship Id="rId1" Type="http://schemas.openxmlformats.org/officeDocument/2006/relationships/slideLayout" Target="../slideLayouts/slideLayout3.xml"/><Relationship Id="rId6" Type="http://schemas.openxmlformats.org/officeDocument/2006/relationships/hyperlink" Target="https://books.google.com/books?hl=en&amp;lr=&amp;id=gig7WfVS4yYC&amp;oi=fnd&amp;pg=PA9&amp;dq=HM+Government.+(2018).+Working+Together+to+Safeguard+Children:+A+guide+to+inter-agency+working+to+safeguard+and+promote+the+welfare+of+children.+London:+Department+for+Education.&amp;ots=JrDhxdMyiw&amp;sig=oD09beZMtAliiUKVr6Mvw5m37kI" TargetMode="External"/><Relationship Id="rId11" Type="http://schemas.openxmlformats.org/officeDocument/2006/relationships/hyperlink" Target="https://assets.publishing.service.gov.uk/media/5a75bb2bed915d506ee81113/DFE-RB226_Research_Brief.pdf" TargetMode="External"/><Relationship Id="rId5" Type="http://schemas.openxmlformats.org/officeDocument/2006/relationships/image" Target="../media/image6.png"/><Relationship Id="rId10" Type="http://schemas.openxmlformats.org/officeDocument/2006/relationships/hyperlink" Target="https://www.researchgate.net/profile/Asher-Ben-Arieh/publication/253747459_Measuring_and_monitoring_the_well-being_of_young_children_around_the_world/links/00b7d536cede148a05000000/Measuring-and-monitoring-the-well-being-of-young-children-around-the-world.pdf" TargetMode="External"/><Relationship Id="rId4" Type="http://schemas.openxmlformats.org/officeDocument/2006/relationships/customXml" Target="../ink/ink2.xml"/><Relationship Id="rId9" Type="http://schemas.openxmlformats.org/officeDocument/2006/relationships/hyperlink" Target="https://www.nice.org.uk/guidance/ng76" TargetMode="External"/><Relationship Id="rId14" Type="http://schemas.openxmlformats.org/officeDocument/2006/relationships/hyperlink" Target="https://www.gov.uk/government/publications/safeguarding-children-affected-by-parental-alcohol-and-drug-use/safeguarding-and-promoting-the-welfare-of-children-affected-by-parental-alcohol-and-drug-use-a-guide-for-local-authoritie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54C68-C4A8-EF18-0F94-5175AD1229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EE0146-1E95-0B32-2A62-79BFF4DD4327}"/>
              </a:ext>
            </a:extLst>
          </p:cNvPr>
          <p:cNvSpPr>
            <a:spLocks noGrp="1"/>
          </p:cNvSpPr>
          <p:nvPr>
            <p:ph type="title"/>
          </p:nvPr>
        </p:nvSpPr>
        <p:spPr>
          <a:xfrm>
            <a:off x="0" y="1970113"/>
            <a:ext cx="12191998" cy="1323440"/>
          </a:xfrm>
        </p:spPr>
        <p:txBody>
          <a:bodyPr rtlCol="0"/>
          <a:lstStyle>
            <a:defPPr>
              <a:defRPr lang="en-GB"/>
            </a:defPPr>
          </a:lstStyle>
          <a:p>
            <a:pPr rtl="0"/>
            <a:r>
              <a:rPr lang="en-GB" sz="7200" u="sng" dirty="0"/>
              <a:t>Shahnaz Kausar</a:t>
            </a:r>
          </a:p>
        </p:txBody>
      </p:sp>
      <p:sp>
        <p:nvSpPr>
          <p:cNvPr id="4" name="Subtitle 3">
            <a:extLst>
              <a:ext uri="{FF2B5EF4-FFF2-40B4-BE49-F238E27FC236}">
                <a16:creationId xmlns:a16="http://schemas.microsoft.com/office/drawing/2014/main" id="{2B733C9C-70D2-91EF-04FC-BCA3A26A2DE8}"/>
              </a:ext>
            </a:extLst>
          </p:cNvPr>
          <p:cNvSpPr>
            <a:spLocks noGrp="1"/>
          </p:cNvSpPr>
          <p:nvPr>
            <p:ph type="subTitle" idx="1"/>
          </p:nvPr>
        </p:nvSpPr>
        <p:spPr/>
        <p:txBody>
          <a:bodyPr rtlCol="0"/>
          <a:lstStyle>
            <a:defPPr>
              <a:defRPr lang="en-GB"/>
            </a:defPPr>
          </a:lstStyle>
          <a:p>
            <a:pPr rtl="0"/>
            <a:r>
              <a:rPr lang="en-GB" dirty="0"/>
              <a:t>Student no: 1714217</a:t>
            </a:r>
          </a:p>
        </p:txBody>
      </p:sp>
      <p:sp>
        <p:nvSpPr>
          <p:cNvPr id="3" name="Text Placeholder 2">
            <a:extLst>
              <a:ext uri="{FF2B5EF4-FFF2-40B4-BE49-F238E27FC236}">
                <a16:creationId xmlns:a16="http://schemas.microsoft.com/office/drawing/2014/main" id="{1FDF39B5-3138-6DE3-7B9D-839B78610814}"/>
              </a:ext>
            </a:extLst>
          </p:cNvPr>
          <p:cNvSpPr>
            <a:spLocks noGrp="1"/>
          </p:cNvSpPr>
          <p:nvPr>
            <p:ph type="body" sz="quarter" idx="10"/>
          </p:nvPr>
        </p:nvSpPr>
        <p:spPr/>
        <p:txBody>
          <a:bodyPr rtlCol="0"/>
          <a:lstStyle>
            <a:defPPr>
              <a:defRPr lang="en-GB"/>
            </a:defPPr>
          </a:lstStyle>
          <a:p>
            <a:pPr rtl="0"/>
            <a:r>
              <a:rPr lang="en-GB" dirty="0"/>
              <a:t>Module code: BMPH5021</a:t>
            </a:r>
          </a:p>
          <a:p>
            <a:pPr rtl="0"/>
            <a:r>
              <a:rPr lang="en-GB" dirty="0"/>
              <a:t>Module name: protecting and supporting families </a:t>
            </a:r>
            <a:r>
              <a:rPr lang="en-GB"/>
              <a:t>in health care</a:t>
            </a:r>
            <a:endParaRPr lang="en-GB" dirty="0"/>
          </a:p>
        </p:txBody>
      </p:sp>
    </p:spTree>
    <p:extLst>
      <p:ext uri="{BB962C8B-B14F-4D97-AF65-F5344CB8AC3E}">
        <p14:creationId xmlns:p14="http://schemas.microsoft.com/office/powerpoint/2010/main" val="36711526"/>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874EA-2F67-60CD-631F-5A787057F8CE}"/>
              </a:ext>
            </a:extLst>
          </p:cNvPr>
          <p:cNvSpPr>
            <a:spLocks noGrp="1"/>
          </p:cNvSpPr>
          <p:nvPr>
            <p:ph type="title"/>
          </p:nvPr>
        </p:nvSpPr>
        <p:spPr>
          <a:xfrm>
            <a:off x="0" y="1970113"/>
            <a:ext cx="12191998" cy="1323440"/>
          </a:xfrm>
        </p:spPr>
        <p:txBody>
          <a:bodyPr rtlCol="0"/>
          <a:lstStyle>
            <a:defPPr>
              <a:defRPr lang="en-GB"/>
            </a:defPPr>
          </a:lstStyle>
          <a:p>
            <a:pPr rtl="0"/>
            <a:r>
              <a:rPr lang="en-GB" dirty="0">
                <a:solidFill>
                  <a:schemeClr val="accent3"/>
                </a:solidFill>
              </a:rPr>
              <a:t>Theo’s case study</a:t>
            </a:r>
          </a:p>
        </p:txBody>
      </p:sp>
      <p:sp>
        <p:nvSpPr>
          <p:cNvPr id="4" name="Subtitle 3">
            <a:extLst>
              <a:ext uri="{FF2B5EF4-FFF2-40B4-BE49-F238E27FC236}">
                <a16:creationId xmlns:a16="http://schemas.microsoft.com/office/drawing/2014/main" id="{2981AB9E-AF0F-CAD0-2DD2-D640FB871E66}"/>
              </a:ext>
            </a:extLst>
          </p:cNvPr>
          <p:cNvSpPr>
            <a:spLocks noGrp="1"/>
          </p:cNvSpPr>
          <p:nvPr>
            <p:ph type="subTitle" idx="1"/>
          </p:nvPr>
        </p:nvSpPr>
        <p:spPr>
          <a:xfrm>
            <a:off x="0" y="3371644"/>
            <a:ext cx="12191997" cy="781119"/>
          </a:xfrm>
        </p:spPr>
        <p:txBody>
          <a:bodyPr rtlCol="0"/>
          <a:lstStyle>
            <a:defPPr>
              <a:defRPr lang="en-GB"/>
            </a:defPPr>
          </a:lstStyle>
          <a:p>
            <a:pPr rtl="0"/>
            <a:r>
              <a:rPr lang="en-GB" sz="3200" b="1" dirty="0"/>
              <a:t>Explained </a:t>
            </a:r>
          </a:p>
        </p:txBody>
      </p:sp>
      <p:sp>
        <p:nvSpPr>
          <p:cNvPr id="3" name="Text Placeholder 2">
            <a:extLst>
              <a:ext uri="{FF2B5EF4-FFF2-40B4-BE49-F238E27FC236}">
                <a16:creationId xmlns:a16="http://schemas.microsoft.com/office/drawing/2014/main" id="{B8DDCA66-AFF2-6563-D886-02501959F735}"/>
              </a:ext>
            </a:extLst>
          </p:cNvPr>
          <p:cNvSpPr>
            <a:spLocks noGrp="1"/>
          </p:cNvSpPr>
          <p:nvPr>
            <p:ph type="body" sz="quarter" idx="10"/>
          </p:nvPr>
        </p:nvSpPr>
        <p:spPr/>
        <p:txBody>
          <a:bodyPr rtlCol="0"/>
          <a:lstStyle>
            <a:defPPr>
              <a:defRPr lang="en-GB"/>
            </a:defPPr>
          </a:lstStyle>
          <a:p>
            <a:pPr rtl="0"/>
            <a:r>
              <a:rPr lang="en-GB" dirty="0"/>
              <a:t>For this presentation I have chosen Theo’s case study</a:t>
            </a:r>
          </a:p>
        </p:txBody>
      </p:sp>
      <p:cxnSp>
        <p:nvCxnSpPr>
          <p:cNvPr id="7" name="Straight Connector 6">
            <a:extLst>
              <a:ext uri="{FF2B5EF4-FFF2-40B4-BE49-F238E27FC236}">
                <a16:creationId xmlns:a16="http://schemas.microsoft.com/office/drawing/2014/main" id="{F1335F49-31B9-987D-9DDD-80220516C553}"/>
              </a:ext>
            </a:extLst>
          </p:cNvPr>
          <p:cNvCxnSpPr>
            <a:cxnSpLocks/>
          </p:cNvCxnSpPr>
          <p:nvPr/>
        </p:nvCxnSpPr>
        <p:spPr>
          <a:xfrm>
            <a:off x="312057" y="2972918"/>
            <a:ext cx="10849429" cy="0"/>
          </a:xfrm>
          <a:prstGeom prst="line">
            <a:avLst/>
          </a:prstGeom>
        </p:spPr>
        <p:style>
          <a:lnRef idx="2">
            <a:schemeClr val="accent3"/>
          </a:lnRef>
          <a:fillRef idx="0">
            <a:schemeClr val="accent3"/>
          </a:fillRef>
          <a:effectRef idx="1">
            <a:schemeClr val="accent3"/>
          </a:effectRef>
          <a:fontRef idx="minor">
            <a:schemeClr val="tx1"/>
          </a:fontRef>
        </p:style>
      </p:cxnSp>
      <p:sp>
        <p:nvSpPr>
          <p:cNvPr id="14" name="Rectangle 13">
            <a:extLst>
              <a:ext uri="{FF2B5EF4-FFF2-40B4-BE49-F238E27FC236}">
                <a16:creationId xmlns:a16="http://schemas.microsoft.com/office/drawing/2014/main" id="{8CFC5113-CE7C-D82A-8743-34D1D1F94042}"/>
              </a:ext>
            </a:extLst>
          </p:cNvPr>
          <p:cNvSpPr/>
          <p:nvPr/>
        </p:nvSpPr>
        <p:spPr>
          <a:xfrm>
            <a:off x="312057" y="3040743"/>
            <a:ext cx="10849429" cy="7255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980314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9C9B160B-E2C8-873D-0C11-FD105A13E77D}"/>
              </a:ext>
            </a:extLst>
          </p:cNvPr>
          <p:cNvSpPr>
            <a:spLocks noGrp="1"/>
          </p:cNvSpPr>
          <p:nvPr>
            <p:ph type="sldNum" sz="quarter" idx="12"/>
          </p:nvPr>
        </p:nvSpPr>
        <p:spPr/>
        <p:txBody>
          <a:bodyPr/>
          <a:lstStyle/>
          <a:p>
            <a:pPr rtl="0"/>
            <a:fld id="{FE024F78-56A6-7740-B68D-8D4D026EDF3F}" type="slidenum">
              <a:rPr lang="en-GB" smtClean="0"/>
              <a:pPr rtl="0"/>
              <a:t>3</a:t>
            </a:fld>
            <a:endParaRPr lang="en-GB" dirty="0"/>
          </a:p>
        </p:txBody>
      </p:sp>
      <p:sp>
        <p:nvSpPr>
          <p:cNvPr id="10" name="Rectangle 9">
            <a:extLst>
              <a:ext uri="{FF2B5EF4-FFF2-40B4-BE49-F238E27FC236}">
                <a16:creationId xmlns:a16="http://schemas.microsoft.com/office/drawing/2014/main" id="{A7D19465-13A6-B61B-DF01-54D7BC02BB23}"/>
              </a:ext>
            </a:extLst>
          </p:cNvPr>
          <p:cNvSpPr/>
          <p:nvPr/>
        </p:nvSpPr>
        <p:spPr>
          <a:xfrm>
            <a:off x="747485" y="620593"/>
            <a:ext cx="10697029" cy="5616813"/>
          </a:xfrm>
          <a:prstGeom prst="rect">
            <a:avLst/>
          </a:prstGeom>
          <a:ln w="38100">
            <a:solidFill>
              <a:schemeClr val="accent5"/>
            </a:solid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6016D57-669A-E832-5EA8-06FE0A187824}"/>
              </a:ext>
            </a:extLst>
          </p:cNvPr>
          <p:cNvSpPr txBox="1"/>
          <p:nvPr/>
        </p:nvSpPr>
        <p:spPr>
          <a:xfrm>
            <a:off x="1074056" y="812800"/>
            <a:ext cx="10218057" cy="646331"/>
          </a:xfrm>
          <a:prstGeom prst="rect">
            <a:avLst/>
          </a:prstGeom>
          <a:noFill/>
        </p:spPr>
        <p:txBody>
          <a:bodyPr wrap="square" rtlCol="0">
            <a:spAutoFit/>
          </a:bodyPr>
          <a:lstStyle/>
          <a:p>
            <a:pPr algn="ctr"/>
            <a:r>
              <a:rPr lang="en-GB" sz="3600" dirty="0">
                <a:solidFill>
                  <a:schemeClr val="accent6">
                    <a:lumMod val="60000"/>
                    <a:lumOff val="40000"/>
                  </a:schemeClr>
                </a:solidFill>
                <a:latin typeface="Algerian" panose="04020705040A02060702" pitchFamily="82" charset="0"/>
              </a:rPr>
              <a:t>reference</a:t>
            </a:r>
            <a:endParaRPr lang="en-GB" dirty="0">
              <a:solidFill>
                <a:schemeClr val="accent6">
                  <a:lumMod val="60000"/>
                  <a:lumOff val="40000"/>
                </a:schemeClr>
              </a:solidFill>
              <a:latin typeface="Algerian" panose="04020705040A02060702" pitchFamily="82" charset="0"/>
            </a:endParaRPr>
          </a:p>
        </p:txBody>
      </p:sp>
      <mc:AlternateContent xmlns:mc="http://schemas.openxmlformats.org/markup-compatibility/2006">
        <mc:Choice xmlns:p14="http://schemas.microsoft.com/office/powerpoint/2010/main" Requires="p14">
          <p:contentPart p14:bwMode="auto" r:id="rId2">
            <p14:nvContentPartPr>
              <p14:cNvPr id="12" name="Ink 11">
                <a:extLst>
                  <a:ext uri="{FF2B5EF4-FFF2-40B4-BE49-F238E27FC236}">
                    <a16:creationId xmlns:a16="http://schemas.microsoft.com/office/drawing/2014/main" id="{D0E7C876-45D7-A3CF-469C-51708DF5E2CD}"/>
                  </a:ext>
                </a:extLst>
              </p14:cNvPr>
              <p14:cNvContentPartPr/>
              <p14:nvPr/>
            </p14:nvContentPartPr>
            <p14:xfrm>
              <a:off x="933660" y="1020060"/>
              <a:ext cx="1382040" cy="77760"/>
            </p14:xfrm>
          </p:contentPart>
        </mc:Choice>
        <mc:Fallback>
          <p:pic>
            <p:nvPicPr>
              <p:cNvPr id="12" name="Ink 11">
                <a:extLst>
                  <a:ext uri="{FF2B5EF4-FFF2-40B4-BE49-F238E27FC236}">
                    <a16:creationId xmlns:a16="http://schemas.microsoft.com/office/drawing/2014/main" id="{D0E7C876-45D7-A3CF-469C-51708DF5E2CD}"/>
                  </a:ext>
                </a:extLst>
              </p:cNvPr>
              <p:cNvPicPr/>
              <p:nvPr/>
            </p:nvPicPr>
            <p:blipFill>
              <a:blip r:embed="rId3"/>
              <a:stretch>
                <a:fillRect/>
              </a:stretch>
            </p:blipFill>
            <p:spPr>
              <a:xfrm>
                <a:off x="879660" y="912060"/>
                <a:ext cx="1489680" cy="29340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9" name="Ink 8">
                <a:extLst>
                  <a:ext uri="{FF2B5EF4-FFF2-40B4-BE49-F238E27FC236}">
                    <a16:creationId xmlns:a16="http://schemas.microsoft.com/office/drawing/2014/main" id="{83EACDBE-2B63-9C28-55D1-4BAE133D190D}"/>
                  </a:ext>
                </a:extLst>
              </p14:cNvPr>
              <p14:cNvContentPartPr/>
              <p14:nvPr/>
            </p14:nvContentPartPr>
            <p14:xfrm>
              <a:off x="876060" y="1040220"/>
              <a:ext cx="1439640" cy="20160"/>
            </p14:xfrm>
          </p:contentPart>
        </mc:Choice>
        <mc:Fallback>
          <p:pic>
            <p:nvPicPr>
              <p:cNvPr id="9" name="Ink 8">
                <a:extLst>
                  <a:ext uri="{FF2B5EF4-FFF2-40B4-BE49-F238E27FC236}">
                    <a16:creationId xmlns:a16="http://schemas.microsoft.com/office/drawing/2014/main" id="{83EACDBE-2B63-9C28-55D1-4BAE133D190D}"/>
                  </a:ext>
                </a:extLst>
              </p:cNvPr>
              <p:cNvPicPr/>
              <p:nvPr/>
            </p:nvPicPr>
            <p:blipFill>
              <a:blip r:embed="rId5"/>
              <a:stretch>
                <a:fillRect/>
              </a:stretch>
            </p:blipFill>
            <p:spPr>
              <a:xfrm>
                <a:off x="822060" y="932220"/>
                <a:ext cx="1547280" cy="235800"/>
              </a:xfrm>
              <a:prstGeom prst="rect">
                <a:avLst/>
              </a:prstGeom>
            </p:spPr>
          </p:pic>
        </mc:Fallback>
      </mc:AlternateContent>
      <p:sp>
        <p:nvSpPr>
          <p:cNvPr id="17" name="Rectangle 16">
            <a:extLst>
              <a:ext uri="{FF2B5EF4-FFF2-40B4-BE49-F238E27FC236}">
                <a16:creationId xmlns:a16="http://schemas.microsoft.com/office/drawing/2014/main" id="{80BD4474-8D46-E62F-873D-CC03285EE59F}"/>
              </a:ext>
            </a:extLst>
          </p:cNvPr>
          <p:cNvSpPr/>
          <p:nvPr/>
        </p:nvSpPr>
        <p:spPr>
          <a:xfrm>
            <a:off x="899610" y="1039338"/>
            <a:ext cx="3760260" cy="275562"/>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EF3C2331-D6AE-F9FA-FF58-A3B074326F16}"/>
              </a:ext>
            </a:extLst>
          </p:cNvPr>
          <p:cNvSpPr/>
          <p:nvPr/>
        </p:nvSpPr>
        <p:spPr>
          <a:xfrm>
            <a:off x="7706299" y="1016700"/>
            <a:ext cx="3609641" cy="298200"/>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Connector 19">
            <a:extLst>
              <a:ext uri="{FF2B5EF4-FFF2-40B4-BE49-F238E27FC236}">
                <a16:creationId xmlns:a16="http://schemas.microsoft.com/office/drawing/2014/main" id="{5CA23D87-27CF-98B1-9D5F-E3437C4DBD42}"/>
              </a:ext>
            </a:extLst>
          </p:cNvPr>
          <p:cNvCxnSpPr/>
          <p:nvPr/>
        </p:nvCxnSpPr>
        <p:spPr>
          <a:xfrm>
            <a:off x="4659870" y="1459131"/>
            <a:ext cx="3046429" cy="0"/>
          </a:xfrm>
          <a:prstGeom prst="line">
            <a:avLst/>
          </a:prstGeom>
          <a:ln w="38100">
            <a:solidFill>
              <a:schemeClr val="tx2">
                <a:lumMod val="60000"/>
                <a:lumOff val="40000"/>
              </a:schemeClr>
            </a:solidFill>
          </a:ln>
        </p:spPr>
        <p:style>
          <a:lnRef idx="3">
            <a:schemeClr val="accent5"/>
          </a:lnRef>
          <a:fillRef idx="0">
            <a:schemeClr val="accent5"/>
          </a:fillRef>
          <a:effectRef idx="2">
            <a:schemeClr val="accent5"/>
          </a:effectRef>
          <a:fontRef idx="minor">
            <a:schemeClr val="tx1"/>
          </a:fontRef>
        </p:style>
      </p:cxnSp>
      <p:sp>
        <p:nvSpPr>
          <p:cNvPr id="21" name="TextBox 20">
            <a:extLst>
              <a:ext uri="{FF2B5EF4-FFF2-40B4-BE49-F238E27FC236}">
                <a16:creationId xmlns:a16="http://schemas.microsoft.com/office/drawing/2014/main" id="{A4E21A69-3E8D-F535-C352-88E2C4B0563B}"/>
              </a:ext>
            </a:extLst>
          </p:cNvPr>
          <p:cNvSpPr txBox="1"/>
          <p:nvPr/>
        </p:nvSpPr>
        <p:spPr>
          <a:xfrm>
            <a:off x="990600" y="1551162"/>
            <a:ext cx="10149840" cy="4770537"/>
          </a:xfrm>
          <a:prstGeom prst="rect">
            <a:avLst/>
          </a:prstGeom>
          <a:noFill/>
        </p:spPr>
        <p:txBody>
          <a:bodyPr wrap="square" rtlCol="0">
            <a:spAutoFit/>
          </a:bodyPr>
          <a:lstStyle/>
          <a:p>
            <a:pPr marL="285750" indent="-285750">
              <a:buFont typeface="Wingdings" panose="05000000000000000000" pitchFamily="2" charset="2"/>
              <a:buChar char="v"/>
            </a:pPr>
            <a:r>
              <a:rPr lang="en-US" sz="1600" dirty="0">
                <a:solidFill>
                  <a:schemeClr val="bg1"/>
                </a:solidFill>
                <a:hlinkClick r:id="rId6"/>
              </a:rPr>
              <a:t>HM Government. (2018). </a:t>
            </a:r>
            <a:r>
              <a:rPr lang="en-US" sz="1600" i="1" dirty="0">
                <a:solidFill>
                  <a:schemeClr val="bg1"/>
                </a:solidFill>
                <a:hlinkClick r:id="rId6"/>
              </a:rPr>
              <a:t>Working Together to Safeguard Children</a:t>
            </a:r>
            <a:endParaRPr lang="en-US" sz="1600" i="1" dirty="0">
              <a:solidFill>
                <a:schemeClr val="bg1"/>
              </a:solidFill>
            </a:endParaRPr>
          </a:p>
          <a:p>
            <a:pPr marL="285750" indent="-285750">
              <a:buFont typeface="Wingdings" panose="05000000000000000000" pitchFamily="2" charset="2"/>
              <a:buChar char="v"/>
            </a:pPr>
            <a:endParaRPr lang="en-US" sz="1600" i="1" dirty="0">
              <a:solidFill>
                <a:schemeClr val="bg1"/>
              </a:solidFill>
            </a:endParaRPr>
          </a:p>
          <a:p>
            <a:pPr marL="285750" indent="-285750">
              <a:buFont typeface="Wingdings" panose="05000000000000000000" pitchFamily="2" charset="2"/>
              <a:buChar char="v"/>
            </a:pPr>
            <a:r>
              <a:rPr lang="en-US" sz="1600" dirty="0">
                <a:solidFill>
                  <a:schemeClr val="bg1"/>
                </a:solidFill>
                <a:hlinkClick r:id="rId7"/>
              </a:rPr>
              <a:t>Munro, E. (2011). </a:t>
            </a:r>
            <a:r>
              <a:rPr lang="en-US" sz="1600" i="1" dirty="0">
                <a:solidFill>
                  <a:schemeClr val="bg1"/>
                </a:solidFill>
                <a:hlinkClick r:id="rId7"/>
              </a:rPr>
              <a:t>The Munro Review of Child Protection</a:t>
            </a:r>
            <a:endParaRPr lang="en-US" sz="1600" i="1" dirty="0">
              <a:solidFill>
                <a:schemeClr val="bg1"/>
              </a:solidFill>
            </a:endParaRPr>
          </a:p>
          <a:p>
            <a:pPr marL="285750" indent="-285750">
              <a:buFont typeface="Wingdings" panose="05000000000000000000" pitchFamily="2" charset="2"/>
              <a:buChar char="v"/>
            </a:pPr>
            <a:endParaRPr lang="en-US" sz="1600" i="1" dirty="0">
              <a:solidFill>
                <a:schemeClr val="bg1"/>
              </a:solidFill>
            </a:endParaRPr>
          </a:p>
          <a:p>
            <a:pPr marL="285750" indent="-285750">
              <a:buFont typeface="Wingdings" panose="05000000000000000000" pitchFamily="2" charset="2"/>
              <a:buChar char="v"/>
            </a:pPr>
            <a:r>
              <a:rPr lang="en-US" sz="1600" dirty="0">
                <a:solidFill>
                  <a:schemeClr val="bg1"/>
                </a:solidFill>
                <a:hlinkClick r:id="rId8"/>
              </a:rPr>
              <a:t>Reder, P., Duncan, S. and Gray, M. (2003). </a:t>
            </a:r>
            <a:r>
              <a:rPr lang="en-US" sz="1600" i="1" dirty="0">
                <a:solidFill>
                  <a:schemeClr val="bg1"/>
                </a:solidFill>
                <a:hlinkClick r:id="rId8"/>
              </a:rPr>
              <a:t>Beyond blame: Child abuse tragedies revisited</a:t>
            </a:r>
            <a:r>
              <a:rPr lang="en-US" sz="1600" dirty="0">
                <a:solidFill>
                  <a:schemeClr val="bg1"/>
                </a:solidFill>
                <a:hlinkClick r:id="rId8"/>
              </a:rPr>
              <a:t>. London: Routledge.</a:t>
            </a:r>
            <a:endParaRPr lang="en-US" sz="1600" dirty="0">
              <a:solidFill>
                <a:schemeClr val="bg1"/>
              </a:solidFill>
            </a:endParaRPr>
          </a:p>
          <a:p>
            <a:pPr marL="285750" indent="-285750">
              <a:buFont typeface="Wingdings" panose="05000000000000000000" pitchFamily="2" charset="2"/>
              <a:buChar char="v"/>
            </a:pPr>
            <a:endParaRPr lang="en-US" sz="1600" dirty="0">
              <a:solidFill>
                <a:schemeClr val="bg1"/>
              </a:solidFill>
            </a:endParaRPr>
          </a:p>
          <a:p>
            <a:pPr marL="285750" indent="-285750">
              <a:buFont typeface="Wingdings" panose="05000000000000000000" pitchFamily="2" charset="2"/>
              <a:buChar char="v"/>
            </a:pPr>
            <a:r>
              <a:rPr lang="en-US" sz="1600" dirty="0">
                <a:solidFill>
                  <a:schemeClr val="bg1"/>
                </a:solidFill>
                <a:hlinkClick r:id="rId9"/>
              </a:rPr>
              <a:t>NICE. (2017). </a:t>
            </a:r>
            <a:r>
              <a:rPr lang="en-US" sz="1600" i="1" dirty="0">
                <a:solidFill>
                  <a:schemeClr val="bg1"/>
                </a:solidFill>
                <a:hlinkClick r:id="rId9"/>
              </a:rPr>
              <a:t>Child abuse and neglect</a:t>
            </a:r>
            <a:endParaRPr lang="en-US" sz="1600" i="1" dirty="0">
              <a:solidFill>
                <a:schemeClr val="bg1"/>
              </a:solidFill>
            </a:endParaRPr>
          </a:p>
          <a:p>
            <a:pPr marL="285750" indent="-285750">
              <a:buFont typeface="Wingdings" panose="05000000000000000000" pitchFamily="2" charset="2"/>
              <a:buChar char="v"/>
            </a:pPr>
            <a:endParaRPr lang="en-US" sz="1600" i="1" dirty="0">
              <a:solidFill>
                <a:schemeClr val="bg1"/>
              </a:solidFill>
            </a:endParaRPr>
          </a:p>
          <a:p>
            <a:pPr marL="285750" indent="-285750">
              <a:buFont typeface="Wingdings" panose="05000000000000000000" pitchFamily="2" charset="2"/>
              <a:buChar char="v"/>
            </a:pPr>
            <a:r>
              <a:rPr lang="en-US" sz="1600" dirty="0">
                <a:solidFill>
                  <a:schemeClr val="bg1"/>
                </a:solidFill>
                <a:hlinkClick r:id="rId10"/>
              </a:rPr>
              <a:t>Ben-Arieh, A. (2006). Measuring and monitoring the well-being of young children around the world. </a:t>
            </a:r>
            <a:endParaRPr lang="en-US" sz="1600" dirty="0">
              <a:solidFill>
                <a:schemeClr val="bg1"/>
              </a:solidFill>
            </a:endParaRPr>
          </a:p>
          <a:p>
            <a:pPr marL="285750" indent="-285750">
              <a:buFont typeface="Wingdings" panose="05000000000000000000" pitchFamily="2" charset="2"/>
              <a:buChar char="v"/>
            </a:pPr>
            <a:endParaRPr lang="en-US" sz="1600" dirty="0">
              <a:solidFill>
                <a:schemeClr val="bg1"/>
              </a:solidFill>
            </a:endParaRPr>
          </a:p>
          <a:p>
            <a:pPr marL="285750" indent="-285750">
              <a:buFont typeface="Wingdings" panose="05000000000000000000" pitchFamily="2" charset="2"/>
              <a:buChar char="v"/>
            </a:pPr>
            <a:r>
              <a:rPr lang="en-US" sz="1600" dirty="0">
                <a:solidFill>
                  <a:schemeClr val="bg1"/>
                </a:solidFill>
                <a:hlinkClick r:id="rId11"/>
              </a:rPr>
              <a:t>Brandon, M., Sidebotham, P., Bailey, S. and </a:t>
            </a:r>
            <a:r>
              <a:rPr lang="en-US" sz="1600" dirty="0" err="1">
                <a:solidFill>
                  <a:schemeClr val="bg1"/>
                </a:solidFill>
                <a:hlinkClick r:id="rId11"/>
              </a:rPr>
              <a:t>Belderson</a:t>
            </a:r>
            <a:r>
              <a:rPr lang="en-US" sz="1600" dirty="0">
                <a:solidFill>
                  <a:schemeClr val="bg1"/>
                </a:solidFill>
                <a:hlinkClick r:id="rId11"/>
              </a:rPr>
              <a:t>, P. (2012). </a:t>
            </a:r>
            <a:r>
              <a:rPr lang="en-US" sz="1600" i="1" dirty="0">
                <a:solidFill>
                  <a:schemeClr val="bg1"/>
                </a:solidFill>
                <a:hlinkClick r:id="rId11"/>
              </a:rPr>
              <a:t>New learning from serious case reviews</a:t>
            </a:r>
            <a:endParaRPr lang="en-US" sz="1600" i="1" dirty="0">
              <a:solidFill>
                <a:schemeClr val="bg1"/>
              </a:solidFill>
            </a:endParaRPr>
          </a:p>
          <a:p>
            <a:pPr marL="285750" indent="-285750">
              <a:buFont typeface="Wingdings" panose="05000000000000000000" pitchFamily="2" charset="2"/>
              <a:buChar char="v"/>
            </a:pPr>
            <a:endParaRPr lang="en-US" sz="1600" i="1" dirty="0">
              <a:solidFill>
                <a:schemeClr val="bg1"/>
              </a:solidFill>
            </a:endParaRPr>
          </a:p>
          <a:p>
            <a:pPr marL="285750" indent="-285750">
              <a:buFont typeface="Wingdings" panose="05000000000000000000" pitchFamily="2" charset="2"/>
              <a:buChar char="v"/>
            </a:pPr>
            <a:r>
              <a:rPr lang="en-US" sz="1600" dirty="0">
                <a:solidFill>
                  <a:schemeClr val="bg1"/>
                </a:solidFill>
                <a:hlinkClick r:id="rId12"/>
              </a:rPr>
              <a:t>Turney, D., Platt, D., Selwyn, J. and Farmer, E. (2011). </a:t>
            </a:r>
            <a:r>
              <a:rPr lang="en-US" sz="1600" i="1" dirty="0">
                <a:solidFill>
                  <a:schemeClr val="bg1"/>
                </a:solidFill>
                <a:hlinkClick r:id="rId12"/>
              </a:rPr>
              <a:t>Social work assessment of children and families</a:t>
            </a:r>
            <a:endParaRPr lang="en-US" sz="1600" i="1" dirty="0">
              <a:solidFill>
                <a:schemeClr val="bg1"/>
              </a:solidFill>
            </a:endParaRPr>
          </a:p>
          <a:p>
            <a:pPr marL="285750" indent="-285750">
              <a:buFont typeface="Wingdings" panose="05000000000000000000" pitchFamily="2" charset="2"/>
              <a:buChar char="v"/>
            </a:pPr>
            <a:endParaRPr lang="en-US" sz="1600" i="1" dirty="0">
              <a:solidFill>
                <a:schemeClr val="bg1"/>
              </a:solidFill>
            </a:endParaRPr>
          </a:p>
          <a:p>
            <a:pPr marL="285750" indent="-285750">
              <a:buFont typeface="Wingdings" panose="05000000000000000000" pitchFamily="2" charset="2"/>
              <a:buChar char="v"/>
            </a:pPr>
            <a:r>
              <a:rPr lang="en-US" sz="1600" dirty="0">
                <a:solidFill>
                  <a:schemeClr val="bg1"/>
                </a:solidFill>
                <a:hlinkClick r:id="rId13"/>
              </a:rPr>
              <a:t>SCIE – Safeguarding Children: Multi-Agency Working</a:t>
            </a:r>
            <a:endParaRPr lang="en-US" sz="1600" dirty="0">
              <a:solidFill>
                <a:schemeClr val="bg1"/>
              </a:solidFill>
            </a:endParaRPr>
          </a:p>
          <a:p>
            <a:pPr marL="285750" indent="-285750">
              <a:buFont typeface="Wingdings" panose="05000000000000000000" pitchFamily="2" charset="2"/>
              <a:buChar char="v"/>
            </a:pPr>
            <a:endParaRPr lang="en-US" sz="1600" dirty="0">
              <a:solidFill>
                <a:schemeClr val="bg1"/>
              </a:solidFill>
            </a:endParaRPr>
          </a:p>
          <a:p>
            <a:pPr marL="285750" indent="-285750">
              <a:buFont typeface="Wingdings" panose="05000000000000000000" pitchFamily="2" charset="2"/>
              <a:buChar char="v"/>
            </a:pPr>
            <a:r>
              <a:rPr lang="en-US" sz="1600" dirty="0">
                <a:solidFill>
                  <a:schemeClr val="bg1"/>
                </a:solidFill>
                <a:hlinkClick r:id="rId14"/>
              </a:rPr>
              <a:t>Public Health England – Parental Alcohol and Drug Use</a:t>
            </a:r>
            <a:endParaRPr lang="en-US" sz="1600" dirty="0">
              <a:solidFill>
                <a:schemeClr val="bg1"/>
              </a:solidFill>
            </a:endParaRPr>
          </a:p>
          <a:p>
            <a:pPr marL="285750" indent="-285750">
              <a:buFont typeface="Wingdings" panose="05000000000000000000" pitchFamily="2" charset="2"/>
              <a:buChar char="v"/>
            </a:pPr>
            <a:endParaRPr lang="en-GB" sz="1600" dirty="0">
              <a:solidFill>
                <a:schemeClr val="bg1"/>
              </a:solidFill>
            </a:endParaRPr>
          </a:p>
        </p:txBody>
      </p:sp>
    </p:spTree>
    <p:extLst>
      <p:ext uri="{BB962C8B-B14F-4D97-AF65-F5344CB8AC3E}">
        <p14:creationId xmlns:p14="http://schemas.microsoft.com/office/powerpoint/2010/main" val="420672478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8ABCF-B0F6-3B9E-078F-2A8A22C56DAA}"/>
              </a:ext>
            </a:extLst>
          </p:cNvPr>
          <p:cNvSpPr>
            <a:spLocks noGrp="1"/>
          </p:cNvSpPr>
          <p:nvPr>
            <p:ph type="title"/>
          </p:nvPr>
        </p:nvSpPr>
        <p:spPr/>
        <p:txBody>
          <a:bodyPr rtlCol="0"/>
          <a:lstStyle>
            <a:defPPr>
              <a:defRPr lang="en-GB"/>
            </a:defPPr>
          </a:lstStyle>
          <a:p>
            <a:pPr rtl="0"/>
            <a:r>
              <a:rPr lang="en-GB" sz="5400" dirty="0">
                <a:solidFill>
                  <a:schemeClr val="accent5"/>
                </a:solidFill>
              </a:rPr>
              <a:t>Contents:</a:t>
            </a:r>
            <a:endParaRPr lang="en-GB" dirty="0">
              <a:solidFill>
                <a:schemeClr val="accent5"/>
              </a:solidFill>
            </a:endParaRPr>
          </a:p>
        </p:txBody>
      </p:sp>
      <p:sp>
        <p:nvSpPr>
          <p:cNvPr id="4" name="Text Placeholder 3">
            <a:extLst>
              <a:ext uri="{FF2B5EF4-FFF2-40B4-BE49-F238E27FC236}">
                <a16:creationId xmlns:a16="http://schemas.microsoft.com/office/drawing/2014/main" id="{5AC76B71-3E57-E2F3-291A-39B418022AD7}"/>
              </a:ext>
            </a:extLst>
          </p:cNvPr>
          <p:cNvSpPr>
            <a:spLocks noGrp="1"/>
          </p:cNvSpPr>
          <p:nvPr>
            <p:ph type="body" sz="quarter" idx="30"/>
          </p:nvPr>
        </p:nvSpPr>
        <p:spPr>
          <a:xfrm>
            <a:off x="670023" y="2532743"/>
            <a:ext cx="6888665" cy="864172"/>
          </a:xfrm>
        </p:spPr>
        <p:txBody>
          <a:bodyPr rtlCol="0"/>
          <a:lstStyle>
            <a:defPPr>
              <a:defRPr lang="en-GB"/>
            </a:defPPr>
          </a:lstStyle>
          <a:p>
            <a:pPr rtl="0"/>
            <a:r>
              <a:rPr lang="en-GB" dirty="0"/>
              <a:t>This PowerPoint will include the following slides for the presentation</a:t>
            </a:r>
          </a:p>
          <a:p>
            <a:pPr rtl="0"/>
            <a:endParaRPr lang="en-GB" dirty="0"/>
          </a:p>
          <a:p>
            <a:pPr rtl="0"/>
            <a:endParaRPr lang="en-GB" dirty="0"/>
          </a:p>
        </p:txBody>
      </p:sp>
      <p:sp>
        <p:nvSpPr>
          <p:cNvPr id="3" name="Text Placeholder 2">
            <a:extLst>
              <a:ext uri="{FF2B5EF4-FFF2-40B4-BE49-F238E27FC236}">
                <a16:creationId xmlns:a16="http://schemas.microsoft.com/office/drawing/2014/main" id="{B90F77A5-9A4F-1583-1DB9-95BA90866C29}"/>
              </a:ext>
            </a:extLst>
          </p:cNvPr>
          <p:cNvSpPr>
            <a:spLocks noGrp="1"/>
          </p:cNvSpPr>
          <p:nvPr>
            <p:ph type="body" sz="quarter" idx="28"/>
          </p:nvPr>
        </p:nvSpPr>
        <p:spPr>
          <a:xfrm>
            <a:off x="432817" y="3395260"/>
            <a:ext cx="7974957" cy="3399694"/>
          </a:xfrm>
        </p:spPr>
        <p:txBody>
          <a:bodyPr rtlCol="0"/>
          <a:lstStyle>
            <a:defPPr>
              <a:defRPr lang="en-GB"/>
            </a:defPPr>
          </a:lstStyle>
          <a:p>
            <a:pPr>
              <a:buFont typeface="Wingdings" panose="05000000000000000000" pitchFamily="2" charset="2"/>
              <a:buChar char="Ø"/>
            </a:pPr>
            <a:r>
              <a:rPr lang="en-US" sz="1400" dirty="0"/>
              <a:t>Children, Young People and Families’ Perception of Well-being</a:t>
            </a:r>
          </a:p>
          <a:p>
            <a:pPr>
              <a:buFont typeface="Wingdings" panose="05000000000000000000" pitchFamily="2" charset="2"/>
              <a:buChar char="Ø"/>
            </a:pPr>
            <a:r>
              <a:rPr lang="en-GB" sz="1400" dirty="0">
                <a:cs typeface="Cavolini" panose="03000502040302020204" pitchFamily="66" charset="0"/>
              </a:rPr>
              <a:t>The importance of partnership working and communication and linking these to the case study</a:t>
            </a:r>
          </a:p>
          <a:p>
            <a:pPr>
              <a:buFont typeface="Wingdings" panose="05000000000000000000" pitchFamily="2" charset="2"/>
              <a:buChar char="Ø"/>
            </a:pPr>
            <a:r>
              <a:rPr lang="en-GB" sz="1400" dirty="0">
                <a:cs typeface="Cavolini" panose="03000502040302020204" pitchFamily="66" charset="0"/>
              </a:rPr>
              <a:t>Critical analysis of the case study</a:t>
            </a:r>
          </a:p>
          <a:p>
            <a:pPr>
              <a:buFont typeface="Wingdings" panose="05000000000000000000" pitchFamily="2" charset="2"/>
              <a:buChar char="Ø"/>
            </a:pPr>
            <a:r>
              <a:rPr lang="en-GB" sz="1400" dirty="0">
                <a:cs typeface="Cavolini" panose="03000502040302020204" pitchFamily="66" charset="0"/>
              </a:rPr>
              <a:t>conclusions on current policy and the roles of multi-disciplinary services within the case study and the impact of their responses on the children, young people, and families.</a:t>
            </a:r>
          </a:p>
          <a:p>
            <a:pPr>
              <a:buFont typeface="Wingdings" panose="05000000000000000000" pitchFamily="2" charset="2"/>
              <a:buChar char="Ø"/>
            </a:pPr>
            <a:r>
              <a:rPr lang="en-GB" sz="1400" dirty="0">
                <a:cs typeface="Cavolini" panose="03000502040302020204" pitchFamily="66" charset="0"/>
              </a:rPr>
              <a:t>recommendations to improve the multi and inter-disciplinary nature of health and social care services.</a:t>
            </a:r>
          </a:p>
          <a:p>
            <a:pPr>
              <a:buFont typeface="Wingdings" panose="05000000000000000000" pitchFamily="2" charset="2"/>
              <a:buChar char="Ø"/>
            </a:pPr>
            <a:r>
              <a:rPr lang="en-GB" sz="1400" dirty="0">
                <a:cs typeface="Cavolini" panose="03000502040302020204" pitchFamily="66" charset="0"/>
              </a:rPr>
              <a:t>References</a:t>
            </a:r>
          </a:p>
          <a:p>
            <a:pPr marL="0" indent="0">
              <a:buNone/>
            </a:pPr>
            <a:endParaRPr lang="en-GB" dirty="0">
              <a:latin typeface="Cavolini" panose="03000502040302020204" pitchFamily="66" charset="0"/>
              <a:cs typeface="Cavolini" panose="03000502040302020204" pitchFamily="66" charset="0"/>
            </a:endParaRPr>
          </a:p>
          <a:p>
            <a:endParaRPr lang="en-US" b="1" dirty="0"/>
          </a:p>
          <a:p>
            <a:endParaRPr lang="en-GB" dirty="0"/>
          </a:p>
        </p:txBody>
      </p:sp>
      <p:sp>
        <p:nvSpPr>
          <p:cNvPr id="18" name="Slide Number Placeholder 17">
            <a:extLst>
              <a:ext uri="{FF2B5EF4-FFF2-40B4-BE49-F238E27FC236}">
                <a16:creationId xmlns:a16="http://schemas.microsoft.com/office/drawing/2014/main" id="{D496E54F-9038-30CB-FB21-11F164E02FBE}"/>
              </a:ext>
            </a:extLst>
          </p:cNvPr>
          <p:cNvSpPr>
            <a:spLocks noGrp="1"/>
          </p:cNvSpPr>
          <p:nvPr>
            <p:ph type="sldNum" sz="quarter" idx="12"/>
          </p:nvPr>
        </p:nvSpPr>
        <p:spPr/>
        <p:txBody>
          <a:bodyPr rtlCol="0"/>
          <a:lstStyle>
            <a:defPPr>
              <a:defRPr lang="en-GB"/>
            </a:defPPr>
          </a:lstStyle>
          <a:p>
            <a:pPr rtl="0"/>
            <a:fld id="{FE024F78-56A6-7740-B68D-8D4D026EDF3F}" type="slidenum">
              <a:rPr lang="en-GB" smtClean="0"/>
              <a:pPr rtl="0"/>
              <a:t>4</a:t>
            </a:fld>
            <a:endParaRPr lang="en-GB" dirty="0"/>
          </a:p>
        </p:txBody>
      </p:sp>
    </p:spTree>
    <p:extLst>
      <p:ext uri="{BB962C8B-B14F-4D97-AF65-F5344CB8AC3E}">
        <p14:creationId xmlns:p14="http://schemas.microsoft.com/office/powerpoint/2010/main" val="2249031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D9C9B-0AB4-946D-A13C-550B59DA5975}"/>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24545A7-FBBB-2C79-3451-2FDE5EFA85D6}"/>
              </a:ext>
            </a:extLst>
          </p:cNvPr>
          <p:cNvSpPr>
            <a:spLocks noGrp="1"/>
          </p:cNvSpPr>
          <p:nvPr>
            <p:ph type="sldNum" sz="quarter" idx="12"/>
          </p:nvPr>
        </p:nvSpPr>
        <p:spPr/>
        <p:txBody>
          <a:bodyPr/>
          <a:lstStyle/>
          <a:p>
            <a:pPr rtl="0"/>
            <a:fld id="{FE024F78-56A6-7740-B68D-8D4D026EDF3F}" type="slidenum">
              <a:rPr lang="en-GB" smtClean="0"/>
              <a:pPr rtl="0"/>
              <a:t>5</a:t>
            </a:fld>
            <a:endParaRPr lang="en-GB" dirty="0"/>
          </a:p>
        </p:txBody>
      </p:sp>
      <p:sp>
        <p:nvSpPr>
          <p:cNvPr id="2" name="TextBox 1">
            <a:extLst>
              <a:ext uri="{FF2B5EF4-FFF2-40B4-BE49-F238E27FC236}">
                <a16:creationId xmlns:a16="http://schemas.microsoft.com/office/drawing/2014/main" id="{E37C7075-017D-13B5-ADF7-AF39BA2F0D24}"/>
              </a:ext>
            </a:extLst>
          </p:cNvPr>
          <p:cNvSpPr txBox="1"/>
          <p:nvPr/>
        </p:nvSpPr>
        <p:spPr>
          <a:xfrm>
            <a:off x="145144" y="1077479"/>
            <a:ext cx="7278914" cy="5693866"/>
          </a:xfrm>
          <a:prstGeom prst="rect">
            <a:avLst/>
          </a:prstGeom>
          <a:noFill/>
        </p:spPr>
        <p:txBody>
          <a:bodyPr wrap="square" rtlCol="0">
            <a:spAutoFit/>
          </a:bodyPr>
          <a:lstStyle/>
          <a:p>
            <a:r>
              <a:rPr lang="en-US" sz="1200" dirty="0">
                <a:solidFill>
                  <a:schemeClr val="bg1"/>
                </a:solidFill>
              </a:rPr>
              <a:t>Well-being is a complex and multifaceted concept that encompasses physical, emotional, social, and psychological dimensions of health. It refers not only to the absence of illness or distress but also to the presence of positive conditions that enable individuals to thrive. In the context of children and families, well-being includes feeling safe, valued, and supported within nurturing environments. It also involves having access to appropriate resources and services that promote healthy development, emotional resilience, and secure attachments. These elements are particularly vital during early childhood, when experiences can have long-lasting impacts on cognitive, emotional, and social outcomes.</a:t>
            </a:r>
          </a:p>
          <a:p>
            <a:r>
              <a:rPr lang="en-US" sz="1200" dirty="0">
                <a:solidFill>
                  <a:schemeClr val="bg1"/>
                </a:solidFill>
              </a:rPr>
              <a:t>In Theo’s case, the family initially presented as optimistic and functioning adequately, which may have created a misleading impression of stability. However, further exploration revealed underlying concerns such as substance misuse, domestic abuse, and a concealed pregnancy. These hidden issues illustrate the phenomenon of </a:t>
            </a:r>
            <a:r>
              <a:rPr lang="en-US" sz="1200" i="1" dirty="0">
                <a:solidFill>
                  <a:schemeClr val="bg1"/>
                </a:solidFill>
              </a:rPr>
              <a:t>disguised compliance</a:t>
            </a:r>
            <a:r>
              <a:rPr lang="en-US" sz="1200" dirty="0">
                <a:solidFill>
                  <a:schemeClr val="bg1"/>
                </a:solidFill>
              </a:rPr>
              <a:t>, where families appear to engage with professionals—attending meetings, agreeing to plans, or providing superficial updates—while actively concealing risks or failing to make meaningful changes. Disguised compliance can significantly hinder safeguarding efforts, as it may lead professionals to underestimate the severity of a child’s situation or delay necessary interventions.</a:t>
            </a:r>
          </a:p>
          <a:p>
            <a:r>
              <a:rPr lang="en-US" sz="1200" dirty="0">
                <a:solidFill>
                  <a:schemeClr val="bg1"/>
                </a:solidFill>
              </a:rPr>
              <a:t>To address such challenges, practitioners must adopt trauma-informed and person-</a:t>
            </a:r>
            <a:r>
              <a:rPr lang="en-US" sz="1200" dirty="0" err="1">
                <a:solidFill>
                  <a:schemeClr val="bg1"/>
                </a:solidFill>
              </a:rPr>
              <a:t>centerd</a:t>
            </a:r>
            <a:r>
              <a:rPr lang="en-US" sz="1200" dirty="0">
                <a:solidFill>
                  <a:schemeClr val="bg1"/>
                </a:solidFill>
              </a:rPr>
              <a:t> approaches that prioritize empathy, curiosity, and critical thinking. Trauma-informed practice recognizes that individuals may have experienced adversity that shapes their behavior and engagement with services. It encourages professionals to look beyond surface-level interactions and consider the broader context of a family's lived experience. Person-</a:t>
            </a:r>
            <a:r>
              <a:rPr lang="en-US" sz="1200" dirty="0" err="1">
                <a:solidFill>
                  <a:schemeClr val="bg1"/>
                </a:solidFill>
              </a:rPr>
              <a:t>centerd</a:t>
            </a:r>
            <a:r>
              <a:rPr lang="en-US" sz="1200" dirty="0">
                <a:solidFill>
                  <a:schemeClr val="bg1"/>
                </a:solidFill>
              </a:rPr>
              <a:t> practice, meanwhile, ensures that the child’s voice, needs, and rights remain central to assessment and decision-making processes.</a:t>
            </a:r>
          </a:p>
          <a:p>
            <a:r>
              <a:rPr lang="en-US" sz="1200" dirty="0">
                <a:solidFill>
                  <a:schemeClr val="bg1"/>
                </a:solidFill>
              </a:rPr>
              <a:t>Understanding well-being from the child’s perspective is essential, especially when families avoid contact, resist engagement, or present conflicting narratives. This requires professionals to triangulate information from multiple sources, build trusting relationships, and remain vigilant to subtle signs of distress or unmet needs. It also involves challenging assumptions, reflecting on biases, and using supervision to explore complex dynamics. Ultimately, promoting child and family well-being demands a holistic, proactive, and ethically grounded approach—one that balances professional curiosity with compassion, and safeguards children while supporting families to make sustainable change.</a:t>
            </a:r>
          </a:p>
          <a:p>
            <a:br>
              <a:rPr lang="en-US" sz="1400" dirty="0">
                <a:solidFill>
                  <a:schemeClr val="bg1"/>
                </a:solidFill>
              </a:rPr>
            </a:br>
            <a:endParaRPr lang="en-US" sz="1400" dirty="0">
              <a:solidFill>
                <a:schemeClr val="bg1"/>
              </a:solidFill>
            </a:endParaRPr>
          </a:p>
        </p:txBody>
      </p:sp>
      <p:sp>
        <p:nvSpPr>
          <p:cNvPr id="7" name="TextBox 6">
            <a:extLst>
              <a:ext uri="{FF2B5EF4-FFF2-40B4-BE49-F238E27FC236}">
                <a16:creationId xmlns:a16="http://schemas.microsoft.com/office/drawing/2014/main" id="{D887B2EA-7CBC-C68B-988E-38CBAC066AE4}"/>
              </a:ext>
            </a:extLst>
          </p:cNvPr>
          <p:cNvSpPr txBox="1"/>
          <p:nvPr/>
        </p:nvSpPr>
        <p:spPr>
          <a:xfrm>
            <a:off x="210457" y="0"/>
            <a:ext cx="11364686" cy="1077218"/>
          </a:xfrm>
          <a:prstGeom prst="rect">
            <a:avLst/>
          </a:prstGeom>
          <a:noFill/>
        </p:spPr>
        <p:txBody>
          <a:bodyPr wrap="square">
            <a:spAutoFit/>
          </a:bodyPr>
          <a:lstStyle/>
          <a:p>
            <a:pPr algn="ctr"/>
            <a:r>
              <a:rPr lang="en-US" sz="3200" u="sng" dirty="0">
                <a:solidFill>
                  <a:schemeClr val="accent3">
                    <a:lumMod val="75000"/>
                  </a:schemeClr>
                </a:solidFill>
                <a:latin typeface="Algerian" panose="04020705040A02060702" pitchFamily="82" charset="0"/>
              </a:rPr>
              <a:t>Children, Young People and Families’ Perception of Well-being</a:t>
            </a:r>
          </a:p>
        </p:txBody>
      </p:sp>
      <p:pic>
        <p:nvPicPr>
          <p:cNvPr id="1026" name="Picture 2" descr="neon purple with stars in the background and a black background">
            <a:extLst>
              <a:ext uri="{FF2B5EF4-FFF2-40B4-BE49-F238E27FC236}">
                <a16:creationId xmlns:a16="http://schemas.microsoft.com/office/drawing/2014/main" id="{CF762E70-48A0-27DD-717D-BA1048B9BF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5657" y="1694543"/>
            <a:ext cx="4270828" cy="4270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8099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4EB22-6B38-5BC5-C75F-A544E7ECEF5E}"/>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95C1CB2-2174-6A7D-B2D1-80253942D0A6}"/>
              </a:ext>
            </a:extLst>
          </p:cNvPr>
          <p:cNvSpPr>
            <a:spLocks noGrp="1"/>
          </p:cNvSpPr>
          <p:nvPr>
            <p:ph type="sldNum" sz="quarter" idx="12"/>
          </p:nvPr>
        </p:nvSpPr>
        <p:spPr/>
        <p:txBody>
          <a:bodyPr/>
          <a:lstStyle/>
          <a:p>
            <a:pPr rtl="0"/>
            <a:fld id="{FE024F78-56A6-7740-B68D-8D4D026EDF3F}" type="slidenum">
              <a:rPr lang="en-GB" smtClean="0"/>
              <a:pPr rtl="0"/>
              <a:t>6</a:t>
            </a:fld>
            <a:endParaRPr lang="en-GB" dirty="0"/>
          </a:p>
        </p:txBody>
      </p:sp>
      <p:sp>
        <p:nvSpPr>
          <p:cNvPr id="6" name="TextBox 5">
            <a:extLst>
              <a:ext uri="{FF2B5EF4-FFF2-40B4-BE49-F238E27FC236}">
                <a16:creationId xmlns:a16="http://schemas.microsoft.com/office/drawing/2014/main" id="{DB611F66-4460-5E5A-5299-BEBB94785C59}"/>
              </a:ext>
            </a:extLst>
          </p:cNvPr>
          <p:cNvSpPr txBox="1"/>
          <p:nvPr/>
        </p:nvSpPr>
        <p:spPr>
          <a:xfrm>
            <a:off x="3744686" y="618695"/>
            <a:ext cx="8040914" cy="6617196"/>
          </a:xfrm>
          <a:prstGeom prst="rect">
            <a:avLst/>
          </a:prstGeom>
          <a:noFill/>
        </p:spPr>
        <p:txBody>
          <a:bodyPr wrap="square" rtlCol="0">
            <a:spAutoFit/>
          </a:bodyPr>
          <a:lstStyle/>
          <a:p>
            <a:r>
              <a:rPr lang="en-US" sz="1400" dirty="0">
                <a:solidFill>
                  <a:schemeClr val="bg1"/>
                </a:solidFill>
              </a:rPr>
              <a:t>Theo’s case powerfully illustrates the critical importance of partnership working and effective communication across agencies in safeguarding children. Multi-agency collaboration is a cornerstone of child protection practice, ensuring that professionals from different disciplines share relevant information, coordinate interventions, and maintain a holistic understanding of a child’s circumstances. In Theo’s case, the review identified multiple missed opportunities where concerns were either not adequately shared or not acted upon in a timely or robust manner. These gaps in communication contributed to a fragmented response that failed to address escalating risks.</a:t>
            </a:r>
          </a:p>
          <a:p>
            <a:r>
              <a:rPr lang="en-US" sz="1400" dirty="0">
                <a:solidFill>
                  <a:schemeClr val="bg1"/>
                </a:solidFill>
              </a:rPr>
              <a:t>Parenting assessments were notably superficial, lacking the depth and rigor required to capture the complexity of the family’s situation. Crucially, they did not incorporate insights from all professionals involved, such as health visitors, substance misuse workers, or midwives. This omission undermined the accuracy of assessments and limited the effectiveness of subsequent planning. The absence of a coordinated response to the concealed pregnancy and parental cannabis misuse further exemplifies the breakdown in inter-agency working. These issues were known to individual professionals but were not collectively addressed, allowing risk factors to persist and intensify.</a:t>
            </a:r>
          </a:p>
          <a:p>
            <a:r>
              <a:rPr lang="en-US" sz="1400" dirty="0">
                <a:solidFill>
                  <a:schemeClr val="bg1"/>
                </a:solidFill>
              </a:rPr>
              <a:t>Safeguarding is a shared responsibility, and no single agency can protect children in isolation. Effective multi-agency collaboration requires clear communication protocols, shared risk assessments, and a culture of respectful professional challenge. In Theo’s case, the lack of a unified safeguarding plan meant that professionals were working in silos, with limited oversight of the broader picture. Moreover, insufficient challenge between professionals—whether due to hierarchy, uncertainty, or overreliance on parental self-reporting—meant that concerns were not escalated or scrutinized appropriately.</a:t>
            </a:r>
          </a:p>
          <a:p>
            <a:r>
              <a:rPr lang="en-US" sz="1400" dirty="0">
                <a:solidFill>
                  <a:schemeClr val="bg1"/>
                </a:solidFill>
              </a:rPr>
              <a:t>This case highlights the need for robust systems that support transparency, accountability, and critical reflection. Professionals must feel empowered to question decisions, raise concerns, and advocate for the child’s best interests, even when this involves challenging colleagues or organizational norms. Regular multi-agency meetings, joint training, and shared digital platforms can enhance coordination and reduce the risk of disguised compliance or overlooked harm. Ultimately, safeguarding children like Theo depends on a collective commitment to partnership working, where every professional recognizes their role in protecting vulnerable children and contributes to a coherent, child-</a:t>
            </a:r>
            <a:r>
              <a:rPr lang="en-US" sz="1400" dirty="0" err="1">
                <a:solidFill>
                  <a:schemeClr val="bg1"/>
                </a:solidFill>
              </a:rPr>
              <a:t>centred</a:t>
            </a:r>
            <a:r>
              <a:rPr lang="en-US" sz="1400" dirty="0">
                <a:solidFill>
                  <a:schemeClr val="bg1"/>
                </a:solidFill>
              </a:rPr>
              <a:t> response.</a:t>
            </a:r>
          </a:p>
          <a:p>
            <a:endParaRPr lang="en-GB" dirty="0"/>
          </a:p>
        </p:txBody>
      </p:sp>
      <p:sp>
        <p:nvSpPr>
          <p:cNvPr id="2" name="TextBox 1">
            <a:extLst>
              <a:ext uri="{FF2B5EF4-FFF2-40B4-BE49-F238E27FC236}">
                <a16:creationId xmlns:a16="http://schemas.microsoft.com/office/drawing/2014/main" id="{4B8C1D8E-4CBE-92FF-D1B1-546F65819733}"/>
              </a:ext>
            </a:extLst>
          </p:cNvPr>
          <p:cNvSpPr txBox="1"/>
          <p:nvPr/>
        </p:nvSpPr>
        <p:spPr>
          <a:xfrm>
            <a:off x="268514" y="5067"/>
            <a:ext cx="11364686" cy="523220"/>
          </a:xfrm>
          <a:prstGeom prst="rect">
            <a:avLst/>
          </a:prstGeom>
          <a:noFill/>
        </p:spPr>
        <p:txBody>
          <a:bodyPr wrap="square">
            <a:spAutoFit/>
          </a:bodyPr>
          <a:lstStyle/>
          <a:p>
            <a:pPr algn="ctr"/>
            <a:r>
              <a:rPr lang="en-US" sz="2800" u="sng" dirty="0">
                <a:solidFill>
                  <a:schemeClr val="accent3">
                    <a:lumMod val="75000"/>
                  </a:schemeClr>
                </a:solidFill>
                <a:latin typeface="Algerian" panose="04020705040A02060702" pitchFamily="82" charset="0"/>
              </a:rPr>
              <a:t>The importance of partnership working and communication</a:t>
            </a:r>
          </a:p>
        </p:txBody>
      </p:sp>
      <p:pic>
        <p:nvPicPr>
          <p:cNvPr id="2050" name="Picture 2" descr="neon blue with a black background">
            <a:extLst>
              <a:ext uri="{FF2B5EF4-FFF2-40B4-BE49-F238E27FC236}">
                <a16:creationId xmlns:a16="http://schemas.microsoft.com/office/drawing/2014/main" id="{6BDDA681-3F4D-A85A-8295-3313349E7C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84" y="1429657"/>
            <a:ext cx="3562531" cy="3562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22863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2BA1C-30BA-F56E-8144-7E08F0ECFD4C}"/>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0BFF2CC-473A-F7AB-460E-CA7FA65D6DD3}"/>
              </a:ext>
            </a:extLst>
          </p:cNvPr>
          <p:cNvSpPr>
            <a:spLocks noGrp="1"/>
          </p:cNvSpPr>
          <p:nvPr>
            <p:ph type="sldNum" sz="quarter" idx="12"/>
          </p:nvPr>
        </p:nvSpPr>
        <p:spPr/>
        <p:txBody>
          <a:bodyPr/>
          <a:lstStyle/>
          <a:p>
            <a:pPr rtl="0"/>
            <a:fld id="{FE024F78-56A6-7740-B68D-8D4D026EDF3F}" type="slidenum">
              <a:rPr lang="en-GB" smtClean="0"/>
              <a:pPr rtl="0"/>
              <a:t>7</a:t>
            </a:fld>
            <a:endParaRPr lang="en-GB" dirty="0"/>
          </a:p>
        </p:txBody>
      </p:sp>
      <p:sp>
        <p:nvSpPr>
          <p:cNvPr id="6" name="TextBox 5">
            <a:extLst>
              <a:ext uri="{FF2B5EF4-FFF2-40B4-BE49-F238E27FC236}">
                <a16:creationId xmlns:a16="http://schemas.microsoft.com/office/drawing/2014/main" id="{9585BEC0-EBA6-ABA5-4984-3F179C758705}"/>
              </a:ext>
            </a:extLst>
          </p:cNvPr>
          <p:cNvSpPr txBox="1"/>
          <p:nvPr/>
        </p:nvSpPr>
        <p:spPr>
          <a:xfrm>
            <a:off x="94343" y="885372"/>
            <a:ext cx="7097486" cy="5816977"/>
          </a:xfrm>
          <a:prstGeom prst="rect">
            <a:avLst/>
          </a:prstGeom>
          <a:noFill/>
        </p:spPr>
        <p:txBody>
          <a:bodyPr wrap="square" rtlCol="0">
            <a:spAutoFit/>
          </a:bodyPr>
          <a:lstStyle/>
          <a:p>
            <a:r>
              <a:rPr lang="en-US" sz="1200" dirty="0">
                <a:solidFill>
                  <a:schemeClr val="bg1"/>
                </a:solidFill>
              </a:rPr>
              <a:t>Theo’s case exposes significant systemic weaknesses in assessment, decision-making, and interagency coordination, all of which are critical components of effective safeguarding practice. The assessments undertaken were overly descriptive, focusing on surface-level observations rather than engaging in deeper analysis. They lacked the analytical rigor necessary to explore the implications of parental behaviors—such as substance misuse and domestic abuse—on Theo’s immediate and long-term safety. This failure to critically evaluate risk factors meant that concerns were not sufficiently escalated or addressed through coordinated intervention.</a:t>
            </a:r>
          </a:p>
          <a:p>
            <a:r>
              <a:rPr lang="en-US" sz="1200" dirty="0">
                <a:solidFill>
                  <a:schemeClr val="bg1"/>
                </a:solidFill>
              </a:rPr>
              <a:t>One of the most concerning oversights was the concealed pregnancy, which was not adequately explored or responded to, despite being a well-documented risk factor in safeguarding literature. Concealed pregnancies can indicate underlying issues such as fear, coercion, or disengagement from services, and should trigger robust multi-agency assessments. In Theo’s case, the lack of a proactive response to this known risk contributed to a fragmented understanding of the family’s needs and vulnerabilities.</a:t>
            </a:r>
          </a:p>
          <a:p>
            <a:r>
              <a:rPr lang="en-US" sz="1200" dirty="0">
                <a:solidFill>
                  <a:schemeClr val="bg1"/>
                </a:solidFill>
              </a:rPr>
              <a:t>The decision to reunify Theo with his parents during care proceedings occurred without clear evidence of sustained behavioral change or comprehensive multi-agency oversight. This contravenes statutory duties under legislation such as the Children Act 1989 and guidance outlined in </a:t>
            </a:r>
            <a:r>
              <a:rPr lang="en-US" sz="1200" i="1" dirty="0">
                <a:solidFill>
                  <a:schemeClr val="bg1"/>
                </a:solidFill>
              </a:rPr>
              <a:t>Working Together to Safeguard Children (2018)</a:t>
            </a:r>
            <a:r>
              <a:rPr lang="en-US" sz="1200" dirty="0">
                <a:solidFill>
                  <a:schemeClr val="bg1"/>
                </a:solidFill>
              </a:rPr>
              <a:t>, which emphasize the importance of evidence-based decision-making and collaborative planning. Reunification should only occur when there is demonstrable progress and a shared professional consensus that the child’s welfare will be safeguarded.</a:t>
            </a:r>
          </a:p>
          <a:p>
            <a:r>
              <a:rPr lang="en-US" sz="1200" dirty="0">
                <a:solidFill>
                  <a:schemeClr val="bg1"/>
                </a:solidFill>
              </a:rPr>
              <a:t>To improve outcomes in cases like Theo’s, several professional interventions could be implemented. These include joint protocols for responding to substance misuse and domestic abuse, ensuring that all agencies work from a shared understanding of risk and protective factors. Multi-agency pre-birth assessments are also vital, particularly when there are known concerns about parental capacity or engagement. Such assessments enable early identification of risk and the development of coordinated support plans before the child is born.</a:t>
            </a:r>
          </a:p>
          <a:p>
            <a:r>
              <a:rPr lang="en-US" sz="1200" dirty="0">
                <a:solidFill>
                  <a:schemeClr val="bg1"/>
                </a:solidFill>
              </a:rPr>
              <a:t>Additionally, the use of strengths-based frameworks—such as Signs of Safety or the Resilience Framework—can support more balanced assessments that consider both risk and protective factors. These approaches encourage professionals to engage families in meaningful dialogue, identify existing strengths, and co-create safety plans that are realistic and sustainable. Ultimately, safeguarding requires a culture of critical reflection, professional curiosity, and collaborative action to ensure that children like Theo are protected and supported to thrive.</a:t>
            </a:r>
          </a:p>
        </p:txBody>
      </p:sp>
      <p:sp>
        <p:nvSpPr>
          <p:cNvPr id="2" name="TextBox 1">
            <a:extLst>
              <a:ext uri="{FF2B5EF4-FFF2-40B4-BE49-F238E27FC236}">
                <a16:creationId xmlns:a16="http://schemas.microsoft.com/office/drawing/2014/main" id="{B794DA77-3CA5-02E3-0AA9-079B7E22167D}"/>
              </a:ext>
            </a:extLst>
          </p:cNvPr>
          <p:cNvSpPr txBox="1"/>
          <p:nvPr/>
        </p:nvSpPr>
        <p:spPr>
          <a:xfrm>
            <a:off x="290285" y="0"/>
            <a:ext cx="11364686" cy="954107"/>
          </a:xfrm>
          <a:prstGeom prst="rect">
            <a:avLst/>
          </a:prstGeom>
          <a:noFill/>
        </p:spPr>
        <p:txBody>
          <a:bodyPr wrap="square">
            <a:spAutoFit/>
          </a:bodyPr>
          <a:lstStyle/>
          <a:p>
            <a:pPr algn="ctr"/>
            <a:r>
              <a:rPr lang="en-US" sz="2800" u="sng" dirty="0">
                <a:solidFill>
                  <a:schemeClr val="accent3">
                    <a:lumMod val="75000"/>
                  </a:schemeClr>
                </a:solidFill>
                <a:latin typeface="Algerian" panose="04020705040A02060702" pitchFamily="82" charset="0"/>
              </a:rPr>
              <a:t>Critical analysis of the relevant case study and relevant policies</a:t>
            </a:r>
          </a:p>
        </p:txBody>
      </p:sp>
      <p:pic>
        <p:nvPicPr>
          <p:cNvPr id="3074" name="Picture 2" descr="neon pink Open folders, magnifying glasses over papers, or checklists.">
            <a:extLst>
              <a:ext uri="{FF2B5EF4-FFF2-40B4-BE49-F238E27FC236}">
                <a16:creationId xmlns:a16="http://schemas.microsoft.com/office/drawing/2014/main" id="{480A0336-1340-6378-01F1-4B735A8D53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2170" y="1280884"/>
            <a:ext cx="4632235" cy="4632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0405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F7E0E-5E84-FD63-388B-45A82EA17DF1}"/>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3A55DC5-CCC6-0395-2191-0FD7F8383594}"/>
              </a:ext>
            </a:extLst>
          </p:cNvPr>
          <p:cNvSpPr>
            <a:spLocks noGrp="1"/>
          </p:cNvSpPr>
          <p:nvPr>
            <p:ph type="sldNum" sz="quarter" idx="12"/>
          </p:nvPr>
        </p:nvSpPr>
        <p:spPr/>
        <p:txBody>
          <a:bodyPr/>
          <a:lstStyle/>
          <a:p>
            <a:pPr rtl="0"/>
            <a:fld id="{FE024F78-56A6-7740-B68D-8D4D026EDF3F}" type="slidenum">
              <a:rPr lang="en-GB" smtClean="0"/>
              <a:pPr rtl="0"/>
              <a:t>8</a:t>
            </a:fld>
            <a:endParaRPr lang="en-GB" dirty="0"/>
          </a:p>
        </p:txBody>
      </p:sp>
      <p:sp>
        <p:nvSpPr>
          <p:cNvPr id="6" name="TextBox 5">
            <a:extLst>
              <a:ext uri="{FF2B5EF4-FFF2-40B4-BE49-F238E27FC236}">
                <a16:creationId xmlns:a16="http://schemas.microsoft.com/office/drawing/2014/main" id="{8FF20771-19B2-26F9-5C42-AB7F765D0DEF}"/>
              </a:ext>
            </a:extLst>
          </p:cNvPr>
          <p:cNvSpPr txBox="1"/>
          <p:nvPr/>
        </p:nvSpPr>
        <p:spPr>
          <a:xfrm>
            <a:off x="4448629" y="899549"/>
            <a:ext cx="7547429" cy="5755422"/>
          </a:xfrm>
          <a:prstGeom prst="rect">
            <a:avLst/>
          </a:prstGeom>
          <a:noFill/>
        </p:spPr>
        <p:txBody>
          <a:bodyPr wrap="square" rtlCol="0">
            <a:spAutoFit/>
          </a:bodyPr>
          <a:lstStyle/>
          <a:p>
            <a:r>
              <a:rPr lang="en-US" sz="1200" dirty="0">
                <a:solidFill>
                  <a:schemeClr val="bg1"/>
                </a:solidFill>
              </a:rPr>
              <a:t>Theo’s case starkly illustrates a troubling disconnect between national safeguarding policy frameworks and their implementation in frontline practice. While statutory guidance such as </a:t>
            </a:r>
            <a:r>
              <a:rPr lang="en-US" sz="1200" i="1" dirty="0">
                <a:solidFill>
                  <a:schemeClr val="bg1"/>
                </a:solidFill>
              </a:rPr>
              <a:t>Working Together to Safeguard Children (2018)</a:t>
            </a:r>
            <a:r>
              <a:rPr lang="en-US" sz="1200" dirty="0">
                <a:solidFill>
                  <a:schemeClr val="bg1"/>
                </a:solidFill>
              </a:rPr>
              <a:t> provides a clear blueprint for multi-agency collaboration, the reality on the ground was marked by inconsistency, fragmentation, and missed opportunities. Multi-disciplinary services—including social care, health, legal services, education, and police—were all involved at various points, yet they operated in silos, failing to share information effectively or coordinate their responses. This lack of integration undermined the collective capacity to assess risk, plan interventions, and protect Theo from harm.</a:t>
            </a:r>
          </a:p>
          <a:p>
            <a:r>
              <a:rPr lang="en-US" sz="1200" dirty="0">
                <a:solidFill>
                  <a:schemeClr val="bg1"/>
                </a:solidFill>
              </a:rPr>
              <a:t>Despite the presence of multiple professionals, decision-making remained disjointed. Key concerns—such as parental substance misuse, domestic abuse, and a concealed pregnancy—were known to individual agencies but not addressed through a unified safeguarding strategy. The absence of a coherent multi-agency plan meant that no single professional had a full picture of the family’s circumstances, and no one took decisive action to escalate concerns. This systemic failure contributed to a situation where Theo’s death was likely preventable had agencies worked more cohesively, assertively, and in line with statutory expectations.</a:t>
            </a:r>
          </a:p>
          <a:p>
            <a:r>
              <a:rPr lang="en-US" sz="1200" dirty="0">
                <a:solidFill>
                  <a:schemeClr val="bg1"/>
                </a:solidFill>
              </a:rPr>
              <a:t>The case highlights the urgent need to embed reflective supervision, continuous professional development, and shared accountability within safeguarding systems. Reflective supervision provides a structured space for practitioners to critically examine their decisions, challenge assumptions, and explore complex dynamics. It supports professional curiosity and helps prevent drift or </a:t>
            </a:r>
            <a:r>
              <a:rPr lang="en-US" sz="1200" dirty="0" err="1">
                <a:solidFill>
                  <a:schemeClr val="bg1"/>
                </a:solidFill>
              </a:rPr>
              <a:t>desensitisation</a:t>
            </a:r>
            <a:r>
              <a:rPr lang="en-US" sz="1200" dirty="0">
                <a:solidFill>
                  <a:schemeClr val="bg1"/>
                </a:solidFill>
              </a:rPr>
              <a:t> to risk. Continuous professional development ensures that staff remain up to date with best practice, legal duties, and emerging safeguarding issues, while also fostering confidence in multi-agency working.</a:t>
            </a:r>
          </a:p>
          <a:p>
            <a:r>
              <a:rPr lang="en-US" sz="1400" dirty="0">
                <a:solidFill>
                  <a:schemeClr val="bg1"/>
                </a:solidFill>
              </a:rPr>
              <a:t>Shared accountability is equally vital. Safeguarding must be understood as a collective responsibility, where all agencies are committed to transparent communication, joint decision-making, and mutual challenge. This requires clear protocols, shared digital systems, and a culture that values collaboration over hierarchy or defensiveness. When professionals feel empowered to speak up, question decisions, and advocate for children, safeguarding becomes more robust and responsive.</a:t>
            </a:r>
          </a:p>
          <a:p>
            <a:r>
              <a:rPr lang="en-US" sz="1400" dirty="0">
                <a:solidFill>
                  <a:schemeClr val="bg1"/>
                </a:solidFill>
              </a:rPr>
              <a:t>Ultimately, Theo’s case serves as a sobering reminder that policy alone cannot protect children. It must be translated into practice through strong leadership, interagency trust, and a relentless focus on the child’s lived experience. Only then can safeguarding systems fulfil their duty to promote welfare and prevent avoidable harm.</a:t>
            </a:r>
          </a:p>
        </p:txBody>
      </p:sp>
      <p:sp>
        <p:nvSpPr>
          <p:cNvPr id="2" name="TextBox 1">
            <a:extLst>
              <a:ext uri="{FF2B5EF4-FFF2-40B4-BE49-F238E27FC236}">
                <a16:creationId xmlns:a16="http://schemas.microsoft.com/office/drawing/2014/main" id="{1FCBE7B1-D960-FC78-F1A3-E1B6FEF20438}"/>
              </a:ext>
            </a:extLst>
          </p:cNvPr>
          <p:cNvSpPr txBox="1"/>
          <p:nvPr/>
        </p:nvSpPr>
        <p:spPr>
          <a:xfrm>
            <a:off x="341085" y="138500"/>
            <a:ext cx="11364686" cy="584775"/>
          </a:xfrm>
          <a:prstGeom prst="rect">
            <a:avLst/>
          </a:prstGeom>
          <a:noFill/>
        </p:spPr>
        <p:txBody>
          <a:bodyPr wrap="square">
            <a:spAutoFit/>
          </a:bodyPr>
          <a:lstStyle/>
          <a:p>
            <a:pPr algn="ctr"/>
            <a:r>
              <a:rPr lang="en-US" sz="3200" u="sng" dirty="0">
                <a:solidFill>
                  <a:schemeClr val="accent3">
                    <a:lumMod val="75000"/>
                  </a:schemeClr>
                </a:solidFill>
                <a:latin typeface="Algerian" panose="04020705040A02060702" pitchFamily="82" charset="0"/>
              </a:rPr>
              <a:t>Conclusion on policy and multi-disciplinary roles</a:t>
            </a:r>
          </a:p>
        </p:txBody>
      </p:sp>
      <p:pic>
        <p:nvPicPr>
          <p:cNvPr id="4102" name="Picture 6" descr="Puzzle pieces fitting together in neon green with stars in the background">
            <a:extLst>
              <a:ext uri="{FF2B5EF4-FFF2-40B4-BE49-F238E27FC236}">
                <a16:creationId xmlns:a16="http://schemas.microsoft.com/office/drawing/2014/main" id="{86841DDC-E358-490F-1743-1F260DE058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66" y="1304109"/>
            <a:ext cx="4051662" cy="4051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018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09E96-E3FD-5BB0-0AAD-944EBBCFFE59}"/>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8CD4DBF-A2E9-70E7-0ADE-E458FC9D5452}"/>
              </a:ext>
            </a:extLst>
          </p:cNvPr>
          <p:cNvSpPr>
            <a:spLocks noGrp="1"/>
          </p:cNvSpPr>
          <p:nvPr>
            <p:ph type="sldNum" sz="quarter" idx="12"/>
          </p:nvPr>
        </p:nvSpPr>
        <p:spPr/>
        <p:txBody>
          <a:bodyPr/>
          <a:lstStyle/>
          <a:p>
            <a:pPr rtl="0"/>
            <a:fld id="{FE024F78-56A6-7740-B68D-8D4D026EDF3F}" type="slidenum">
              <a:rPr lang="en-GB" smtClean="0"/>
              <a:pPr rtl="0"/>
              <a:t>9</a:t>
            </a:fld>
            <a:endParaRPr lang="en-GB" dirty="0"/>
          </a:p>
        </p:txBody>
      </p:sp>
      <p:sp>
        <p:nvSpPr>
          <p:cNvPr id="6" name="TextBox 5">
            <a:extLst>
              <a:ext uri="{FF2B5EF4-FFF2-40B4-BE49-F238E27FC236}">
                <a16:creationId xmlns:a16="http://schemas.microsoft.com/office/drawing/2014/main" id="{760178A6-0FB1-4746-2A45-AF26317C9749}"/>
              </a:ext>
            </a:extLst>
          </p:cNvPr>
          <p:cNvSpPr txBox="1"/>
          <p:nvPr/>
        </p:nvSpPr>
        <p:spPr>
          <a:xfrm>
            <a:off x="307829" y="1547608"/>
            <a:ext cx="6371771" cy="5293757"/>
          </a:xfrm>
          <a:prstGeom prst="rect">
            <a:avLst/>
          </a:prstGeom>
          <a:noFill/>
        </p:spPr>
        <p:txBody>
          <a:bodyPr wrap="square" rtlCol="0">
            <a:spAutoFit/>
          </a:bodyPr>
          <a:lstStyle/>
          <a:p>
            <a:r>
              <a:rPr lang="en-US" sz="2000" dirty="0">
                <a:solidFill>
                  <a:schemeClr val="bg1"/>
                </a:solidFill>
              </a:rPr>
              <a:t>To strengthen multi- and inter-disciplinary safeguarding practice, several recommendations emerge. Agencies should implement mandatory audits of parenting and social work assessments to ensure analytical depth and effective information-sharing. Local authorities must revise procedures for concealed pregnancies, ensuring early identification and intervention. Joint training across sectors should focus on trauma-informed practice, disguised compliance, and professional curiosity. Integrated care pathways should be developed for families affected by substance misuse and domestic abuse, supported by shared digital case management systems. Escalation protocols must be strengthened to empower professionals to challenge decisions and advocate for the child’s best interests.</a:t>
            </a:r>
          </a:p>
          <a:p>
            <a:endParaRPr lang="en-GB" dirty="0"/>
          </a:p>
        </p:txBody>
      </p:sp>
      <p:sp>
        <p:nvSpPr>
          <p:cNvPr id="2" name="TextBox 1">
            <a:extLst>
              <a:ext uri="{FF2B5EF4-FFF2-40B4-BE49-F238E27FC236}">
                <a16:creationId xmlns:a16="http://schemas.microsoft.com/office/drawing/2014/main" id="{5F6A1763-E632-7DA7-0C4A-9B994791BE6C}"/>
              </a:ext>
            </a:extLst>
          </p:cNvPr>
          <p:cNvSpPr txBox="1"/>
          <p:nvPr/>
        </p:nvSpPr>
        <p:spPr>
          <a:xfrm>
            <a:off x="341085" y="272554"/>
            <a:ext cx="11364686" cy="1077218"/>
          </a:xfrm>
          <a:prstGeom prst="rect">
            <a:avLst/>
          </a:prstGeom>
          <a:noFill/>
        </p:spPr>
        <p:txBody>
          <a:bodyPr wrap="square">
            <a:spAutoFit/>
          </a:bodyPr>
          <a:lstStyle/>
          <a:p>
            <a:pPr algn="ctr"/>
            <a:r>
              <a:rPr lang="en-US" sz="3200" u="sng" dirty="0">
                <a:solidFill>
                  <a:schemeClr val="accent3">
                    <a:lumMod val="75000"/>
                  </a:schemeClr>
                </a:solidFill>
                <a:latin typeface="Algerian" panose="04020705040A02060702" pitchFamily="82" charset="0"/>
              </a:rPr>
              <a:t>Recommendations to improve multi and inter disciplinary practice </a:t>
            </a:r>
          </a:p>
        </p:txBody>
      </p:sp>
      <p:pic>
        <p:nvPicPr>
          <p:cNvPr id="6146" name="Picture 2" descr="Lightbulb over a document in neon purple">
            <a:extLst>
              <a:ext uri="{FF2B5EF4-FFF2-40B4-BE49-F238E27FC236}">
                <a16:creationId xmlns:a16="http://schemas.microsoft.com/office/drawing/2014/main" id="{C421AE29-7CB8-D7D5-DE8D-5D2C2E032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4970" y="1723571"/>
            <a:ext cx="4611605" cy="4611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193022"/>
      </p:ext>
    </p:extLst>
  </p:cSld>
  <p:clrMapOvr>
    <a:masterClrMapping/>
  </p:clrMapOvr>
  <p:transition spd="slow">
    <p:wedg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79E75-B9FE-CF36-3664-1AB293ED0050}"/>
              </a:ext>
            </a:extLst>
          </p:cNvPr>
          <p:cNvSpPr>
            <a:spLocks noGrp="1"/>
          </p:cNvSpPr>
          <p:nvPr>
            <p:ph type="title"/>
          </p:nvPr>
        </p:nvSpPr>
        <p:spPr/>
        <p:txBody>
          <a:bodyPr rtlCol="0"/>
          <a:lstStyle>
            <a:defPPr>
              <a:defRPr lang="en-GB"/>
            </a:defPPr>
          </a:lstStyle>
          <a:p>
            <a:pPr rtl="0"/>
            <a:r>
              <a:rPr lang="en-GB"/>
              <a:t>Thank you</a:t>
            </a:r>
          </a:p>
        </p:txBody>
      </p:sp>
      <p:sp>
        <p:nvSpPr>
          <p:cNvPr id="7" name="Slide Number Placeholder 6">
            <a:extLst>
              <a:ext uri="{FF2B5EF4-FFF2-40B4-BE49-F238E27FC236}">
                <a16:creationId xmlns:a16="http://schemas.microsoft.com/office/drawing/2014/main" id="{BCE7D8D8-4772-1C08-69BB-F391F0D65A7A}"/>
              </a:ext>
            </a:extLst>
          </p:cNvPr>
          <p:cNvSpPr>
            <a:spLocks noGrp="1"/>
          </p:cNvSpPr>
          <p:nvPr>
            <p:ph type="sldNum" sz="quarter" idx="12"/>
          </p:nvPr>
        </p:nvSpPr>
        <p:spPr/>
        <p:txBody>
          <a:bodyPr rtlCol="0"/>
          <a:lstStyle>
            <a:defPPr>
              <a:defRPr lang="en-GB"/>
            </a:defPPr>
          </a:lstStyle>
          <a:p>
            <a:pPr rtl="0"/>
            <a:fld id="{FE024F78-56A6-7740-B68D-8D4D026EDF3F}" type="slidenum">
              <a:rPr lang="en-GB" smtClean="0"/>
              <a:pPr rtl="0"/>
              <a:t>10</a:t>
            </a:fld>
            <a:endParaRPr lang="en-GB" dirty="0"/>
          </a:p>
        </p:txBody>
      </p:sp>
      <p:pic>
        <p:nvPicPr>
          <p:cNvPr id="5122" name="Picture 2" descr="Neon Thumbs Up Icon Hand Social Media Symbol Stock Illustrations – 56 Neon  Thumbs Up Icon Hand Social Media Symbol Stock Illustrations, Vectors &amp;  Clipart - Dreamstime">
            <a:extLst>
              <a:ext uri="{FF2B5EF4-FFF2-40B4-BE49-F238E27FC236}">
                <a16:creationId xmlns:a16="http://schemas.microsoft.com/office/drawing/2014/main" id="{A30E9445-32C8-4A7E-5C91-DAC3F0A72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0415" y="3429000"/>
            <a:ext cx="3266122" cy="32661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024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theme/theme1.xml><?xml version="1.0" encoding="utf-8"?>
<a:theme xmlns:a="http://schemas.openxmlformats.org/drawingml/2006/main" name="Office Theme">
  <a:themeElements>
    <a:clrScheme name="Custom 17">
      <a:dk1>
        <a:srgbClr val="000000"/>
      </a:dk1>
      <a:lt1>
        <a:srgbClr val="FFFFFF"/>
      </a:lt1>
      <a:dk2>
        <a:srgbClr val="FC4EFB"/>
      </a:dk2>
      <a:lt2>
        <a:srgbClr val="E7E6E6"/>
      </a:lt2>
      <a:accent1>
        <a:srgbClr val="FAF24C"/>
      </a:accent1>
      <a:accent2>
        <a:srgbClr val="5EFCAC"/>
      </a:accent2>
      <a:accent3>
        <a:srgbClr val="73EBF9"/>
      </a:accent3>
      <a:accent4>
        <a:srgbClr val="316CFC"/>
      </a:accent4>
      <a:accent5>
        <a:srgbClr val="B059FD"/>
      </a:accent5>
      <a:accent6>
        <a:srgbClr val="9405FC"/>
      </a:accent6>
      <a:hlink>
        <a:srgbClr val="FFFFFF"/>
      </a:hlink>
      <a:folHlink>
        <a:srgbClr val="FFFFFF"/>
      </a:folHlink>
    </a:clrScheme>
    <a:fontScheme name="Custom 15">
      <a:majorFont>
        <a:latin typeface="Biome"/>
        <a:ea typeface=""/>
        <a:cs typeface=""/>
      </a:majorFont>
      <a:minorFont>
        <a:latin typeface="Arial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6774621_TF11936837_Win32" id="{6FE25588-2BEE-489B-94A5-B1411D9D03CB}" vid="{0FF049F1-5D48-447F-9C87-2D2E007BA3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DD645B-D823-4D85-A8AC-AFAC8212B2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86D7367-F508-4F80-B02C-79260B726607}">
  <ds:schemaRefs>
    <ds:schemaRef ds:uri="http://purl.org/dc/dcmitype/"/>
    <ds:schemaRef ds:uri="http://purl.org/dc/elements/1.1/"/>
    <ds:schemaRef ds:uri="16c05727-aa75-4e4a-9b5f-8a80a1165891"/>
    <ds:schemaRef ds:uri="http://schemas.microsoft.com/office/2006/metadata/properties"/>
    <ds:schemaRef ds:uri="71af3243-3dd4-4a8d-8c0d-dd76da1f02a5"/>
    <ds:schemaRef ds:uri="http://schemas.microsoft.com/sharepoint/v3"/>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230e9df3-be65-4c73-a93b-d1236ebd677e"/>
    <ds:schemaRef ds:uri="http://www.w3.org/XML/1998/namespace"/>
  </ds:schemaRefs>
</ds:datastoreItem>
</file>

<file path=customXml/itemProps3.xml><?xml version="1.0" encoding="utf-8"?>
<ds:datastoreItem xmlns:ds="http://schemas.openxmlformats.org/officeDocument/2006/customXml" ds:itemID="{4C44BFB8-0B48-48D5-A0BA-9317960E8F6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{4F2DDF2E-A035-47BF-97BB-16A9E94EABEC}tf11936837_win32</Template>
  <TotalTime>163</TotalTime>
  <Words>2096</Words>
  <Application>Microsoft Office PowerPoint</Application>
  <PresentationFormat>Widescreen</PresentationFormat>
  <Paragraphs>72</Paragraphs>
  <Slides>10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Algerian</vt:lpstr>
      <vt:lpstr>Arial</vt:lpstr>
      <vt:lpstr>Arial Nova</vt:lpstr>
      <vt:lpstr>Biome</vt:lpstr>
      <vt:lpstr>Biome Light</vt:lpstr>
      <vt:lpstr>Calibri</vt:lpstr>
      <vt:lpstr>Cavolini</vt:lpstr>
      <vt:lpstr>Segoe UI</vt:lpstr>
      <vt:lpstr>Wingdings</vt:lpstr>
      <vt:lpstr>Office Theme</vt:lpstr>
      <vt:lpstr>Shahnaz Kausar</vt:lpstr>
      <vt:lpstr>Theo’s case study</vt:lpstr>
      <vt:lpstr>PowerPoint Presentation</vt:lpstr>
      <vt:lpstr>Contents:</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 K</dc:creator>
  <cp:lastModifiedBy>S K</cp:lastModifiedBy>
  <cp:revision>4</cp:revision>
  <dcterms:created xsi:type="dcterms:W3CDTF">2025-10-18T13:32:57Z</dcterms:created>
  <dcterms:modified xsi:type="dcterms:W3CDTF">2026-03-21T22:09:27Z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