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34"/>
  </p:notesMasterIdLst>
  <p:sldIdLst>
    <p:sldId id="279" r:id="rId2"/>
    <p:sldId id="311" r:id="rId3"/>
    <p:sldId id="344" r:id="rId4"/>
    <p:sldId id="273" r:id="rId5"/>
    <p:sldId id="283" r:id="rId6"/>
    <p:sldId id="345" r:id="rId7"/>
    <p:sldId id="346" r:id="rId8"/>
    <p:sldId id="281" r:id="rId9"/>
    <p:sldId id="259" r:id="rId10"/>
    <p:sldId id="285" r:id="rId11"/>
    <p:sldId id="340" r:id="rId12"/>
    <p:sldId id="330" r:id="rId13"/>
    <p:sldId id="331" r:id="rId14"/>
    <p:sldId id="332" r:id="rId15"/>
    <p:sldId id="347" r:id="rId16"/>
    <p:sldId id="334" r:id="rId17"/>
    <p:sldId id="335" r:id="rId18"/>
    <p:sldId id="341" r:id="rId19"/>
    <p:sldId id="280" r:id="rId20"/>
    <p:sldId id="336" r:id="rId21"/>
    <p:sldId id="292" r:id="rId22"/>
    <p:sldId id="348" r:id="rId23"/>
    <p:sldId id="304" r:id="rId24"/>
    <p:sldId id="293" r:id="rId25"/>
    <p:sldId id="294" r:id="rId26"/>
    <p:sldId id="295" r:id="rId27"/>
    <p:sldId id="343" r:id="rId28"/>
    <p:sldId id="300" r:id="rId29"/>
    <p:sldId id="301" r:id="rId30"/>
    <p:sldId id="302" r:id="rId31"/>
    <p:sldId id="303" r:id="rId32"/>
    <p:sldId id="287" r:id="rId33"/>
  </p:sldIdLst>
  <p:sldSz cx="9144000" cy="6858000" type="screen4x3"/>
  <p:notesSz cx="6858000" cy="9144000"/>
  <p:defaultTextStyle>
    <a:defPPr>
      <a:defRPr lang="en-GB"/>
    </a:defPPr>
    <a:lvl1pPr algn="l" rtl="0" fontAlgn="base">
      <a:spcBef>
        <a:spcPct val="0"/>
      </a:spcBef>
      <a:spcAft>
        <a:spcPct val="0"/>
      </a:spcAft>
      <a:defRPr kern="1200">
        <a:solidFill>
          <a:schemeClr val="tx1"/>
        </a:solidFill>
        <a:latin typeface="Tahoma" pitchFamily="34" charset="0"/>
        <a:ea typeface="+mn-ea"/>
        <a:cs typeface="Arial" charset="0"/>
      </a:defRPr>
    </a:lvl1pPr>
    <a:lvl2pPr marL="457200" algn="l" rtl="0" fontAlgn="base">
      <a:spcBef>
        <a:spcPct val="0"/>
      </a:spcBef>
      <a:spcAft>
        <a:spcPct val="0"/>
      </a:spcAft>
      <a:defRPr kern="1200">
        <a:solidFill>
          <a:schemeClr val="tx1"/>
        </a:solidFill>
        <a:latin typeface="Tahoma" pitchFamily="34" charset="0"/>
        <a:ea typeface="+mn-ea"/>
        <a:cs typeface="Arial" charset="0"/>
      </a:defRPr>
    </a:lvl2pPr>
    <a:lvl3pPr marL="914400" algn="l" rtl="0" fontAlgn="base">
      <a:spcBef>
        <a:spcPct val="0"/>
      </a:spcBef>
      <a:spcAft>
        <a:spcPct val="0"/>
      </a:spcAft>
      <a:defRPr kern="1200">
        <a:solidFill>
          <a:schemeClr val="tx1"/>
        </a:solidFill>
        <a:latin typeface="Tahoma" pitchFamily="34" charset="0"/>
        <a:ea typeface="+mn-ea"/>
        <a:cs typeface="Arial" charset="0"/>
      </a:defRPr>
    </a:lvl3pPr>
    <a:lvl4pPr marL="1371600" algn="l" rtl="0" fontAlgn="base">
      <a:spcBef>
        <a:spcPct val="0"/>
      </a:spcBef>
      <a:spcAft>
        <a:spcPct val="0"/>
      </a:spcAft>
      <a:defRPr kern="1200">
        <a:solidFill>
          <a:schemeClr val="tx1"/>
        </a:solidFill>
        <a:latin typeface="Tahoma" pitchFamily="34" charset="0"/>
        <a:ea typeface="+mn-ea"/>
        <a:cs typeface="Arial" charset="0"/>
      </a:defRPr>
    </a:lvl4pPr>
    <a:lvl5pPr marL="1828800" algn="l" rtl="0" fontAlgn="base">
      <a:spcBef>
        <a:spcPct val="0"/>
      </a:spcBef>
      <a:spcAft>
        <a:spcPct val="0"/>
      </a:spcAft>
      <a:defRPr kern="1200">
        <a:solidFill>
          <a:schemeClr val="tx1"/>
        </a:solidFill>
        <a:latin typeface="Tahoma" pitchFamily="34" charset="0"/>
        <a:ea typeface="+mn-ea"/>
        <a:cs typeface="Arial" charset="0"/>
      </a:defRPr>
    </a:lvl5pPr>
    <a:lvl6pPr marL="2286000" algn="l" defTabSz="914400" rtl="0" eaLnBrk="1" latinLnBrk="0" hangingPunct="1">
      <a:defRPr kern="1200">
        <a:solidFill>
          <a:schemeClr val="tx1"/>
        </a:solidFill>
        <a:latin typeface="Tahoma" pitchFamily="34" charset="0"/>
        <a:ea typeface="+mn-ea"/>
        <a:cs typeface="Arial" charset="0"/>
      </a:defRPr>
    </a:lvl6pPr>
    <a:lvl7pPr marL="2743200" algn="l" defTabSz="914400" rtl="0" eaLnBrk="1" latinLnBrk="0" hangingPunct="1">
      <a:defRPr kern="1200">
        <a:solidFill>
          <a:schemeClr val="tx1"/>
        </a:solidFill>
        <a:latin typeface="Tahoma" pitchFamily="34" charset="0"/>
        <a:ea typeface="+mn-ea"/>
        <a:cs typeface="Arial" charset="0"/>
      </a:defRPr>
    </a:lvl7pPr>
    <a:lvl8pPr marL="3200400" algn="l" defTabSz="914400" rtl="0" eaLnBrk="1" latinLnBrk="0" hangingPunct="1">
      <a:defRPr kern="1200">
        <a:solidFill>
          <a:schemeClr val="tx1"/>
        </a:solidFill>
        <a:latin typeface="Tahoma" pitchFamily="34" charset="0"/>
        <a:ea typeface="+mn-ea"/>
        <a:cs typeface="Arial" charset="0"/>
      </a:defRPr>
    </a:lvl8pPr>
    <a:lvl9pPr marL="3657600" algn="l" defTabSz="914400" rtl="0" eaLnBrk="1" latinLnBrk="0" hangingPunct="1">
      <a:defRPr kern="1200">
        <a:solidFill>
          <a:schemeClr val="tx1"/>
        </a:solidFill>
        <a:latin typeface="Tahoma" pitchFamily="34" charset="0"/>
        <a:ea typeface="+mn-ea"/>
        <a:cs typeface="Arial"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FF0000"/>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3427" autoAdjust="0"/>
  </p:normalViewPr>
  <p:slideViewPr>
    <p:cSldViewPr>
      <p:cViewPr varScale="1">
        <p:scale>
          <a:sx n="69" d="100"/>
          <a:sy n="69" d="100"/>
        </p:scale>
        <p:origin x="1416" y="78"/>
      </p:cViewPr>
      <p:guideLst>
        <p:guide orient="horz" pos="2160"/>
        <p:guide pos="2880"/>
      </p:guideLst>
    </p:cSldViewPr>
  </p:slideViewPr>
  <p:notesTextViewPr>
    <p:cViewPr>
      <p:scale>
        <a:sx n="100" d="100"/>
        <a:sy n="100" d="100"/>
      </p:scale>
      <p:origin x="0" y="0"/>
    </p:cViewPr>
  </p:notesTextViewPr>
  <p:sorterViewPr>
    <p:cViewPr varScale="1">
      <p:scale>
        <a:sx n="1" d="1"/>
        <a:sy n="1" d="1"/>
      </p:scale>
      <p:origin x="0" y="-7932"/>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7346"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Arial" charset="0"/>
              </a:defRPr>
            </a:lvl1pPr>
          </a:lstStyle>
          <a:p>
            <a:pPr>
              <a:defRPr/>
            </a:pPr>
            <a:endParaRPr lang="en-US"/>
          </a:p>
        </p:txBody>
      </p:sp>
      <p:sp>
        <p:nvSpPr>
          <p:cNvPr id="57347"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Arial" charset="0"/>
              </a:defRPr>
            </a:lvl1pPr>
          </a:lstStyle>
          <a:p>
            <a:pPr>
              <a:defRPr/>
            </a:pPr>
            <a:endParaRPr lang="en-US"/>
          </a:p>
        </p:txBody>
      </p:sp>
      <p:sp>
        <p:nvSpPr>
          <p:cNvPr id="14340"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57349"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57350"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Arial" charset="0"/>
              </a:defRPr>
            </a:lvl1pPr>
          </a:lstStyle>
          <a:p>
            <a:pPr>
              <a:defRPr/>
            </a:pPr>
            <a:endParaRPr lang="en-US"/>
          </a:p>
        </p:txBody>
      </p:sp>
      <p:sp>
        <p:nvSpPr>
          <p:cNvPr id="57351"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Arial" charset="0"/>
              </a:defRPr>
            </a:lvl1pPr>
          </a:lstStyle>
          <a:p>
            <a:pPr>
              <a:defRPr/>
            </a:pPr>
            <a:fld id="{9823A127-92B6-4D2E-BBEB-CAAABD2D3586}" type="slidenum">
              <a:rPr lang="en-US"/>
              <a:pPr>
                <a:defRPr/>
              </a:pPr>
              <a:t>‹#›</a:t>
            </a:fld>
            <a:endParaRPr lang="en-US"/>
          </a:p>
        </p:txBody>
      </p:sp>
    </p:spTree>
    <p:extLst>
      <p:ext uri="{BB962C8B-B14F-4D97-AF65-F5344CB8AC3E}">
        <p14:creationId xmlns:p14="http://schemas.microsoft.com/office/powerpoint/2010/main" val="103959453"/>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Arial" charset="0"/>
      </a:defRPr>
    </a:lvl1pPr>
    <a:lvl2pPr marL="457200" algn="l" rtl="0" eaLnBrk="0" fontAlgn="base" hangingPunct="0">
      <a:spcBef>
        <a:spcPct val="30000"/>
      </a:spcBef>
      <a:spcAft>
        <a:spcPct val="0"/>
      </a:spcAft>
      <a:defRPr sz="1200" kern="1200">
        <a:solidFill>
          <a:schemeClr val="tx1"/>
        </a:solidFill>
        <a:latin typeface="Arial" charset="0"/>
        <a:ea typeface="+mn-ea"/>
        <a:cs typeface="Arial" charset="0"/>
      </a:defRPr>
    </a:lvl2pPr>
    <a:lvl3pPr marL="914400" algn="l" rtl="0" eaLnBrk="0" fontAlgn="base" hangingPunct="0">
      <a:spcBef>
        <a:spcPct val="30000"/>
      </a:spcBef>
      <a:spcAft>
        <a:spcPct val="0"/>
      </a:spcAft>
      <a:defRPr sz="1200" kern="1200">
        <a:solidFill>
          <a:schemeClr val="tx1"/>
        </a:solidFill>
        <a:latin typeface="Arial" charset="0"/>
        <a:ea typeface="+mn-ea"/>
        <a:cs typeface="Arial" charset="0"/>
      </a:defRPr>
    </a:lvl3pPr>
    <a:lvl4pPr marL="1371600" algn="l" rtl="0" eaLnBrk="0" fontAlgn="base" hangingPunct="0">
      <a:spcBef>
        <a:spcPct val="30000"/>
      </a:spcBef>
      <a:spcAft>
        <a:spcPct val="0"/>
      </a:spcAft>
      <a:defRPr sz="1200" kern="1200">
        <a:solidFill>
          <a:schemeClr val="tx1"/>
        </a:solidFill>
        <a:latin typeface="Arial" charset="0"/>
        <a:ea typeface="+mn-ea"/>
        <a:cs typeface="Arial" charset="0"/>
      </a:defRPr>
    </a:lvl4pPr>
    <a:lvl5pPr marL="1828800" algn="l" rtl="0" eaLnBrk="0" fontAlgn="base" hangingPunct="0">
      <a:spcBef>
        <a:spcPct val="30000"/>
      </a:spcBef>
      <a:spcAft>
        <a:spcPct val="0"/>
      </a:spcAft>
      <a:defRPr sz="1200" kern="1200">
        <a:solidFill>
          <a:schemeClr val="tx1"/>
        </a:solidFill>
        <a:latin typeface="Arial" charset="0"/>
        <a:ea typeface="+mn-ea"/>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Slide Image Placeholder 1"/>
          <p:cNvSpPr>
            <a:spLocks noGrp="1" noRot="1" noChangeAspect="1"/>
          </p:cNvSpPr>
          <p:nvPr>
            <p:ph type="sldImg"/>
          </p:nvPr>
        </p:nvSpPr>
        <p:spPr>
          <a:ln/>
        </p:spPr>
      </p:sp>
      <p:sp>
        <p:nvSpPr>
          <p:cNvPr id="16386" name="Notes Placeholder 2"/>
          <p:cNvSpPr>
            <a:spLocks noGrp="1"/>
          </p:cNvSpPr>
          <p:nvPr>
            <p:ph type="body" idx="1"/>
          </p:nvPr>
        </p:nvSpPr>
        <p:spPr>
          <a:noFill/>
          <a:ln/>
        </p:spPr>
        <p:txBody>
          <a:bodyPr/>
          <a:lstStyle/>
          <a:p>
            <a:pPr eaLnBrk="1" hangingPunct="1"/>
            <a:endParaRPr lang="en-US" smtClean="0"/>
          </a:p>
        </p:txBody>
      </p:sp>
      <p:sp>
        <p:nvSpPr>
          <p:cNvPr id="16387" name="Slide Number Placeholder 3"/>
          <p:cNvSpPr>
            <a:spLocks noGrp="1"/>
          </p:cNvSpPr>
          <p:nvPr>
            <p:ph type="sldNum" sz="quarter" idx="5"/>
          </p:nvPr>
        </p:nvSpPr>
        <p:spPr>
          <a:noFill/>
        </p:spPr>
        <p:txBody>
          <a:bodyPr/>
          <a:lstStyle/>
          <a:p>
            <a:fld id="{23321C03-F02D-4DF0-9A03-98EA977B9686}" type="slidenum">
              <a:rPr lang="en-US" smtClean="0"/>
              <a:pPr/>
              <a:t>1</a:t>
            </a:fld>
            <a:endParaRPr lang="en-US" smtClean="0"/>
          </a:p>
        </p:txBody>
      </p:sp>
    </p:spTree>
    <p:extLst>
      <p:ext uri="{BB962C8B-B14F-4D97-AF65-F5344CB8AC3E}">
        <p14:creationId xmlns:p14="http://schemas.microsoft.com/office/powerpoint/2010/main" val="35541614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pPr>
              <a:defRPr/>
            </a:pPr>
            <a:fld id="{9823A127-92B6-4D2E-BBEB-CAAABD2D3586}" type="slidenum">
              <a:rPr lang="en-US" smtClean="0"/>
              <a:pPr>
                <a:defRPr/>
              </a:pPr>
              <a:t>2</a:t>
            </a:fld>
            <a:endParaRPr lang="en-US"/>
          </a:p>
        </p:txBody>
      </p:sp>
    </p:spTree>
    <p:extLst>
      <p:ext uri="{BB962C8B-B14F-4D97-AF65-F5344CB8AC3E}">
        <p14:creationId xmlns:p14="http://schemas.microsoft.com/office/powerpoint/2010/main" val="331196982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pPr>
              <a:defRPr/>
            </a:pPr>
            <a:fld id="{9823A127-92B6-4D2E-BBEB-CAAABD2D3586}" type="slidenum">
              <a:rPr lang="en-US" smtClean="0"/>
              <a:pPr>
                <a:defRPr/>
              </a:pPr>
              <a:t>3</a:t>
            </a:fld>
            <a:endParaRPr lang="en-US"/>
          </a:p>
        </p:txBody>
      </p:sp>
    </p:spTree>
    <p:extLst>
      <p:ext uri="{BB962C8B-B14F-4D97-AF65-F5344CB8AC3E}">
        <p14:creationId xmlns:p14="http://schemas.microsoft.com/office/powerpoint/2010/main" val="387531965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Slide Image Placeholder 1"/>
          <p:cNvSpPr>
            <a:spLocks noGrp="1" noRot="1" noChangeAspect="1"/>
          </p:cNvSpPr>
          <p:nvPr>
            <p:ph type="sldImg"/>
          </p:nvPr>
        </p:nvSpPr>
        <p:spPr>
          <a:ln/>
        </p:spPr>
      </p:sp>
      <p:sp>
        <p:nvSpPr>
          <p:cNvPr id="18434" name="Notes Placeholder 2"/>
          <p:cNvSpPr>
            <a:spLocks noGrp="1"/>
          </p:cNvSpPr>
          <p:nvPr>
            <p:ph type="body" idx="1"/>
          </p:nvPr>
        </p:nvSpPr>
        <p:spPr>
          <a:noFill/>
          <a:ln/>
        </p:spPr>
        <p:txBody>
          <a:bodyPr/>
          <a:lstStyle/>
          <a:p>
            <a:pPr eaLnBrk="1" hangingPunct="1"/>
            <a:endParaRPr lang="en-US" smtClean="0"/>
          </a:p>
        </p:txBody>
      </p:sp>
      <p:sp>
        <p:nvSpPr>
          <p:cNvPr id="18435" name="Slide Number Placeholder 3"/>
          <p:cNvSpPr>
            <a:spLocks noGrp="1"/>
          </p:cNvSpPr>
          <p:nvPr>
            <p:ph type="sldNum" sz="quarter" idx="5"/>
          </p:nvPr>
        </p:nvSpPr>
        <p:spPr>
          <a:noFill/>
        </p:spPr>
        <p:txBody>
          <a:bodyPr/>
          <a:lstStyle/>
          <a:p>
            <a:fld id="{CEFD1809-186F-4ED0-8060-15645DC38421}" type="slidenum">
              <a:rPr lang="en-US" smtClean="0"/>
              <a:pPr/>
              <a:t>4</a:t>
            </a:fld>
            <a:endParaRPr lang="en-US" smtClean="0"/>
          </a:p>
        </p:txBody>
      </p:sp>
    </p:spTree>
    <p:extLst>
      <p:ext uri="{BB962C8B-B14F-4D97-AF65-F5344CB8AC3E}">
        <p14:creationId xmlns:p14="http://schemas.microsoft.com/office/powerpoint/2010/main" val="38851918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Slide Image Placeholder 1"/>
          <p:cNvSpPr>
            <a:spLocks noGrp="1" noRot="1" noChangeAspect="1"/>
          </p:cNvSpPr>
          <p:nvPr>
            <p:ph type="sldImg"/>
          </p:nvPr>
        </p:nvSpPr>
        <p:spPr>
          <a:ln/>
        </p:spPr>
      </p:sp>
      <p:sp>
        <p:nvSpPr>
          <p:cNvPr id="30722" name="Notes Placeholder 2"/>
          <p:cNvSpPr>
            <a:spLocks noGrp="1"/>
          </p:cNvSpPr>
          <p:nvPr>
            <p:ph type="body" idx="1"/>
          </p:nvPr>
        </p:nvSpPr>
        <p:spPr>
          <a:noFill/>
          <a:ln/>
        </p:spPr>
        <p:txBody>
          <a:bodyPr/>
          <a:lstStyle/>
          <a:p>
            <a:pPr eaLnBrk="1" hangingPunct="1"/>
            <a:endParaRPr lang="en-US" smtClean="0"/>
          </a:p>
        </p:txBody>
      </p:sp>
      <p:sp>
        <p:nvSpPr>
          <p:cNvPr id="30723" name="Slide Number Placeholder 3"/>
          <p:cNvSpPr>
            <a:spLocks noGrp="1"/>
          </p:cNvSpPr>
          <p:nvPr>
            <p:ph type="sldNum" sz="quarter" idx="5"/>
          </p:nvPr>
        </p:nvSpPr>
        <p:spPr>
          <a:noFill/>
        </p:spPr>
        <p:txBody>
          <a:bodyPr/>
          <a:lstStyle/>
          <a:p>
            <a:fld id="{DA01658D-80F5-40F2-8AC0-8579F0F0A8D1}" type="slidenum">
              <a:rPr lang="en-US" smtClean="0"/>
              <a:pPr/>
              <a:t>5</a:t>
            </a:fld>
            <a:endParaRPr lang="en-US" smtClean="0"/>
          </a:p>
        </p:txBody>
      </p:sp>
    </p:spTree>
    <p:extLst>
      <p:ext uri="{BB962C8B-B14F-4D97-AF65-F5344CB8AC3E}">
        <p14:creationId xmlns:p14="http://schemas.microsoft.com/office/powerpoint/2010/main" val="48595264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Slide Image Placeholder 1"/>
          <p:cNvSpPr>
            <a:spLocks noGrp="1" noRot="1" noChangeAspect="1"/>
          </p:cNvSpPr>
          <p:nvPr>
            <p:ph type="sldImg"/>
          </p:nvPr>
        </p:nvSpPr>
        <p:spPr>
          <a:ln/>
        </p:spPr>
      </p:sp>
      <p:sp>
        <p:nvSpPr>
          <p:cNvPr id="30722" name="Notes Placeholder 2"/>
          <p:cNvSpPr>
            <a:spLocks noGrp="1"/>
          </p:cNvSpPr>
          <p:nvPr>
            <p:ph type="body" idx="1"/>
          </p:nvPr>
        </p:nvSpPr>
        <p:spPr>
          <a:noFill/>
          <a:ln/>
        </p:spPr>
        <p:txBody>
          <a:bodyPr/>
          <a:lstStyle/>
          <a:p>
            <a:pPr eaLnBrk="1" hangingPunct="1"/>
            <a:endParaRPr lang="en-US" smtClean="0"/>
          </a:p>
        </p:txBody>
      </p:sp>
      <p:sp>
        <p:nvSpPr>
          <p:cNvPr id="30723" name="Slide Number Placeholder 3"/>
          <p:cNvSpPr>
            <a:spLocks noGrp="1"/>
          </p:cNvSpPr>
          <p:nvPr>
            <p:ph type="sldNum" sz="quarter" idx="5"/>
          </p:nvPr>
        </p:nvSpPr>
        <p:spPr>
          <a:noFill/>
        </p:spPr>
        <p:txBody>
          <a:bodyPr/>
          <a:lstStyle/>
          <a:p>
            <a:fld id="{DA01658D-80F5-40F2-8AC0-8579F0F0A8D1}" type="slidenum">
              <a:rPr lang="en-US" smtClean="0"/>
              <a:pPr/>
              <a:t>7</a:t>
            </a:fld>
            <a:endParaRPr lang="en-US" smtClean="0"/>
          </a:p>
        </p:txBody>
      </p:sp>
    </p:spTree>
    <p:extLst>
      <p:ext uri="{BB962C8B-B14F-4D97-AF65-F5344CB8AC3E}">
        <p14:creationId xmlns:p14="http://schemas.microsoft.com/office/powerpoint/2010/main" val="104409703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Slide Image Placeholder 1"/>
          <p:cNvSpPr>
            <a:spLocks noGrp="1" noRot="1" noChangeAspect="1"/>
          </p:cNvSpPr>
          <p:nvPr>
            <p:ph type="sldImg"/>
          </p:nvPr>
        </p:nvSpPr>
        <p:spPr>
          <a:ln/>
        </p:spPr>
      </p:sp>
      <p:sp>
        <p:nvSpPr>
          <p:cNvPr id="20482" name="Notes Placeholder 2"/>
          <p:cNvSpPr>
            <a:spLocks noGrp="1"/>
          </p:cNvSpPr>
          <p:nvPr>
            <p:ph type="body" idx="1"/>
          </p:nvPr>
        </p:nvSpPr>
        <p:spPr>
          <a:noFill/>
          <a:ln/>
        </p:spPr>
        <p:txBody>
          <a:bodyPr/>
          <a:lstStyle/>
          <a:p>
            <a:pPr eaLnBrk="1" hangingPunct="1"/>
            <a:endParaRPr lang="en-US" smtClean="0"/>
          </a:p>
        </p:txBody>
      </p:sp>
      <p:sp>
        <p:nvSpPr>
          <p:cNvPr id="20483" name="Slide Number Placeholder 3"/>
          <p:cNvSpPr>
            <a:spLocks noGrp="1"/>
          </p:cNvSpPr>
          <p:nvPr>
            <p:ph type="sldNum" sz="quarter" idx="5"/>
          </p:nvPr>
        </p:nvSpPr>
        <p:spPr>
          <a:noFill/>
        </p:spPr>
        <p:txBody>
          <a:bodyPr/>
          <a:lstStyle/>
          <a:p>
            <a:fld id="{9BC549A1-2CEF-469D-85D7-B3DE315374C9}" type="slidenum">
              <a:rPr lang="en-US" smtClean="0"/>
              <a:pPr/>
              <a:t>8</a:t>
            </a:fld>
            <a:endParaRPr lang="en-US" smtClean="0"/>
          </a:p>
        </p:txBody>
      </p:sp>
    </p:spTree>
    <p:extLst>
      <p:ext uri="{BB962C8B-B14F-4D97-AF65-F5344CB8AC3E}">
        <p14:creationId xmlns:p14="http://schemas.microsoft.com/office/powerpoint/2010/main" val="255447236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Slide Image Placeholder 1"/>
          <p:cNvSpPr>
            <a:spLocks noGrp="1" noRot="1" noChangeAspect="1"/>
          </p:cNvSpPr>
          <p:nvPr>
            <p:ph type="sldImg"/>
          </p:nvPr>
        </p:nvSpPr>
        <p:spPr>
          <a:ln/>
        </p:spPr>
      </p:sp>
      <p:sp>
        <p:nvSpPr>
          <p:cNvPr id="22530" name="Notes Placeholder 2"/>
          <p:cNvSpPr>
            <a:spLocks noGrp="1"/>
          </p:cNvSpPr>
          <p:nvPr>
            <p:ph type="body" idx="1"/>
          </p:nvPr>
        </p:nvSpPr>
        <p:spPr>
          <a:noFill/>
          <a:ln/>
        </p:spPr>
        <p:txBody>
          <a:bodyPr/>
          <a:lstStyle/>
          <a:p>
            <a:pPr eaLnBrk="1" hangingPunct="1"/>
            <a:endParaRPr lang="en-US" smtClean="0"/>
          </a:p>
        </p:txBody>
      </p:sp>
      <p:sp>
        <p:nvSpPr>
          <p:cNvPr id="22531" name="Slide Number Placeholder 3"/>
          <p:cNvSpPr>
            <a:spLocks noGrp="1"/>
          </p:cNvSpPr>
          <p:nvPr>
            <p:ph type="sldNum" sz="quarter" idx="5"/>
          </p:nvPr>
        </p:nvSpPr>
        <p:spPr>
          <a:noFill/>
        </p:spPr>
        <p:txBody>
          <a:bodyPr/>
          <a:lstStyle/>
          <a:p>
            <a:fld id="{8170A678-2A8C-4CBE-B463-116716F899BF}" type="slidenum">
              <a:rPr lang="en-US" smtClean="0"/>
              <a:pPr/>
              <a:t>9</a:t>
            </a:fld>
            <a:endParaRPr lang="en-US" smtClean="0"/>
          </a:p>
        </p:txBody>
      </p:sp>
    </p:spTree>
    <p:extLst>
      <p:ext uri="{BB962C8B-B14F-4D97-AF65-F5344CB8AC3E}">
        <p14:creationId xmlns:p14="http://schemas.microsoft.com/office/powerpoint/2010/main" val="39098286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Slide Image Placeholder 1"/>
          <p:cNvSpPr>
            <a:spLocks noGrp="1" noRot="1" noChangeAspect="1"/>
          </p:cNvSpPr>
          <p:nvPr>
            <p:ph type="sldImg"/>
          </p:nvPr>
        </p:nvSpPr>
        <p:spPr>
          <a:ln/>
        </p:spPr>
      </p:sp>
      <p:sp>
        <p:nvSpPr>
          <p:cNvPr id="24578" name="Notes Placeholder 2"/>
          <p:cNvSpPr>
            <a:spLocks noGrp="1"/>
          </p:cNvSpPr>
          <p:nvPr>
            <p:ph type="body" idx="1"/>
          </p:nvPr>
        </p:nvSpPr>
        <p:spPr>
          <a:noFill/>
          <a:ln/>
        </p:spPr>
        <p:txBody>
          <a:bodyPr/>
          <a:lstStyle/>
          <a:p>
            <a:pPr eaLnBrk="1" hangingPunct="1"/>
            <a:endParaRPr lang="en-US" smtClean="0"/>
          </a:p>
        </p:txBody>
      </p:sp>
      <p:sp>
        <p:nvSpPr>
          <p:cNvPr id="24579" name="Slide Number Placeholder 3"/>
          <p:cNvSpPr>
            <a:spLocks noGrp="1"/>
          </p:cNvSpPr>
          <p:nvPr>
            <p:ph type="sldNum" sz="quarter" idx="5"/>
          </p:nvPr>
        </p:nvSpPr>
        <p:spPr>
          <a:noFill/>
        </p:spPr>
        <p:txBody>
          <a:bodyPr/>
          <a:lstStyle/>
          <a:p>
            <a:fld id="{CE2C0019-B1DE-49C7-8B46-382B2C208207}" type="slidenum">
              <a:rPr lang="en-US" smtClean="0"/>
              <a:pPr/>
              <a:t>10</a:t>
            </a:fld>
            <a:endParaRPr lang="en-US" smtClean="0"/>
          </a:p>
        </p:txBody>
      </p:sp>
    </p:spTree>
    <p:extLst>
      <p:ext uri="{BB962C8B-B14F-4D97-AF65-F5344CB8AC3E}">
        <p14:creationId xmlns:p14="http://schemas.microsoft.com/office/powerpoint/2010/main" val="86226606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7"/>
          <p:cNvSpPr>
            <a:spLocks noGrp="1" noChangeArrowheads="1"/>
          </p:cNvSpPr>
          <p:nvPr>
            <p:ph type="sldNum" sz="quarter" idx="5"/>
          </p:nvPr>
        </p:nvSpPr>
        <p:spPr>
          <a:noFill/>
        </p:spPr>
        <p:txBody>
          <a:bodyPr/>
          <a:lstStyle/>
          <a:p>
            <a:fld id="{0F589013-C35C-4594-A7B6-E5C05DAA4181}" type="slidenum">
              <a:rPr lang="en-GB"/>
              <a:pPr/>
              <a:t>12</a:t>
            </a:fld>
            <a:endParaRPr lang="en-GB"/>
          </a:p>
        </p:txBody>
      </p:sp>
      <p:sp>
        <p:nvSpPr>
          <p:cNvPr id="50179" name="Rectangle 2"/>
          <p:cNvSpPr>
            <a:spLocks noGrp="1" noRot="1" noChangeAspect="1" noChangeArrowheads="1" noTextEdit="1"/>
          </p:cNvSpPr>
          <p:nvPr>
            <p:ph type="sldImg"/>
          </p:nvPr>
        </p:nvSpPr>
        <p:spPr>
          <a:ln/>
        </p:spPr>
      </p:sp>
      <p:sp>
        <p:nvSpPr>
          <p:cNvPr id="50180" name="Rectangle 3"/>
          <p:cNvSpPr>
            <a:spLocks noGrp="1" noChangeArrowheads="1"/>
          </p:cNvSpPr>
          <p:nvPr>
            <p:ph type="body" idx="1"/>
          </p:nvPr>
        </p:nvSpPr>
        <p:spPr>
          <a:noFill/>
          <a:ln/>
        </p:spPr>
        <p:txBody>
          <a:bodyPr/>
          <a:lstStyle/>
          <a:p>
            <a:pPr eaLnBrk="1" hangingPunct="1"/>
            <a:endParaRPr lang="en-US" smtClean="0"/>
          </a:p>
        </p:txBody>
      </p:sp>
    </p:spTree>
    <p:extLst>
      <p:ext uri="{BB962C8B-B14F-4D97-AF65-F5344CB8AC3E}">
        <p14:creationId xmlns:p14="http://schemas.microsoft.com/office/powerpoint/2010/main" val="79584999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7"/>
          <p:cNvSpPr>
            <a:spLocks noGrp="1" noChangeArrowheads="1"/>
          </p:cNvSpPr>
          <p:nvPr>
            <p:ph type="sldNum" sz="quarter" idx="5"/>
          </p:nvPr>
        </p:nvSpPr>
        <p:spPr>
          <a:noFill/>
        </p:spPr>
        <p:txBody>
          <a:bodyPr/>
          <a:lstStyle/>
          <a:p>
            <a:fld id="{E61F02AE-CC34-4CD1-B3E7-D1D2101ABD3E}" type="slidenum">
              <a:rPr lang="en-GB"/>
              <a:pPr/>
              <a:t>13</a:t>
            </a:fld>
            <a:endParaRPr lang="en-GB"/>
          </a:p>
        </p:txBody>
      </p:sp>
      <p:sp>
        <p:nvSpPr>
          <p:cNvPr id="51203" name="Rectangle 2"/>
          <p:cNvSpPr>
            <a:spLocks noGrp="1" noRot="1" noChangeAspect="1" noChangeArrowheads="1" noTextEdit="1"/>
          </p:cNvSpPr>
          <p:nvPr>
            <p:ph type="sldImg"/>
          </p:nvPr>
        </p:nvSpPr>
        <p:spPr>
          <a:ln/>
        </p:spPr>
      </p:sp>
      <p:sp>
        <p:nvSpPr>
          <p:cNvPr id="51204" name="Rectangle 3"/>
          <p:cNvSpPr>
            <a:spLocks noGrp="1" noChangeArrowheads="1"/>
          </p:cNvSpPr>
          <p:nvPr>
            <p:ph type="body" idx="1"/>
          </p:nvPr>
        </p:nvSpPr>
        <p:spPr>
          <a:noFill/>
          <a:ln/>
        </p:spPr>
        <p:txBody>
          <a:bodyPr/>
          <a:lstStyle/>
          <a:p>
            <a:pPr eaLnBrk="1" hangingPunct="1"/>
            <a:endParaRPr lang="en-US" smtClean="0"/>
          </a:p>
        </p:txBody>
      </p:sp>
    </p:spTree>
    <p:extLst>
      <p:ext uri="{BB962C8B-B14F-4D97-AF65-F5344CB8AC3E}">
        <p14:creationId xmlns:p14="http://schemas.microsoft.com/office/powerpoint/2010/main" val="346527849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7"/>
          <p:cNvSpPr>
            <a:spLocks noGrp="1" noChangeArrowheads="1"/>
          </p:cNvSpPr>
          <p:nvPr>
            <p:ph type="sldNum" sz="quarter" idx="5"/>
          </p:nvPr>
        </p:nvSpPr>
        <p:spPr>
          <a:noFill/>
        </p:spPr>
        <p:txBody>
          <a:bodyPr/>
          <a:lstStyle/>
          <a:p>
            <a:fld id="{E2E15592-B25A-4149-8CCE-1EA06478FB81}" type="slidenum">
              <a:rPr lang="en-GB"/>
              <a:pPr/>
              <a:t>14</a:t>
            </a:fld>
            <a:endParaRPr lang="en-GB"/>
          </a:p>
        </p:txBody>
      </p:sp>
      <p:sp>
        <p:nvSpPr>
          <p:cNvPr id="52227" name="Rectangle 2"/>
          <p:cNvSpPr>
            <a:spLocks noGrp="1" noRot="1" noChangeAspect="1" noChangeArrowheads="1" noTextEdit="1"/>
          </p:cNvSpPr>
          <p:nvPr>
            <p:ph type="sldImg"/>
          </p:nvPr>
        </p:nvSpPr>
        <p:spPr>
          <a:ln/>
        </p:spPr>
      </p:sp>
      <p:sp>
        <p:nvSpPr>
          <p:cNvPr id="52228" name="Rectangle 3"/>
          <p:cNvSpPr>
            <a:spLocks noGrp="1" noChangeArrowheads="1"/>
          </p:cNvSpPr>
          <p:nvPr>
            <p:ph type="body" idx="1"/>
          </p:nvPr>
        </p:nvSpPr>
        <p:spPr>
          <a:noFill/>
          <a:ln/>
        </p:spPr>
        <p:txBody>
          <a:bodyPr/>
          <a:lstStyle/>
          <a:p>
            <a:pPr eaLnBrk="1" hangingPunct="1"/>
            <a:endParaRPr lang="en-US" smtClean="0"/>
          </a:p>
        </p:txBody>
      </p:sp>
    </p:spTree>
    <p:extLst>
      <p:ext uri="{BB962C8B-B14F-4D97-AF65-F5344CB8AC3E}">
        <p14:creationId xmlns:p14="http://schemas.microsoft.com/office/powerpoint/2010/main" val="120673065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7"/>
          <p:cNvSpPr>
            <a:spLocks noGrp="1" noChangeArrowheads="1"/>
          </p:cNvSpPr>
          <p:nvPr>
            <p:ph type="sldNum" sz="quarter" idx="5"/>
          </p:nvPr>
        </p:nvSpPr>
        <p:spPr>
          <a:noFill/>
        </p:spPr>
        <p:txBody>
          <a:bodyPr/>
          <a:lstStyle/>
          <a:p>
            <a:fld id="{6FED3E68-0D61-4569-9019-F6BDA5A2FB82}" type="slidenum">
              <a:rPr lang="en-GB"/>
              <a:pPr/>
              <a:t>16</a:t>
            </a:fld>
            <a:endParaRPr lang="en-GB"/>
          </a:p>
        </p:txBody>
      </p:sp>
      <p:sp>
        <p:nvSpPr>
          <p:cNvPr id="54275" name="Rectangle 2"/>
          <p:cNvSpPr>
            <a:spLocks noGrp="1" noRot="1" noChangeAspect="1" noChangeArrowheads="1" noTextEdit="1"/>
          </p:cNvSpPr>
          <p:nvPr>
            <p:ph type="sldImg"/>
          </p:nvPr>
        </p:nvSpPr>
        <p:spPr>
          <a:ln/>
        </p:spPr>
      </p:sp>
      <p:sp>
        <p:nvSpPr>
          <p:cNvPr id="54276" name="Rectangle 3"/>
          <p:cNvSpPr>
            <a:spLocks noGrp="1" noChangeArrowheads="1"/>
          </p:cNvSpPr>
          <p:nvPr>
            <p:ph type="body" idx="1"/>
          </p:nvPr>
        </p:nvSpPr>
        <p:spPr>
          <a:noFill/>
          <a:ln/>
        </p:spPr>
        <p:txBody>
          <a:bodyPr/>
          <a:lstStyle/>
          <a:p>
            <a:pPr eaLnBrk="1" hangingPunct="1"/>
            <a:endParaRPr lang="en-US" smtClean="0"/>
          </a:p>
        </p:txBody>
      </p:sp>
    </p:spTree>
    <p:extLst>
      <p:ext uri="{BB962C8B-B14F-4D97-AF65-F5344CB8AC3E}">
        <p14:creationId xmlns:p14="http://schemas.microsoft.com/office/powerpoint/2010/main" val="354340323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7"/>
          <p:cNvSpPr>
            <a:spLocks noGrp="1" noChangeArrowheads="1"/>
          </p:cNvSpPr>
          <p:nvPr>
            <p:ph type="sldNum" sz="quarter" idx="5"/>
          </p:nvPr>
        </p:nvSpPr>
        <p:spPr>
          <a:noFill/>
        </p:spPr>
        <p:txBody>
          <a:bodyPr/>
          <a:lstStyle/>
          <a:p>
            <a:fld id="{7AFA59E8-646C-44E2-827C-EFA01275FEDC}" type="slidenum">
              <a:rPr lang="en-GB"/>
              <a:pPr/>
              <a:t>17</a:t>
            </a:fld>
            <a:endParaRPr lang="en-GB"/>
          </a:p>
        </p:txBody>
      </p:sp>
      <p:sp>
        <p:nvSpPr>
          <p:cNvPr id="56323" name="Rectangle 2"/>
          <p:cNvSpPr>
            <a:spLocks noGrp="1" noRot="1" noChangeAspect="1" noChangeArrowheads="1" noTextEdit="1"/>
          </p:cNvSpPr>
          <p:nvPr>
            <p:ph type="sldImg"/>
          </p:nvPr>
        </p:nvSpPr>
        <p:spPr>
          <a:ln/>
        </p:spPr>
      </p:sp>
      <p:sp>
        <p:nvSpPr>
          <p:cNvPr id="56324" name="Rectangle 3"/>
          <p:cNvSpPr>
            <a:spLocks noGrp="1" noChangeArrowheads="1"/>
          </p:cNvSpPr>
          <p:nvPr>
            <p:ph type="body" idx="1"/>
          </p:nvPr>
        </p:nvSpPr>
        <p:spPr>
          <a:noFill/>
          <a:ln/>
        </p:spPr>
        <p:txBody>
          <a:bodyPr/>
          <a:lstStyle/>
          <a:p>
            <a:pPr eaLnBrk="1" hangingPunct="1"/>
            <a:endParaRPr lang="en-US" smtClean="0"/>
          </a:p>
        </p:txBody>
      </p:sp>
    </p:spTree>
    <p:extLst>
      <p:ext uri="{BB962C8B-B14F-4D97-AF65-F5344CB8AC3E}">
        <p14:creationId xmlns:p14="http://schemas.microsoft.com/office/powerpoint/2010/main" val="364299178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Slide Image Placeholder 1"/>
          <p:cNvSpPr>
            <a:spLocks noGrp="1" noRot="1" noChangeAspect="1"/>
          </p:cNvSpPr>
          <p:nvPr>
            <p:ph type="sldImg"/>
          </p:nvPr>
        </p:nvSpPr>
        <p:spPr>
          <a:ln/>
        </p:spPr>
      </p:sp>
      <p:sp>
        <p:nvSpPr>
          <p:cNvPr id="28674" name="Notes Placeholder 2"/>
          <p:cNvSpPr>
            <a:spLocks noGrp="1"/>
          </p:cNvSpPr>
          <p:nvPr>
            <p:ph type="body" idx="1"/>
          </p:nvPr>
        </p:nvSpPr>
        <p:spPr>
          <a:noFill/>
          <a:ln/>
        </p:spPr>
        <p:txBody>
          <a:bodyPr/>
          <a:lstStyle/>
          <a:p>
            <a:pPr eaLnBrk="1" hangingPunct="1"/>
            <a:endParaRPr lang="en-US" smtClean="0"/>
          </a:p>
        </p:txBody>
      </p:sp>
      <p:sp>
        <p:nvSpPr>
          <p:cNvPr id="28675" name="Slide Number Placeholder 3"/>
          <p:cNvSpPr>
            <a:spLocks noGrp="1"/>
          </p:cNvSpPr>
          <p:nvPr>
            <p:ph type="sldNum" sz="quarter" idx="5"/>
          </p:nvPr>
        </p:nvSpPr>
        <p:spPr>
          <a:noFill/>
        </p:spPr>
        <p:txBody>
          <a:bodyPr/>
          <a:lstStyle/>
          <a:p>
            <a:fld id="{F19784A2-87F1-49B8-A4F6-54DEE6396ADA}" type="slidenum">
              <a:rPr lang="en-US" smtClean="0"/>
              <a:pPr/>
              <a:t>19</a:t>
            </a:fld>
            <a:endParaRPr lang="en-US" smtClean="0"/>
          </a:p>
        </p:txBody>
      </p:sp>
    </p:spTree>
    <p:extLst>
      <p:ext uri="{BB962C8B-B14F-4D97-AF65-F5344CB8AC3E}">
        <p14:creationId xmlns:p14="http://schemas.microsoft.com/office/powerpoint/2010/main" val="206284846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Rectangle 7"/>
          <p:cNvSpPr>
            <a:spLocks noGrp="1" noChangeArrowheads="1"/>
          </p:cNvSpPr>
          <p:nvPr>
            <p:ph type="sldNum" sz="quarter" idx="5"/>
          </p:nvPr>
        </p:nvSpPr>
        <p:spPr>
          <a:noFill/>
        </p:spPr>
        <p:txBody>
          <a:bodyPr/>
          <a:lstStyle/>
          <a:p>
            <a:fld id="{2FACCE66-3052-44C0-8FCE-DD5C60D1FEB4}" type="slidenum">
              <a:rPr lang="en-US" smtClean="0"/>
              <a:pPr/>
              <a:t>21</a:t>
            </a:fld>
            <a:endParaRPr lang="en-US" smtClean="0"/>
          </a:p>
        </p:txBody>
      </p:sp>
      <p:sp>
        <p:nvSpPr>
          <p:cNvPr id="36866" name="Rectangle 2"/>
          <p:cNvSpPr>
            <a:spLocks noGrp="1" noRot="1" noChangeAspect="1" noChangeArrowheads="1" noTextEdit="1"/>
          </p:cNvSpPr>
          <p:nvPr>
            <p:ph type="sldImg"/>
          </p:nvPr>
        </p:nvSpPr>
        <p:spPr>
          <a:ln/>
        </p:spPr>
      </p:sp>
      <p:sp>
        <p:nvSpPr>
          <p:cNvPr id="36867" name="Rectangle 3"/>
          <p:cNvSpPr>
            <a:spLocks noGrp="1" noChangeArrowheads="1"/>
          </p:cNvSpPr>
          <p:nvPr>
            <p:ph type="body" idx="1"/>
          </p:nvPr>
        </p:nvSpPr>
        <p:spPr>
          <a:noFill/>
          <a:ln/>
        </p:spPr>
        <p:txBody>
          <a:bodyPr/>
          <a:lstStyle/>
          <a:p>
            <a:pPr eaLnBrk="1" hangingPunct="1"/>
            <a:endParaRPr lang="en-US" smtClean="0"/>
          </a:p>
        </p:txBody>
      </p:sp>
    </p:spTree>
    <p:extLst>
      <p:ext uri="{BB962C8B-B14F-4D97-AF65-F5344CB8AC3E}">
        <p14:creationId xmlns:p14="http://schemas.microsoft.com/office/powerpoint/2010/main" val="226495114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EA37226F-78C0-492B-9F41-4BCDD437ECE0}" type="slidenum">
              <a:rPr lang="en-GB" smtClean="0"/>
              <a:pPr/>
              <a:t>23</a:t>
            </a:fld>
            <a:endParaRPr lang="en-GB"/>
          </a:p>
        </p:txBody>
      </p:sp>
    </p:spTree>
    <p:extLst>
      <p:ext uri="{BB962C8B-B14F-4D97-AF65-F5344CB8AC3E}">
        <p14:creationId xmlns:p14="http://schemas.microsoft.com/office/powerpoint/2010/main" val="43408768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Rectangle 7"/>
          <p:cNvSpPr>
            <a:spLocks noGrp="1" noChangeArrowheads="1"/>
          </p:cNvSpPr>
          <p:nvPr>
            <p:ph type="sldNum" sz="quarter" idx="5"/>
          </p:nvPr>
        </p:nvSpPr>
        <p:spPr>
          <a:noFill/>
        </p:spPr>
        <p:txBody>
          <a:bodyPr/>
          <a:lstStyle/>
          <a:p>
            <a:fld id="{759071F4-4741-4364-90EE-851F0849473E}" type="slidenum">
              <a:rPr lang="en-US" smtClean="0"/>
              <a:pPr/>
              <a:t>24</a:t>
            </a:fld>
            <a:endParaRPr lang="en-US" smtClean="0"/>
          </a:p>
        </p:txBody>
      </p:sp>
      <p:sp>
        <p:nvSpPr>
          <p:cNvPr id="40962" name="Rectangle 2"/>
          <p:cNvSpPr>
            <a:spLocks noGrp="1" noRot="1" noChangeAspect="1" noChangeArrowheads="1" noTextEdit="1"/>
          </p:cNvSpPr>
          <p:nvPr>
            <p:ph type="sldImg"/>
          </p:nvPr>
        </p:nvSpPr>
        <p:spPr>
          <a:ln/>
        </p:spPr>
      </p:sp>
      <p:sp>
        <p:nvSpPr>
          <p:cNvPr id="40963" name="Rectangle 3"/>
          <p:cNvSpPr>
            <a:spLocks noGrp="1" noChangeArrowheads="1"/>
          </p:cNvSpPr>
          <p:nvPr>
            <p:ph type="body" idx="1"/>
          </p:nvPr>
        </p:nvSpPr>
        <p:spPr>
          <a:noFill/>
          <a:ln/>
        </p:spPr>
        <p:txBody>
          <a:bodyPr/>
          <a:lstStyle/>
          <a:p>
            <a:pPr eaLnBrk="1" hangingPunct="1"/>
            <a:endParaRPr lang="en-US" smtClean="0"/>
          </a:p>
        </p:txBody>
      </p:sp>
    </p:spTree>
    <p:extLst>
      <p:ext uri="{BB962C8B-B14F-4D97-AF65-F5344CB8AC3E}">
        <p14:creationId xmlns:p14="http://schemas.microsoft.com/office/powerpoint/2010/main" val="291018284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Rectangle 7"/>
          <p:cNvSpPr>
            <a:spLocks noGrp="1" noChangeArrowheads="1"/>
          </p:cNvSpPr>
          <p:nvPr>
            <p:ph type="sldNum" sz="quarter" idx="5"/>
          </p:nvPr>
        </p:nvSpPr>
        <p:spPr>
          <a:noFill/>
        </p:spPr>
        <p:txBody>
          <a:bodyPr/>
          <a:lstStyle/>
          <a:p>
            <a:fld id="{7D3FC95C-D781-42EA-897C-B5428836F104}" type="slidenum">
              <a:rPr lang="en-US" smtClean="0"/>
              <a:pPr/>
              <a:t>25</a:t>
            </a:fld>
            <a:endParaRPr lang="en-US" smtClean="0"/>
          </a:p>
        </p:txBody>
      </p:sp>
      <p:sp>
        <p:nvSpPr>
          <p:cNvPr id="43010" name="Rectangle 2"/>
          <p:cNvSpPr>
            <a:spLocks noGrp="1" noRot="1" noChangeAspect="1" noChangeArrowheads="1" noTextEdit="1"/>
          </p:cNvSpPr>
          <p:nvPr>
            <p:ph type="sldImg"/>
          </p:nvPr>
        </p:nvSpPr>
        <p:spPr>
          <a:ln/>
        </p:spPr>
      </p:sp>
      <p:sp>
        <p:nvSpPr>
          <p:cNvPr id="43011" name="Rectangle 3"/>
          <p:cNvSpPr>
            <a:spLocks noGrp="1" noChangeArrowheads="1"/>
          </p:cNvSpPr>
          <p:nvPr>
            <p:ph type="body" idx="1"/>
          </p:nvPr>
        </p:nvSpPr>
        <p:spPr>
          <a:noFill/>
          <a:ln/>
        </p:spPr>
        <p:txBody>
          <a:bodyPr/>
          <a:lstStyle/>
          <a:p>
            <a:pPr eaLnBrk="1" hangingPunct="1"/>
            <a:endParaRPr lang="en-US" smtClean="0"/>
          </a:p>
        </p:txBody>
      </p:sp>
    </p:spTree>
    <p:extLst>
      <p:ext uri="{BB962C8B-B14F-4D97-AF65-F5344CB8AC3E}">
        <p14:creationId xmlns:p14="http://schemas.microsoft.com/office/powerpoint/2010/main" val="25357718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7" name="Rectangle 7"/>
          <p:cNvSpPr>
            <a:spLocks noGrp="1" noChangeArrowheads="1"/>
          </p:cNvSpPr>
          <p:nvPr>
            <p:ph type="sldNum" sz="quarter" idx="5"/>
          </p:nvPr>
        </p:nvSpPr>
        <p:spPr>
          <a:noFill/>
        </p:spPr>
        <p:txBody>
          <a:bodyPr/>
          <a:lstStyle/>
          <a:p>
            <a:fld id="{E2BB596C-B3AC-4E3F-BAD6-0716A4022E37}" type="slidenum">
              <a:rPr lang="en-US" smtClean="0"/>
              <a:pPr/>
              <a:t>26</a:t>
            </a:fld>
            <a:endParaRPr lang="en-US" smtClean="0"/>
          </a:p>
        </p:txBody>
      </p:sp>
      <p:sp>
        <p:nvSpPr>
          <p:cNvPr id="45058" name="Rectangle 2"/>
          <p:cNvSpPr>
            <a:spLocks noGrp="1" noRot="1" noChangeAspect="1" noChangeArrowheads="1" noTextEdit="1"/>
          </p:cNvSpPr>
          <p:nvPr>
            <p:ph type="sldImg"/>
          </p:nvPr>
        </p:nvSpPr>
        <p:spPr>
          <a:ln/>
        </p:spPr>
      </p:sp>
      <p:sp>
        <p:nvSpPr>
          <p:cNvPr id="45059" name="Rectangle 3"/>
          <p:cNvSpPr>
            <a:spLocks noGrp="1" noChangeArrowheads="1"/>
          </p:cNvSpPr>
          <p:nvPr>
            <p:ph type="body" idx="1"/>
          </p:nvPr>
        </p:nvSpPr>
        <p:spPr>
          <a:noFill/>
          <a:ln/>
        </p:spPr>
        <p:txBody>
          <a:bodyPr/>
          <a:lstStyle/>
          <a:p>
            <a:pPr eaLnBrk="1" hangingPunct="1"/>
            <a:endParaRPr lang="en-US" smtClean="0"/>
          </a:p>
        </p:txBody>
      </p:sp>
    </p:spTree>
    <p:extLst>
      <p:ext uri="{BB962C8B-B14F-4D97-AF65-F5344CB8AC3E}">
        <p14:creationId xmlns:p14="http://schemas.microsoft.com/office/powerpoint/2010/main" val="239812345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EA37226F-78C0-492B-9F41-4BCDD437ECE0}" type="slidenum">
              <a:rPr lang="en-GB" smtClean="0"/>
              <a:pPr/>
              <a:t>28</a:t>
            </a:fld>
            <a:endParaRPr lang="en-GB"/>
          </a:p>
        </p:txBody>
      </p:sp>
    </p:spTree>
    <p:extLst>
      <p:ext uri="{BB962C8B-B14F-4D97-AF65-F5344CB8AC3E}">
        <p14:creationId xmlns:p14="http://schemas.microsoft.com/office/powerpoint/2010/main" val="338962041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EA37226F-78C0-492B-9F41-4BCDD437ECE0}" type="slidenum">
              <a:rPr lang="en-GB" smtClean="0"/>
              <a:pPr/>
              <a:t>29</a:t>
            </a:fld>
            <a:endParaRPr lang="en-GB"/>
          </a:p>
        </p:txBody>
      </p:sp>
    </p:spTree>
    <p:extLst>
      <p:ext uri="{BB962C8B-B14F-4D97-AF65-F5344CB8AC3E}">
        <p14:creationId xmlns:p14="http://schemas.microsoft.com/office/powerpoint/2010/main" val="426460609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EA37226F-78C0-492B-9F41-4BCDD437ECE0}" type="slidenum">
              <a:rPr lang="en-GB" smtClean="0"/>
              <a:pPr/>
              <a:t>30</a:t>
            </a:fld>
            <a:endParaRPr lang="en-GB"/>
          </a:p>
        </p:txBody>
      </p:sp>
    </p:spTree>
    <p:extLst>
      <p:ext uri="{BB962C8B-B14F-4D97-AF65-F5344CB8AC3E}">
        <p14:creationId xmlns:p14="http://schemas.microsoft.com/office/powerpoint/2010/main" val="147375687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EA37226F-78C0-492B-9F41-4BCDD437ECE0}" type="slidenum">
              <a:rPr lang="en-GB" smtClean="0"/>
              <a:pPr/>
              <a:t>31</a:t>
            </a:fld>
            <a:endParaRPr lang="en-GB"/>
          </a:p>
        </p:txBody>
      </p:sp>
    </p:spTree>
    <p:extLst>
      <p:ext uri="{BB962C8B-B14F-4D97-AF65-F5344CB8AC3E}">
        <p14:creationId xmlns:p14="http://schemas.microsoft.com/office/powerpoint/2010/main" val="11834570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Rectangle 7"/>
          <p:cNvSpPr>
            <a:spLocks noGrp="1" noChangeArrowheads="1"/>
          </p:cNvSpPr>
          <p:nvPr>
            <p:ph type="sldNum" sz="quarter" idx="5"/>
          </p:nvPr>
        </p:nvSpPr>
        <p:spPr>
          <a:noFill/>
        </p:spPr>
        <p:txBody>
          <a:bodyPr/>
          <a:lstStyle/>
          <a:p>
            <a:fld id="{D60C8049-3987-4F5D-9B92-BA598B95FFFD}" type="slidenum">
              <a:rPr lang="en-US" smtClean="0"/>
              <a:pPr/>
              <a:t>32</a:t>
            </a:fld>
            <a:endParaRPr lang="en-US" smtClean="0"/>
          </a:p>
        </p:txBody>
      </p:sp>
      <p:sp>
        <p:nvSpPr>
          <p:cNvPr id="34818" name="Rectangle 2"/>
          <p:cNvSpPr>
            <a:spLocks noGrp="1" noRot="1" noChangeAspect="1" noChangeArrowheads="1" noTextEdit="1"/>
          </p:cNvSpPr>
          <p:nvPr>
            <p:ph type="sldImg"/>
          </p:nvPr>
        </p:nvSpPr>
        <p:spPr>
          <a:ln/>
        </p:spPr>
      </p:sp>
      <p:sp>
        <p:nvSpPr>
          <p:cNvPr id="34819" name="Rectangle 3"/>
          <p:cNvSpPr>
            <a:spLocks noGrp="1" noChangeArrowheads="1"/>
          </p:cNvSpPr>
          <p:nvPr>
            <p:ph type="body" idx="1"/>
          </p:nvPr>
        </p:nvSpPr>
        <p:spPr>
          <a:noFill/>
          <a:ln/>
        </p:spPr>
        <p:txBody>
          <a:bodyPr/>
          <a:lstStyle/>
          <a:p>
            <a:pPr eaLnBrk="1" hangingPunct="1"/>
            <a:endParaRPr lang="en-US" smtClean="0"/>
          </a:p>
        </p:txBody>
      </p:sp>
    </p:spTree>
    <p:extLst>
      <p:ext uri="{BB962C8B-B14F-4D97-AF65-F5344CB8AC3E}">
        <p14:creationId xmlns:p14="http://schemas.microsoft.com/office/powerpoint/2010/main" val="372180274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8466" y="-8468"/>
            <a:ext cx="9169804" cy="6874935"/>
            <a:chOff x="-8466" y="-8468"/>
            <a:chExt cx="9169804" cy="6874935"/>
          </a:xfrm>
        </p:grpSpPr>
        <p:cxnSp>
          <p:nvCxnSpPr>
            <p:cNvPr id="17" name="Straight Connector 16"/>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9" name="Freeform 18"/>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0" name="Freeform 19"/>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1" name="Freeform 20"/>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21"/>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Freeform 22"/>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Freeform 23"/>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Freeform 24"/>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Freeform 27"/>
            <p:cNvSpPr/>
            <p:nvPr/>
          </p:nvSpPr>
          <p:spPr>
            <a:xfrm>
              <a:off x="-8466" y="-8468"/>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130595" y="4050834"/>
            <a:ext cx="5826719"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BF4A93A0-4F1B-4F7D-9FCC-88D5368C823C}" type="slidenum">
              <a:rPr lang="en-US" smtClean="0"/>
              <a:pPr>
                <a:defRPr/>
              </a:pPr>
              <a:t>‹#›</a:t>
            </a:fld>
            <a:endParaRPr lang="en-US"/>
          </a:p>
        </p:txBody>
      </p:sp>
    </p:spTree>
    <p:extLst>
      <p:ext uri="{BB962C8B-B14F-4D97-AF65-F5344CB8AC3E}">
        <p14:creationId xmlns:p14="http://schemas.microsoft.com/office/powerpoint/2010/main" val="16451418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060627D6-72CB-4846-873B-D0ED02855AE1}" type="slidenum">
              <a:rPr lang="en-US" smtClean="0"/>
              <a:pPr>
                <a:defRPr/>
              </a:pPr>
              <a:t>‹#›</a:t>
            </a:fld>
            <a:endParaRPr lang="en-US"/>
          </a:p>
        </p:txBody>
      </p:sp>
    </p:spTree>
    <p:extLst>
      <p:ext uri="{BB962C8B-B14F-4D97-AF65-F5344CB8AC3E}">
        <p14:creationId xmlns:p14="http://schemas.microsoft.com/office/powerpoint/2010/main" val="31183257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09598" y="4527448"/>
            <a:ext cx="6347715"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375675DD-5244-4493-9960-7C96066CC833}" type="slidenum">
              <a:rPr lang="en-US" smtClean="0"/>
              <a:pPr>
                <a:defRPr/>
              </a:pPr>
              <a:t>‹#›</a:t>
            </a:fld>
            <a:endParaRPr lang="en-US"/>
          </a:p>
        </p:txBody>
      </p:sp>
    </p:spTree>
    <p:extLst>
      <p:ext uri="{BB962C8B-B14F-4D97-AF65-F5344CB8AC3E}">
        <p14:creationId xmlns:p14="http://schemas.microsoft.com/office/powerpoint/2010/main" val="14403742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pPr>
              <a:defRPr/>
            </a:pPr>
            <a:endParaRPr lang="en-US"/>
          </a:p>
        </p:txBody>
      </p:sp>
      <p:sp>
        <p:nvSpPr>
          <p:cNvPr id="6" name="Footer Placeholder 5"/>
          <p:cNvSpPr>
            <a:spLocks noGrp="1"/>
          </p:cNvSpPr>
          <p:nvPr>
            <p:ph type="ftr" sz="quarter" idx="11"/>
          </p:nvPr>
        </p:nvSpPr>
        <p:spPr/>
        <p:txBody>
          <a:bodyPr/>
          <a:lstStyle/>
          <a:p>
            <a:pPr>
              <a:defRPr/>
            </a:pPr>
            <a:endParaRPr lang="en-US"/>
          </a:p>
        </p:txBody>
      </p:sp>
      <p:sp>
        <p:nvSpPr>
          <p:cNvPr id="7" name="Slide Number Placeholder 6"/>
          <p:cNvSpPr>
            <a:spLocks noGrp="1"/>
          </p:cNvSpPr>
          <p:nvPr>
            <p:ph type="sldNum" sz="quarter" idx="12"/>
          </p:nvPr>
        </p:nvSpPr>
        <p:spPr/>
        <p:txBody>
          <a:bodyPr/>
          <a:lstStyle/>
          <a:p>
            <a:pPr>
              <a:defRPr/>
            </a:pPr>
            <a:fld id="{E14F79F1-97CF-4893-829E-FF9019FC62FA}" type="slidenum">
              <a:rPr lang="en-US" smtClean="0"/>
              <a:pPr>
                <a:defRPr/>
              </a:pPr>
              <a:t>‹#›</a:t>
            </a:fld>
            <a:endParaRPr lang="en-US"/>
          </a:p>
        </p:txBody>
      </p:sp>
    </p:spTree>
    <p:extLst>
      <p:ext uri="{BB962C8B-B14F-4D97-AF65-F5344CB8AC3E}">
        <p14:creationId xmlns:p14="http://schemas.microsoft.com/office/powerpoint/2010/main" val="15948359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pPr>
              <a:defRPr/>
            </a:pPr>
            <a:endParaRPr lang="en-US"/>
          </a:p>
        </p:txBody>
      </p:sp>
      <p:sp>
        <p:nvSpPr>
          <p:cNvPr id="8" name="Footer Placeholder 7"/>
          <p:cNvSpPr>
            <a:spLocks noGrp="1"/>
          </p:cNvSpPr>
          <p:nvPr>
            <p:ph type="ftr" sz="quarter" idx="11"/>
          </p:nvPr>
        </p:nvSpPr>
        <p:spPr/>
        <p:txBody>
          <a:bodyPr/>
          <a:lstStyle/>
          <a:p>
            <a:pPr>
              <a:defRPr/>
            </a:pPr>
            <a:endParaRPr lang="en-US"/>
          </a:p>
        </p:txBody>
      </p:sp>
      <p:sp>
        <p:nvSpPr>
          <p:cNvPr id="9" name="Slide Number Placeholder 8"/>
          <p:cNvSpPr>
            <a:spLocks noGrp="1"/>
          </p:cNvSpPr>
          <p:nvPr>
            <p:ph type="sldNum" sz="quarter" idx="12"/>
          </p:nvPr>
        </p:nvSpPr>
        <p:spPr/>
        <p:txBody>
          <a:bodyPr/>
          <a:lstStyle/>
          <a:p>
            <a:pPr>
              <a:defRPr/>
            </a:pPr>
            <a:fld id="{DF0109E4-9AE5-48EC-AF40-144E1351BD2B}" type="slidenum">
              <a:rPr lang="en-US" smtClean="0"/>
              <a:pPr>
                <a:defRPr/>
              </a:pPr>
              <a:t>‹#›</a:t>
            </a:fld>
            <a:endParaRPr lang="en-US"/>
          </a:p>
        </p:txBody>
      </p:sp>
    </p:spTree>
    <p:extLst>
      <p:ext uri="{BB962C8B-B14F-4D97-AF65-F5344CB8AC3E}">
        <p14:creationId xmlns:p14="http://schemas.microsoft.com/office/powerpoint/2010/main" val="31494239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pPr>
              <a:defRPr/>
            </a:pPr>
            <a:endParaRPr lang="en-US"/>
          </a:p>
        </p:txBody>
      </p:sp>
      <p:sp>
        <p:nvSpPr>
          <p:cNvPr id="4" name="Footer Placeholder 3"/>
          <p:cNvSpPr>
            <a:spLocks noGrp="1"/>
          </p:cNvSpPr>
          <p:nvPr>
            <p:ph type="ftr" sz="quarter" idx="11"/>
          </p:nvPr>
        </p:nvSpPr>
        <p:spPr/>
        <p:txBody>
          <a:bodyPr/>
          <a:lstStyle/>
          <a:p>
            <a:pPr>
              <a:defRPr/>
            </a:pPr>
            <a:endParaRPr lang="en-US"/>
          </a:p>
        </p:txBody>
      </p:sp>
      <p:sp>
        <p:nvSpPr>
          <p:cNvPr id="5" name="Slide Number Placeholder 4"/>
          <p:cNvSpPr>
            <a:spLocks noGrp="1"/>
          </p:cNvSpPr>
          <p:nvPr>
            <p:ph type="sldNum" sz="quarter" idx="12"/>
          </p:nvPr>
        </p:nvSpPr>
        <p:spPr/>
        <p:txBody>
          <a:bodyPr/>
          <a:lstStyle/>
          <a:p>
            <a:pPr>
              <a:defRPr/>
            </a:pPr>
            <a:fld id="{2CA11FAE-9A69-4B91-A074-B9F732302C60}" type="slidenum">
              <a:rPr lang="en-US" smtClean="0"/>
              <a:pPr>
                <a:defRPr/>
              </a:pPr>
              <a:t>‹#›</a:t>
            </a:fld>
            <a:endParaRPr lang="en-US"/>
          </a:p>
        </p:txBody>
      </p:sp>
    </p:spTree>
    <p:extLst>
      <p:ext uri="{BB962C8B-B14F-4D97-AF65-F5344CB8AC3E}">
        <p14:creationId xmlns:p14="http://schemas.microsoft.com/office/powerpoint/2010/main" val="6096424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endParaRPr lang="en-US"/>
          </a:p>
        </p:txBody>
      </p:sp>
      <p:sp>
        <p:nvSpPr>
          <p:cNvPr id="3" name="Footer Placeholder 2"/>
          <p:cNvSpPr>
            <a:spLocks noGrp="1"/>
          </p:cNvSpPr>
          <p:nvPr>
            <p:ph type="ftr" sz="quarter" idx="11"/>
          </p:nvPr>
        </p:nvSpPr>
        <p:spPr/>
        <p:txBody>
          <a:bodyPr/>
          <a:lstStyle/>
          <a:p>
            <a:pPr>
              <a:defRPr/>
            </a:pPr>
            <a:endParaRPr lang="en-US"/>
          </a:p>
        </p:txBody>
      </p:sp>
      <p:sp>
        <p:nvSpPr>
          <p:cNvPr id="4" name="Slide Number Placeholder 3"/>
          <p:cNvSpPr>
            <a:spLocks noGrp="1"/>
          </p:cNvSpPr>
          <p:nvPr>
            <p:ph type="sldNum" sz="quarter" idx="12"/>
          </p:nvPr>
        </p:nvSpPr>
        <p:spPr/>
        <p:txBody>
          <a:bodyPr/>
          <a:lstStyle/>
          <a:p>
            <a:pPr>
              <a:defRPr/>
            </a:pPr>
            <a:fld id="{4327E061-BEC5-4656-9B1A-AAAEEE375EED}" type="slidenum">
              <a:rPr lang="en-US" smtClean="0"/>
              <a:pPr>
                <a:defRPr/>
              </a:pPr>
              <a:t>‹#›</a:t>
            </a:fld>
            <a:endParaRPr lang="en-US"/>
          </a:p>
        </p:txBody>
      </p:sp>
    </p:spTree>
    <p:extLst>
      <p:ext uri="{BB962C8B-B14F-4D97-AF65-F5344CB8AC3E}">
        <p14:creationId xmlns:p14="http://schemas.microsoft.com/office/powerpoint/2010/main" val="36863177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Click to edit Master text styles</a:t>
            </a:r>
          </a:p>
        </p:txBody>
      </p:sp>
      <p:sp>
        <p:nvSpPr>
          <p:cNvPr id="5" name="Date Placeholder 4"/>
          <p:cNvSpPr>
            <a:spLocks noGrp="1"/>
          </p:cNvSpPr>
          <p:nvPr>
            <p:ph type="dt" sz="half" idx="10"/>
          </p:nvPr>
        </p:nvSpPr>
        <p:spPr/>
        <p:txBody>
          <a:bodyPr/>
          <a:lstStyle/>
          <a:p>
            <a:pPr>
              <a:defRPr/>
            </a:pPr>
            <a:endParaRPr lang="en-US"/>
          </a:p>
        </p:txBody>
      </p:sp>
      <p:sp>
        <p:nvSpPr>
          <p:cNvPr id="6" name="Footer Placeholder 5"/>
          <p:cNvSpPr>
            <a:spLocks noGrp="1"/>
          </p:cNvSpPr>
          <p:nvPr>
            <p:ph type="ftr" sz="quarter" idx="11"/>
          </p:nvPr>
        </p:nvSpPr>
        <p:spPr/>
        <p:txBody>
          <a:bodyPr/>
          <a:lstStyle/>
          <a:p>
            <a:pPr>
              <a:defRPr/>
            </a:pPr>
            <a:endParaRPr lang="en-US"/>
          </a:p>
        </p:txBody>
      </p:sp>
      <p:sp>
        <p:nvSpPr>
          <p:cNvPr id="7" name="Slide Number Placeholder 6"/>
          <p:cNvSpPr>
            <a:spLocks noGrp="1"/>
          </p:cNvSpPr>
          <p:nvPr>
            <p:ph type="sldNum" sz="quarter" idx="12"/>
          </p:nvPr>
        </p:nvSpPr>
        <p:spPr/>
        <p:txBody>
          <a:bodyPr/>
          <a:lstStyle/>
          <a:p>
            <a:pPr>
              <a:defRPr/>
            </a:pPr>
            <a:fld id="{8944E4CD-8E77-4024-A778-6CBEDAFA806B}" type="slidenum">
              <a:rPr lang="en-US" smtClean="0"/>
              <a:pPr>
                <a:defRPr/>
              </a:pPr>
              <a:t>‹#›</a:t>
            </a:fld>
            <a:endParaRPr lang="en-US"/>
          </a:p>
        </p:txBody>
      </p:sp>
    </p:spTree>
    <p:extLst>
      <p:ext uri="{BB962C8B-B14F-4D97-AF65-F5344CB8AC3E}">
        <p14:creationId xmlns:p14="http://schemas.microsoft.com/office/powerpoint/2010/main" val="4777346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09599" y="609600"/>
            <a:ext cx="6347714"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pPr>
              <a:defRPr/>
            </a:pPr>
            <a:endParaRPr lang="en-US"/>
          </a:p>
        </p:txBody>
      </p:sp>
      <p:sp>
        <p:nvSpPr>
          <p:cNvPr id="6" name="Footer Placeholder 5"/>
          <p:cNvSpPr>
            <a:spLocks noGrp="1"/>
          </p:cNvSpPr>
          <p:nvPr>
            <p:ph type="ftr" sz="quarter" idx="11"/>
          </p:nvPr>
        </p:nvSpPr>
        <p:spPr/>
        <p:txBody>
          <a:bodyPr/>
          <a:lstStyle/>
          <a:p>
            <a:pPr>
              <a:defRPr/>
            </a:pPr>
            <a:endParaRPr lang="en-US"/>
          </a:p>
        </p:txBody>
      </p:sp>
      <p:sp>
        <p:nvSpPr>
          <p:cNvPr id="7" name="Slide Number Placeholder 6"/>
          <p:cNvSpPr>
            <a:spLocks noGrp="1"/>
          </p:cNvSpPr>
          <p:nvPr>
            <p:ph type="sldNum" sz="quarter" idx="12"/>
          </p:nvPr>
        </p:nvSpPr>
        <p:spPr/>
        <p:txBody>
          <a:bodyPr/>
          <a:lstStyle/>
          <a:p>
            <a:pPr>
              <a:defRPr/>
            </a:pPr>
            <a:fld id="{4E3EFE00-FBCE-4A41-BD39-25BF6C0037F8}" type="slidenum">
              <a:rPr lang="en-US" smtClean="0"/>
              <a:pPr>
                <a:defRPr/>
              </a:pPr>
              <a:t>‹#›</a:t>
            </a:fld>
            <a:endParaRPr lang="en-US"/>
          </a:p>
        </p:txBody>
      </p:sp>
    </p:spTree>
    <p:extLst>
      <p:ext uri="{BB962C8B-B14F-4D97-AF65-F5344CB8AC3E}">
        <p14:creationId xmlns:p14="http://schemas.microsoft.com/office/powerpoint/2010/main" val="33474806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6B6ADC06-ED5C-4C16-8059-7F1ED201E85F}" type="slidenum">
              <a:rPr lang="en-US" smtClean="0"/>
              <a:pPr>
                <a:defRPr/>
              </a:pPr>
              <a:t>‹#›</a:t>
            </a:fld>
            <a:endParaRPr lang="en-US"/>
          </a:p>
        </p:txBody>
      </p:sp>
    </p:spTree>
    <p:extLst>
      <p:ext uri="{BB962C8B-B14F-4D97-AF65-F5344CB8AC3E}">
        <p14:creationId xmlns:p14="http://schemas.microsoft.com/office/powerpoint/2010/main" val="39013810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6B6ADC06-ED5C-4C16-8059-7F1ED201E85F}" type="slidenum">
              <a:rPr lang="en-US" smtClean="0"/>
              <a:pPr>
                <a:defRPr/>
              </a:pPr>
              <a:t>‹#›</a:t>
            </a:fld>
            <a:endParaRPr lang="en-US"/>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28870127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6B6ADC06-ED5C-4C16-8059-7F1ED201E85F}" type="slidenum">
              <a:rPr lang="en-US" smtClean="0"/>
              <a:pPr>
                <a:defRPr/>
              </a:pPr>
              <a:t>‹#›</a:t>
            </a:fld>
            <a:endParaRPr lang="en-US"/>
          </a:p>
        </p:txBody>
      </p:sp>
    </p:spTree>
    <p:extLst>
      <p:ext uri="{BB962C8B-B14F-4D97-AF65-F5344CB8AC3E}">
        <p14:creationId xmlns:p14="http://schemas.microsoft.com/office/powerpoint/2010/main" val="216853258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6B6ADC06-ED5C-4C16-8059-7F1ED201E85F}" type="slidenum">
              <a:rPr lang="en-US" smtClean="0"/>
              <a:pPr>
                <a:defRPr/>
              </a:pPr>
              <a:t>‹#›</a:t>
            </a:fld>
            <a:endParaRPr lang="en-US"/>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34971072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6B6ADC06-ED5C-4C16-8059-7F1ED201E85F}" type="slidenum">
              <a:rPr lang="en-US" smtClean="0"/>
              <a:pPr>
                <a:defRPr/>
              </a:pPr>
              <a:t>‹#›</a:t>
            </a:fld>
            <a:endParaRPr lang="en-US"/>
          </a:p>
        </p:txBody>
      </p:sp>
    </p:spTree>
    <p:extLst>
      <p:ext uri="{BB962C8B-B14F-4D97-AF65-F5344CB8AC3E}">
        <p14:creationId xmlns:p14="http://schemas.microsoft.com/office/powerpoint/2010/main" val="368175450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070E0A49-6484-4231-811F-6B0BDFDE9D9A}" type="slidenum">
              <a:rPr lang="en-US" smtClean="0"/>
              <a:pPr>
                <a:defRPr/>
              </a:pPr>
              <a:t>‹#›</a:t>
            </a:fld>
            <a:endParaRPr lang="en-US"/>
          </a:p>
        </p:txBody>
      </p:sp>
    </p:spTree>
    <p:extLst>
      <p:ext uri="{BB962C8B-B14F-4D97-AF65-F5344CB8AC3E}">
        <p14:creationId xmlns:p14="http://schemas.microsoft.com/office/powerpoint/2010/main" val="221509658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EF23B910-C944-4D4E-A2BC-F423D1B95528}" type="slidenum">
              <a:rPr lang="en-US" smtClean="0"/>
              <a:pPr>
                <a:defRPr/>
              </a:pPr>
              <a:t>‹#›</a:t>
            </a:fld>
            <a:endParaRPr lang="en-US"/>
          </a:p>
        </p:txBody>
      </p:sp>
    </p:spTree>
    <p:extLst>
      <p:ext uri="{BB962C8B-B14F-4D97-AF65-F5344CB8AC3E}">
        <p14:creationId xmlns:p14="http://schemas.microsoft.com/office/powerpoint/2010/main" val="100020543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AndTwoObj">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92100"/>
            <a:ext cx="8229600" cy="1384300"/>
          </a:xfrm>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905000"/>
            <a:ext cx="40386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quarter" idx="2"/>
          </p:nvPr>
        </p:nvSpPr>
        <p:spPr>
          <a:xfrm>
            <a:off x="4648200" y="1905000"/>
            <a:ext cx="40386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Content Placeholder 4"/>
          <p:cNvSpPr>
            <a:spLocks noGrp="1"/>
          </p:cNvSpPr>
          <p:nvPr>
            <p:ph sz="quarter" idx="3"/>
          </p:nvPr>
        </p:nvSpPr>
        <p:spPr>
          <a:xfrm>
            <a:off x="4648200" y="4038600"/>
            <a:ext cx="40386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Rectangle 4"/>
          <p:cNvSpPr>
            <a:spLocks noGrp="1" noChangeArrowheads="1"/>
          </p:cNvSpPr>
          <p:nvPr>
            <p:ph type="dt" sz="half" idx="10"/>
          </p:nvPr>
        </p:nvSpPr>
        <p:spPr>
          <a:ln/>
        </p:spPr>
        <p:txBody>
          <a:bodyPr/>
          <a:lstStyle>
            <a:lvl1pPr>
              <a:defRPr/>
            </a:lvl1pPr>
          </a:lstStyle>
          <a:p>
            <a:pPr>
              <a:defRPr/>
            </a:pPr>
            <a:endParaRPr lang="en-US"/>
          </a:p>
        </p:txBody>
      </p:sp>
      <p:sp>
        <p:nvSpPr>
          <p:cNvPr id="7" name="Rectangle 5"/>
          <p:cNvSpPr>
            <a:spLocks noGrp="1" noChangeArrowheads="1"/>
          </p:cNvSpPr>
          <p:nvPr>
            <p:ph type="ftr" sz="quarter" idx="11"/>
          </p:nvPr>
        </p:nvSpPr>
        <p:spPr>
          <a:ln/>
        </p:spPr>
        <p:txBody>
          <a:bodyPr/>
          <a:lstStyle>
            <a:lvl1pPr>
              <a:defRPr/>
            </a:lvl1pPr>
          </a:lstStyle>
          <a:p>
            <a:pPr>
              <a:defRPr/>
            </a:pPr>
            <a:endParaRPr lang="en-US"/>
          </a:p>
        </p:txBody>
      </p:sp>
      <p:sp>
        <p:nvSpPr>
          <p:cNvPr id="8" name="Rectangle 6"/>
          <p:cNvSpPr>
            <a:spLocks noGrp="1" noChangeArrowheads="1"/>
          </p:cNvSpPr>
          <p:nvPr>
            <p:ph type="sldNum" sz="quarter" idx="12"/>
          </p:nvPr>
        </p:nvSpPr>
        <p:spPr>
          <a:ln/>
        </p:spPr>
        <p:txBody>
          <a:bodyPr/>
          <a:lstStyle>
            <a:lvl1pPr>
              <a:defRPr/>
            </a:lvl1pPr>
          </a:lstStyle>
          <a:p>
            <a:pPr>
              <a:defRPr/>
            </a:pPr>
            <a:fld id="{7CAA5108-9D86-4FB8-91DB-351238E14D0E}" type="slidenum">
              <a:rPr lang="en-US"/>
              <a:pPr>
                <a:defRPr/>
              </a:pPr>
              <a:t>‹#›</a:t>
            </a:fld>
            <a:endParaRPr lang="en-US"/>
          </a:p>
        </p:txBody>
      </p:sp>
    </p:spTree>
    <p:extLst>
      <p:ext uri="{BB962C8B-B14F-4D97-AF65-F5344CB8AC3E}">
        <p14:creationId xmlns:p14="http://schemas.microsoft.com/office/powerpoint/2010/main" val="73156634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7813"/>
            <a:ext cx="8229600" cy="1143000"/>
          </a:xfrm>
        </p:spPr>
        <p:txBody>
          <a:bodyPr/>
          <a:lstStyle/>
          <a:p>
            <a:r>
              <a:rPr lang="en-US" smtClean="0"/>
              <a:t>Click to edit Master title style</a:t>
            </a:r>
            <a:endParaRPr lang="en-GB"/>
          </a:p>
        </p:txBody>
      </p:sp>
      <p:sp>
        <p:nvSpPr>
          <p:cNvPr id="3" name="Text Placeholder 2"/>
          <p:cNvSpPr>
            <a:spLocks noGrp="1"/>
          </p:cNvSpPr>
          <p:nvPr>
            <p:ph type="body" sz="half" idx="1"/>
          </p:nvPr>
        </p:nvSpPr>
        <p:spPr>
          <a:xfrm>
            <a:off x="457200" y="1600200"/>
            <a:ext cx="4038600" cy="45307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307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a:xfrm>
            <a:off x="457200" y="6243638"/>
            <a:ext cx="2133600" cy="457200"/>
          </a:xfrm>
        </p:spPr>
        <p:txBody>
          <a:bodyPr/>
          <a:lstStyle>
            <a:lvl1pPr>
              <a:defRPr/>
            </a:lvl1pPr>
          </a:lstStyle>
          <a:p>
            <a:endParaRPr lang="en-GB"/>
          </a:p>
        </p:txBody>
      </p:sp>
      <p:sp>
        <p:nvSpPr>
          <p:cNvPr id="6" name="Footer Placeholder 5"/>
          <p:cNvSpPr>
            <a:spLocks noGrp="1"/>
          </p:cNvSpPr>
          <p:nvPr>
            <p:ph type="ftr" sz="quarter" idx="11"/>
          </p:nvPr>
        </p:nvSpPr>
        <p:spPr>
          <a:xfrm>
            <a:off x="3124200" y="6248400"/>
            <a:ext cx="2895600" cy="457200"/>
          </a:xfrm>
        </p:spPr>
        <p:txBody>
          <a:bodyPr/>
          <a:lstStyle>
            <a:lvl1pPr>
              <a:defRPr/>
            </a:lvl1pPr>
          </a:lstStyle>
          <a:p>
            <a:endParaRPr lang="en-GB"/>
          </a:p>
        </p:txBody>
      </p:sp>
      <p:sp>
        <p:nvSpPr>
          <p:cNvPr id="7" name="Slide Number Placeholder 6"/>
          <p:cNvSpPr>
            <a:spLocks noGrp="1"/>
          </p:cNvSpPr>
          <p:nvPr>
            <p:ph type="sldNum" sz="quarter" idx="12"/>
          </p:nvPr>
        </p:nvSpPr>
        <p:spPr>
          <a:xfrm>
            <a:off x="6553200" y="6243638"/>
            <a:ext cx="2133600" cy="457200"/>
          </a:xfrm>
        </p:spPr>
        <p:txBody>
          <a:bodyPr/>
          <a:lstStyle>
            <a:lvl1pPr>
              <a:defRPr/>
            </a:lvl1pPr>
          </a:lstStyle>
          <a:p>
            <a:fld id="{554CAD64-842E-4928-869A-40AD2439E647}" type="slidenum">
              <a:rPr lang="en-GB"/>
              <a:pPr/>
              <a:t>‹#›</a:t>
            </a:fld>
            <a:endParaRPr lang="en-GB"/>
          </a:p>
        </p:txBody>
      </p:sp>
    </p:spTree>
    <p:extLst>
      <p:ext uri="{BB962C8B-B14F-4D97-AF65-F5344CB8AC3E}">
        <p14:creationId xmlns:p14="http://schemas.microsoft.com/office/powerpoint/2010/main" val="15990439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7" name="Group 16"/>
          <p:cNvGrpSpPr/>
          <p:nvPr/>
        </p:nvGrpSpPr>
        <p:grpSpPr>
          <a:xfrm>
            <a:off x="-8467" y="-8468"/>
            <a:ext cx="9169805" cy="6874935"/>
            <a:chOff x="-8467" y="-8468"/>
            <a:chExt cx="9169805" cy="6874935"/>
          </a:xfrm>
        </p:grpSpPr>
        <p:sp>
          <p:nvSpPr>
            <p:cNvPr id="7" name="Freeform 6"/>
            <p:cNvSpPr/>
            <p:nvPr/>
          </p:nvSpPr>
          <p:spPr>
            <a:xfrm>
              <a:off x="-8467" y="4013200"/>
              <a:ext cx="457200" cy="285326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09599" y="609600"/>
            <a:ext cx="6347713"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09599" y="2160590"/>
            <a:ext cx="6347714" cy="388077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5405258" y="6041363"/>
            <a:ext cx="684132"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a:defRPr/>
            </a:pPr>
            <a:endParaRPr lang="en-US"/>
          </a:p>
        </p:txBody>
      </p:sp>
      <p:sp>
        <p:nvSpPr>
          <p:cNvPr id="5" name="Footer Placeholder 4"/>
          <p:cNvSpPr>
            <a:spLocks noGrp="1"/>
          </p:cNvSpPr>
          <p:nvPr>
            <p:ph type="ftr" sz="quarter" idx="3"/>
          </p:nvPr>
        </p:nvSpPr>
        <p:spPr>
          <a:xfrm>
            <a:off x="609599" y="6041363"/>
            <a:ext cx="4622973"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a:defRPr/>
            </a:pPr>
            <a:endParaRPr lang="en-US"/>
          </a:p>
        </p:txBody>
      </p:sp>
      <p:sp>
        <p:nvSpPr>
          <p:cNvPr id="6" name="Slide Number Placeholder 5"/>
          <p:cNvSpPr>
            <a:spLocks noGrp="1"/>
          </p:cNvSpPr>
          <p:nvPr>
            <p:ph type="sldNum" sz="quarter" idx="4"/>
          </p:nvPr>
        </p:nvSpPr>
        <p:spPr>
          <a:xfrm>
            <a:off x="6444676" y="6041363"/>
            <a:ext cx="512638" cy="365125"/>
          </a:xfrm>
          <a:prstGeom prst="rect">
            <a:avLst/>
          </a:prstGeom>
        </p:spPr>
        <p:txBody>
          <a:bodyPr vert="horz" lIns="91440" tIns="45720" rIns="91440" bIns="45720" rtlCol="0" anchor="ctr"/>
          <a:lstStyle>
            <a:lvl1pPr algn="r">
              <a:defRPr sz="900">
                <a:solidFill>
                  <a:schemeClr val="accent1"/>
                </a:solidFill>
              </a:defRPr>
            </a:lvl1pPr>
          </a:lstStyle>
          <a:p>
            <a:pPr>
              <a:defRPr/>
            </a:pPr>
            <a:fld id="{6B6ADC06-ED5C-4C16-8059-7F1ED201E85F}" type="slidenum">
              <a:rPr lang="en-US" smtClean="0"/>
              <a:pPr>
                <a:defRPr/>
              </a:pPr>
              <a:t>‹#›</a:t>
            </a:fld>
            <a:endParaRPr lang="en-US"/>
          </a:p>
        </p:txBody>
      </p:sp>
    </p:spTree>
    <p:extLst>
      <p:ext uri="{BB962C8B-B14F-4D97-AF65-F5344CB8AC3E}">
        <p14:creationId xmlns:p14="http://schemas.microsoft.com/office/powerpoint/2010/main" val="547609448"/>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 id="2147483696" r:id="rId12"/>
    <p:sldLayoutId id="2147483697" r:id="rId13"/>
    <p:sldLayoutId id="2147483698" r:id="rId14"/>
    <p:sldLayoutId id="2147483699" r:id="rId15"/>
    <p:sldLayoutId id="2147483700" r:id="rId16"/>
    <p:sldLayoutId id="2147483701" r:id="rId17"/>
    <p:sldLayoutId id="2147483702" r:id="rId18"/>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hyperlink" Target="https://www.google.co.uk/url?sa=i&amp;rct=j&amp;q=&amp;esrc=s&amp;source=images&amp;cd=&amp;cad=rja&amp;uact=8&amp;ved=0CAYQjB1qFQoTCI_M3Me0mcgCFQY4GgodPEwCsA&amp;url=http://www.ancientgreekbattles.net/Pages/48070_BattleOfThermopylae.htm&amp;psig=AFQjCNEjhUVCp7CmR-Inp1Mx905PRksLyA&amp;ust=1443518733490370"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8.xml"/><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1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9.xml"/><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1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5.xml"/><Relationship Id="rId1" Type="http://schemas.openxmlformats.org/officeDocument/2006/relationships/slideLayout" Target="../slideLayouts/slideLayout7.xml"/><Relationship Id="rId4" Type="http://schemas.openxmlformats.org/officeDocument/2006/relationships/image" Target="../media/image23.tiff"/></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5.emf"/><Relationship Id="rId1" Type="http://schemas.openxmlformats.org/officeDocument/2006/relationships/slideLayout" Target="../slideLayouts/slideLayout1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8" Type="http://schemas.openxmlformats.org/officeDocument/2006/relationships/image" Target="../media/image31.jpeg"/><Relationship Id="rId3" Type="http://schemas.openxmlformats.org/officeDocument/2006/relationships/image" Target="../media/image26.jpeg"/><Relationship Id="rId7" Type="http://schemas.openxmlformats.org/officeDocument/2006/relationships/image" Target="../media/image30.jpeg"/><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image" Target="../media/image29.jpeg"/><Relationship Id="rId5" Type="http://schemas.openxmlformats.org/officeDocument/2006/relationships/image" Target="../media/image28.png"/><Relationship Id="rId4" Type="http://schemas.openxmlformats.org/officeDocument/2006/relationships/image" Target="../media/image27.png"/></Relationships>
</file>

<file path=ppt/slides/_rels/slide26.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20.xml"/><Relationship Id="rId1" Type="http://schemas.openxmlformats.org/officeDocument/2006/relationships/slideLayout" Target="../slideLayouts/slideLayout17.xml"/><Relationship Id="rId5" Type="http://schemas.openxmlformats.org/officeDocument/2006/relationships/image" Target="../media/image34.jpeg"/><Relationship Id="rId4" Type="http://schemas.openxmlformats.org/officeDocument/2006/relationships/image" Target="../media/image33.jpe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22.xml"/><Relationship Id="rId1" Type="http://schemas.openxmlformats.org/officeDocument/2006/relationships/slideLayout" Target="../slideLayouts/slideLayout18.xml"/></Relationships>
</file>

<file path=ppt/slides/_rels/slide30.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23.xml"/><Relationship Id="rId1" Type="http://schemas.openxmlformats.org/officeDocument/2006/relationships/slideLayout" Target="../slideLayouts/slideLayout18.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Rectangle 4"/>
          <p:cNvSpPr>
            <a:spLocks noGrp="1" noChangeArrowheads="1"/>
          </p:cNvSpPr>
          <p:nvPr>
            <p:ph type="ctrTitle"/>
          </p:nvPr>
        </p:nvSpPr>
        <p:spPr>
          <a:xfrm>
            <a:off x="250825" y="2285107"/>
            <a:ext cx="8642350" cy="1431925"/>
          </a:xfrm>
        </p:spPr>
        <p:txBody>
          <a:bodyPr/>
          <a:lstStyle/>
          <a:p>
            <a:pPr eaLnBrk="1" hangingPunct="1"/>
            <a:r>
              <a:rPr lang="en-GB" sz="3600" b="1" dirty="0" smtClean="0">
                <a:solidFill>
                  <a:srgbClr val="000000"/>
                </a:solidFill>
                <a:effectLst/>
                <a:latin typeface="Calibri" pitchFamily="34" charset="0"/>
              </a:rPr>
              <a:t>THEMES AND CONCEPTS: RECONSTRUCTING PAST ENVIRONMENTS</a:t>
            </a:r>
            <a:endParaRPr lang="en-US" sz="3600" b="1" dirty="0" smtClean="0">
              <a:solidFill>
                <a:srgbClr val="000000"/>
              </a:solidFill>
              <a:effectLst/>
              <a:latin typeface="Calibri" pitchFamily="34" charset="0"/>
            </a:endParaRPr>
          </a:p>
        </p:txBody>
      </p:sp>
      <p:pic>
        <p:nvPicPr>
          <p:cNvPr id="15362" name="Picture 7" descr="cover1"/>
          <p:cNvPicPr>
            <a:picLocks noChangeAspect="1" noChangeArrowheads="1"/>
          </p:cNvPicPr>
          <p:nvPr/>
        </p:nvPicPr>
        <p:blipFill>
          <a:blip r:embed="rId3" cstate="print"/>
          <a:srcRect/>
          <a:stretch>
            <a:fillRect/>
          </a:stretch>
        </p:blipFill>
        <p:spPr bwMode="auto">
          <a:xfrm>
            <a:off x="179388" y="333375"/>
            <a:ext cx="4032250" cy="2266950"/>
          </a:xfrm>
          <a:prstGeom prst="rect">
            <a:avLst/>
          </a:prstGeom>
          <a:noFill/>
          <a:ln w="9525">
            <a:noFill/>
            <a:miter lim="800000"/>
            <a:headEnd/>
            <a:tailEnd/>
          </a:ln>
        </p:spPr>
      </p:pic>
      <p:pic>
        <p:nvPicPr>
          <p:cNvPr id="15363" name="Picture 8" descr="comp_acc_chas3"/>
          <p:cNvPicPr>
            <a:picLocks noChangeAspect="1" noChangeArrowheads="1"/>
          </p:cNvPicPr>
          <p:nvPr/>
        </p:nvPicPr>
        <p:blipFill>
          <a:blip r:embed="rId4" cstate="print"/>
          <a:srcRect/>
          <a:stretch>
            <a:fillRect/>
          </a:stretch>
        </p:blipFill>
        <p:spPr bwMode="auto">
          <a:xfrm>
            <a:off x="4284663" y="3789363"/>
            <a:ext cx="4670425" cy="287178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solidFill>
                  <a:srgbClr val="000000"/>
                </a:solidFill>
                <a:effectLst/>
                <a:latin typeface="Calibri" panose="020F0502020204030204" pitchFamily="34" charset="0"/>
              </a:rPr>
              <a:t>How do we get from this …</a:t>
            </a:r>
            <a:endParaRPr lang="en-GB" b="1" dirty="0">
              <a:solidFill>
                <a:srgbClr val="000000"/>
              </a:solidFill>
              <a:effectLst/>
              <a:latin typeface="Calibri" panose="020F0502020204030204" pitchFamily="34" charset="0"/>
            </a:endParaRPr>
          </a:p>
        </p:txBody>
      </p:sp>
      <p:sp>
        <p:nvSpPr>
          <p:cNvPr id="3" name="Content Placeholder 2"/>
          <p:cNvSpPr>
            <a:spLocks noGrp="1"/>
          </p:cNvSpPr>
          <p:nvPr>
            <p:ph idx="1"/>
          </p:nvPr>
        </p:nvSpPr>
        <p:spPr/>
        <p:txBody>
          <a:bodyPr/>
          <a:lstStyle/>
          <a:p>
            <a:endParaRPr lang="en-GB"/>
          </a:p>
        </p:txBody>
      </p:sp>
      <p:pic>
        <p:nvPicPr>
          <p:cNvPr id="4" name="Picture 6" descr="Sluggan_section_3"/>
          <p:cNvPicPr>
            <a:picLocks noChangeAspect="1" noChangeArrowheads="1"/>
          </p:cNvPicPr>
          <p:nvPr/>
        </p:nvPicPr>
        <p:blipFill>
          <a:blip r:embed="rId3" cstate="print"/>
          <a:srcRect/>
          <a:stretch>
            <a:fillRect/>
          </a:stretch>
        </p:blipFill>
        <p:spPr bwMode="auto">
          <a:xfrm>
            <a:off x="2843808" y="2132856"/>
            <a:ext cx="2963863" cy="345598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000000"/>
                </a:solidFill>
                <a:effectLst/>
                <a:latin typeface="Calibri" panose="020F0502020204030204" pitchFamily="34" charset="0"/>
              </a:rPr>
              <a:t>… to this</a:t>
            </a:r>
            <a:endParaRPr lang="en-GB" dirty="0">
              <a:solidFill>
                <a:srgbClr val="000000"/>
              </a:solidFill>
              <a:effectLst/>
              <a:latin typeface="Calibri" panose="020F0502020204030204" pitchFamily="34" charset="0"/>
            </a:endParaRPr>
          </a:p>
        </p:txBody>
      </p:sp>
      <p:sp>
        <p:nvSpPr>
          <p:cNvPr id="3" name="Content Placeholder 2"/>
          <p:cNvSpPr>
            <a:spLocks noGrp="1"/>
          </p:cNvSpPr>
          <p:nvPr>
            <p:ph idx="1"/>
          </p:nvPr>
        </p:nvSpPr>
        <p:spPr/>
        <p:txBody>
          <a:bodyPr/>
          <a:lstStyle/>
          <a:p>
            <a:endParaRPr lang="en-GB"/>
          </a:p>
        </p:txBody>
      </p:sp>
      <p:pic>
        <p:nvPicPr>
          <p:cNvPr id="4" name="Picture 6" descr="Sluggan_section_3"/>
          <p:cNvPicPr>
            <a:picLocks noChangeAspect="1" noChangeArrowheads="1"/>
          </p:cNvPicPr>
          <p:nvPr/>
        </p:nvPicPr>
        <p:blipFill>
          <a:blip r:embed="rId3" cstate="print"/>
          <a:srcRect/>
          <a:stretch>
            <a:fillRect/>
          </a:stretch>
        </p:blipFill>
        <p:spPr bwMode="auto">
          <a:xfrm>
            <a:off x="250825" y="2492375"/>
            <a:ext cx="2963863" cy="3455988"/>
          </a:xfrm>
          <a:prstGeom prst="rect">
            <a:avLst/>
          </a:prstGeom>
          <a:noFill/>
          <a:ln w="9525">
            <a:noFill/>
            <a:miter lim="800000"/>
            <a:headEnd/>
            <a:tailEnd/>
          </a:ln>
        </p:spPr>
      </p:pic>
      <p:pic>
        <p:nvPicPr>
          <p:cNvPr id="5" name="Picture 7" descr="larson"/>
          <p:cNvPicPr>
            <a:picLocks noChangeAspect="1" noChangeArrowheads="1"/>
          </p:cNvPicPr>
          <p:nvPr/>
        </p:nvPicPr>
        <p:blipFill>
          <a:blip r:embed="rId4" cstate="print"/>
          <a:srcRect/>
          <a:stretch>
            <a:fillRect/>
          </a:stretch>
        </p:blipFill>
        <p:spPr bwMode="auto">
          <a:xfrm>
            <a:off x="3995738" y="2781300"/>
            <a:ext cx="4394200" cy="2751138"/>
          </a:xfrm>
          <a:prstGeom prst="rect">
            <a:avLst/>
          </a:prstGeom>
          <a:noFill/>
          <a:ln w="9525">
            <a:noFill/>
            <a:miter lim="800000"/>
            <a:headEnd/>
            <a:tailEnd/>
          </a:ln>
        </p:spPr>
      </p:pic>
      <p:sp>
        <p:nvSpPr>
          <p:cNvPr id="6" name="Line 8"/>
          <p:cNvSpPr>
            <a:spLocks noChangeShapeType="1"/>
          </p:cNvSpPr>
          <p:nvPr/>
        </p:nvSpPr>
        <p:spPr bwMode="auto">
          <a:xfrm>
            <a:off x="3132138" y="5013325"/>
            <a:ext cx="1368425" cy="0"/>
          </a:xfrm>
          <a:prstGeom prst="line">
            <a:avLst/>
          </a:prstGeom>
          <a:noFill/>
          <a:ln w="38100">
            <a:solidFill>
              <a:srgbClr val="FF0000"/>
            </a:solidFill>
            <a:round/>
            <a:headEnd/>
            <a:tailEnd type="triangle" w="med" len="med"/>
          </a:ln>
        </p:spPr>
        <p:txBody>
          <a:bodyPr/>
          <a:lstStyle/>
          <a:p>
            <a:endParaRPr lang="en-GB"/>
          </a:p>
        </p:txBody>
      </p:sp>
    </p:spTree>
    <p:extLst>
      <p:ext uri="{BB962C8B-B14F-4D97-AF65-F5344CB8AC3E}">
        <p14:creationId xmlns:p14="http://schemas.microsoft.com/office/powerpoint/2010/main" val="379460297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468313" y="692150"/>
            <a:ext cx="8229600" cy="1384300"/>
          </a:xfrm>
        </p:spPr>
        <p:txBody>
          <a:bodyPr>
            <a:normAutofit fontScale="90000"/>
          </a:bodyPr>
          <a:lstStyle/>
          <a:p>
            <a:pPr eaLnBrk="1" hangingPunct="1">
              <a:defRPr/>
            </a:pPr>
            <a:r>
              <a:rPr lang="en-GB" sz="4000" b="1" dirty="0">
                <a:solidFill>
                  <a:srgbClr val="000000"/>
                </a:solidFill>
                <a:effectLst/>
                <a:latin typeface="Calibri" pitchFamily="34" charset="0"/>
              </a:rPr>
              <a:t>Why is it important to understand something about the environment and landscape?</a:t>
            </a:r>
            <a:r>
              <a:rPr lang="en-GB" sz="4000" b="1" dirty="0">
                <a:solidFill>
                  <a:srgbClr val="000000"/>
                </a:solidFill>
                <a:effectLst>
                  <a:outerShdw blurRad="38100" dist="38100" dir="2700000" algn="tl">
                    <a:srgbClr val="FFFFFF"/>
                  </a:outerShdw>
                </a:effectLst>
                <a:latin typeface="Times New Roman" pitchFamily="18" charset="0"/>
              </a:rPr>
              <a:t/>
            </a:r>
            <a:br>
              <a:rPr lang="en-GB" sz="4000" b="1" dirty="0">
                <a:solidFill>
                  <a:srgbClr val="000000"/>
                </a:solidFill>
                <a:effectLst>
                  <a:outerShdw blurRad="38100" dist="38100" dir="2700000" algn="tl">
                    <a:srgbClr val="FFFFFF"/>
                  </a:outerShdw>
                </a:effectLst>
                <a:latin typeface="Times New Roman" pitchFamily="18" charset="0"/>
              </a:rPr>
            </a:br>
            <a:endParaRPr lang="en-US" sz="4000" b="1" dirty="0">
              <a:solidFill>
                <a:srgbClr val="000000"/>
              </a:solidFill>
              <a:effectLst>
                <a:outerShdw blurRad="38100" dist="38100" dir="2700000" algn="tl">
                  <a:srgbClr val="FFFFFF"/>
                </a:outerShdw>
              </a:effectLst>
              <a:latin typeface="Times New Roman" pitchFamily="18" charset="0"/>
            </a:endParaRPr>
          </a:p>
        </p:txBody>
      </p:sp>
      <p:sp>
        <p:nvSpPr>
          <p:cNvPr id="30723" name="Rectangle 3"/>
          <p:cNvSpPr>
            <a:spLocks noGrp="1" noChangeArrowheads="1"/>
          </p:cNvSpPr>
          <p:nvPr>
            <p:ph idx="1"/>
          </p:nvPr>
        </p:nvSpPr>
        <p:spPr/>
        <p:txBody>
          <a:bodyPr>
            <a:normAutofit fontScale="92500" lnSpcReduction="20000"/>
          </a:bodyPr>
          <a:lstStyle/>
          <a:p>
            <a:pPr eaLnBrk="1" hangingPunct="1">
              <a:lnSpc>
                <a:spcPct val="90000"/>
              </a:lnSpc>
              <a:buFontTx/>
              <a:buNone/>
              <a:defRPr/>
            </a:pPr>
            <a:endParaRPr lang="en-GB" sz="2400" b="1" dirty="0">
              <a:solidFill>
                <a:srgbClr val="000000"/>
              </a:solidFill>
              <a:effectLst>
                <a:outerShdw blurRad="38100" dist="38100" dir="2700000" algn="tl">
                  <a:srgbClr val="FFFFFF"/>
                </a:outerShdw>
              </a:effectLst>
              <a:latin typeface="Times New Roman" pitchFamily="18" charset="0"/>
            </a:endParaRPr>
          </a:p>
          <a:p>
            <a:pPr eaLnBrk="1" hangingPunct="1">
              <a:lnSpc>
                <a:spcPct val="90000"/>
              </a:lnSpc>
              <a:defRPr/>
            </a:pPr>
            <a:r>
              <a:rPr lang="en-GB" sz="2400" b="1" dirty="0">
                <a:solidFill>
                  <a:srgbClr val="000000"/>
                </a:solidFill>
                <a:effectLst/>
                <a:latin typeface="Calibri" pitchFamily="34" charset="0"/>
              </a:rPr>
              <a:t>Because people live in that environment and it impacts on their way of life.</a:t>
            </a:r>
          </a:p>
          <a:p>
            <a:pPr eaLnBrk="1" hangingPunct="1">
              <a:lnSpc>
                <a:spcPct val="90000"/>
              </a:lnSpc>
              <a:defRPr/>
            </a:pPr>
            <a:r>
              <a:rPr lang="en-GB" sz="2400" b="1" dirty="0">
                <a:solidFill>
                  <a:srgbClr val="000000"/>
                </a:solidFill>
                <a:effectLst/>
                <a:latin typeface="Calibri" pitchFamily="34" charset="0"/>
              </a:rPr>
              <a:t>People rely on the environment to supply them with resources.</a:t>
            </a:r>
          </a:p>
          <a:p>
            <a:pPr eaLnBrk="1" hangingPunct="1">
              <a:lnSpc>
                <a:spcPct val="90000"/>
              </a:lnSpc>
              <a:defRPr/>
            </a:pPr>
            <a:r>
              <a:rPr lang="en-GB" sz="2400" b="1" dirty="0">
                <a:solidFill>
                  <a:srgbClr val="000000"/>
                </a:solidFill>
                <a:effectLst/>
                <a:latin typeface="Calibri" pitchFamily="34" charset="0"/>
              </a:rPr>
              <a:t>Because changes in the environment have the ability to cause major changes to peoples life style.</a:t>
            </a:r>
          </a:p>
          <a:p>
            <a:pPr eaLnBrk="1" hangingPunct="1">
              <a:lnSpc>
                <a:spcPct val="90000"/>
              </a:lnSpc>
              <a:defRPr/>
            </a:pPr>
            <a:r>
              <a:rPr lang="en-GB" sz="2400" b="1" dirty="0">
                <a:solidFill>
                  <a:srgbClr val="000000"/>
                </a:solidFill>
                <a:effectLst/>
                <a:latin typeface="Calibri" pitchFamily="34" charset="0"/>
              </a:rPr>
              <a:t>Because landscape has a recreational importance to people.</a:t>
            </a:r>
          </a:p>
          <a:p>
            <a:pPr eaLnBrk="1" hangingPunct="1">
              <a:lnSpc>
                <a:spcPct val="90000"/>
              </a:lnSpc>
              <a:defRPr/>
            </a:pPr>
            <a:r>
              <a:rPr lang="en-GB" sz="2400" b="1" dirty="0">
                <a:solidFill>
                  <a:srgbClr val="000000"/>
                </a:solidFill>
                <a:effectLst/>
                <a:latin typeface="Calibri" pitchFamily="34" charset="0"/>
              </a:rPr>
              <a:t>Because the landscape has a ‘spiritual’ significance to people.</a:t>
            </a:r>
          </a:p>
          <a:p>
            <a:pPr eaLnBrk="1" hangingPunct="1">
              <a:lnSpc>
                <a:spcPct val="90000"/>
              </a:lnSpc>
              <a:buFontTx/>
              <a:buNone/>
              <a:defRPr/>
            </a:pPr>
            <a:endParaRPr lang="en-GB" sz="2400" b="1" dirty="0">
              <a:solidFill>
                <a:srgbClr val="000000"/>
              </a:solidFill>
              <a:effectLst/>
              <a:latin typeface="Times New Roman" pitchFamily="18" charset="0"/>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Rectangle 2"/>
          <p:cNvSpPr>
            <a:spLocks noGrp="1" noChangeArrowheads="1"/>
          </p:cNvSpPr>
          <p:nvPr>
            <p:ph type="title"/>
          </p:nvPr>
        </p:nvSpPr>
        <p:spPr>
          <a:xfrm>
            <a:off x="467544" y="329064"/>
            <a:ext cx="8229600" cy="1384300"/>
          </a:xfrm>
        </p:spPr>
        <p:txBody>
          <a:bodyPr>
            <a:normAutofit fontScale="90000"/>
          </a:bodyPr>
          <a:lstStyle/>
          <a:p>
            <a:pPr eaLnBrk="1" hangingPunct="1"/>
            <a:r>
              <a:rPr lang="en-GB" sz="4000" dirty="0" smtClean="0">
                <a:solidFill>
                  <a:srgbClr val="000000"/>
                </a:solidFill>
                <a:effectLst/>
                <a:latin typeface="Calibri" pitchFamily="34" charset="0"/>
              </a:rPr>
              <a:t>Important to our understanding of human settlement, past events and diet</a:t>
            </a:r>
            <a:r>
              <a:rPr lang="en-GB" sz="4000" dirty="0" smtClean="0">
                <a:solidFill>
                  <a:srgbClr val="000000"/>
                </a:solidFill>
                <a:effectLst/>
              </a:rPr>
              <a:t/>
            </a:r>
            <a:br>
              <a:rPr lang="en-GB" sz="4000" dirty="0" smtClean="0">
                <a:solidFill>
                  <a:srgbClr val="000000"/>
                </a:solidFill>
                <a:effectLst/>
              </a:rPr>
            </a:br>
            <a:endParaRPr lang="en-US" sz="4000" dirty="0" smtClean="0">
              <a:solidFill>
                <a:srgbClr val="000000"/>
              </a:solidFill>
              <a:effectLst/>
            </a:endParaRPr>
          </a:p>
        </p:txBody>
      </p:sp>
      <p:pic>
        <p:nvPicPr>
          <p:cNvPr id="1026" name="Picture 2" descr="http://www.ancientgreekbattles.net/Pics/Thermop56L.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35696" y="1700808"/>
            <a:ext cx="6096000" cy="4714876"/>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5645696" y="6449576"/>
            <a:ext cx="4572000" cy="369332"/>
          </a:xfrm>
          <a:prstGeom prst="rect">
            <a:avLst/>
          </a:prstGeom>
        </p:spPr>
        <p:txBody>
          <a:bodyPr>
            <a:spAutoFit/>
          </a:bodyPr>
          <a:lstStyle/>
          <a:p>
            <a:r>
              <a:rPr lang="en-GB" dirty="0" smtClean="0">
                <a:solidFill>
                  <a:srgbClr val="000000"/>
                </a:solidFill>
                <a:latin typeface="Calibri" panose="020F0502020204030204" pitchFamily="34" charset="0"/>
                <a:hlinkClick r:id="rId4"/>
              </a:rPr>
              <a:t>www.ancientgreekbattles.net</a:t>
            </a:r>
            <a:endParaRPr lang="en-GB" b="0" i="0" dirty="0">
              <a:solidFill>
                <a:srgbClr val="000000"/>
              </a:solidFill>
              <a:effectLst/>
              <a:latin typeface="Calibri" panose="020F0502020204030204" pitchFamily="34" charset="0"/>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5" name="Content Placeholder 4"/>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001817" y="554149"/>
            <a:ext cx="2952328" cy="5605686"/>
          </a:xfrm>
        </p:spPr>
      </p:pic>
      <p:sp>
        <p:nvSpPr>
          <p:cNvPr id="4" name="Rectangle 3"/>
          <p:cNvSpPr/>
          <p:nvPr/>
        </p:nvSpPr>
        <p:spPr>
          <a:xfrm>
            <a:off x="251520" y="6248400"/>
            <a:ext cx="8640960" cy="461665"/>
          </a:xfrm>
          <a:prstGeom prst="rect">
            <a:avLst/>
          </a:prstGeom>
        </p:spPr>
        <p:txBody>
          <a:bodyPr wrap="square">
            <a:spAutoFit/>
          </a:bodyPr>
          <a:lstStyle/>
          <a:p>
            <a:r>
              <a:rPr lang="en-GB" sz="800" dirty="0">
                <a:solidFill>
                  <a:srgbClr val="000000"/>
                </a:solidFill>
                <a:latin typeface="Calibri" panose="020F0502020204030204" pitchFamily="34" charset="0"/>
              </a:rPr>
              <a:t>"</a:t>
            </a:r>
            <a:r>
              <a:rPr lang="en-GB" sz="800" dirty="0" err="1">
                <a:solidFill>
                  <a:srgbClr val="000000"/>
                </a:solidFill>
                <a:latin typeface="Calibri" panose="020F0502020204030204" pitchFamily="34" charset="0"/>
              </a:rPr>
              <a:t>Nicolo</a:t>
            </a:r>
            <a:r>
              <a:rPr lang="en-GB" sz="800" dirty="0">
                <a:solidFill>
                  <a:srgbClr val="000000"/>
                </a:solidFill>
                <a:latin typeface="Calibri" panose="020F0502020204030204" pitchFamily="34" charset="0"/>
              </a:rPr>
              <a:t> arena </a:t>
            </a:r>
            <a:r>
              <a:rPr lang="en-GB" sz="800" dirty="0" err="1">
                <a:solidFill>
                  <a:srgbClr val="000000"/>
                </a:solidFill>
                <a:latin typeface="Calibri" panose="020F0502020204030204" pitchFamily="34" charset="0"/>
              </a:rPr>
              <a:t>battleofthermopylae</a:t>
            </a:r>
            <a:r>
              <a:rPr lang="en-GB" sz="800" dirty="0">
                <a:solidFill>
                  <a:srgbClr val="000000"/>
                </a:solidFill>
                <a:latin typeface="Calibri" panose="020F0502020204030204" pitchFamily="34" charset="0"/>
              </a:rPr>
              <a:t>" by This image has been created during "</a:t>
            </a:r>
            <a:r>
              <a:rPr lang="en-GB" sz="800" dirty="0" err="1">
                <a:solidFill>
                  <a:srgbClr val="000000"/>
                </a:solidFill>
                <a:latin typeface="Calibri" panose="020F0502020204030204" pitchFamily="34" charset="0"/>
              </a:rPr>
              <a:t>DensityDesign</a:t>
            </a:r>
            <a:r>
              <a:rPr lang="en-GB" sz="800" dirty="0">
                <a:solidFill>
                  <a:srgbClr val="000000"/>
                </a:solidFill>
                <a:latin typeface="Calibri" panose="020F0502020204030204" pitchFamily="34" charset="0"/>
              </a:rPr>
              <a:t> Integrated Course Final Synthesis Studio" at Polytechnic University of Milan, organized by </a:t>
            </a:r>
            <a:r>
              <a:rPr lang="en-GB" sz="800" dirty="0" err="1">
                <a:solidFill>
                  <a:srgbClr val="000000"/>
                </a:solidFill>
                <a:latin typeface="Calibri" panose="020F0502020204030204" pitchFamily="34" charset="0"/>
              </a:rPr>
              <a:t>DensityDesign</a:t>
            </a:r>
            <a:r>
              <a:rPr lang="en-GB" sz="800" dirty="0">
                <a:solidFill>
                  <a:srgbClr val="000000"/>
                </a:solidFill>
                <a:latin typeface="Calibri" panose="020F0502020204030204" pitchFamily="34" charset="0"/>
              </a:rPr>
              <a:t> Research Lab. Image is released under CC-BY-SA licence. Attribution goes to "</a:t>
            </a:r>
            <a:r>
              <a:rPr lang="en-GB" sz="800" dirty="0" err="1">
                <a:solidFill>
                  <a:srgbClr val="000000"/>
                </a:solidFill>
                <a:latin typeface="Calibri" panose="020F0502020204030204" pitchFamily="34" charset="0"/>
              </a:rPr>
              <a:t>Nicolo</a:t>
            </a:r>
            <a:r>
              <a:rPr lang="en-GB" sz="800" dirty="0">
                <a:solidFill>
                  <a:srgbClr val="000000"/>
                </a:solidFill>
                <a:latin typeface="Calibri" panose="020F0502020204030204" pitchFamily="34" charset="0"/>
              </a:rPr>
              <a:t> Arena, </a:t>
            </a:r>
            <a:r>
              <a:rPr lang="en-GB" sz="800" dirty="0" err="1">
                <a:solidFill>
                  <a:srgbClr val="000000"/>
                </a:solidFill>
                <a:latin typeface="Calibri" panose="020F0502020204030204" pitchFamily="34" charset="0"/>
              </a:rPr>
              <a:t>DensityDesign</a:t>
            </a:r>
            <a:r>
              <a:rPr lang="en-GB" sz="800" dirty="0">
                <a:solidFill>
                  <a:srgbClr val="000000"/>
                </a:solidFill>
                <a:latin typeface="Calibri" panose="020F0502020204030204" pitchFamily="34" charset="0"/>
              </a:rPr>
              <a:t> Research Lab". - Own work. Licensed under CC BY-SA 4.0 via Commons - https://commons.wikimedia.org/wiki/File:Nicolo_arena_battleofthermopylae.svg#/media/File:Nicolo_arena_battleofthermopylae.svg</a:t>
            </a:r>
          </a:p>
        </p:txBody>
      </p:sp>
      <p:pic>
        <p:nvPicPr>
          <p:cNvPr id="6" name="Picture 5"/>
          <p:cNvPicPr>
            <a:picLocks noChangeAspect="1"/>
          </p:cNvPicPr>
          <p:nvPr/>
        </p:nvPicPr>
        <p:blipFill rotWithShape="1">
          <a:blip r:embed="rId3"/>
          <a:srcRect l="17901" t="20469" r="39485" b="22438"/>
          <a:stretch/>
        </p:blipFill>
        <p:spPr>
          <a:xfrm>
            <a:off x="251520" y="1268760"/>
            <a:ext cx="5544617" cy="4176464"/>
          </a:xfrm>
          <a:prstGeom prst="rect">
            <a:avLst/>
          </a:prstGeom>
        </p:spPr>
      </p:pic>
      <p:sp>
        <p:nvSpPr>
          <p:cNvPr id="7" name="TextBox 6"/>
          <p:cNvSpPr txBox="1"/>
          <p:nvPr/>
        </p:nvSpPr>
        <p:spPr>
          <a:xfrm>
            <a:off x="477967" y="5569812"/>
            <a:ext cx="1243738" cy="276999"/>
          </a:xfrm>
          <a:prstGeom prst="rect">
            <a:avLst/>
          </a:prstGeom>
          <a:noFill/>
        </p:spPr>
        <p:txBody>
          <a:bodyPr wrap="none" rtlCol="0">
            <a:spAutoFit/>
          </a:bodyPr>
          <a:lstStyle/>
          <a:p>
            <a:r>
              <a:rPr lang="en-GB" sz="1200" b="1" dirty="0" smtClean="0">
                <a:solidFill>
                  <a:srgbClr val="000000"/>
                </a:solidFill>
                <a:latin typeface="Calibri" panose="020F0502020204030204" pitchFamily="34" charset="0"/>
              </a:rPr>
              <a:t>Kraft et al.,1987</a:t>
            </a:r>
            <a:endParaRPr lang="en-GB" sz="1200" b="1" dirty="0">
              <a:solidFill>
                <a:srgbClr val="000000"/>
              </a:solidFill>
              <a:latin typeface="Calibri" panose="020F0502020204030204" pitchFamily="34" charset="0"/>
            </a:endParaRPr>
          </a:p>
        </p:txBody>
      </p:sp>
    </p:spTree>
    <p:extLst>
      <p:ext uri="{BB962C8B-B14F-4D97-AF65-F5344CB8AC3E}">
        <p14:creationId xmlns:p14="http://schemas.microsoft.com/office/powerpoint/2010/main" val="142720814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4" descr="Thermopylae_map_480bc"/>
          <p:cNvPicPr>
            <a:picLocks noChangeAspect="1" noChangeArrowheads="1"/>
          </p:cNvPicPr>
          <p:nvPr/>
        </p:nvPicPr>
        <p:blipFill>
          <a:blip r:embed="rId3" cstate="print"/>
          <a:srcRect/>
          <a:stretch>
            <a:fillRect/>
          </a:stretch>
        </p:blipFill>
        <p:spPr bwMode="auto">
          <a:xfrm>
            <a:off x="4427984" y="2132856"/>
            <a:ext cx="4414772" cy="3396605"/>
          </a:xfrm>
          <a:prstGeom prst="rect">
            <a:avLst/>
          </a:prstGeom>
          <a:noFill/>
          <a:ln w="9525">
            <a:noFill/>
            <a:miter lim="800000"/>
            <a:headEnd/>
            <a:tailEnd/>
          </a:ln>
        </p:spPr>
      </p:pic>
      <p:sp>
        <p:nvSpPr>
          <p:cNvPr id="2" name="Title 1"/>
          <p:cNvSpPr>
            <a:spLocks noGrp="1"/>
          </p:cNvSpPr>
          <p:nvPr>
            <p:ph type="title"/>
          </p:nvPr>
        </p:nvSpPr>
        <p:spPr/>
        <p:txBody>
          <a:bodyPr/>
          <a:lstStyle/>
          <a:p>
            <a:endParaRPr lang="en-GB"/>
          </a:p>
        </p:txBody>
      </p:sp>
      <p:pic>
        <p:nvPicPr>
          <p:cNvPr id="2050" name="Picture 2" descr="http://icdn.images.touristlink.com/data/cache/TH/ER/MO/PY/LA/E/thermopylae-_ancient-_coastline-_large_400_300.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3528" y="2402408"/>
            <a:ext cx="3810000" cy="28575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752467" y="5390961"/>
            <a:ext cx="1482585" cy="276999"/>
          </a:xfrm>
          <a:prstGeom prst="rect">
            <a:avLst/>
          </a:prstGeom>
          <a:noFill/>
        </p:spPr>
        <p:txBody>
          <a:bodyPr wrap="none" rtlCol="0">
            <a:spAutoFit/>
          </a:bodyPr>
          <a:lstStyle/>
          <a:p>
            <a:r>
              <a:rPr lang="en-GB" sz="1200" dirty="0" smtClean="0">
                <a:solidFill>
                  <a:srgbClr val="000000"/>
                </a:solidFill>
                <a:latin typeface="Calibri" panose="020F0502020204030204" pitchFamily="34" charset="0"/>
              </a:rPr>
              <a:t>www.touristlink.com</a:t>
            </a:r>
            <a:endParaRPr lang="en-GB" sz="1200" dirty="0">
              <a:solidFill>
                <a:srgbClr val="000000"/>
              </a:solidFill>
              <a:latin typeface="Calibri" panose="020F0502020204030204" pitchFamily="34" charset="0"/>
            </a:endParaRPr>
          </a:p>
        </p:txBody>
      </p:sp>
    </p:spTree>
    <p:extLst>
      <p:ext uri="{BB962C8B-B14F-4D97-AF65-F5344CB8AC3E}">
        <p14:creationId xmlns:p14="http://schemas.microsoft.com/office/powerpoint/2010/main" val="425019861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Rectangle 2"/>
          <p:cNvSpPr>
            <a:spLocks noGrp="1" noChangeArrowheads="1"/>
          </p:cNvSpPr>
          <p:nvPr>
            <p:ph type="title"/>
          </p:nvPr>
        </p:nvSpPr>
        <p:spPr/>
        <p:txBody>
          <a:bodyPr/>
          <a:lstStyle/>
          <a:p>
            <a:pPr eaLnBrk="1" hangingPunct="1"/>
            <a:r>
              <a:rPr lang="en-GB" b="1" dirty="0" smtClean="0">
                <a:solidFill>
                  <a:srgbClr val="000000"/>
                </a:solidFill>
                <a:effectLst/>
                <a:latin typeface="Calibri" pitchFamily="34" charset="0"/>
              </a:rPr>
              <a:t>Landscapes of the past are:</a:t>
            </a:r>
            <a:endParaRPr lang="en-US" b="1" dirty="0" smtClean="0">
              <a:solidFill>
                <a:srgbClr val="000000"/>
              </a:solidFill>
              <a:effectLst/>
              <a:latin typeface="Calibri" pitchFamily="34" charset="0"/>
            </a:endParaRPr>
          </a:p>
        </p:txBody>
      </p:sp>
      <p:sp>
        <p:nvSpPr>
          <p:cNvPr id="19458" name="Rectangle 3"/>
          <p:cNvSpPr>
            <a:spLocks noGrp="1" noChangeArrowheads="1"/>
          </p:cNvSpPr>
          <p:nvPr>
            <p:ph idx="1"/>
          </p:nvPr>
        </p:nvSpPr>
        <p:spPr/>
        <p:txBody>
          <a:bodyPr/>
          <a:lstStyle/>
          <a:p>
            <a:pPr eaLnBrk="1" hangingPunct="1"/>
            <a:r>
              <a:rPr lang="en-GB" dirty="0" smtClean="0">
                <a:solidFill>
                  <a:srgbClr val="000000"/>
                </a:solidFill>
                <a:effectLst/>
                <a:latin typeface="Calibri" pitchFamily="34" charset="0"/>
              </a:rPr>
              <a:t>Very different</a:t>
            </a:r>
          </a:p>
          <a:p>
            <a:pPr eaLnBrk="1" hangingPunct="1"/>
            <a:r>
              <a:rPr lang="en-GB" dirty="0" smtClean="0">
                <a:solidFill>
                  <a:srgbClr val="000000"/>
                </a:solidFill>
                <a:effectLst/>
                <a:latin typeface="Calibri" pitchFamily="34" charset="0"/>
              </a:rPr>
              <a:t>Every changing</a:t>
            </a:r>
          </a:p>
          <a:p>
            <a:pPr eaLnBrk="1" hangingPunct="1"/>
            <a:r>
              <a:rPr lang="en-GB" dirty="0" smtClean="0">
                <a:solidFill>
                  <a:srgbClr val="000000"/>
                </a:solidFill>
                <a:effectLst/>
                <a:latin typeface="Calibri" pitchFamily="34" charset="0"/>
              </a:rPr>
              <a:t>Important to our understanding of human settlement and diet</a:t>
            </a:r>
          </a:p>
          <a:p>
            <a:pPr eaLnBrk="1" hangingPunct="1"/>
            <a:r>
              <a:rPr lang="en-GB" dirty="0" smtClean="0">
                <a:solidFill>
                  <a:srgbClr val="000000"/>
                </a:solidFill>
                <a:effectLst/>
                <a:latin typeface="Calibri" pitchFamily="34" charset="0"/>
              </a:rPr>
              <a:t>A guide to the future</a:t>
            </a:r>
            <a:endParaRPr lang="en-US" dirty="0" smtClean="0">
              <a:solidFill>
                <a:srgbClr val="000000"/>
              </a:solidFill>
              <a:effectLst/>
              <a:latin typeface="Calibri" pitchFamily="34" charset="0"/>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5" name="Picture 2"/>
          <p:cNvPicPr>
            <a:picLocks noChangeAspect="1" noChangeArrowheads="1"/>
          </p:cNvPicPr>
          <p:nvPr/>
        </p:nvPicPr>
        <p:blipFill>
          <a:blip r:embed="rId3" cstate="print"/>
          <a:srcRect/>
          <a:stretch>
            <a:fillRect/>
          </a:stretch>
        </p:blipFill>
        <p:spPr bwMode="auto">
          <a:xfrm>
            <a:off x="250825" y="188913"/>
            <a:ext cx="3887788" cy="3060700"/>
          </a:xfrm>
          <a:prstGeom prst="rect">
            <a:avLst/>
          </a:prstGeom>
          <a:noFill/>
          <a:ln w="9525">
            <a:noFill/>
            <a:miter lim="800000"/>
            <a:headEnd/>
            <a:tailEnd/>
          </a:ln>
        </p:spPr>
      </p:pic>
      <p:sp>
        <p:nvSpPr>
          <p:cNvPr id="21506" name="Text Box 3"/>
          <p:cNvSpPr txBox="1">
            <a:spLocks noChangeArrowheads="1"/>
          </p:cNvSpPr>
          <p:nvPr/>
        </p:nvSpPr>
        <p:spPr bwMode="auto">
          <a:xfrm>
            <a:off x="4716463" y="1506538"/>
            <a:ext cx="2900362" cy="519112"/>
          </a:xfrm>
          <a:prstGeom prst="rect">
            <a:avLst/>
          </a:prstGeom>
          <a:noFill/>
          <a:ln w="9525">
            <a:noFill/>
            <a:miter lim="800000"/>
            <a:headEnd/>
            <a:tailEnd/>
          </a:ln>
        </p:spPr>
        <p:txBody>
          <a:bodyPr wrap="none">
            <a:spAutoFit/>
          </a:bodyPr>
          <a:lstStyle/>
          <a:p>
            <a:pPr eaLnBrk="0" hangingPunct="0"/>
            <a:r>
              <a:rPr lang="en-US" sz="2800" b="1" dirty="0">
                <a:solidFill>
                  <a:srgbClr val="000000"/>
                </a:solidFill>
                <a:latin typeface="Calibri" pitchFamily="34" charset="0"/>
              </a:rPr>
              <a:t>Different wildlife!</a:t>
            </a:r>
          </a:p>
        </p:txBody>
      </p:sp>
      <p:pic>
        <p:nvPicPr>
          <p:cNvPr id="21507" name="Picture 4" descr="43990FE4"/>
          <p:cNvPicPr>
            <a:picLocks noChangeAspect="1" noChangeArrowheads="1"/>
          </p:cNvPicPr>
          <p:nvPr/>
        </p:nvPicPr>
        <p:blipFill>
          <a:blip r:embed="rId4" cstate="print"/>
          <a:srcRect/>
          <a:stretch>
            <a:fillRect/>
          </a:stretch>
        </p:blipFill>
        <p:spPr bwMode="auto">
          <a:xfrm>
            <a:off x="3995738" y="3500438"/>
            <a:ext cx="4773612" cy="3157537"/>
          </a:xfrm>
          <a:prstGeom prst="rect">
            <a:avLst/>
          </a:prstGeom>
          <a:noFill/>
          <a:ln w="9525">
            <a:noFill/>
            <a:miter lim="800000"/>
            <a:headEnd/>
            <a:tailEnd/>
          </a:ln>
        </p:spPr>
      </p:pic>
      <p:sp>
        <p:nvSpPr>
          <p:cNvPr id="21508" name="Text Box 5"/>
          <p:cNvSpPr txBox="1">
            <a:spLocks noChangeArrowheads="1"/>
          </p:cNvSpPr>
          <p:nvPr/>
        </p:nvSpPr>
        <p:spPr bwMode="auto">
          <a:xfrm>
            <a:off x="250825" y="3284538"/>
            <a:ext cx="2944204" cy="369332"/>
          </a:xfrm>
          <a:prstGeom prst="rect">
            <a:avLst/>
          </a:prstGeom>
          <a:noFill/>
          <a:ln w="9525">
            <a:noFill/>
            <a:miter lim="800000"/>
            <a:headEnd/>
            <a:tailEnd/>
          </a:ln>
        </p:spPr>
        <p:txBody>
          <a:bodyPr wrap="none">
            <a:spAutoFit/>
          </a:bodyPr>
          <a:lstStyle/>
          <a:p>
            <a:r>
              <a:rPr lang="en-GB" dirty="0" err="1">
                <a:solidFill>
                  <a:srgbClr val="000000"/>
                </a:solidFill>
                <a:latin typeface="Calibri" pitchFamily="34" charset="0"/>
              </a:rPr>
              <a:t>Aberaeron</a:t>
            </a:r>
            <a:r>
              <a:rPr lang="en-GB" dirty="0">
                <a:solidFill>
                  <a:srgbClr val="000000"/>
                </a:solidFill>
                <a:latin typeface="Calibri" pitchFamily="34" charset="0"/>
              </a:rPr>
              <a:t>, 15,000 years ago!</a:t>
            </a:r>
            <a:endParaRPr lang="en-US" dirty="0">
              <a:solidFill>
                <a:srgbClr val="000000"/>
              </a:solidFill>
              <a:latin typeface="Calibri" pitchFamily="34" charset="0"/>
            </a:endParaRPr>
          </a:p>
        </p:txBody>
      </p:sp>
      <p:sp>
        <p:nvSpPr>
          <p:cNvPr id="21509" name="Text Box 6"/>
          <p:cNvSpPr txBox="1">
            <a:spLocks noChangeArrowheads="1"/>
          </p:cNvSpPr>
          <p:nvPr/>
        </p:nvSpPr>
        <p:spPr bwMode="auto">
          <a:xfrm>
            <a:off x="4787900" y="3141663"/>
            <a:ext cx="3582519" cy="369332"/>
          </a:xfrm>
          <a:prstGeom prst="rect">
            <a:avLst/>
          </a:prstGeom>
          <a:noFill/>
          <a:ln w="9525">
            <a:noFill/>
            <a:miter lim="800000"/>
            <a:headEnd/>
            <a:tailEnd/>
          </a:ln>
        </p:spPr>
        <p:txBody>
          <a:bodyPr wrap="none">
            <a:spAutoFit/>
          </a:bodyPr>
          <a:lstStyle/>
          <a:p>
            <a:r>
              <a:rPr lang="en-GB" dirty="0">
                <a:solidFill>
                  <a:srgbClr val="000000"/>
                </a:solidFill>
                <a:latin typeface="Calibri" pitchFamily="34" charset="0"/>
              </a:rPr>
              <a:t>Trafalgar Square, 125,000 years ago!</a:t>
            </a:r>
            <a:endParaRPr lang="en-US" dirty="0">
              <a:solidFill>
                <a:srgbClr val="000000"/>
              </a:solidFill>
              <a:latin typeface="Calibri" pitchFamily="34" charset="0"/>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3" name="Picture 4" descr="earlythames"/>
          <p:cNvPicPr>
            <a:picLocks noChangeAspect="1" noChangeArrowheads="1"/>
          </p:cNvPicPr>
          <p:nvPr/>
        </p:nvPicPr>
        <p:blipFill>
          <a:blip r:embed="rId3" cstate="print"/>
          <a:srcRect/>
          <a:stretch>
            <a:fillRect/>
          </a:stretch>
        </p:blipFill>
        <p:spPr bwMode="auto">
          <a:xfrm>
            <a:off x="179388" y="2205038"/>
            <a:ext cx="4495800" cy="3454400"/>
          </a:xfrm>
          <a:prstGeom prst="rect">
            <a:avLst/>
          </a:prstGeom>
          <a:noFill/>
          <a:ln w="9525">
            <a:noFill/>
            <a:miter lim="800000"/>
            <a:headEnd/>
            <a:tailEnd/>
          </a:ln>
        </p:spPr>
      </p:pic>
      <p:pic>
        <p:nvPicPr>
          <p:cNvPr id="23554" name="Picture 5" descr="No 4A"/>
          <p:cNvPicPr>
            <a:picLocks noChangeAspect="1" noChangeArrowheads="1"/>
          </p:cNvPicPr>
          <p:nvPr/>
        </p:nvPicPr>
        <p:blipFill>
          <a:blip r:embed="rId4" cstate="print"/>
          <a:srcRect/>
          <a:stretch>
            <a:fillRect/>
          </a:stretch>
        </p:blipFill>
        <p:spPr bwMode="auto">
          <a:xfrm>
            <a:off x="4859338" y="2060575"/>
            <a:ext cx="4038600" cy="3722688"/>
          </a:xfrm>
          <a:prstGeom prst="rect">
            <a:avLst/>
          </a:prstGeom>
          <a:noFill/>
          <a:ln w="9525">
            <a:noFill/>
            <a:miter lim="800000"/>
            <a:headEnd/>
            <a:tailEnd/>
          </a:ln>
        </p:spPr>
      </p:pic>
      <p:sp>
        <p:nvSpPr>
          <p:cNvPr id="23555" name="Text Box 6"/>
          <p:cNvSpPr txBox="1">
            <a:spLocks noChangeArrowheads="1"/>
          </p:cNvSpPr>
          <p:nvPr/>
        </p:nvSpPr>
        <p:spPr bwMode="auto">
          <a:xfrm>
            <a:off x="808038" y="777875"/>
            <a:ext cx="6781921" cy="1200329"/>
          </a:xfrm>
          <a:prstGeom prst="rect">
            <a:avLst/>
          </a:prstGeom>
          <a:noFill/>
          <a:ln w="9525">
            <a:noFill/>
            <a:miter lim="800000"/>
            <a:headEnd/>
            <a:tailEnd/>
          </a:ln>
        </p:spPr>
        <p:txBody>
          <a:bodyPr wrap="none">
            <a:spAutoFit/>
          </a:bodyPr>
          <a:lstStyle/>
          <a:p>
            <a:r>
              <a:rPr lang="en-GB" sz="2400" b="1" dirty="0">
                <a:solidFill>
                  <a:srgbClr val="000000"/>
                </a:solidFill>
                <a:latin typeface="Calibri" pitchFamily="34" charset="0"/>
              </a:rPr>
              <a:t>Our landscape during the Cromerian (c.500,000 </a:t>
            </a:r>
          </a:p>
          <a:p>
            <a:r>
              <a:rPr lang="en-GB" sz="2400" b="1" dirty="0">
                <a:solidFill>
                  <a:srgbClr val="000000"/>
                </a:solidFill>
                <a:latin typeface="Calibri" pitchFamily="34" charset="0"/>
              </a:rPr>
              <a:t>years ago) was very different to that of the modern </a:t>
            </a:r>
          </a:p>
          <a:p>
            <a:r>
              <a:rPr lang="en-GB" sz="2400" b="1" dirty="0">
                <a:solidFill>
                  <a:srgbClr val="000000"/>
                </a:solidFill>
                <a:latin typeface="Calibri" pitchFamily="34" charset="0"/>
              </a:rPr>
              <a:t>British landscape</a:t>
            </a:r>
            <a:endParaRPr lang="en-US" sz="2400" b="1" dirty="0">
              <a:solidFill>
                <a:srgbClr val="000000"/>
              </a:solidFill>
              <a:latin typeface="Calibri" pitchFamily="34" charset="0"/>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Pollendiag.jpg"/>
          <p:cNvPicPr>
            <a:picLocks noChangeAspect="1"/>
          </p:cNvPicPr>
          <p:nvPr/>
        </p:nvPicPr>
        <p:blipFill>
          <a:blip r:embed="rId2" cstate="print"/>
          <a:stretch>
            <a:fillRect/>
          </a:stretch>
        </p:blipFill>
        <p:spPr>
          <a:xfrm>
            <a:off x="1397000" y="933450"/>
            <a:ext cx="6350000" cy="4991100"/>
          </a:xfrm>
          <a:prstGeom prst="rect">
            <a:avLst/>
          </a:prstGeom>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p:cNvSpPr>
            <a:spLocks noGrp="1" noChangeArrowheads="1"/>
          </p:cNvSpPr>
          <p:nvPr>
            <p:ph type="title"/>
          </p:nvPr>
        </p:nvSpPr>
        <p:spPr/>
        <p:txBody>
          <a:bodyPr/>
          <a:lstStyle/>
          <a:p>
            <a:pPr eaLnBrk="1" hangingPunct="1">
              <a:defRPr/>
            </a:pPr>
            <a:r>
              <a:rPr lang="en-GB" b="1" dirty="0" smtClean="0">
                <a:solidFill>
                  <a:srgbClr val="000000"/>
                </a:solidFill>
                <a:effectLst/>
                <a:latin typeface="Calibri" panose="020F0502020204030204" pitchFamily="34" charset="0"/>
              </a:rPr>
              <a:t>Arctic open tundra landscape</a:t>
            </a:r>
          </a:p>
        </p:txBody>
      </p:sp>
      <p:sp>
        <p:nvSpPr>
          <p:cNvPr id="61443" name="Rectangle 3"/>
          <p:cNvSpPr>
            <a:spLocks noGrp="1" noChangeArrowheads="1"/>
          </p:cNvSpPr>
          <p:nvPr>
            <p:ph idx="1"/>
          </p:nvPr>
        </p:nvSpPr>
        <p:spPr/>
        <p:txBody>
          <a:bodyPr/>
          <a:lstStyle/>
          <a:p>
            <a:pPr eaLnBrk="1" hangingPunct="1">
              <a:defRPr/>
            </a:pPr>
            <a:endParaRPr lang="en-US" smtClean="0"/>
          </a:p>
        </p:txBody>
      </p:sp>
      <p:pic>
        <p:nvPicPr>
          <p:cNvPr id="16388" name="Picture 4" descr="791FE123"/>
          <p:cNvPicPr>
            <a:picLocks noChangeAspect="1" noChangeArrowheads="1"/>
          </p:cNvPicPr>
          <p:nvPr/>
        </p:nvPicPr>
        <p:blipFill>
          <a:blip r:embed="rId3" cstate="print"/>
          <a:srcRect/>
          <a:stretch>
            <a:fillRect/>
          </a:stretch>
        </p:blipFill>
        <p:spPr bwMode="auto">
          <a:xfrm>
            <a:off x="1187450" y="2420938"/>
            <a:ext cx="6869113" cy="299561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2"/>
          <p:cNvSpPr>
            <a:spLocks noGrp="1" noChangeArrowheads="1"/>
          </p:cNvSpPr>
          <p:nvPr>
            <p:ph type="title"/>
          </p:nvPr>
        </p:nvSpPr>
        <p:spPr/>
        <p:txBody>
          <a:bodyPr/>
          <a:lstStyle/>
          <a:p>
            <a:pPr eaLnBrk="1" hangingPunct="1">
              <a:defRPr/>
            </a:pPr>
            <a:r>
              <a:rPr lang="en-GB" b="1" dirty="0" smtClean="0">
                <a:solidFill>
                  <a:srgbClr val="000000"/>
                </a:solidFill>
                <a:effectLst/>
                <a:latin typeface="Calibri" panose="020F0502020204030204" pitchFamily="34" charset="0"/>
              </a:rPr>
              <a:t>Subarctic semi-open birch forest</a:t>
            </a:r>
          </a:p>
        </p:txBody>
      </p:sp>
      <p:sp>
        <p:nvSpPr>
          <p:cNvPr id="62467" name="Rectangle 3"/>
          <p:cNvSpPr>
            <a:spLocks noGrp="1" noChangeArrowheads="1"/>
          </p:cNvSpPr>
          <p:nvPr>
            <p:ph idx="1"/>
          </p:nvPr>
        </p:nvSpPr>
        <p:spPr/>
        <p:txBody>
          <a:bodyPr/>
          <a:lstStyle/>
          <a:p>
            <a:pPr eaLnBrk="1" hangingPunct="1">
              <a:defRPr/>
            </a:pPr>
            <a:endParaRPr lang="en-US" smtClean="0"/>
          </a:p>
        </p:txBody>
      </p:sp>
      <p:pic>
        <p:nvPicPr>
          <p:cNvPr id="17412" name="Picture 4" descr="CFB59A29"/>
          <p:cNvPicPr>
            <a:picLocks noChangeAspect="1" noChangeArrowheads="1"/>
          </p:cNvPicPr>
          <p:nvPr/>
        </p:nvPicPr>
        <p:blipFill>
          <a:blip r:embed="rId3" cstate="print"/>
          <a:srcRect/>
          <a:stretch>
            <a:fillRect/>
          </a:stretch>
        </p:blipFill>
        <p:spPr bwMode="auto">
          <a:xfrm>
            <a:off x="1042988" y="1989138"/>
            <a:ext cx="6516687" cy="33115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p:cNvSpPr>
            <a:spLocks noGrp="1" noChangeArrowheads="1"/>
          </p:cNvSpPr>
          <p:nvPr>
            <p:ph type="title"/>
          </p:nvPr>
        </p:nvSpPr>
        <p:spPr/>
        <p:txBody>
          <a:bodyPr/>
          <a:lstStyle/>
          <a:p>
            <a:pPr eaLnBrk="1" hangingPunct="1">
              <a:defRPr/>
            </a:pPr>
            <a:r>
              <a:rPr lang="en-GB" b="1" dirty="0" smtClean="0">
                <a:solidFill>
                  <a:srgbClr val="000000"/>
                </a:solidFill>
                <a:effectLst/>
                <a:latin typeface="Calibri" panose="020F0502020204030204" pitchFamily="34" charset="0"/>
              </a:rPr>
              <a:t>Boreal spruce/pine forest</a:t>
            </a:r>
          </a:p>
        </p:txBody>
      </p:sp>
      <p:sp>
        <p:nvSpPr>
          <p:cNvPr id="63491" name="Rectangle 3"/>
          <p:cNvSpPr>
            <a:spLocks noGrp="1" noChangeArrowheads="1"/>
          </p:cNvSpPr>
          <p:nvPr>
            <p:ph idx="1"/>
          </p:nvPr>
        </p:nvSpPr>
        <p:spPr/>
        <p:txBody>
          <a:bodyPr/>
          <a:lstStyle/>
          <a:p>
            <a:pPr eaLnBrk="1" hangingPunct="1">
              <a:defRPr/>
            </a:pPr>
            <a:endParaRPr lang="en-US" smtClean="0"/>
          </a:p>
        </p:txBody>
      </p:sp>
      <p:pic>
        <p:nvPicPr>
          <p:cNvPr id="18436" name="Picture 4" descr="CA5AE71F"/>
          <p:cNvPicPr>
            <a:picLocks noChangeAspect="1" noChangeArrowheads="1"/>
          </p:cNvPicPr>
          <p:nvPr/>
        </p:nvPicPr>
        <p:blipFill>
          <a:blip r:embed="rId3" cstate="print"/>
          <a:srcRect/>
          <a:stretch>
            <a:fillRect/>
          </a:stretch>
        </p:blipFill>
        <p:spPr bwMode="auto">
          <a:xfrm>
            <a:off x="900113" y="1700213"/>
            <a:ext cx="7092950" cy="482441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solidFill>
                  <a:srgbClr val="000000"/>
                </a:solidFill>
                <a:effectLst/>
                <a:latin typeface="Calibri" panose="020F0502020204030204" pitchFamily="34" charset="0"/>
              </a:rPr>
              <a:t>Mixed oak woodland</a:t>
            </a:r>
            <a:endParaRPr lang="en-GB" b="1" dirty="0">
              <a:solidFill>
                <a:srgbClr val="000000"/>
              </a:solidFill>
              <a:effectLst/>
              <a:latin typeface="Calibri" panose="020F0502020204030204" pitchFamily="34" charset="0"/>
            </a:endParaRPr>
          </a:p>
        </p:txBody>
      </p:sp>
      <p:sp>
        <p:nvSpPr>
          <p:cNvPr id="3" name="Content Placeholder 2"/>
          <p:cNvSpPr>
            <a:spLocks noGrp="1"/>
          </p:cNvSpPr>
          <p:nvPr>
            <p:ph idx="1"/>
          </p:nvPr>
        </p:nvSpPr>
        <p:spPr/>
        <p:txBody>
          <a:bodyPr/>
          <a:lstStyle/>
          <a:p>
            <a:endParaRPr lang="en-GB"/>
          </a:p>
        </p:txBody>
      </p:sp>
      <p:pic>
        <p:nvPicPr>
          <p:cNvPr id="3074" name="Picture 2" descr="https://upload.wikimedia.org/wikipedia/commons/6/65/Posts_Brook_from_Norvin_Green_State_Forest_Lower_Trail.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362472" y="1676400"/>
            <a:ext cx="6419056" cy="48142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0860398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p:cNvSpPr>
            <a:spLocks noGrp="1" noChangeArrowheads="1"/>
          </p:cNvSpPr>
          <p:nvPr>
            <p:ph type="title"/>
          </p:nvPr>
        </p:nvSpPr>
        <p:spPr/>
        <p:txBody>
          <a:bodyPr/>
          <a:lstStyle/>
          <a:p>
            <a:pPr eaLnBrk="1" hangingPunct="1">
              <a:defRPr/>
            </a:pPr>
            <a:r>
              <a:rPr lang="en-GB" b="1" dirty="0" smtClean="0">
                <a:solidFill>
                  <a:srgbClr val="000000"/>
                </a:solidFill>
                <a:effectLst/>
                <a:latin typeface="Calibri" panose="020F0502020204030204" pitchFamily="34" charset="0"/>
              </a:rPr>
              <a:t>Europe 17-20ka B.P.</a:t>
            </a:r>
          </a:p>
        </p:txBody>
      </p:sp>
      <p:sp>
        <p:nvSpPr>
          <p:cNvPr id="65539" name="Rectangle 3"/>
          <p:cNvSpPr>
            <a:spLocks noGrp="1" noChangeArrowheads="1"/>
          </p:cNvSpPr>
          <p:nvPr>
            <p:ph idx="1"/>
          </p:nvPr>
        </p:nvSpPr>
        <p:spPr/>
        <p:txBody>
          <a:bodyPr/>
          <a:lstStyle/>
          <a:p>
            <a:pPr eaLnBrk="1" hangingPunct="1">
              <a:defRPr/>
            </a:pPr>
            <a:endParaRPr lang="en-US" smtClean="0"/>
          </a:p>
        </p:txBody>
      </p:sp>
      <p:pic>
        <p:nvPicPr>
          <p:cNvPr id="20484" name="Picture 4" descr="68CE88A1"/>
          <p:cNvPicPr>
            <a:picLocks noChangeAspect="1" noChangeArrowheads="1"/>
          </p:cNvPicPr>
          <p:nvPr/>
        </p:nvPicPr>
        <p:blipFill>
          <a:blip r:embed="rId3" cstate="print"/>
          <a:srcRect/>
          <a:stretch>
            <a:fillRect/>
          </a:stretch>
        </p:blipFill>
        <p:spPr bwMode="auto">
          <a:xfrm>
            <a:off x="2051050" y="1698625"/>
            <a:ext cx="4535488" cy="452596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7" name="Rectangle 5"/>
          <p:cNvSpPr>
            <a:spLocks noGrp="1" noChangeArrowheads="1"/>
          </p:cNvSpPr>
          <p:nvPr>
            <p:ph type="title"/>
          </p:nvPr>
        </p:nvSpPr>
        <p:spPr/>
        <p:txBody>
          <a:bodyPr/>
          <a:lstStyle/>
          <a:p>
            <a:pPr eaLnBrk="1" hangingPunct="1">
              <a:defRPr/>
            </a:pPr>
            <a:r>
              <a:rPr lang="en-GB" sz="4000" b="1" dirty="0" smtClean="0">
                <a:solidFill>
                  <a:srgbClr val="000000"/>
                </a:solidFill>
                <a:effectLst/>
                <a:latin typeface="Calibri" panose="020F0502020204030204" pitchFamily="34" charset="0"/>
              </a:rPr>
              <a:t>Europe during the last interglacial, 125ka B.P.</a:t>
            </a:r>
          </a:p>
        </p:txBody>
      </p:sp>
      <p:pic>
        <p:nvPicPr>
          <p:cNvPr id="23555" name="Picture 4" descr="BF4BAEDB"/>
          <p:cNvPicPr>
            <a:picLocks noGrp="1" noChangeAspect="1" noChangeArrowheads="1"/>
          </p:cNvPicPr>
          <p:nvPr>
            <p:ph idx="1"/>
          </p:nvPr>
        </p:nvPicPr>
        <p:blipFill>
          <a:blip r:embed="rId3" cstate="print"/>
          <a:stretch>
            <a:fillRect/>
          </a:stretch>
        </p:blipFill>
        <p:spPr>
          <a:xfrm>
            <a:off x="949181" y="2160588"/>
            <a:ext cx="5669250" cy="3881437"/>
          </a:xfrm>
          <a:noFill/>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opy of Untitled 3.jpg"/>
          <p:cNvPicPr>
            <a:picLocks noChangeAspect="1"/>
          </p:cNvPicPr>
          <p:nvPr/>
        </p:nvPicPr>
        <p:blipFill>
          <a:blip r:embed="rId2" cstate="print"/>
          <a:srcRect l="5698" t="6013" r="1521" b="3729"/>
          <a:stretch>
            <a:fillRect/>
          </a:stretch>
        </p:blipFill>
        <p:spPr>
          <a:xfrm>
            <a:off x="179512" y="764704"/>
            <a:ext cx="8784976" cy="5688632"/>
          </a:xfrm>
          <a:prstGeom prst="rect">
            <a:avLst/>
          </a:prstGeom>
        </p:spPr>
      </p:pic>
      <p:sp>
        <p:nvSpPr>
          <p:cNvPr id="2" name="TextBox 1"/>
          <p:cNvSpPr txBox="1"/>
          <p:nvPr/>
        </p:nvSpPr>
        <p:spPr>
          <a:xfrm>
            <a:off x="202033" y="188640"/>
            <a:ext cx="2760692" cy="369332"/>
          </a:xfrm>
          <a:prstGeom prst="rect">
            <a:avLst/>
          </a:prstGeom>
          <a:noFill/>
        </p:spPr>
        <p:txBody>
          <a:bodyPr wrap="none" rtlCol="0">
            <a:spAutoFit/>
          </a:bodyPr>
          <a:lstStyle/>
          <a:p>
            <a:r>
              <a:rPr lang="en-GB" b="1" dirty="0" smtClean="0"/>
              <a:t>Sea levels rise and fall</a:t>
            </a:r>
            <a:endParaRPr lang="en-GB" b="1"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49" name="Picture 4" descr="P3160029"/>
          <p:cNvPicPr>
            <a:picLocks noChangeAspect="1" noChangeArrowheads="1"/>
          </p:cNvPicPr>
          <p:nvPr/>
        </p:nvPicPr>
        <p:blipFill>
          <a:blip r:embed="rId3" cstate="print"/>
          <a:srcRect/>
          <a:stretch>
            <a:fillRect/>
          </a:stretch>
        </p:blipFill>
        <p:spPr bwMode="auto">
          <a:xfrm>
            <a:off x="468313" y="333375"/>
            <a:ext cx="8135937" cy="6086475"/>
          </a:xfrm>
          <a:prstGeom prst="rect">
            <a:avLst/>
          </a:prstGeom>
          <a:noFill/>
          <a:ln w="9525">
            <a:noFill/>
            <a:miter lim="800000"/>
            <a:headEnd/>
            <a:tailEnd/>
          </a:ln>
        </p:spPr>
      </p:pic>
      <p:pic>
        <p:nvPicPr>
          <p:cNvPr id="27650" name="Picture 5" descr="barbados"/>
          <p:cNvPicPr>
            <a:picLocks noChangeAspect="1" noChangeArrowheads="1"/>
          </p:cNvPicPr>
          <p:nvPr/>
        </p:nvPicPr>
        <p:blipFill>
          <a:blip r:embed="rId4" cstate="print"/>
          <a:srcRect/>
          <a:stretch>
            <a:fillRect/>
          </a:stretch>
        </p:blipFill>
        <p:spPr bwMode="auto">
          <a:xfrm>
            <a:off x="5940425" y="3716338"/>
            <a:ext cx="1954213" cy="2219325"/>
          </a:xfrm>
          <a:prstGeom prst="rect">
            <a:avLst/>
          </a:prstGeom>
          <a:noFill/>
          <a:ln w="9525">
            <a:noFill/>
            <a:miter lim="800000"/>
            <a:headEnd/>
            <a:tailEnd/>
          </a:ln>
        </p:spPr>
      </p:pic>
      <p:sp>
        <p:nvSpPr>
          <p:cNvPr id="27651" name="Text Box 6"/>
          <p:cNvSpPr txBox="1">
            <a:spLocks noChangeArrowheads="1"/>
          </p:cNvSpPr>
          <p:nvPr/>
        </p:nvSpPr>
        <p:spPr bwMode="auto">
          <a:xfrm>
            <a:off x="808038" y="635000"/>
            <a:ext cx="1734257" cy="369332"/>
          </a:xfrm>
          <a:prstGeom prst="rect">
            <a:avLst/>
          </a:prstGeom>
          <a:noFill/>
          <a:ln w="9525">
            <a:noFill/>
            <a:miter lim="800000"/>
            <a:headEnd/>
            <a:tailEnd/>
          </a:ln>
        </p:spPr>
        <p:txBody>
          <a:bodyPr wrap="none">
            <a:spAutoFit/>
          </a:bodyPr>
          <a:lstStyle/>
          <a:p>
            <a:r>
              <a:rPr lang="en-GB" dirty="0">
                <a:solidFill>
                  <a:srgbClr val="000000"/>
                </a:solidFill>
                <a:latin typeface="Calibri" pitchFamily="34" charset="0"/>
              </a:rPr>
              <a:t>Sea level change</a:t>
            </a:r>
            <a:endParaRPr lang="en-US" dirty="0">
              <a:solidFill>
                <a:srgbClr val="000000"/>
              </a:solidFill>
              <a:latin typeface="Calibri" pitchFamily="34" charset="0"/>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267744" y="2708920"/>
            <a:ext cx="4761239" cy="461665"/>
          </a:xfrm>
          <a:prstGeom prst="rect">
            <a:avLst/>
          </a:prstGeom>
          <a:noFill/>
        </p:spPr>
        <p:txBody>
          <a:bodyPr wrap="none" rtlCol="0">
            <a:spAutoFit/>
          </a:bodyPr>
          <a:lstStyle/>
          <a:p>
            <a:pPr algn="ctr"/>
            <a:r>
              <a:rPr lang="en-GB" sz="2400" b="1" dirty="0" smtClean="0">
                <a:solidFill>
                  <a:srgbClr val="000000"/>
                </a:solidFill>
              </a:rPr>
              <a:t>What is the evidence we use?</a:t>
            </a:r>
            <a:endParaRPr lang="en-GB" sz="2400" b="1" dirty="0">
              <a:solidFill>
                <a:srgbClr val="000000"/>
              </a:solidFill>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3" descr="Slide6"/>
          <p:cNvPicPr>
            <a:picLocks noGrp="1" noChangeAspect="1" noChangeArrowheads="1"/>
          </p:cNvPicPr>
          <p:nvPr>
            <p:ph idx="1"/>
          </p:nvPr>
        </p:nvPicPr>
        <p:blipFill>
          <a:blip r:embed="rId3" cstate="print"/>
          <a:srcRect/>
          <a:stretch>
            <a:fillRect/>
          </a:stretch>
        </p:blipFill>
        <p:spPr>
          <a:xfrm>
            <a:off x="144017" y="845175"/>
            <a:ext cx="8820471" cy="6014907"/>
          </a:xfrm>
        </p:spPr>
      </p:pic>
      <p:sp>
        <p:nvSpPr>
          <p:cNvPr id="35841" name="Rectangle 2"/>
          <p:cNvSpPr>
            <a:spLocks noGrp="1" noChangeArrowheads="1"/>
          </p:cNvSpPr>
          <p:nvPr>
            <p:ph type="title"/>
          </p:nvPr>
        </p:nvSpPr>
        <p:spPr>
          <a:xfrm>
            <a:off x="439452" y="825624"/>
            <a:ext cx="8229600" cy="1384300"/>
          </a:xfrm>
        </p:spPr>
        <p:txBody>
          <a:bodyPr/>
          <a:lstStyle/>
          <a:p>
            <a:pPr eaLnBrk="1" hangingPunct="1"/>
            <a:r>
              <a:rPr lang="en-GB" sz="3200" b="1" dirty="0" smtClean="0">
                <a:solidFill>
                  <a:srgbClr val="000000"/>
                </a:solidFill>
                <a:effectLst/>
                <a:latin typeface="Calibri" pitchFamily="34" charset="0"/>
              </a:rPr>
              <a:t>Fields of environmental archaeology</a:t>
            </a: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115616" y="764704"/>
            <a:ext cx="7186487" cy="5501041"/>
          </a:xfrm>
          <a:prstGeom prst="rect">
            <a:avLst/>
          </a:prstGeom>
        </p:spPr>
      </p:pic>
    </p:spTree>
    <p:extLst>
      <p:ext uri="{BB962C8B-B14F-4D97-AF65-F5344CB8AC3E}">
        <p14:creationId xmlns:p14="http://schemas.microsoft.com/office/powerpoint/2010/main" val="222143376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p:txBody>
          <a:bodyPr/>
          <a:lstStyle/>
          <a:p>
            <a:endParaRPr lang="en-US"/>
          </a:p>
        </p:txBody>
      </p:sp>
      <p:sp>
        <p:nvSpPr>
          <p:cNvPr id="29699" name="Rectangle 3"/>
          <p:cNvSpPr>
            <a:spLocks noGrp="1" noChangeArrowheads="1"/>
          </p:cNvSpPr>
          <p:nvPr>
            <p:ph idx="1"/>
          </p:nvPr>
        </p:nvSpPr>
        <p:spPr/>
        <p:txBody>
          <a:bodyPr>
            <a:normAutofit fontScale="70000" lnSpcReduction="20000"/>
          </a:bodyPr>
          <a:lstStyle/>
          <a:p>
            <a:pPr>
              <a:lnSpc>
                <a:spcPct val="80000"/>
              </a:lnSpc>
              <a:buFont typeface="Wingdings" pitchFamily="2" charset="2"/>
              <a:buNone/>
            </a:pPr>
            <a:r>
              <a:rPr lang="en-GB" sz="2300" b="1" dirty="0">
                <a:solidFill>
                  <a:srgbClr val="000000"/>
                </a:solidFill>
                <a:effectLst/>
                <a:latin typeface="Calibri" pitchFamily="34" charset="0"/>
              </a:rPr>
              <a:t>Types of information that can be used to reconstruct landscapes:</a:t>
            </a:r>
          </a:p>
          <a:p>
            <a:pPr>
              <a:lnSpc>
                <a:spcPct val="80000"/>
              </a:lnSpc>
              <a:buFont typeface="Wingdings" pitchFamily="2" charset="2"/>
              <a:buNone/>
            </a:pPr>
            <a:endParaRPr lang="en-GB" sz="2300" b="1" dirty="0">
              <a:solidFill>
                <a:srgbClr val="000000"/>
              </a:solidFill>
              <a:effectLst/>
              <a:latin typeface="Calibri" pitchFamily="34" charset="0"/>
            </a:endParaRPr>
          </a:p>
          <a:p>
            <a:pPr>
              <a:lnSpc>
                <a:spcPct val="80000"/>
              </a:lnSpc>
            </a:pPr>
            <a:r>
              <a:rPr lang="en-GB" sz="2300" b="1" dirty="0">
                <a:solidFill>
                  <a:srgbClr val="000000"/>
                </a:solidFill>
                <a:effectLst/>
                <a:latin typeface="Calibri" pitchFamily="34" charset="0"/>
              </a:rPr>
              <a:t>Physical geological data on bedrock types and underlying bedrock structures.</a:t>
            </a:r>
          </a:p>
          <a:p>
            <a:pPr>
              <a:lnSpc>
                <a:spcPct val="80000"/>
              </a:lnSpc>
              <a:buFont typeface="Wingdings" pitchFamily="2" charset="2"/>
              <a:buNone/>
            </a:pPr>
            <a:endParaRPr lang="en-GB" sz="2300" b="1" dirty="0">
              <a:solidFill>
                <a:srgbClr val="000000"/>
              </a:solidFill>
              <a:effectLst/>
              <a:latin typeface="Calibri" pitchFamily="34" charset="0"/>
            </a:endParaRPr>
          </a:p>
          <a:p>
            <a:pPr>
              <a:lnSpc>
                <a:spcPct val="80000"/>
              </a:lnSpc>
            </a:pPr>
            <a:r>
              <a:rPr lang="en-GB" sz="2300" b="1" dirty="0">
                <a:solidFill>
                  <a:srgbClr val="000000"/>
                </a:solidFill>
                <a:effectLst/>
                <a:latin typeface="Calibri" pitchFamily="34" charset="0"/>
              </a:rPr>
              <a:t>Physical information on superficial sediments and soil types.</a:t>
            </a:r>
          </a:p>
          <a:p>
            <a:pPr>
              <a:lnSpc>
                <a:spcPct val="80000"/>
              </a:lnSpc>
              <a:buFont typeface="Wingdings" pitchFamily="2" charset="2"/>
              <a:buNone/>
            </a:pPr>
            <a:endParaRPr lang="en-GB" sz="2300" b="1" dirty="0">
              <a:solidFill>
                <a:srgbClr val="000000"/>
              </a:solidFill>
              <a:effectLst/>
              <a:latin typeface="Calibri" pitchFamily="34" charset="0"/>
            </a:endParaRPr>
          </a:p>
          <a:p>
            <a:pPr>
              <a:lnSpc>
                <a:spcPct val="80000"/>
              </a:lnSpc>
            </a:pPr>
            <a:r>
              <a:rPr lang="en-GB" sz="2300" b="1" dirty="0">
                <a:solidFill>
                  <a:srgbClr val="000000"/>
                </a:solidFill>
                <a:effectLst/>
                <a:latin typeface="Calibri" pitchFamily="34" charset="0"/>
              </a:rPr>
              <a:t>Vegetation and associated animal life.</a:t>
            </a:r>
          </a:p>
          <a:p>
            <a:pPr>
              <a:lnSpc>
                <a:spcPct val="80000"/>
              </a:lnSpc>
              <a:buFont typeface="Wingdings" pitchFamily="2" charset="2"/>
              <a:buNone/>
            </a:pPr>
            <a:endParaRPr lang="en-GB" sz="2300" b="1" dirty="0">
              <a:solidFill>
                <a:srgbClr val="000000"/>
              </a:solidFill>
              <a:effectLst/>
              <a:latin typeface="Calibri" pitchFamily="34" charset="0"/>
            </a:endParaRPr>
          </a:p>
          <a:p>
            <a:pPr>
              <a:lnSpc>
                <a:spcPct val="80000"/>
              </a:lnSpc>
            </a:pPr>
            <a:r>
              <a:rPr lang="en-GB" sz="2300" b="1" dirty="0">
                <a:solidFill>
                  <a:srgbClr val="000000"/>
                </a:solidFill>
                <a:effectLst/>
                <a:latin typeface="Calibri" pitchFamily="34" charset="0"/>
              </a:rPr>
              <a:t>Archaeological remains.</a:t>
            </a:r>
          </a:p>
          <a:p>
            <a:pPr>
              <a:lnSpc>
                <a:spcPct val="80000"/>
              </a:lnSpc>
              <a:buFont typeface="Wingdings" pitchFamily="2" charset="2"/>
              <a:buNone/>
            </a:pPr>
            <a:endParaRPr lang="en-GB" sz="2300" b="1" dirty="0">
              <a:solidFill>
                <a:srgbClr val="000000"/>
              </a:solidFill>
              <a:effectLst/>
              <a:latin typeface="Calibri" pitchFamily="34" charset="0"/>
            </a:endParaRPr>
          </a:p>
          <a:p>
            <a:pPr>
              <a:lnSpc>
                <a:spcPct val="80000"/>
              </a:lnSpc>
            </a:pPr>
            <a:r>
              <a:rPr lang="en-GB" sz="2300" b="1" dirty="0">
                <a:solidFill>
                  <a:srgbClr val="000000"/>
                </a:solidFill>
                <a:effectLst/>
                <a:latin typeface="Calibri" pitchFamily="34" charset="0"/>
              </a:rPr>
              <a:t>These material information classes need to be viewed through models providing information on climate change, human subsistence, human behaviour and human beliefs.</a:t>
            </a:r>
          </a:p>
          <a:p>
            <a:pPr>
              <a:lnSpc>
                <a:spcPct val="80000"/>
              </a:lnSpc>
              <a:buFont typeface="Wingdings" pitchFamily="2" charset="2"/>
              <a:buNone/>
            </a:pPr>
            <a:r>
              <a:rPr lang="en-GB" sz="1800" dirty="0"/>
              <a:t/>
            </a:r>
            <a:br>
              <a:rPr lang="en-GB" sz="1800" dirty="0"/>
            </a:br>
            <a:endParaRPr lang="en-GB" sz="1800" dirty="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Rectangle 2"/>
          <p:cNvSpPr>
            <a:spLocks noGrp="1" noChangeArrowheads="1"/>
          </p:cNvSpPr>
          <p:nvPr>
            <p:ph type="title"/>
          </p:nvPr>
        </p:nvSpPr>
        <p:spPr/>
        <p:txBody>
          <a:bodyPr/>
          <a:lstStyle/>
          <a:p>
            <a:pPr eaLnBrk="1" hangingPunct="1"/>
            <a:r>
              <a:rPr lang="en-GB" b="1" dirty="0" smtClean="0">
                <a:solidFill>
                  <a:srgbClr val="000000"/>
                </a:solidFill>
                <a:effectLst/>
                <a:latin typeface="Calibri" pitchFamily="34" charset="0"/>
              </a:rPr>
              <a:t>Biological data</a:t>
            </a:r>
          </a:p>
        </p:txBody>
      </p:sp>
      <p:sp>
        <p:nvSpPr>
          <p:cNvPr id="39938" name="Rectangle 3"/>
          <p:cNvSpPr>
            <a:spLocks noGrp="1" noChangeArrowheads="1"/>
          </p:cNvSpPr>
          <p:nvPr>
            <p:ph sz="half" idx="1"/>
          </p:nvPr>
        </p:nvSpPr>
        <p:spPr/>
        <p:txBody>
          <a:bodyPr/>
          <a:lstStyle/>
          <a:p>
            <a:pPr eaLnBrk="1" hangingPunct="1"/>
            <a:r>
              <a:rPr lang="en-GB" b="1" dirty="0" smtClean="0">
                <a:solidFill>
                  <a:srgbClr val="000000"/>
                </a:solidFill>
                <a:effectLst/>
                <a:latin typeface="Calibri" pitchFamily="34" charset="0"/>
              </a:rPr>
              <a:t>Pollen</a:t>
            </a:r>
          </a:p>
          <a:p>
            <a:pPr eaLnBrk="1" hangingPunct="1"/>
            <a:r>
              <a:rPr lang="en-GB" b="1" dirty="0" smtClean="0">
                <a:solidFill>
                  <a:srgbClr val="000000"/>
                </a:solidFill>
                <a:effectLst/>
                <a:latin typeface="Calibri" pitchFamily="34" charset="0"/>
              </a:rPr>
              <a:t>Plant macrofossils</a:t>
            </a:r>
          </a:p>
          <a:p>
            <a:pPr eaLnBrk="1" hangingPunct="1"/>
            <a:r>
              <a:rPr lang="en-GB" b="1" dirty="0" smtClean="0">
                <a:solidFill>
                  <a:srgbClr val="000000"/>
                </a:solidFill>
                <a:effectLst/>
                <a:latin typeface="Calibri" pitchFamily="34" charset="0"/>
              </a:rPr>
              <a:t>Diatoms</a:t>
            </a:r>
          </a:p>
        </p:txBody>
      </p:sp>
      <p:sp>
        <p:nvSpPr>
          <p:cNvPr id="39939" name="Rectangle 4"/>
          <p:cNvSpPr>
            <a:spLocks noGrp="1" noChangeArrowheads="1"/>
          </p:cNvSpPr>
          <p:nvPr>
            <p:ph sz="half" idx="2"/>
          </p:nvPr>
        </p:nvSpPr>
        <p:spPr/>
        <p:txBody>
          <a:bodyPr/>
          <a:lstStyle/>
          <a:p>
            <a:pPr eaLnBrk="1" hangingPunct="1"/>
            <a:r>
              <a:rPr lang="en-GB" b="1" dirty="0" smtClean="0">
                <a:solidFill>
                  <a:srgbClr val="000000"/>
                </a:solidFill>
                <a:effectLst/>
                <a:latin typeface="Calibri" pitchFamily="34" charset="0"/>
              </a:rPr>
              <a:t>Vertebrates</a:t>
            </a:r>
          </a:p>
          <a:p>
            <a:pPr eaLnBrk="1" hangingPunct="1"/>
            <a:r>
              <a:rPr lang="en-GB" b="1" dirty="0" smtClean="0">
                <a:solidFill>
                  <a:srgbClr val="000000"/>
                </a:solidFill>
                <a:effectLst/>
                <a:latin typeface="Calibri" pitchFamily="34" charset="0"/>
              </a:rPr>
              <a:t>Molluscs</a:t>
            </a:r>
          </a:p>
          <a:p>
            <a:pPr eaLnBrk="1" hangingPunct="1"/>
            <a:r>
              <a:rPr lang="en-GB" b="1" dirty="0" smtClean="0">
                <a:solidFill>
                  <a:srgbClr val="000000"/>
                </a:solidFill>
                <a:effectLst/>
                <a:latin typeface="Calibri" pitchFamily="34" charset="0"/>
              </a:rPr>
              <a:t>Insects</a:t>
            </a:r>
          </a:p>
          <a:p>
            <a:pPr eaLnBrk="1" hangingPunct="1"/>
            <a:r>
              <a:rPr lang="en-GB" b="1" dirty="0" smtClean="0">
                <a:solidFill>
                  <a:srgbClr val="000000"/>
                </a:solidFill>
                <a:effectLst/>
                <a:latin typeface="Calibri" pitchFamily="34" charset="0"/>
              </a:rPr>
              <a:t>Ostracods</a:t>
            </a:r>
          </a:p>
          <a:p>
            <a:pPr eaLnBrk="1" hangingPunct="1"/>
            <a:r>
              <a:rPr lang="en-GB" b="1" dirty="0" smtClean="0">
                <a:solidFill>
                  <a:srgbClr val="000000"/>
                </a:solidFill>
                <a:effectLst/>
                <a:latin typeface="Calibri" pitchFamily="34" charset="0"/>
              </a:rPr>
              <a:t>Foraminifera</a:t>
            </a:r>
          </a:p>
          <a:p>
            <a:pPr eaLnBrk="1" hangingPunct="1"/>
            <a:r>
              <a:rPr lang="en-GB" b="1" dirty="0" smtClean="0">
                <a:solidFill>
                  <a:srgbClr val="000000"/>
                </a:solidFill>
                <a:effectLst/>
                <a:latin typeface="Calibri" pitchFamily="34" charset="0"/>
              </a:rPr>
              <a:t>Insects</a:t>
            </a: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5" name="Picture 2" descr="diatom"/>
          <p:cNvPicPr>
            <a:picLocks noChangeAspect="1" noChangeArrowheads="1"/>
          </p:cNvPicPr>
          <p:nvPr/>
        </p:nvPicPr>
        <p:blipFill>
          <a:blip r:embed="rId3" cstate="print"/>
          <a:srcRect/>
          <a:stretch>
            <a:fillRect/>
          </a:stretch>
        </p:blipFill>
        <p:spPr bwMode="auto">
          <a:xfrm>
            <a:off x="3419475" y="4221163"/>
            <a:ext cx="1428750" cy="2109787"/>
          </a:xfrm>
          <a:prstGeom prst="rect">
            <a:avLst/>
          </a:prstGeom>
          <a:noFill/>
          <a:ln w="9525">
            <a:noFill/>
            <a:miter lim="800000"/>
            <a:headEnd/>
            <a:tailEnd/>
          </a:ln>
        </p:spPr>
      </p:pic>
      <p:pic>
        <p:nvPicPr>
          <p:cNvPr id="41986" name="Picture 3" descr="Elph-exc"/>
          <p:cNvPicPr>
            <a:picLocks noChangeAspect="1" noChangeArrowheads="1"/>
          </p:cNvPicPr>
          <p:nvPr/>
        </p:nvPicPr>
        <p:blipFill>
          <a:blip r:embed="rId4" cstate="print"/>
          <a:srcRect/>
          <a:stretch>
            <a:fillRect/>
          </a:stretch>
        </p:blipFill>
        <p:spPr bwMode="auto">
          <a:xfrm>
            <a:off x="611188" y="620713"/>
            <a:ext cx="2105025" cy="2447925"/>
          </a:xfrm>
          <a:prstGeom prst="rect">
            <a:avLst/>
          </a:prstGeom>
          <a:noFill/>
          <a:ln w="9525">
            <a:noFill/>
            <a:miter lim="800000"/>
            <a:headEnd/>
            <a:tailEnd/>
          </a:ln>
        </p:spPr>
      </p:pic>
      <p:pic>
        <p:nvPicPr>
          <p:cNvPr id="41987" name="Picture 4" descr="fossilinsects"/>
          <p:cNvPicPr>
            <a:picLocks noChangeAspect="1" noChangeArrowheads="1"/>
          </p:cNvPicPr>
          <p:nvPr/>
        </p:nvPicPr>
        <p:blipFill>
          <a:blip r:embed="rId5" cstate="print"/>
          <a:srcRect/>
          <a:stretch>
            <a:fillRect/>
          </a:stretch>
        </p:blipFill>
        <p:spPr bwMode="auto">
          <a:xfrm>
            <a:off x="3203575" y="549275"/>
            <a:ext cx="1892300" cy="1238250"/>
          </a:xfrm>
          <a:prstGeom prst="rect">
            <a:avLst/>
          </a:prstGeom>
          <a:noFill/>
          <a:ln w="9525">
            <a:noFill/>
            <a:miter lim="800000"/>
            <a:headEnd/>
            <a:tailEnd/>
          </a:ln>
        </p:spPr>
      </p:pic>
      <p:pic>
        <p:nvPicPr>
          <p:cNvPr id="41988" name="Picture 5" descr="sprucepollen"/>
          <p:cNvPicPr>
            <a:picLocks noChangeAspect="1" noChangeArrowheads="1"/>
          </p:cNvPicPr>
          <p:nvPr/>
        </p:nvPicPr>
        <p:blipFill>
          <a:blip r:embed="rId6" cstate="print"/>
          <a:srcRect/>
          <a:stretch>
            <a:fillRect/>
          </a:stretch>
        </p:blipFill>
        <p:spPr bwMode="auto">
          <a:xfrm>
            <a:off x="611188" y="3860800"/>
            <a:ext cx="2222500" cy="1828800"/>
          </a:xfrm>
          <a:prstGeom prst="rect">
            <a:avLst/>
          </a:prstGeom>
          <a:noFill/>
          <a:ln w="9525">
            <a:noFill/>
            <a:miter lim="800000"/>
            <a:headEnd/>
            <a:tailEnd/>
          </a:ln>
        </p:spPr>
      </p:pic>
      <p:pic>
        <p:nvPicPr>
          <p:cNvPr id="41989" name="Picture 6" descr="mtrapbld1"/>
          <p:cNvPicPr>
            <a:picLocks noChangeAspect="1" noChangeArrowheads="1"/>
          </p:cNvPicPr>
          <p:nvPr/>
        </p:nvPicPr>
        <p:blipFill>
          <a:blip r:embed="rId7" cstate="print"/>
          <a:srcRect/>
          <a:stretch>
            <a:fillRect/>
          </a:stretch>
        </p:blipFill>
        <p:spPr bwMode="auto">
          <a:xfrm>
            <a:off x="6156325" y="4652963"/>
            <a:ext cx="2559050" cy="1770062"/>
          </a:xfrm>
          <a:prstGeom prst="rect">
            <a:avLst/>
          </a:prstGeom>
          <a:noFill/>
          <a:ln w="9525">
            <a:noFill/>
            <a:miter lim="800000"/>
            <a:headEnd/>
            <a:tailEnd/>
          </a:ln>
        </p:spPr>
      </p:pic>
      <p:pic>
        <p:nvPicPr>
          <p:cNvPr id="41990" name="Picture 7" descr="Wooly Rhino BMNH"/>
          <p:cNvPicPr>
            <a:picLocks noChangeAspect="1" noChangeArrowheads="1"/>
          </p:cNvPicPr>
          <p:nvPr/>
        </p:nvPicPr>
        <p:blipFill>
          <a:blip r:embed="rId8" cstate="print"/>
          <a:srcRect/>
          <a:stretch>
            <a:fillRect/>
          </a:stretch>
        </p:blipFill>
        <p:spPr bwMode="auto">
          <a:xfrm>
            <a:off x="5219700" y="1773238"/>
            <a:ext cx="3359150" cy="2519362"/>
          </a:xfrm>
          <a:prstGeom prst="rect">
            <a:avLst/>
          </a:prstGeom>
          <a:noFill/>
          <a:ln w="9525">
            <a:noFill/>
            <a:miter lim="800000"/>
            <a:headEnd/>
            <a:tailEnd/>
          </a:ln>
        </p:spPr>
      </p:pic>
      <p:sp>
        <p:nvSpPr>
          <p:cNvPr id="41991" name="Text Box 8"/>
          <p:cNvSpPr txBox="1">
            <a:spLocks noChangeArrowheads="1"/>
          </p:cNvSpPr>
          <p:nvPr/>
        </p:nvSpPr>
        <p:spPr bwMode="auto">
          <a:xfrm>
            <a:off x="5364163" y="549275"/>
            <a:ext cx="3225800" cy="701675"/>
          </a:xfrm>
          <a:prstGeom prst="rect">
            <a:avLst/>
          </a:prstGeom>
          <a:noFill/>
          <a:ln w="9525">
            <a:noFill/>
            <a:miter lim="800000"/>
            <a:headEnd/>
            <a:tailEnd/>
          </a:ln>
        </p:spPr>
        <p:txBody>
          <a:bodyPr wrap="none">
            <a:spAutoFit/>
          </a:bodyPr>
          <a:lstStyle/>
          <a:p>
            <a:r>
              <a:rPr lang="en-GB" sz="2000" b="1" dirty="0">
                <a:solidFill>
                  <a:srgbClr val="000000"/>
                </a:solidFill>
                <a:latin typeface="Calibri" pitchFamily="34" charset="0"/>
              </a:rPr>
              <a:t>A range of different types of </a:t>
            </a:r>
          </a:p>
          <a:p>
            <a:r>
              <a:rPr lang="en-GB" sz="2000" b="1" dirty="0">
                <a:solidFill>
                  <a:srgbClr val="000000"/>
                </a:solidFill>
                <a:latin typeface="Calibri" pitchFamily="34" charset="0"/>
              </a:rPr>
              <a:t>biological material</a:t>
            </a: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Rectangle 2"/>
          <p:cNvSpPr>
            <a:spLocks noGrp="1" noChangeArrowheads="1"/>
          </p:cNvSpPr>
          <p:nvPr>
            <p:ph type="title"/>
          </p:nvPr>
        </p:nvSpPr>
        <p:spPr/>
        <p:txBody>
          <a:bodyPr/>
          <a:lstStyle/>
          <a:p>
            <a:pPr eaLnBrk="1" hangingPunct="1"/>
            <a:r>
              <a:rPr lang="en-GB" sz="3600" b="1" dirty="0" smtClean="0">
                <a:solidFill>
                  <a:srgbClr val="000000"/>
                </a:solidFill>
                <a:effectLst/>
                <a:latin typeface="Calibri" pitchFamily="34" charset="0"/>
              </a:rPr>
              <a:t>Non-biological evidence</a:t>
            </a:r>
          </a:p>
        </p:txBody>
      </p:sp>
      <p:pic>
        <p:nvPicPr>
          <p:cNvPr id="44034" name="Picture 3" descr="Untitled 3"/>
          <p:cNvPicPr>
            <a:picLocks noGrp="1" noChangeAspect="1" noChangeArrowheads="1"/>
          </p:cNvPicPr>
          <p:nvPr>
            <p:ph sz="half" idx="1"/>
          </p:nvPr>
        </p:nvPicPr>
        <p:blipFill>
          <a:blip r:embed="rId3" cstate="print"/>
          <a:srcRect/>
          <a:stretch>
            <a:fillRect/>
          </a:stretch>
        </p:blipFill>
        <p:spPr>
          <a:xfrm>
            <a:off x="323850" y="1916113"/>
            <a:ext cx="2955925" cy="1966912"/>
          </a:xfrm>
        </p:spPr>
      </p:pic>
      <p:pic>
        <p:nvPicPr>
          <p:cNvPr id="44035" name="Picture 4" descr="Picture2"/>
          <p:cNvPicPr>
            <a:picLocks noGrp="1" noChangeAspect="1" noChangeArrowheads="1"/>
          </p:cNvPicPr>
          <p:nvPr>
            <p:ph sz="quarter" idx="2"/>
          </p:nvPr>
        </p:nvPicPr>
        <p:blipFill>
          <a:blip r:embed="rId4" cstate="print"/>
          <a:stretch>
            <a:fillRect/>
          </a:stretch>
        </p:blipFill>
        <p:spPr>
          <a:xfrm>
            <a:off x="5185133" y="1905000"/>
            <a:ext cx="2964734" cy="1981200"/>
          </a:xfrm>
        </p:spPr>
      </p:pic>
      <p:pic>
        <p:nvPicPr>
          <p:cNvPr id="44036" name="Picture 5" descr="Untitled 130"/>
          <p:cNvPicPr>
            <a:picLocks noGrp="1" noChangeAspect="1" noChangeArrowheads="1"/>
          </p:cNvPicPr>
          <p:nvPr>
            <p:ph sz="quarter" idx="3"/>
          </p:nvPr>
        </p:nvPicPr>
        <p:blipFill>
          <a:blip r:embed="rId5" cstate="print"/>
          <a:srcRect/>
          <a:stretch>
            <a:fillRect/>
          </a:stretch>
        </p:blipFill>
        <p:spPr>
          <a:xfrm>
            <a:off x="2843213" y="4149725"/>
            <a:ext cx="3546475" cy="2360613"/>
          </a:xfrm>
        </p:spPr>
      </p:pic>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Text Placeholder 2"/>
          <p:cNvSpPr>
            <a:spLocks noGrp="1"/>
          </p:cNvSpPr>
          <p:nvPr>
            <p:ph type="body" idx="1"/>
          </p:nvPr>
        </p:nvSpPr>
        <p:spPr>
          <a:xfrm>
            <a:off x="395536" y="2700868"/>
            <a:ext cx="8388424" cy="1500187"/>
          </a:xfrm>
        </p:spPr>
        <p:txBody>
          <a:bodyPr/>
          <a:lstStyle/>
          <a:p>
            <a:r>
              <a:rPr lang="en-GB" sz="3200" b="1" dirty="0" smtClean="0">
                <a:solidFill>
                  <a:srgbClr val="000000"/>
                </a:solidFill>
                <a:effectLst/>
              </a:rPr>
              <a:t>A yard stick for environmental change</a:t>
            </a:r>
            <a:endParaRPr lang="en-GB" sz="3200" b="1" dirty="0">
              <a:solidFill>
                <a:srgbClr val="000000"/>
              </a:solidFill>
              <a:effectLst/>
            </a:endParaRP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ctrTitle" idx="4294967295"/>
          </p:nvPr>
        </p:nvSpPr>
        <p:spPr>
          <a:xfrm>
            <a:off x="251520" y="2508250"/>
            <a:ext cx="7773988" cy="4349750"/>
          </a:xfrm>
        </p:spPr>
        <p:txBody>
          <a:bodyPr/>
          <a:lstStyle/>
          <a:p>
            <a:pPr algn="l"/>
            <a:r>
              <a:rPr lang="en-GB" sz="3600" b="1" dirty="0">
                <a:solidFill>
                  <a:srgbClr val="000000"/>
                </a:solidFill>
                <a:effectLst/>
                <a:latin typeface="Calibri" panose="020F0502020204030204" pitchFamily="34" charset="0"/>
              </a:rPr>
              <a:t>Landscapes are formed of a number of elements that interact at both the physical and the interpretative level.</a:t>
            </a:r>
            <a:br>
              <a:rPr lang="en-GB" sz="3600" b="1" dirty="0">
                <a:solidFill>
                  <a:srgbClr val="000000"/>
                </a:solidFill>
                <a:effectLst/>
                <a:latin typeface="Calibri" panose="020F0502020204030204" pitchFamily="34" charset="0"/>
              </a:rPr>
            </a:br>
            <a:r>
              <a:rPr lang="en-GB" sz="1500" b="1" dirty="0">
                <a:effectLst>
                  <a:outerShdw blurRad="38100" dist="38100" dir="2700000" algn="tl">
                    <a:srgbClr val="000000">
                      <a:alpha val="43137"/>
                    </a:srgbClr>
                  </a:outerShdw>
                </a:effectLst>
                <a:latin typeface="Calibri" panose="020F0502020204030204" pitchFamily="34" charset="0"/>
              </a:rPr>
              <a:t/>
            </a:r>
            <a:br>
              <a:rPr lang="en-GB" sz="1500" b="1" dirty="0">
                <a:effectLst>
                  <a:outerShdw blurRad="38100" dist="38100" dir="2700000" algn="tl">
                    <a:srgbClr val="000000">
                      <a:alpha val="43137"/>
                    </a:srgbClr>
                  </a:outerShdw>
                </a:effectLst>
                <a:latin typeface="Calibri" panose="020F0502020204030204" pitchFamily="34" charset="0"/>
              </a:rPr>
            </a:br>
            <a:r>
              <a:rPr lang="en-GB" sz="1500" b="1" dirty="0">
                <a:effectLst>
                  <a:outerShdw blurRad="38100" dist="38100" dir="2700000" algn="tl">
                    <a:srgbClr val="000000">
                      <a:alpha val="43137"/>
                    </a:srgbClr>
                  </a:outerShdw>
                </a:effectLst>
                <a:latin typeface="Calibri" panose="020F0502020204030204" pitchFamily="34" charset="0"/>
              </a:rPr>
              <a:t>	</a:t>
            </a: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3"/>
          <p:cNvSpPr>
            <a:spLocks noGrp="1" noChangeArrowheads="1"/>
          </p:cNvSpPr>
          <p:nvPr>
            <p:ph type="body" sz="half" idx="1"/>
          </p:nvPr>
        </p:nvSpPr>
        <p:spPr>
          <a:xfrm>
            <a:off x="250825" y="1196975"/>
            <a:ext cx="4038600" cy="4530725"/>
          </a:xfrm>
        </p:spPr>
        <p:txBody>
          <a:bodyPr>
            <a:normAutofit fontScale="92500" lnSpcReduction="10000"/>
          </a:bodyPr>
          <a:lstStyle/>
          <a:p>
            <a:pPr>
              <a:lnSpc>
                <a:spcPct val="80000"/>
              </a:lnSpc>
            </a:pPr>
            <a:r>
              <a:rPr lang="en-GB" sz="2000" dirty="0">
                <a:solidFill>
                  <a:srgbClr val="000000"/>
                </a:solidFill>
                <a:effectLst/>
                <a:latin typeface="Calibri" pitchFamily="34" charset="0"/>
              </a:rPr>
              <a:t>Modern landscapes are formed from the aggregate of properties derived from past processes and landscapes.  In order for us to understand modern landscapes and perceive ancient landscapes we must isolate different elements to determine origin of features.</a:t>
            </a:r>
          </a:p>
          <a:p>
            <a:pPr>
              <a:lnSpc>
                <a:spcPct val="80000"/>
              </a:lnSpc>
              <a:buFont typeface="Wingdings" pitchFamily="2" charset="2"/>
              <a:buNone/>
            </a:pPr>
            <a:endParaRPr lang="en-GB" sz="2000" dirty="0">
              <a:solidFill>
                <a:srgbClr val="000000"/>
              </a:solidFill>
              <a:effectLst/>
              <a:latin typeface="Calibri" pitchFamily="34" charset="0"/>
            </a:endParaRPr>
          </a:p>
          <a:p>
            <a:pPr>
              <a:lnSpc>
                <a:spcPct val="80000"/>
              </a:lnSpc>
            </a:pPr>
            <a:r>
              <a:rPr lang="en-GB" sz="2000" dirty="0">
                <a:solidFill>
                  <a:srgbClr val="000000"/>
                </a:solidFill>
                <a:effectLst/>
                <a:latin typeface="Calibri" pitchFamily="34" charset="0"/>
              </a:rPr>
              <a:t>Landscapes are cumulative, they consist of a sum of their parts but are more than that because of the interaction between the sum of their parts.  If this is so how can we fully understand them if we are recreating them from a part of the sum of their parts.</a:t>
            </a:r>
          </a:p>
          <a:p>
            <a:pPr>
              <a:lnSpc>
                <a:spcPct val="80000"/>
              </a:lnSpc>
              <a:buFont typeface="Wingdings" pitchFamily="2" charset="2"/>
              <a:buNone/>
            </a:pPr>
            <a:r>
              <a:rPr lang="en-GB" sz="2000" dirty="0"/>
              <a:t/>
            </a:r>
            <a:br>
              <a:rPr lang="en-GB" sz="2000" dirty="0"/>
            </a:br>
            <a:endParaRPr lang="en-GB" sz="2000" dirty="0"/>
          </a:p>
        </p:txBody>
      </p:sp>
      <p:pic>
        <p:nvPicPr>
          <p:cNvPr id="26628" name="Picture 4" descr="Downland view from Trundle"/>
          <p:cNvPicPr>
            <a:picLocks noGrp="1" noChangeAspect="1" noChangeArrowheads="1"/>
          </p:cNvPicPr>
          <p:nvPr>
            <p:ph sz="half" idx="2"/>
          </p:nvPr>
        </p:nvPicPr>
        <p:blipFill>
          <a:blip r:embed="rId3" cstate="print"/>
          <a:stretch>
            <a:fillRect/>
          </a:stretch>
        </p:blipFill>
        <p:spPr>
          <a:xfrm>
            <a:off x="4648200" y="2351087"/>
            <a:ext cx="4038600" cy="3028950"/>
          </a:xfrm>
          <a:noFill/>
          <a:ln/>
        </p:spPr>
      </p:pic>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3" name="Rectangle 5"/>
          <p:cNvSpPr>
            <a:spLocks noGrp="1" noChangeArrowheads="1"/>
          </p:cNvSpPr>
          <p:nvPr>
            <p:ph type="title"/>
          </p:nvPr>
        </p:nvSpPr>
        <p:spPr/>
        <p:txBody>
          <a:bodyPr/>
          <a:lstStyle/>
          <a:p>
            <a:endParaRPr lang="en-US"/>
          </a:p>
        </p:txBody>
      </p:sp>
      <p:sp>
        <p:nvSpPr>
          <p:cNvPr id="27651" name="Rectangle 3"/>
          <p:cNvSpPr>
            <a:spLocks noGrp="1" noChangeArrowheads="1"/>
          </p:cNvSpPr>
          <p:nvPr>
            <p:ph type="body" sz="half" idx="1"/>
          </p:nvPr>
        </p:nvSpPr>
        <p:spPr/>
        <p:txBody>
          <a:bodyPr/>
          <a:lstStyle/>
          <a:p>
            <a:pPr>
              <a:lnSpc>
                <a:spcPct val="80000"/>
              </a:lnSpc>
            </a:pPr>
            <a:r>
              <a:rPr lang="en-GB" sz="1600" dirty="0">
                <a:solidFill>
                  <a:srgbClr val="000000"/>
                </a:solidFill>
                <a:effectLst/>
                <a:latin typeface="Calibri" pitchFamily="34" charset="0"/>
              </a:rPr>
              <a:t>If we are to understand landscapes we must understand the different elements in the landscape.</a:t>
            </a:r>
          </a:p>
          <a:p>
            <a:pPr>
              <a:lnSpc>
                <a:spcPct val="80000"/>
              </a:lnSpc>
              <a:buFont typeface="Wingdings" pitchFamily="2" charset="2"/>
              <a:buNone/>
            </a:pPr>
            <a:endParaRPr lang="en-GB" sz="1600" dirty="0">
              <a:solidFill>
                <a:srgbClr val="000000"/>
              </a:solidFill>
              <a:effectLst/>
              <a:latin typeface="Calibri" pitchFamily="34" charset="0"/>
            </a:endParaRPr>
          </a:p>
          <a:p>
            <a:pPr>
              <a:lnSpc>
                <a:spcPct val="80000"/>
              </a:lnSpc>
            </a:pPr>
            <a:r>
              <a:rPr lang="en-GB" sz="1600" dirty="0">
                <a:solidFill>
                  <a:srgbClr val="000000"/>
                </a:solidFill>
                <a:effectLst/>
                <a:latin typeface="Calibri" pitchFamily="34" charset="0"/>
              </a:rPr>
              <a:t>How do we know what the ‘natural environment or landscape’ was like?  What does this term mean to different people?</a:t>
            </a:r>
          </a:p>
          <a:p>
            <a:pPr>
              <a:lnSpc>
                <a:spcPct val="80000"/>
              </a:lnSpc>
              <a:buFont typeface="Wingdings" pitchFamily="2" charset="2"/>
              <a:buNone/>
            </a:pPr>
            <a:endParaRPr lang="en-GB" sz="1600" dirty="0">
              <a:solidFill>
                <a:srgbClr val="000000"/>
              </a:solidFill>
              <a:effectLst/>
              <a:latin typeface="Calibri" pitchFamily="34" charset="0"/>
            </a:endParaRPr>
          </a:p>
          <a:p>
            <a:pPr>
              <a:lnSpc>
                <a:spcPct val="80000"/>
              </a:lnSpc>
            </a:pPr>
            <a:r>
              <a:rPr lang="en-GB" sz="1600" dirty="0">
                <a:solidFill>
                  <a:srgbClr val="000000"/>
                </a:solidFill>
                <a:effectLst/>
                <a:latin typeface="Calibri" pitchFamily="34" charset="0"/>
              </a:rPr>
              <a:t>Part of our investigation of the past landscape is dependant on the principle of </a:t>
            </a:r>
            <a:r>
              <a:rPr lang="en-GB" sz="1600" dirty="0" err="1">
                <a:solidFill>
                  <a:srgbClr val="000000"/>
                </a:solidFill>
                <a:effectLst/>
                <a:latin typeface="Calibri" pitchFamily="34" charset="0"/>
              </a:rPr>
              <a:t>uniformitarianism</a:t>
            </a:r>
            <a:r>
              <a:rPr lang="en-GB" sz="1600" dirty="0">
                <a:solidFill>
                  <a:srgbClr val="000000"/>
                </a:solidFill>
                <a:effectLst/>
                <a:latin typeface="Calibri" pitchFamily="34" charset="0"/>
              </a:rPr>
              <a:t> i.e. ‘the present is the key to the past’.  However this is only part of the investigation,  others would claim that such principles cannot be applied to the human view of the past.</a:t>
            </a:r>
          </a:p>
          <a:p>
            <a:pPr>
              <a:lnSpc>
                <a:spcPct val="80000"/>
              </a:lnSpc>
              <a:buFont typeface="Wingdings" pitchFamily="2" charset="2"/>
              <a:buNone/>
            </a:pPr>
            <a:r>
              <a:rPr lang="en-GB" sz="1600" dirty="0"/>
              <a:t/>
            </a:r>
            <a:br>
              <a:rPr lang="en-GB" sz="1600" dirty="0"/>
            </a:br>
            <a:endParaRPr lang="en-GB" sz="1600" dirty="0"/>
          </a:p>
        </p:txBody>
      </p:sp>
      <p:pic>
        <p:nvPicPr>
          <p:cNvPr id="27652" name="Picture 4" descr="Pictured"/>
          <p:cNvPicPr>
            <a:picLocks noGrp="1" noChangeAspect="1" noChangeArrowheads="1"/>
          </p:cNvPicPr>
          <p:nvPr>
            <p:ph sz="half" idx="2"/>
          </p:nvPr>
        </p:nvPicPr>
        <p:blipFill>
          <a:blip r:embed="rId3" cstate="print"/>
          <a:srcRect/>
          <a:stretch>
            <a:fillRect/>
          </a:stretch>
        </p:blipFill>
        <p:spPr>
          <a:xfrm>
            <a:off x="4643438" y="2060575"/>
            <a:ext cx="4038600" cy="2743200"/>
          </a:xfrm>
          <a:noFill/>
          <a:ln/>
        </p:spPr>
      </p:pic>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p:txBody>
          <a:bodyPr/>
          <a:lstStyle/>
          <a:p>
            <a:endParaRPr lang="en-US"/>
          </a:p>
        </p:txBody>
      </p:sp>
      <p:sp>
        <p:nvSpPr>
          <p:cNvPr id="28675" name="Rectangle 3"/>
          <p:cNvSpPr>
            <a:spLocks noGrp="1" noChangeArrowheads="1"/>
          </p:cNvSpPr>
          <p:nvPr>
            <p:ph idx="1"/>
          </p:nvPr>
        </p:nvSpPr>
        <p:spPr>
          <a:xfrm>
            <a:off x="395288" y="2133600"/>
            <a:ext cx="4619625" cy="4530725"/>
          </a:xfrm>
        </p:spPr>
        <p:txBody>
          <a:bodyPr/>
          <a:lstStyle/>
          <a:p>
            <a:pPr>
              <a:lnSpc>
                <a:spcPct val="80000"/>
              </a:lnSpc>
            </a:pPr>
            <a:r>
              <a:rPr lang="en-GB" sz="2000" dirty="0">
                <a:solidFill>
                  <a:srgbClr val="000000"/>
                </a:solidFill>
                <a:effectLst/>
                <a:latin typeface="Calibri" pitchFamily="34" charset="0"/>
              </a:rPr>
              <a:t>We can think about understanding past landscapes as a series of palimpsest or maps of overlays onto the base map.  Each overlay maps different elements or contains information on different elements.</a:t>
            </a:r>
          </a:p>
          <a:p>
            <a:pPr>
              <a:lnSpc>
                <a:spcPct val="80000"/>
              </a:lnSpc>
              <a:buFont typeface="Wingdings" pitchFamily="2" charset="2"/>
              <a:buNone/>
            </a:pPr>
            <a:endParaRPr lang="en-GB" sz="2000" dirty="0">
              <a:solidFill>
                <a:srgbClr val="000000"/>
              </a:solidFill>
              <a:effectLst/>
              <a:latin typeface="Calibri" pitchFamily="34" charset="0"/>
            </a:endParaRPr>
          </a:p>
          <a:p>
            <a:pPr>
              <a:lnSpc>
                <a:spcPct val="80000"/>
              </a:lnSpc>
            </a:pPr>
            <a:r>
              <a:rPr lang="en-GB" sz="2000" dirty="0">
                <a:solidFill>
                  <a:srgbClr val="000000"/>
                </a:solidFill>
                <a:effectLst/>
                <a:latin typeface="Calibri" pitchFamily="34" charset="0"/>
              </a:rPr>
              <a:t>This is very much like how a GIS (Geographical Information System) program works.</a:t>
            </a:r>
          </a:p>
          <a:p>
            <a:pPr>
              <a:lnSpc>
                <a:spcPct val="80000"/>
              </a:lnSpc>
              <a:buFont typeface="Wingdings" pitchFamily="2" charset="2"/>
              <a:buNone/>
            </a:pPr>
            <a:r>
              <a:rPr lang="en-GB" sz="2000" dirty="0"/>
              <a:t/>
            </a:r>
            <a:br>
              <a:rPr lang="en-GB" sz="2000" dirty="0"/>
            </a:br>
            <a:endParaRPr lang="en-GB" sz="2000" dirty="0"/>
          </a:p>
        </p:txBody>
      </p:sp>
      <p:grpSp>
        <p:nvGrpSpPr>
          <p:cNvPr id="2" name="Group 27"/>
          <p:cNvGrpSpPr>
            <a:grpSpLocks/>
          </p:cNvGrpSpPr>
          <p:nvPr/>
        </p:nvGrpSpPr>
        <p:grpSpPr bwMode="auto">
          <a:xfrm>
            <a:off x="5867400" y="1916113"/>
            <a:ext cx="3097213" cy="4319587"/>
            <a:chOff x="2880" y="1344"/>
            <a:chExt cx="1951" cy="2721"/>
          </a:xfrm>
        </p:grpSpPr>
        <p:grpSp>
          <p:nvGrpSpPr>
            <p:cNvPr id="3" name="Group 12"/>
            <p:cNvGrpSpPr>
              <a:grpSpLocks/>
            </p:cNvGrpSpPr>
            <p:nvPr/>
          </p:nvGrpSpPr>
          <p:grpSpPr bwMode="auto">
            <a:xfrm>
              <a:off x="2880" y="3521"/>
              <a:ext cx="1724" cy="544"/>
              <a:chOff x="2925" y="3294"/>
              <a:chExt cx="1724" cy="544"/>
            </a:xfrm>
          </p:grpSpPr>
          <p:sp>
            <p:nvSpPr>
              <p:cNvPr id="28679" name="AutoShape 7"/>
              <p:cNvSpPr>
                <a:spLocks noChangeArrowheads="1"/>
              </p:cNvSpPr>
              <p:nvPr/>
            </p:nvSpPr>
            <p:spPr bwMode="auto">
              <a:xfrm>
                <a:off x="2925" y="3294"/>
                <a:ext cx="1724" cy="544"/>
              </a:xfrm>
              <a:prstGeom prst="flowChartInputOutput">
                <a:avLst/>
              </a:prstGeom>
              <a:solidFill>
                <a:schemeClr val="accent1"/>
              </a:solidFill>
              <a:ln w="9525">
                <a:solidFill>
                  <a:schemeClr val="tx1"/>
                </a:solidFill>
                <a:miter lim="800000"/>
                <a:headEnd/>
                <a:tailEnd/>
              </a:ln>
              <a:effectLst/>
            </p:spPr>
            <p:txBody>
              <a:bodyPr wrap="none" anchor="ctr"/>
              <a:lstStyle/>
              <a:p>
                <a:endParaRPr lang="en-GB"/>
              </a:p>
            </p:txBody>
          </p:sp>
          <p:sp>
            <p:nvSpPr>
              <p:cNvPr id="28683" name="Freeform 11"/>
              <p:cNvSpPr>
                <a:spLocks/>
              </p:cNvSpPr>
              <p:nvPr/>
            </p:nvSpPr>
            <p:spPr bwMode="auto">
              <a:xfrm>
                <a:off x="3016" y="3430"/>
                <a:ext cx="1179" cy="408"/>
              </a:xfrm>
              <a:custGeom>
                <a:avLst/>
                <a:gdLst/>
                <a:ahLst/>
                <a:cxnLst>
                  <a:cxn ang="0">
                    <a:pos x="182" y="272"/>
                  </a:cxn>
                  <a:cxn ang="0">
                    <a:pos x="318" y="45"/>
                  </a:cxn>
                  <a:cxn ang="0">
                    <a:pos x="544" y="0"/>
                  </a:cxn>
                  <a:cxn ang="0">
                    <a:pos x="907" y="136"/>
                  </a:cxn>
                  <a:cxn ang="0">
                    <a:pos x="1134" y="318"/>
                  </a:cxn>
                  <a:cxn ang="0">
                    <a:pos x="1179" y="408"/>
                  </a:cxn>
                  <a:cxn ang="0">
                    <a:pos x="0" y="408"/>
                  </a:cxn>
                  <a:cxn ang="0">
                    <a:pos x="182" y="272"/>
                  </a:cxn>
                </a:cxnLst>
                <a:rect l="0" t="0" r="r" b="b"/>
                <a:pathLst>
                  <a:path w="1179" h="408">
                    <a:moveTo>
                      <a:pt x="182" y="272"/>
                    </a:moveTo>
                    <a:lnTo>
                      <a:pt x="318" y="45"/>
                    </a:lnTo>
                    <a:lnTo>
                      <a:pt x="544" y="0"/>
                    </a:lnTo>
                    <a:lnTo>
                      <a:pt x="907" y="136"/>
                    </a:lnTo>
                    <a:lnTo>
                      <a:pt x="1134" y="318"/>
                    </a:lnTo>
                    <a:lnTo>
                      <a:pt x="1179" y="408"/>
                    </a:lnTo>
                    <a:lnTo>
                      <a:pt x="0" y="408"/>
                    </a:lnTo>
                    <a:lnTo>
                      <a:pt x="182" y="272"/>
                    </a:lnTo>
                    <a:close/>
                  </a:path>
                </a:pathLst>
              </a:custGeom>
              <a:solidFill>
                <a:schemeClr val="folHlink"/>
              </a:solidFill>
              <a:ln w="9525">
                <a:solidFill>
                  <a:schemeClr val="tx1"/>
                </a:solidFill>
                <a:round/>
                <a:headEnd/>
                <a:tailEnd/>
              </a:ln>
              <a:effectLst/>
            </p:spPr>
            <p:txBody>
              <a:bodyPr/>
              <a:lstStyle/>
              <a:p>
                <a:endParaRPr lang="en-GB"/>
              </a:p>
            </p:txBody>
          </p:sp>
        </p:grpSp>
        <p:grpSp>
          <p:nvGrpSpPr>
            <p:cNvPr id="4" name="Group 17"/>
            <p:cNvGrpSpPr>
              <a:grpSpLocks/>
            </p:cNvGrpSpPr>
            <p:nvPr/>
          </p:nvGrpSpPr>
          <p:grpSpPr bwMode="auto">
            <a:xfrm>
              <a:off x="2925" y="2886"/>
              <a:ext cx="1724" cy="544"/>
              <a:chOff x="884" y="3203"/>
              <a:chExt cx="1724" cy="544"/>
            </a:xfrm>
          </p:grpSpPr>
          <p:sp>
            <p:nvSpPr>
              <p:cNvPr id="28678" name="AutoShape 6"/>
              <p:cNvSpPr>
                <a:spLocks noChangeArrowheads="1"/>
              </p:cNvSpPr>
              <p:nvPr/>
            </p:nvSpPr>
            <p:spPr bwMode="auto">
              <a:xfrm>
                <a:off x="884" y="3203"/>
                <a:ext cx="1724" cy="544"/>
              </a:xfrm>
              <a:prstGeom prst="flowChartInputOutput">
                <a:avLst/>
              </a:prstGeom>
              <a:solidFill>
                <a:schemeClr val="accent1"/>
              </a:solidFill>
              <a:ln w="9525">
                <a:solidFill>
                  <a:schemeClr val="tx1"/>
                </a:solidFill>
                <a:miter lim="800000"/>
                <a:headEnd/>
                <a:tailEnd/>
              </a:ln>
              <a:effectLst/>
            </p:spPr>
            <p:txBody>
              <a:bodyPr wrap="none" anchor="ctr"/>
              <a:lstStyle/>
              <a:p>
                <a:endParaRPr lang="en-GB"/>
              </a:p>
            </p:txBody>
          </p:sp>
          <p:sp>
            <p:nvSpPr>
              <p:cNvPr id="28685" name="Freeform 13"/>
              <p:cNvSpPr>
                <a:spLocks/>
              </p:cNvSpPr>
              <p:nvPr/>
            </p:nvSpPr>
            <p:spPr bwMode="auto">
              <a:xfrm>
                <a:off x="975" y="3506"/>
                <a:ext cx="1406" cy="166"/>
              </a:xfrm>
              <a:custGeom>
                <a:avLst/>
                <a:gdLst/>
                <a:ahLst/>
                <a:cxnLst>
                  <a:cxn ang="0">
                    <a:pos x="0" y="106"/>
                  </a:cxn>
                  <a:cxn ang="0">
                    <a:pos x="272" y="15"/>
                  </a:cxn>
                  <a:cxn ang="0">
                    <a:pos x="499" y="106"/>
                  </a:cxn>
                  <a:cxn ang="0">
                    <a:pos x="816" y="151"/>
                  </a:cxn>
                  <a:cxn ang="0">
                    <a:pos x="1179" y="15"/>
                  </a:cxn>
                  <a:cxn ang="0">
                    <a:pos x="1406" y="60"/>
                  </a:cxn>
                </a:cxnLst>
                <a:rect l="0" t="0" r="r" b="b"/>
                <a:pathLst>
                  <a:path w="1406" h="166">
                    <a:moveTo>
                      <a:pt x="0" y="106"/>
                    </a:moveTo>
                    <a:cubicBezTo>
                      <a:pt x="94" y="60"/>
                      <a:pt x="189" y="15"/>
                      <a:pt x="272" y="15"/>
                    </a:cubicBezTo>
                    <a:cubicBezTo>
                      <a:pt x="355" y="15"/>
                      <a:pt x="408" y="83"/>
                      <a:pt x="499" y="106"/>
                    </a:cubicBezTo>
                    <a:cubicBezTo>
                      <a:pt x="590" y="129"/>
                      <a:pt x="703" y="166"/>
                      <a:pt x="816" y="151"/>
                    </a:cubicBezTo>
                    <a:cubicBezTo>
                      <a:pt x="929" y="136"/>
                      <a:pt x="1081" y="30"/>
                      <a:pt x="1179" y="15"/>
                    </a:cubicBezTo>
                    <a:cubicBezTo>
                      <a:pt x="1277" y="0"/>
                      <a:pt x="1341" y="30"/>
                      <a:pt x="1406" y="60"/>
                    </a:cubicBezTo>
                  </a:path>
                </a:pathLst>
              </a:custGeom>
              <a:noFill/>
              <a:ln w="9525" cap="flat">
                <a:solidFill>
                  <a:schemeClr val="tx1"/>
                </a:solidFill>
                <a:prstDash val="dash"/>
                <a:round/>
                <a:headEnd/>
                <a:tailEnd/>
              </a:ln>
              <a:effectLst/>
            </p:spPr>
            <p:txBody>
              <a:bodyPr/>
              <a:lstStyle/>
              <a:p>
                <a:endParaRPr lang="en-GB"/>
              </a:p>
            </p:txBody>
          </p:sp>
          <p:sp>
            <p:nvSpPr>
              <p:cNvPr id="28687" name="Freeform 15"/>
              <p:cNvSpPr>
                <a:spLocks/>
              </p:cNvSpPr>
              <p:nvPr/>
            </p:nvSpPr>
            <p:spPr bwMode="auto">
              <a:xfrm>
                <a:off x="1111" y="3203"/>
                <a:ext cx="1315" cy="302"/>
              </a:xfrm>
              <a:custGeom>
                <a:avLst/>
                <a:gdLst/>
                <a:ahLst/>
                <a:cxnLst>
                  <a:cxn ang="0">
                    <a:pos x="0" y="227"/>
                  </a:cxn>
                  <a:cxn ang="0">
                    <a:pos x="363" y="136"/>
                  </a:cxn>
                  <a:cxn ang="0">
                    <a:pos x="544" y="272"/>
                  </a:cxn>
                  <a:cxn ang="0">
                    <a:pos x="771" y="272"/>
                  </a:cxn>
                  <a:cxn ang="0">
                    <a:pos x="1089" y="91"/>
                  </a:cxn>
                  <a:cxn ang="0">
                    <a:pos x="1315" y="0"/>
                  </a:cxn>
                </a:cxnLst>
                <a:rect l="0" t="0" r="r" b="b"/>
                <a:pathLst>
                  <a:path w="1315" h="302">
                    <a:moveTo>
                      <a:pt x="0" y="227"/>
                    </a:moveTo>
                    <a:cubicBezTo>
                      <a:pt x="136" y="177"/>
                      <a:pt x="272" y="128"/>
                      <a:pt x="363" y="136"/>
                    </a:cubicBezTo>
                    <a:cubicBezTo>
                      <a:pt x="454" y="144"/>
                      <a:pt x="476" y="249"/>
                      <a:pt x="544" y="272"/>
                    </a:cubicBezTo>
                    <a:cubicBezTo>
                      <a:pt x="612" y="295"/>
                      <a:pt x="680" y="302"/>
                      <a:pt x="771" y="272"/>
                    </a:cubicBezTo>
                    <a:cubicBezTo>
                      <a:pt x="862" y="242"/>
                      <a:pt x="998" y="136"/>
                      <a:pt x="1089" y="91"/>
                    </a:cubicBezTo>
                    <a:cubicBezTo>
                      <a:pt x="1180" y="46"/>
                      <a:pt x="1247" y="23"/>
                      <a:pt x="1315" y="0"/>
                    </a:cubicBezTo>
                  </a:path>
                </a:pathLst>
              </a:custGeom>
              <a:noFill/>
              <a:ln w="9525" cap="flat">
                <a:solidFill>
                  <a:schemeClr val="tx1"/>
                </a:solidFill>
                <a:prstDash val="dash"/>
                <a:round/>
                <a:headEnd/>
                <a:tailEnd/>
              </a:ln>
              <a:effectLst/>
            </p:spPr>
            <p:txBody>
              <a:bodyPr/>
              <a:lstStyle/>
              <a:p>
                <a:endParaRPr lang="en-GB"/>
              </a:p>
            </p:txBody>
          </p:sp>
          <p:sp>
            <p:nvSpPr>
              <p:cNvPr id="28688" name="Freeform 16"/>
              <p:cNvSpPr>
                <a:spLocks/>
              </p:cNvSpPr>
              <p:nvPr/>
            </p:nvSpPr>
            <p:spPr bwMode="auto">
              <a:xfrm>
                <a:off x="1156" y="3203"/>
                <a:ext cx="953" cy="205"/>
              </a:xfrm>
              <a:custGeom>
                <a:avLst/>
                <a:gdLst/>
                <a:ahLst/>
                <a:cxnLst>
                  <a:cxn ang="0">
                    <a:pos x="0" y="91"/>
                  </a:cxn>
                  <a:cxn ang="0">
                    <a:pos x="182" y="46"/>
                  </a:cxn>
                  <a:cxn ang="0">
                    <a:pos x="454" y="136"/>
                  </a:cxn>
                  <a:cxn ang="0">
                    <a:pos x="681" y="182"/>
                  </a:cxn>
                  <a:cxn ang="0">
                    <a:pos x="953" y="0"/>
                  </a:cxn>
                </a:cxnLst>
                <a:rect l="0" t="0" r="r" b="b"/>
                <a:pathLst>
                  <a:path w="953" h="205">
                    <a:moveTo>
                      <a:pt x="0" y="91"/>
                    </a:moveTo>
                    <a:cubicBezTo>
                      <a:pt x="53" y="65"/>
                      <a:pt x="106" y="39"/>
                      <a:pt x="182" y="46"/>
                    </a:cubicBezTo>
                    <a:cubicBezTo>
                      <a:pt x="258" y="53"/>
                      <a:pt x="371" y="113"/>
                      <a:pt x="454" y="136"/>
                    </a:cubicBezTo>
                    <a:cubicBezTo>
                      <a:pt x="537" y="159"/>
                      <a:pt x="598" y="205"/>
                      <a:pt x="681" y="182"/>
                    </a:cubicBezTo>
                    <a:cubicBezTo>
                      <a:pt x="764" y="159"/>
                      <a:pt x="858" y="79"/>
                      <a:pt x="953" y="0"/>
                    </a:cubicBezTo>
                  </a:path>
                </a:pathLst>
              </a:custGeom>
              <a:noFill/>
              <a:ln w="9525" cap="flat">
                <a:solidFill>
                  <a:schemeClr val="tx1"/>
                </a:solidFill>
                <a:prstDash val="dash"/>
                <a:round/>
                <a:headEnd/>
                <a:tailEnd/>
              </a:ln>
              <a:effectLst/>
            </p:spPr>
            <p:txBody>
              <a:bodyPr/>
              <a:lstStyle/>
              <a:p>
                <a:endParaRPr lang="en-GB"/>
              </a:p>
            </p:txBody>
          </p:sp>
        </p:grpSp>
        <p:grpSp>
          <p:nvGrpSpPr>
            <p:cNvPr id="5" name="Group 21"/>
            <p:cNvGrpSpPr>
              <a:grpSpLocks/>
            </p:cNvGrpSpPr>
            <p:nvPr/>
          </p:nvGrpSpPr>
          <p:grpSpPr bwMode="auto">
            <a:xfrm>
              <a:off x="3107" y="1344"/>
              <a:ext cx="1724" cy="544"/>
              <a:chOff x="3560" y="1298"/>
              <a:chExt cx="1724" cy="544"/>
            </a:xfrm>
          </p:grpSpPr>
          <p:sp>
            <p:nvSpPr>
              <p:cNvPr id="28676" name="AutoShape 4"/>
              <p:cNvSpPr>
                <a:spLocks noChangeArrowheads="1"/>
              </p:cNvSpPr>
              <p:nvPr/>
            </p:nvSpPr>
            <p:spPr bwMode="auto">
              <a:xfrm>
                <a:off x="3560" y="1298"/>
                <a:ext cx="1724" cy="544"/>
              </a:xfrm>
              <a:prstGeom prst="flowChartInputOutput">
                <a:avLst/>
              </a:prstGeom>
              <a:solidFill>
                <a:schemeClr val="accent1"/>
              </a:solidFill>
              <a:ln w="9525">
                <a:solidFill>
                  <a:schemeClr val="tx1"/>
                </a:solidFill>
                <a:miter lim="800000"/>
                <a:headEnd/>
                <a:tailEnd/>
              </a:ln>
              <a:effectLst/>
            </p:spPr>
            <p:txBody>
              <a:bodyPr wrap="none" anchor="ctr"/>
              <a:lstStyle/>
              <a:p>
                <a:endParaRPr lang="en-GB"/>
              </a:p>
            </p:txBody>
          </p:sp>
          <p:sp>
            <p:nvSpPr>
              <p:cNvPr id="28691" name="Line 19"/>
              <p:cNvSpPr>
                <a:spLocks noChangeShapeType="1"/>
              </p:cNvSpPr>
              <p:nvPr/>
            </p:nvSpPr>
            <p:spPr bwMode="auto">
              <a:xfrm flipV="1">
                <a:off x="3742" y="1298"/>
                <a:ext cx="1406" cy="272"/>
              </a:xfrm>
              <a:prstGeom prst="line">
                <a:avLst/>
              </a:prstGeom>
              <a:noFill/>
              <a:ln w="38100" cmpd="dbl">
                <a:solidFill>
                  <a:srgbClr val="FF0000"/>
                </a:solidFill>
                <a:round/>
                <a:headEnd/>
                <a:tailEnd/>
              </a:ln>
              <a:effectLst/>
            </p:spPr>
            <p:txBody>
              <a:bodyPr/>
              <a:lstStyle/>
              <a:p>
                <a:endParaRPr lang="en-GB"/>
              </a:p>
            </p:txBody>
          </p:sp>
          <p:sp>
            <p:nvSpPr>
              <p:cNvPr id="28692" name="Line 20"/>
              <p:cNvSpPr>
                <a:spLocks noChangeShapeType="1"/>
              </p:cNvSpPr>
              <p:nvPr/>
            </p:nvSpPr>
            <p:spPr bwMode="auto">
              <a:xfrm>
                <a:off x="4422" y="1434"/>
                <a:ext cx="363" cy="408"/>
              </a:xfrm>
              <a:prstGeom prst="line">
                <a:avLst/>
              </a:prstGeom>
              <a:noFill/>
              <a:ln w="38100" cmpd="dbl">
                <a:solidFill>
                  <a:srgbClr val="FF0000"/>
                </a:solidFill>
                <a:round/>
                <a:headEnd/>
                <a:tailEnd/>
              </a:ln>
              <a:effectLst/>
            </p:spPr>
            <p:txBody>
              <a:bodyPr/>
              <a:lstStyle/>
              <a:p>
                <a:endParaRPr lang="en-GB"/>
              </a:p>
            </p:txBody>
          </p:sp>
        </p:grpSp>
        <p:grpSp>
          <p:nvGrpSpPr>
            <p:cNvPr id="6" name="Group 23"/>
            <p:cNvGrpSpPr>
              <a:grpSpLocks/>
            </p:cNvGrpSpPr>
            <p:nvPr/>
          </p:nvGrpSpPr>
          <p:grpSpPr bwMode="auto">
            <a:xfrm>
              <a:off x="3016" y="2205"/>
              <a:ext cx="1724" cy="545"/>
              <a:chOff x="3560" y="2205"/>
              <a:chExt cx="1724" cy="545"/>
            </a:xfrm>
          </p:grpSpPr>
          <p:sp>
            <p:nvSpPr>
              <p:cNvPr id="28680" name="AutoShape 8"/>
              <p:cNvSpPr>
                <a:spLocks noChangeArrowheads="1"/>
              </p:cNvSpPr>
              <p:nvPr/>
            </p:nvSpPr>
            <p:spPr bwMode="auto">
              <a:xfrm>
                <a:off x="3560" y="2205"/>
                <a:ext cx="1724" cy="544"/>
              </a:xfrm>
              <a:prstGeom prst="flowChartInputOutput">
                <a:avLst/>
              </a:prstGeom>
              <a:noFill/>
              <a:ln w="9525">
                <a:solidFill>
                  <a:schemeClr val="tx1"/>
                </a:solidFill>
                <a:miter lim="800000"/>
                <a:headEnd/>
                <a:tailEnd/>
              </a:ln>
              <a:effectLst/>
            </p:spPr>
            <p:txBody>
              <a:bodyPr wrap="none" anchor="ctr"/>
              <a:lstStyle/>
              <a:p>
                <a:endParaRPr lang="en-GB"/>
              </a:p>
            </p:txBody>
          </p:sp>
          <p:sp>
            <p:nvSpPr>
              <p:cNvPr id="28694" name="Freeform 22"/>
              <p:cNvSpPr>
                <a:spLocks/>
              </p:cNvSpPr>
              <p:nvPr/>
            </p:nvSpPr>
            <p:spPr bwMode="auto">
              <a:xfrm>
                <a:off x="4195" y="2205"/>
                <a:ext cx="242" cy="545"/>
              </a:xfrm>
              <a:custGeom>
                <a:avLst/>
                <a:gdLst/>
                <a:ahLst/>
                <a:cxnLst>
                  <a:cxn ang="0">
                    <a:pos x="0" y="545"/>
                  </a:cxn>
                  <a:cxn ang="0">
                    <a:pos x="137" y="409"/>
                  </a:cxn>
                  <a:cxn ang="0">
                    <a:pos x="227" y="227"/>
                  </a:cxn>
                  <a:cxn ang="0">
                    <a:pos x="46" y="0"/>
                  </a:cxn>
                </a:cxnLst>
                <a:rect l="0" t="0" r="r" b="b"/>
                <a:pathLst>
                  <a:path w="242" h="545">
                    <a:moveTo>
                      <a:pt x="0" y="545"/>
                    </a:moveTo>
                    <a:cubicBezTo>
                      <a:pt x="49" y="503"/>
                      <a:pt x="99" y="462"/>
                      <a:pt x="137" y="409"/>
                    </a:cubicBezTo>
                    <a:cubicBezTo>
                      <a:pt x="175" y="356"/>
                      <a:pt x="242" y="295"/>
                      <a:pt x="227" y="227"/>
                    </a:cubicBezTo>
                    <a:cubicBezTo>
                      <a:pt x="212" y="159"/>
                      <a:pt x="129" y="79"/>
                      <a:pt x="46" y="0"/>
                    </a:cubicBezTo>
                  </a:path>
                </a:pathLst>
              </a:custGeom>
              <a:noFill/>
              <a:ln w="38100" cmpd="sng">
                <a:solidFill>
                  <a:srgbClr val="0000FF"/>
                </a:solidFill>
                <a:round/>
                <a:headEnd type="none" w="med" len="med"/>
                <a:tailEnd type="triangle" w="med" len="med"/>
              </a:ln>
              <a:effectLst/>
            </p:spPr>
            <p:txBody>
              <a:bodyPr/>
              <a:lstStyle/>
              <a:p>
                <a:endParaRPr lang="en-GB"/>
              </a:p>
            </p:txBody>
          </p:sp>
        </p:grpSp>
        <p:sp>
          <p:nvSpPr>
            <p:cNvPr id="28696" name="Line 24"/>
            <p:cNvSpPr>
              <a:spLocks noChangeShapeType="1"/>
            </p:cNvSpPr>
            <p:nvPr/>
          </p:nvSpPr>
          <p:spPr bwMode="auto">
            <a:xfrm flipV="1">
              <a:off x="2880" y="1888"/>
              <a:ext cx="227" cy="2177"/>
            </a:xfrm>
            <a:prstGeom prst="line">
              <a:avLst/>
            </a:prstGeom>
            <a:noFill/>
            <a:ln w="9525">
              <a:solidFill>
                <a:schemeClr val="tx1"/>
              </a:solidFill>
              <a:round/>
              <a:headEnd/>
              <a:tailEnd/>
            </a:ln>
            <a:effectLst/>
          </p:spPr>
          <p:txBody>
            <a:bodyPr/>
            <a:lstStyle/>
            <a:p>
              <a:endParaRPr lang="en-GB"/>
            </a:p>
          </p:txBody>
        </p:sp>
        <p:sp>
          <p:nvSpPr>
            <p:cNvPr id="28697" name="Line 25"/>
            <p:cNvSpPr>
              <a:spLocks noChangeShapeType="1"/>
            </p:cNvSpPr>
            <p:nvPr/>
          </p:nvSpPr>
          <p:spPr bwMode="auto">
            <a:xfrm flipV="1">
              <a:off x="4241" y="1842"/>
              <a:ext cx="272" cy="2223"/>
            </a:xfrm>
            <a:prstGeom prst="line">
              <a:avLst/>
            </a:prstGeom>
            <a:noFill/>
            <a:ln w="9525">
              <a:solidFill>
                <a:schemeClr val="tx1"/>
              </a:solidFill>
              <a:round/>
              <a:headEnd/>
              <a:tailEnd/>
            </a:ln>
            <a:effectLst/>
          </p:spPr>
          <p:txBody>
            <a:bodyPr/>
            <a:lstStyle/>
            <a:p>
              <a:endParaRPr lang="en-GB"/>
            </a:p>
          </p:txBody>
        </p:sp>
        <p:sp>
          <p:nvSpPr>
            <p:cNvPr id="28698" name="Line 26"/>
            <p:cNvSpPr>
              <a:spLocks noChangeShapeType="1"/>
            </p:cNvSpPr>
            <p:nvPr/>
          </p:nvSpPr>
          <p:spPr bwMode="auto">
            <a:xfrm flipH="1">
              <a:off x="4604" y="1344"/>
              <a:ext cx="226" cy="2177"/>
            </a:xfrm>
            <a:prstGeom prst="line">
              <a:avLst/>
            </a:prstGeom>
            <a:noFill/>
            <a:ln w="9525">
              <a:solidFill>
                <a:schemeClr val="tx1"/>
              </a:solidFill>
              <a:round/>
              <a:headEnd/>
              <a:tailEnd/>
            </a:ln>
            <a:effectLst/>
          </p:spPr>
          <p:txBody>
            <a:bodyPr/>
            <a:lstStyle/>
            <a:p>
              <a:endParaRPr lang="en-GB"/>
            </a:p>
          </p:txBody>
        </p:sp>
      </p:grpSp>
      <p:sp>
        <p:nvSpPr>
          <p:cNvPr id="28700" name="Text Box 28"/>
          <p:cNvSpPr txBox="1">
            <a:spLocks noChangeArrowheads="1"/>
          </p:cNvSpPr>
          <p:nvPr/>
        </p:nvSpPr>
        <p:spPr bwMode="auto">
          <a:xfrm>
            <a:off x="5003800" y="2060575"/>
            <a:ext cx="1712913" cy="4133850"/>
          </a:xfrm>
          <a:prstGeom prst="rect">
            <a:avLst/>
          </a:prstGeom>
          <a:noFill/>
          <a:ln w="9525">
            <a:noFill/>
            <a:miter lim="800000"/>
            <a:headEnd/>
            <a:tailEnd/>
          </a:ln>
          <a:effectLst/>
        </p:spPr>
        <p:txBody>
          <a:bodyPr>
            <a:spAutoFit/>
          </a:bodyPr>
          <a:lstStyle/>
          <a:p>
            <a:r>
              <a:rPr lang="en-GB" sz="1400" b="1"/>
              <a:t>Human activity</a:t>
            </a:r>
          </a:p>
          <a:p>
            <a:endParaRPr lang="en-GB" sz="1400" b="1"/>
          </a:p>
          <a:p>
            <a:endParaRPr lang="en-GB" sz="1400" b="1"/>
          </a:p>
          <a:p>
            <a:endParaRPr lang="en-GB" sz="1400" b="1"/>
          </a:p>
          <a:p>
            <a:endParaRPr lang="en-GB" sz="1400" b="1"/>
          </a:p>
          <a:p>
            <a:endParaRPr lang="en-GB" sz="1400" b="1"/>
          </a:p>
          <a:p>
            <a:endParaRPr lang="en-GB" sz="1400" b="1"/>
          </a:p>
          <a:p>
            <a:r>
              <a:rPr lang="en-GB" sz="1400" b="1"/>
              <a:t>Rivers</a:t>
            </a:r>
          </a:p>
          <a:p>
            <a:endParaRPr lang="en-GB" sz="1400" b="1"/>
          </a:p>
          <a:p>
            <a:endParaRPr lang="en-GB" sz="1400" b="1"/>
          </a:p>
          <a:p>
            <a:endParaRPr lang="en-GB" sz="1400" b="1"/>
          </a:p>
          <a:p>
            <a:endParaRPr lang="en-GB" sz="1400" b="1"/>
          </a:p>
          <a:p>
            <a:r>
              <a:rPr lang="en-GB" sz="1400" b="1"/>
              <a:t>Contours</a:t>
            </a:r>
          </a:p>
          <a:p>
            <a:endParaRPr lang="en-GB" sz="1400" b="1"/>
          </a:p>
          <a:p>
            <a:endParaRPr lang="en-GB" sz="1400" b="1"/>
          </a:p>
          <a:p>
            <a:endParaRPr lang="en-GB" sz="1400" b="1"/>
          </a:p>
          <a:p>
            <a:endParaRPr lang="en-GB" sz="1400" b="1"/>
          </a:p>
          <a:p>
            <a:endParaRPr lang="en-GB" sz="1400" b="1"/>
          </a:p>
          <a:p>
            <a:r>
              <a:rPr lang="en-GB" sz="1400" b="1"/>
              <a:t>Geology</a:t>
            </a:r>
          </a:p>
        </p:txBody>
      </p:sp>
      <p:sp>
        <p:nvSpPr>
          <p:cNvPr id="28701" name="Rectangle 29"/>
          <p:cNvSpPr>
            <a:spLocks noChangeArrowheads="1"/>
          </p:cNvSpPr>
          <p:nvPr/>
        </p:nvSpPr>
        <p:spPr bwMode="auto">
          <a:xfrm>
            <a:off x="5003800" y="1557338"/>
            <a:ext cx="4140200" cy="4824412"/>
          </a:xfrm>
          <a:prstGeom prst="rect">
            <a:avLst/>
          </a:prstGeom>
          <a:noFill/>
          <a:ln w="9525">
            <a:solidFill>
              <a:schemeClr val="tx1"/>
            </a:solidFill>
            <a:miter lim="800000"/>
            <a:headEnd/>
            <a:tailEnd/>
          </a:ln>
          <a:effectLst/>
        </p:spPr>
        <p:txBody>
          <a:bodyPr wrap="none" anchor="ctr"/>
          <a:lstStyle/>
          <a:p>
            <a:endParaRPr lang="en-GB"/>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Rectangle 2"/>
          <p:cNvSpPr>
            <a:spLocks noGrp="1" noChangeArrowheads="1"/>
          </p:cNvSpPr>
          <p:nvPr>
            <p:ph type="title"/>
          </p:nvPr>
        </p:nvSpPr>
        <p:spPr/>
        <p:txBody>
          <a:bodyPr/>
          <a:lstStyle/>
          <a:p>
            <a:pPr eaLnBrk="1" hangingPunct="1"/>
            <a:r>
              <a:rPr lang="en-GB" b="1" dirty="0" smtClean="0">
                <a:solidFill>
                  <a:srgbClr val="000000"/>
                </a:solidFill>
                <a:effectLst/>
                <a:latin typeface="Calibri" pitchFamily="34" charset="0"/>
              </a:rPr>
              <a:t>Questions to address</a:t>
            </a:r>
          </a:p>
        </p:txBody>
      </p:sp>
      <p:sp>
        <p:nvSpPr>
          <p:cNvPr id="59395" name="Rectangle 3"/>
          <p:cNvSpPr>
            <a:spLocks noGrp="1" noChangeArrowheads="1"/>
          </p:cNvSpPr>
          <p:nvPr>
            <p:ph idx="1"/>
          </p:nvPr>
        </p:nvSpPr>
        <p:spPr/>
        <p:txBody>
          <a:bodyPr>
            <a:normAutofit fontScale="85000" lnSpcReduction="10000"/>
          </a:bodyPr>
          <a:lstStyle/>
          <a:p>
            <a:pPr eaLnBrk="1" hangingPunct="1">
              <a:defRPr/>
            </a:pPr>
            <a:r>
              <a:rPr lang="en-GB" sz="2800" dirty="0">
                <a:solidFill>
                  <a:srgbClr val="000000"/>
                </a:solidFill>
                <a:effectLst/>
                <a:latin typeface="Calibri" pitchFamily="34" charset="0"/>
              </a:rPr>
              <a:t>What was the environment like?</a:t>
            </a:r>
          </a:p>
          <a:p>
            <a:pPr eaLnBrk="1" hangingPunct="1">
              <a:defRPr/>
            </a:pPr>
            <a:r>
              <a:rPr lang="en-GB" sz="2800" dirty="0">
                <a:solidFill>
                  <a:srgbClr val="000000"/>
                </a:solidFill>
                <a:effectLst/>
                <a:latin typeface="Calibri" pitchFamily="34" charset="0"/>
              </a:rPr>
              <a:t>How did the environment change over time?</a:t>
            </a:r>
          </a:p>
          <a:p>
            <a:pPr eaLnBrk="1" hangingPunct="1">
              <a:defRPr/>
            </a:pPr>
            <a:r>
              <a:rPr lang="en-GB" sz="2800" dirty="0">
                <a:solidFill>
                  <a:srgbClr val="000000"/>
                </a:solidFill>
                <a:effectLst/>
                <a:latin typeface="Calibri" pitchFamily="34" charset="0"/>
              </a:rPr>
              <a:t>How quickly do the environment change?</a:t>
            </a:r>
          </a:p>
          <a:p>
            <a:pPr eaLnBrk="1" hangingPunct="1">
              <a:defRPr/>
            </a:pPr>
            <a:r>
              <a:rPr lang="en-GB" sz="2800" dirty="0">
                <a:solidFill>
                  <a:srgbClr val="000000"/>
                </a:solidFill>
                <a:effectLst/>
                <a:latin typeface="Calibri" pitchFamily="34" charset="0"/>
              </a:rPr>
              <a:t>What were people using in the environment?</a:t>
            </a:r>
          </a:p>
          <a:p>
            <a:pPr eaLnBrk="1" hangingPunct="1">
              <a:defRPr/>
            </a:pPr>
            <a:r>
              <a:rPr lang="en-GB" sz="2800" dirty="0">
                <a:solidFill>
                  <a:srgbClr val="000000"/>
                </a:solidFill>
                <a:effectLst/>
                <a:latin typeface="Calibri" pitchFamily="34" charset="0"/>
              </a:rPr>
              <a:t>How were people using the environment?</a:t>
            </a:r>
          </a:p>
          <a:p>
            <a:pPr eaLnBrk="1" hangingPunct="1">
              <a:defRPr/>
            </a:pPr>
            <a:r>
              <a:rPr lang="en-GB" sz="2800" dirty="0">
                <a:solidFill>
                  <a:srgbClr val="000000"/>
                </a:solidFill>
                <a:effectLst/>
                <a:latin typeface="Calibri" pitchFamily="34" charset="0"/>
              </a:rPr>
              <a:t>What impact were the people having on the environment?</a:t>
            </a:r>
          </a:p>
          <a:p>
            <a:pPr eaLnBrk="1" hangingPunct="1">
              <a:defRPr/>
            </a:pPr>
            <a:r>
              <a:rPr lang="en-GB" sz="2800" dirty="0">
                <a:solidFill>
                  <a:srgbClr val="000000"/>
                </a:solidFill>
                <a:effectLst/>
                <a:latin typeface="Calibri" pitchFamily="34" charset="0"/>
              </a:rPr>
              <a:t>What impact did the environment have on the</a:t>
            </a:r>
            <a:r>
              <a:rPr lang="en-GB" sz="2800" dirty="0">
                <a:solidFill>
                  <a:srgbClr val="000000"/>
                </a:solidFill>
                <a:effectLst>
                  <a:outerShdw blurRad="38100" dist="38100" dir="2700000" algn="tl">
                    <a:srgbClr val="FFFFFF"/>
                  </a:outerShdw>
                </a:effectLst>
                <a:latin typeface="Calibri" pitchFamily="34" charset="0"/>
              </a:rPr>
              <a:t> </a:t>
            </a:r>
            <a:r>
              <a:rPr lang="en-GB" sz="2800" dirty="0">
                <a:solidFill>
                  <a:srgbClr val="000000"/>
                </a:solidFill>
                <a:effectLst/>
                <a:latin typeface="Calibri" pitchFamily="34" charset="0"/>
              </a:rPr>
              <a:t>people of the past?</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Facet</Template>
  <TotalTime>1895</TotalTime>
  <Words>724</Words>
  <Application>Microsoft Office PowerPoint</Application>
  <PresentationFormat>On-screen Show (4:3)</PresentationFormat>
  <Paragraphs>129</Paragraphs>
  <Slides>32</Slides>
  <Notes>25</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32</vt:i4>
      </vt:variant>
    </vt:vector>
  </HeadingPairs>
  <TitlesOfParts>
    <vt:vector size="40" baseType="lpstr">
      <vt:lpstr>Arial</vt:lpstr>
      <vt:lpstr>Calibri</vt:lpstr>
      <vt:lpstr>Tahoma</vt:lpstr>
      <vt:lpstr>Times New Roman</vt:lpstr>
      <vt:lpstr>Trebuchet MS</vt:lpstr>
      <vt:lpstr>Wingdings</vt:lpstr>
      <vt:lpstr>Wingdings 3</vt:lpstr>
      <vt:lpstr>Facet</vt:lpstr>
      <vt:lpstr>THEMES AND CONCEPTS: RECONSTRUCTING PAST ENVIRONMENTS</vt:lpstr>
      <vt:lpstr>How do we get from this …</vt:lpstr>
      <vt:lpstr>… to this</vt:lpstr>
      <vt:lpstr>Why is it important to understand something about the environment and landscape? </vt:lpstr>
      <vt:lpstr>Important to our understanding of human settlement, past events and diet </vt:lpstr>
      <vt:lpstr>PowerPoint Presentation</vt:lpstr>
      <vt:lpstr>PowerPoint Presentation</vt:lpstr>
      <vt:lpstr>Landscapes of the past are:</vt:lpstr>
      <vt:lpstr>PowerPoint Presentation</vt:lpstr>
      <vt:lpstr>PowerPoint Presentation</vt:lpstr>
      <vt:lpstr>PowerPoint Presentation</vt:lpstr>
      <vt:lpstr>Arctic open tundra landscape</vt:lpstr>
      <vt:lpstr>Subarctic semi-open birch forest</vt:lpstr>
      <vt:lpstr>Boreal spruce/pine forest</vt:lpstr>
      <vt:lpstr>Mixed oak woodland</vt:lpstr>
      <vt:lpstr>Europe 17-20ka B.P.</vt:lpstr>
      <vt:lpstr>Europe during the last interglacial, 125ka B.P.</vt:lpstr>
      <vt:lpstr>PowerPoint Presentation</vt:lpstr>
      <vt:lpstr>PowerPoint Presentation</vt:lpstr>
      <vt:lpstr>PowerPoint Presentation</vt:lpstr>
      <vt:lpstr>Fields of environmental archaeology</vt:lpstr>
      <vt:lpstr>PowerPoint Presentation</vt:lpstr>
      <vt:lpstr>PowerPoint Presentation</vt:lpstr>
      <vt:lpstr>Biological data</vt:lpstr>
      <vt:lpstr>PowerPoint Presentation</vt:lpstr>
      <vt:lpstr>Non-biological evidence</vt:lpstr>
      <vt:lpstr>PowerPoint Presentation</vt:lpstr>
      <vt:lpstr>Landscapes are formed of a number of elements that interact at both the physical and the interpretative level.   </vt:lpstr>
      <vt:lpstr>PowerPoint Presentation</vt:lpstr>
      <vt:lpstr>PowerPoint Presentation</vt:lpstr>
      <vt:lpstr>PowerPoint Presentation</vt:lpstr>
      <vt:lpstr>Questions to address</vt:lpstr>
    </vt:vector>
  </TitlesOfParts>
  <Company>University of Wales Lampeter</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SR014</dc:creator>
  <cp:lastModifiedBy>Martin Bates</cp:lastModifiedBy>
  <cp:revision>33</cp:revision>
  <dcterms:created xsi:type="dcterms:W3CDTF">2005-01-05T10:30:23Z</dcterms:created>
  <dcterms:modified xsi:type="dcterms:W3CDTF">2015-09-29T08:11:33Z</dcterms:modified>
</cp:coreProperties>
</file>