
<file path=[Content_Types].xml><?xml version="1.0" encoding="utf-8"?>
<Types xmlns="http://schemas.openxmlformats.org/package/2006/content-types">
  <Default Extension="png" ContentType="image/png"/>
  <Default Extension="rels" ContentType="application/vnd.openxmlformats-package.relationships+xml"/>
  <Default Extension="xml" ContentType="application/xml"/>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officeDocument/2006/relationships/extended-properties" Target="docProps/app.xml"/><Relationship Id="rId2" Type="http://schemas.openxmlformats.org/package/2006/relationships/metadata/core-properties" Target="docProps/core.xml"/><Relationship Id="rId1" Type="http://schemas.openxmlformats.org/officeDocument/2006/relationships/officeDocument" Target="ppt/presentation.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sldIdLst>
    <p:sldId id="256" r:id="rId2"/>
    <p:sldId id="261" r:id="rId3"/>
    <p:sldId id="258" r:id="rId4"/>
    <p:sldId id="260" r:id="rId5"/>
    <p:sldId id="257" r:id="rId6"/>
    <p:sldId id="262" r:id="rId7"/>
    <p:sldId id="263" r:id="rId8"/>
    <p:sldId id="264" r:id="rId9"/>
    <p:sldId id="265" r:id="rId10"/>
    <p:sldId id="266" r:id="rId11"/>
  </p:sldIdLst>
  <p:sldSz cx="12192000" cy="6858000"/>
  <p:notesSz cx="6858000" cy="9144000"/>
  <p:defaultText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defaultTextStyle>
  <p:extLst>
    <p:ext uri="{521415D9-36F7-43E2-AB2F-B90AF26B5E84}">
      <p14:sectionLst xmlns:p14="http://schemas.microsoft.com/office/powerpoint/2010/main">
        <p14:section name="Default Section" id="{44DFDE76-A0AD-4C0A-B57C-A1E0688AD775}">
          <p14:sldIdLst>
            <p14:sldId id="256"/>
            <p14:sldId id="261"/>
            <p14:sldId id="258"/>
            <p14:sldId id="260"/>
            <p14:sldId id="257"/>
            <p14:sldId id="262"/>
            <p14:sldId id="263"/>
            <p14:sldId id="264"/>
            <p14:sldId id="265"/>
            <p14:sldId id="266"/>
          </p14:sldIdLst>
        </p14:section>
        <p14:section name="Untitled Section" id="{2B6065F3-EABC-48E8-8FEB-F8AB0F2EFEED}">
          <p14:sldIdLst/>
        </p14:section>
        <p14:section name="Untitled Section" id="{166F795D-C82D-44BB-AAA3-3B1FFE55885D}">
          <p14:sldIdLst/>
        </p14:section>
      </p14:sectionLst>
    </p:ext>
    <p:ext uri="{EFAFB233-063F-42B5-8137-9DF3F51BA10A}">
      <p15:sldGuideLst xmlns:p15="http://schemas.microsoft.com/office/powerpoint/2012/main"/>
    </p:ext>
  </p:extLst>
</p:presentation>
</file>

<file path=ppt/presProps.xml><?xml version="1.0" encoding="utf-8"?>
<p:presentationPr xmlns:a="http://schemas.openxmlformats.org/drawingml/2006/main" xmlns:r="http://schemas.openxmlformats.org/officeDocument/2006/relationships" xmlns:p="http://schemas.openxmlformats.org/presentationml/2006/main">
  <p:extLst>
    <p:ext uri="{E76CE94A-603C-4142-B9EB-6D1370010A27}">
      <p14:discardImageEditData xmlns:p14="http://schemas.microsoft.com/office/powerpoint/2010/main" val="0"/>
    </p:ext>
    <p:ext uri="{D31A062A-798A-4329-ABDD-BBA856620510}">
      <p14:defaultImageDpi xmlns:p14="http://schemas.microsoft.com/office/powerpoint/2010/main" val="32767"/>
    </p:ext>
    <p:ext uri="{FD5EFAAD-0ECE-453E-9831-46B23BE46B34}">
      <p15:chartTrackingRefBased xmlns:p15="http://schemas.microsoft.com/office/powerpoint/2012/main" val="1"/>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horzBarState="maximized">
    <p:restoredLeft sz="19966" autoAdjust="0"/>
    <p:restoredTop sz="94660"/>
  </p:normalViewPr>
  <p:slideViewPr>
    <p:cSldViewPr snapToGrid="0">
      <p:cViewPr varScale="1">
        <p:scale>
          <a:sx n="86" d="100"/>
          <a:sy n="86" d="100"/>
        </p:scale>
        <p:origin x="114" y="168"/>
      </p:cViewPr>
      <p:guideLst/>
    </p:cSldViewPr>
  </p:slideViewPr>
  <p:notesTextViewPr>
    <p:cViewPr>
      <p:scale>
        <a:sx n="1" d="1"/>
        <a:sy n="1" d="1"/>
      </p:scale>
      <p:origin x="0" y="0"/>
    </p:cViewPr>
  </p:notesTextViewPr>
  <p:gridSpacing cx="72008" cy="72008"/>
</p:viewPr>
</file>

<file path=ppt/_rels/presentation.xml.rels><?xml version="1.0" encoding="UTF-8" standalone="yes"?>
<Relationships xmlns="http://schemas.openxmlformats.org/package/2006/relationships"><Relationship Id="rId8" Type="http://schemas.openxmlformats.org/officeDocument/2006/relationships/slide" Target="slides/slide7.xml"/><Relationship Id="rId13" Type="http://schemas.openxmlformats.org/officeDocument/2006/relationships/viewProps" Target="viewProps.xml"/><Relationship Id="rId3" Type="http://schemas.openxmlformats.org/officeDocument/2006/relationships/slide" Target="slides/slide2.xml"/><Relationship Id="rId7" Type="http://schemas.openxmlformats.org/officeDocument/2006/relationships/slide" Target="slides/slide6.xml"/><Relationship Id="rId12" Type="http://schemas.openxmlformats.org/officeDocument/2006/relationships/presProps" Target="presProps.xml"/><Relationship Id="rId2" Type="http://schemas.openxmlformats.org/officeDocument/2006/relationships/slide" Target="slides/slide1.xml"/><Relationship Id="rId1" Type="http://schemas.openxmlformats.org/officeDocument/2006/relationships/slideMaster" Target="slideMasters/slideMaster1.xml"/><Relationship Id="rId6" Type="http://schemas.openxmlformats.org/officeDocument/2006/relationships/slide" Target="slides/slide5.xml"/><Relationship Id="rId11" Type="http://schemas.openxmlformats.org/officeDocument/2006/relationships/slide" Target="slides/slide10.xml"/><Relationship Id="rId5" Type="http://schemas.openxmlformats.org/officeDocument/2006/relationships/slide" Target="slides/slide4.xml"/><Relationship Id="rId15" Type="http://schemas.openxmlformats.org/officeDocument/2006/relationships/tableStyles" Target="tableStyles.xml"/><Relationship Id="rId10" Type="http://schemas.openxmlformats.org/officeDocument/2006/relationships/slide" Target="slides/slide9.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theme" Target="theme/theme1.xml"/></Relationship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type="title" preserve="1">
  <p:cSld name="Title Slide">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A9EA8B3-8A5B-4C5C-A9C2-947022FC302B}"/>
              </a:ext>
            </a:extLst>
          </p:cNvPr>
          <p:cNvSpPr>
            <a:spLocks noGrp="1"/>
          </p:cNvSpPr>
          <p:nvPr>
            <p:ph type="ctrTitle"/>
          </p:nvPr>
        </p:nvSpPr>
        <p:spPr>
          <a:xfrm>
            <a:off x="1524000" y="1122363"/>
            <a:ext cx="9144000" cy="2387600"/>
          </a:xfrm>
        </p:spPr>
        <p:txBody>
          <a:bodyPr anchor="b"/>
          <a:lstStyle>
            <a:lvl1pPr algn="ctr">
              <a:defRPr sz="6000"/>
            </a:lvl1pPr>
          </a:lstStyle>
          <a:p>
            <a:r>
              <a:rPr lang="en-US"/>
              <a:t>Click to edit Master title style</a:t>
            </a:r>
            <a:endParaRPr lang="en-GB"/>
          </a:p>
        </p:txBody>
      </p:sp>
      <p:sp>
        <p:nvSpPr>
          <p:cNvPr id="3" name="Subtitle 2">
            <a:extLst>
              <a:ext uri="{FF2B5EF4-FFF2-40B4-BE49-F238E27FC236}">
                <a16:creationId xmlns:a16="http://schemas.microsoft.com/office/drawing/2014/main" id="{AAE3275C-EE12-459B-A4AF-82514D7701B1}"/>
              </a:ext>
            </a:extLst>
          </p:cNvPr>
          <p:cNvSpPr>
            <a:spLocks noGrp="1"/>
          </p:cNvSpPr>
          <p:nvPr>
            <p:ph type="subTitle" idx="1"/>
          </p:nvPr>
        </p:nvSpPr>
        <p:spPr>
          <a:xfrm>
            <a:off x="1524000" y="3602038"/>
            <a:ext cx="9144000" cy="1655762"/>
          </a:xfrm>
        </p:spPr>
        <p:txBody>
          <a:bodyPr/>
          <a:lstStyle>
            <a:lvl1pPr marL="0" indent="0" algn="ctr">
              <a:buNone/>
              <a:defRPr sz="2400"/>
            </a:lvl1pPr>
            <a:lvl2pPr marL="457200" indent="0" algn="ctr">
              <a:buNone/>
              <a:defRPr sz="2000"/>
            </a:lvl2pPr>
            <a:lvl3pPr marL="914400" indent="0" algn="ctr">
              <a:buNone/>
              <a:defRPr sz="1800"/>
            </a:lvl3pPr>
            <a:lvl4pPr marL="1371600" indent="0" algn="ctr">
              <a:buNone/>
              <a:defRPr sz="1600"/>
            </a:lvl4pPr>
            <a:lvl5pPr marL="1828800" indent="0" algn="ctr">
              <a:buNone/>
              <a:defRPr sz="1600"/>
            </a:lvl5pPr>
            <a:lvl6pPr marL="2286000" indent="0" algn="ctr">
              <a:buNone/>
              <a:defRPr sz="1600"/>
            </a:lvl6pPr>
            <a:lvl7pPr marL="2743200" indent="0" algn="ctr">
              <a:buNone/>
              <a:defRPr sz="1600"/>
            </a:lvl7pPr>
            <a:lvl8pPr marL="3200400" indent="0" algn="ctr">
              <a:buNone/>
              <a:defRPr sz="1600"/>
            </a:lvl8pPr>
            <a:lvl9pPr marL="3657600" indent="0" algn="ctr">
              <a:buNone/>
              <a:defRPr sz="1600"/>
            </a:lvl9pPr>
          </a:lstStyle>
          <a:p>
            <a:r>
              <a:rPr lang="en-US"/>
              <a:t>Click to edit Master subtitle style</a:t>
            </a:r>
            <a:endParaRPr lang="en-GB"/>
          </a:p>
        </p:txBody>
      </p:sp>
      <p:sp>
        <p:nvSpPr>
          <p:cNvPr id="4" name="Date Placeholder 3">
            <a:extLst>
              <a:ext uri="{FF2B5EF4-FFF2-40B4-BE49-F238E27FC236}">
                <a16:creationId xmlns:a16="http://schemas.microsoft.com/office/drawing/2014/main" id="{0049DDF7-2A3F-43A6-A69B-29062206078B}"/>
              </a:ext>
            </a:extLst>
          </p:cNvPr>
          <p:cNvSpPr>
            <a:spLocks noGrp="1"/>
          </p:cNvSpPr>
          <p:nvPr>
            <p:ph type="dt" sz="half" idx="10"/>
          </p:nvPr>
        </p:nvSpPr>
        <p:spPr/>
        <p:txBody>
          <a:bodyPr/>
          <a:lstStyle/>
          <a:p>
            <a:fld id="{893A0234-D8E7-485F-8A47-0FC73B183863}" type="datetimeFigureOut">
              <a:rPr lang="en-GB" smtClean="0"/>
              <a:t>19/07/2020</a:t>
            </a:fld>
            <a:endParaRPr lang="en-GB"/>
          </a:p>
        </p:txBody>
      </p:sp>
      <p:sp>
        <p:nvSpPr>
          <p:cNvPr id="5" name="Footer Placeholder 4">
            <a:extLst>
              <a:ext uri="{FF2B5EF4-FFF2-40B4-BE49-F238E27FC236}">
                <a16:creationId xmlns:a16="http://schemas.microsoft.com/office/drawing/2014/main" id="{B4A00FFD-199E-41AC-8098-5F58850346AD}"/>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54C7F525-1843-4043-9585-24408AB164B8}"/>
              </a:ext>
            </a:extLst>
          </p:cNvPr>
          <p:cNvSpPr>
            <a:spLocks noGrp="1"/>
          </p:cNvSpPr>
          <p:nvPr>
            <p:ph type="sldNum" sz="quarter" idx="12"/>
          </p:nvPr>
        </p:nvSpPr>
        <p:spPr/>
        <p:txBody>
          <a:bodyPr/>
          <a:lstStyle/>
          <a:p>
            <a:fld id="{4170E946-3947-486B-B0D3-2C672FC7F438}" type="slidenum">
              <a:rPr lang="en-GB" smtClean="0"/>
              <a:t>‹#›</a:t>
            </a:fld>
            <a:endParaRPr lang="en-GB"/>
          </a:p>
        </p:txBody>
      </p:sp>
    </p:spTree>
    <p:extLst>
      <p:ext uri="{BB962C8B-B14F-4D97-AF65-F5344CB8AC3E}">
        <p14:creationId xmlns:p14="http://schemas.microsoft.com/office/powerpoint/2010/main" val="2363451506"/>
      </p:ext>
    </p:extLst>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type="obj" preserve="1">
  <p:cSld name="Title and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B94CDD0-8CF8-40A7-96F5-E750FEA3A989}"/>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3F8CA28E-91CB-4952-967F-81EF91782748}"/>
              </a:ext>
            </a:extLst>
          </p:cNvPr>
          <p:cNvSpPr>
            <a:spLocks noGrp="1"/>
          </p:cNvSpPr>
          <p:nvPr>
            <p:ph idx="1"/>
          </p:nvPr>
        </p:nvSpPr>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FB26996B-BB6A-4638-8AB8-427313F4C3F8}"/>
              </a:ext>
            </a:extLst>
          </p:cNvPr>
          <p:cNvSpPr>
            <a:spLocks noGrp="1"/>
          </p:cNvSpPr>
          <p:nvPr>
            <p:ph type="dt" sz="half" idx="10"/>
          </p:nvPr>
        </p:nvSpPr>
        <p:spPr/>
        <p:txBody>
          <a:bodyPr/>
          <a:lstStyle/>
          <a:p>
            <a:fld id="{893A0234-D8E7-485F-8A47-0FC73B183863}" type="datetimeFigureOut">
              <a:rPr lang="en-GB" smtClean="0"/>
              <a:t>19/07/2020</a:t>
            </a:fld>
            <a:endParaRPr lang="en-GB"/>
          </a:p>
        </p:txBody>
      </p:sp>
      <p:sp>
        <p:nvSpPr>
          <p:cNvPr id="5" name="Footer Placeholder 4">
            <a:extLst>
              <a:ext uri="{FF2B5EF4-FFF2-40B4-BE49-F238E27FC236}">
                <a16:creationId xmlns:a16="http://schemas.microsoft.com/office/drawing/2014/main" id="{C3197F93-2D72-4ADC-A740-68F1F0346F0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390920F8-BED3-4342-AE2E-97BC82DE1CFB}"/>
              </a:ext>
            </a:extLst>
          </p:cNvPr>
          <p:cNvSpPr>
            <a:spLocks noGrp="1"/>
          </p:cNvSpPr>
          <p:nvPr>
            <p:ph type="sldNum" sz="quarter" idx="12"/>
          </p:nvPr>
        </p:nvSpPr>
        <p:spPr/>
        <p:txBody>
          <a:bodyPr/>
          <a:lstStyle/>
          <a:p>
            <a:fld id="{4170E946-3947-486B-B0D3-2C672FC7F438}" type="slidenum">
              <a:rPr lang="en-GB" smtClean="0"/>
              <a:t>‹#›</a:t>
            </a:fld>
            <a:endParaRPr lang="en-GB"/>
          </a:p>
        </p:txBody>
      </p:sp>
    </p:spTree>
    <p:extLst>
      <p:ext uri="{BB962C8B-B14F-4D97-AF65-F5344CB8AC3E}">
        <p14:creationId xmlns:p14="http://schemas.microsoft.com/office/powerpoint/2010/main" val="1078637398"/>
      </p:ext>
    </p:extLst>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type="secHead" preserve="1">
  <p:cSld name="Section Header">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D3C7FA8E-907E-47DE-AD4C-A561AF809442}"/>
              </a:ext>
            </a:extLst>
          </p:cNvPr>
          <p:cNvSpPr>
            <a:spLocks noGrp="1"/>
          </p:cNvSpPr>
          <p:nvPr>
            <p:ph type="title"/>
          </p:nvPr>
        </p:nvSpPr>
        <p:spPr>
          <a:xfrm>
            <a:off x="831850" y="1709738"/>
            <a:ext cx="10515600" cy="2852737"/>
          </a:xfrm>
        </p:spPr>
        <p:txBody>
          <a:bodyPr anchor="b"/>
          <a:lstStyle>
            <a:lvl1pPr>
              <a:defRPr sz="6000"/>
            </a:lvl1pPr>
          </a:lstStyle>
          <a:p>
            <a:r>
              <a:rPr lang="en-US"/>
              <a:t>Click to edit Master title style</a:t>
            </a:r>
            <a:endParaRPr lang="en-GB"/>
          </a:p>
        </p:txBody>
      </p:sp>
      <p:sp>
        <p:nvSpPr>
          <p:cNvPr id="3" name="Text Placeholder 2">
            <a:extLst>
              <a:ext uri="{FF2B5EF4-FFF2-40B4-BE49-F238E27FC236}">
                <a16:creationId xmlns:a16="http://schemas.microsoft.com/office/drawing/2014/main" id="{29C4515B-5E8A-47E0-9E8E-4982F45D94FD}"/>
              </a:ext>
            </a:extLst>
          </p:cNvPr>
          <p:cNvSpPr>
            <a:spLocks noGrp="1"/>
          </p:cNvSpPr>
          <p:nvPr>
            <p:ph type="body" idx="1"/>
          </p:nvPr>
        </p:nvSpPr>
        <p:spPr>
          <a:xfrm>
            <a:off x="831850" y="4589463"/>
            <a:ext cx="10515600" cy="1500187"/>
          </a:xfrm>
        </p:spPr>
        <p:txBody>
          <a:bodyPr/>
          <a:lstStyle>
            <a:lvl1pPr marL="0" indent="0">
              <a:buNone/>
              <a:defRPr sz="2400">
                <a:solidFill>
                  <a:schemeClr val="tx1">
                    <a:tint val="75000"/>
                  </a:schemeClr>
                </a:solidFill>
              </a:defRPr>
            </a:lvl1pPr>
            <a:lvl2pPr marL="457200" indent="0">
              <a:buNone/>
              <a:defRPr sz="2000">
                <a:solidFill>
                  <a:schemeClr val="tx1">
                    <a:tint val="75000"/>
                  </a:schemeClr>
                </a:solidFill>
              </a:defRPr>
            </a:lvl2pPr>
            <a:lvl3pPr marL="914400" indent="0">
              <a:buNone/>
              <a:defRPr sz="1800">
                <a:solidFill>
                  <a:schemeClr val="tx1">
                    <a:tint val="75000"/>
                  </a:schemeClr>
                </a:solidFill>
              </a:defRPr>
            </a:lvl3pPr>
            <a:lvl4pPr marL="1371600" indent="0">
              <a:buNone/>
              <a:defRPr sz="1600">
                <a:solidFill>
                  <a:schemeClr val="tx1">
                    <a:tint val="75000"/>
                  </a:schemeClr>
                </a:solidFill>
              </a:defRPr>
            </a:lvl4pPr>
            <a:lvl5pPr marL="1828800" indent="0">
              <a:buNone/>
              <a:defRPr sz="1600">
                <a:solidFill>
                  <a:schemeClr val="tx1">
                    <a:tint val="75000"/>
                  </a:schemeClr>
                </a:solidFill>
              </a:defRPr>
            </a:lvl5pPr>
            <a:lvl6pPr marL="2286000" indent="0">
              <a:buNone/>
              <a:defRPr sz="1600">
                <a:solidFill>
                  <a:schemeClr val="tx1">
                    <a:tint val="75000"/>
                  </a:schemeClr>
                </a:solidFill>
              </a:defRPr>
            </a:lvl6pPr>
            <a:lvl7pPr marL="2743200" indent="0">
              <a:buNone/>
              <a:defRPr sz="1600">
                <a:solidFill>
                  <a:schemeClr val="tx1">
                    <a:tint val="75000"/>
                  </a:schemeClr>
                </a:solidFill>
              </a:defRPr>
            </a:lvl7pPr>
            <a:lvl8pPr marL="3200400" indent="0">
              <a:buNone/>
              <a:defRPr sz="1600">
                <a:solidFill>
                  <a:schemeClr val="tx1">
                    <a:tint val="75000"/>
                  </a:schemeClr>
                </a:solidFill>
              </a:defRPr>
            </a:lvl8pPr>
            <a:lvl9pPr marL="3657600" indent="0">
              <a:buNone/>
              <a:defRPr sz="1600">
                <a:solidFill>
                  <a:schemeClr val="tx1">
                    <a:tint val="75000"/>
                  </a:schemeClr>
                </a:solidFill>
              </a:defRPr>
            </a:lvl9pPr>
          </a:lstStyle>
          <a:p>
            <a:pPr lvl="0"/>
            <a:r>
              <a:rPr lang="en-US"/>
              <a:t>Click to edit Master text styles</a:t>
            </a:r>
          </a:p>
        </p:txBody>
      </p:sp>
      <p:sp>
        <p:nvSpPr>
          <p:cNvPr id="4" name="Date Placeholder 3">
            <a:extLst>
              <a:ext uri="{FF2B5EF4-FFF2-40B4-BE49-F238E27FC236}">
                <a16:creationId xmlns:a16="http://schemas.microsoft.com/office/drawing/2014/main" id="{3639800C-4E42-4FB7-BB75-476434F239DC}"/>
              </a:ext>
            </a:extLst>
          </p:cNvPr>
          <p:cNvSpPr>
            <a:spLocks noGrp="1"/>
          </p:cNvSpPr>
          <p:nvPr>
            <p:ph type="dt" sz="half" idx="10"/>
          </p:nvPr>
        </p:nvSpPr>
        <p:spPr/>
        <p:txBody>
          <a:bodyPr/>
          <a:lstStyle/>
          <a:p>
            <a:fld id="{893A0234-D8E7-485F-8A47-0FC73B183863}" type="datetimeFigureOut">
              <a:rPr lang="en-GB" smtClean="0"/>
              <a:t>19/07/2020</a:t>
            </a:fld>
            <a:endParaRPr lang="en-GB"/>
          </a:p>
        </p:txBody>
      </p:sp>
      <p:sp>
        <p:nvSpPr>
          <p:cNvPr id="5" name="Footer Placeholder 4">
            <a:extLst>
              <a:ext uri="{FF2B5EF4-FFF2-40B4-BE49-F238E27FC236}">
                <a16:creationId xmlns:a16="http://schemas.microsoft.com/office/drawing/2014/main" id="{EFAF0931-3122-435D-920A-B924270D5C99}"/>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4F2454BD-BDD7-4A24-9AA5-53D66190287D}"/>
              </a:ext>
            </a:extLst>
          </p:cNvPr>
          <p:cNvSpPr>
            <a:spLocks noGrp="1"/>
          </p:cNvSpPr>
          <p:nvPr>
            <p:ph type="sldNum" sz="quarter" idx="12"/>
          </p:nvPr>
        </p:nvSpPr>
        <p:spPr/>
        <p:txBody>
          <a:bodyPr/>
          <a:lstStyle/>
          <a:p>
            <a:fld id="{4170E946-3947-486B-B0D3-2C672FC7F438}" type="slidenum">
              <a:rPr lang="en-GB" smtClean="0"/>
              <a:t>‹#›</a:t>
            </a:fld>
            <a:endParaRPr lang="en-GB"/>
          </a:p>
        </p:txBody>
      </p:sp>
    </p:spTree>
    <p:extLst>
      <p:ext uri="{BB962C8B-B14F-4D97-AF65-F5344CB8AC3E}">
        <p14:creationId xmlns:p14="http://schemas.microsoft.com/office/powerpoint/2010/main" val="3672730686"/>
      </p:ext>
    </p:extLst>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type="twoObj" preserve="1">
  <p:cSld name="Two Conten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06247E9-45CE-450B-A82C-661C294F85E1}"/>
              </a:ext>
            </a:extLst>
          </p:cNvPr>
          <p:cNvSpPr>
            <a:spLocks noGrp="1"/>
          </p:cNvSpPr>
          <p:nvPr>
            <p:ph type="title"/>
          </p:nvPr>
        </p:nvSpPr>
        <p:spPr/>
        <p:txBody>
          <a:bodyPr/>
          <a:lstStyle/>
          <a:p>
            <a:r>
              <a:rPr lang="en-US"/>
              <a:t>Click to edit Master title style</a:t>
            </a:r>
            <a:endParaRPr lang="en-GB"/>
          </a:p>
        </p:txBody>
      </p:sp>
      <p:sp>
        <p:nvSpPr>
          <p:cNvPr id="3" name="Content Placeholder 2">
            <a:extLst>
              <a:ext uri="{FF2B5EF4-FFF2-40B4-BE49-F238E27FC236}">
                <a16:creationId xmlns:a16="http://schemas.microsoft.com/office/drawing/2014/main" id="{462E39BA-A070-439C-B1A0-E936EB836273}"/>
              </a:ext>
            </a:extLst>
          </p:cNvPr>
          <p:cNvSpPr>
            <a:spLocks noGrp="1"/>
          </p:cNvSpPr>
          <p:nvPr>
            <p:ph sz="half" idx="1"/>
          </p:nvPr>
        </p:nvSpPr>
        <p:spPr>
          <a:xfrm>
            <a:off x="838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Content Placeholder 3">
            <a:extLst>
              <a:ext uri="{FF2B5EF4-FFF2-40B4-BE49-F238E27FC236}">
                <a16:creationId xmlns:a16="http://schemas.microsoft.com/office/drawing/2014/main" id="{55A0C228-EB60-4586-8A90-2B33933ACE25}"/>
              </a:ext>
            </a:extLst>
          </p:cNvPr>
          <p:cNvSpPr>
            <a:spLocks noGrp="1"/>
          </p:cNvSpPr>
          <p:nvPr>
            <p:ph sz="half" idx="2"/>
          </p:nvPr>
        </p:nvSpPr>
        <p:spPr>
          <a:xfrm>
            <a:off x="6172200" y="1825625"/>
            <a:ext cx="5181600" cy="435133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Date Placeholder 4">
            <a:extLst>
              <a:ext uri="{FF2B5EF4-FFF2-40B4-BE49-F238E27FC236}">
                <a16:creationId xmlns:a16="http://schemas.microsoft.com/office/drawing/2014/main" id="{E3F5C692-64D1-4D67-AA54-C98AD406BDD2}"/>
              </a:ext>
            </a:extLst>
          </p:cNvPr>
          <p:cNvSpPr>
            <a:spLocks noGrp="1"/>
          </p:cNvSpPr>
          <p:nvPr>
            <p:ph type="dt" sz="half" idx="10"/>
          </p:nvPr>
        </p:nvSpPr>
        <p:spPr/>
        <p:txBody>
          <a:bodyPr/>
          <a:lstStyle/>
          <a:p>
            <a:fld id="{893A0234-D8E7-485F-8A47-0FC73B183863}" type="datetimeFigureOut">
              <a:rPr lang="en-GB" smtClean="0"/>
              <a:t>19/07/2020</a:t>
            </a:fld>
            <a:endParaRPr lang="en-GB"/>
          </a:p>
        </p:txBody>
      </p:sp>
      <p:sp>
        <p:nvSpPr>
          <p:cNvPr id="6" name="Footer Placeholder 5">
            <a:extLst>
              <a:ext uri="{FF2B5EF4-FFF2-40B4-BE49-F238E27FC236}">
                <a16:creationId xmlns:a16="http://schemas.microsoft.com/office/drawing/2014/main" id="{CE4C0361-68FF-4A40-A1AA-E6A8856425C6}"/>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CB03555B-CCA6-4216-91CC-06F2A89EDD5B}"/>
              </a:ext>
            </a:extLst>
          </p:cNvPr>
          <p:cNvSpPr>
            <a:spLocks noGrp="1"/>
          </p:cNvSpPr>
          <p:nvPr>
            <p:ph type="sldNum" sz="quarter" idx="12"/>
          </p:nvPr>
        </p:nvSpPr>
        <p:spPr/>
        <p:txBody>
          <a:bodyPr/>
          <a:lstStyle/>
          <a:p>
            <a:fld id="{4170E946-3947-486B-B0D3-2C672FC7F438}" type="slidenum">
              <a:rPr lang="en-GB" smtClean="0"/>
              <a:t>‹#›</a:t>
            </a:fld>
            <a:endParaRPr lang="en-GB"/>
          </a:p>
        </p:txBody>
      </p:sp>
    </p:spTree>
    <p:extLst>
      <p:ext uri="{BB962C8B-B14F-4D97-AF65-F5344CB8AC3E}">
        <p14:creationId xmlns:p14="http://schemas.microsoft.com/office/powerpoint/2010/main" val="3991835368"/>
      </p:ext>
    </p:extLst>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type="twoTxTwoObj" preserve="1">
  <p:cSld name="Comparis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48334A2-C811-446D-8C14-5A19EBBEB5DC}"/>
              </a:ext>
            </a:extLst>
          </p:cNvPr>
          <p:cNvSpPr>
            <a:spLocks noGrp="1"/>
          </p:cNvSpPr>
          <p:nvPr>
            <p:ph type="title"/>
          </p:nvPr>
        </p:nvSpPr>
        <p:spPr>
          <a:xfrm>
            <a:off x="839788" y="365125"/>
            <a:ext cx="10515600" cy="1325563"/>
          </a:xfrm>
        </p:spPr>
        <p:txBody>
          <a:bodyPr/>
          <a:lstStyle/>
          <a:p>
            <a:r>
              <a:rPr lang="en-US"/>
              <a:t>Click to edit Master title style</a:t>
            </a:r>
            <a:endParaRPr lang="en-GB"/>
          </a:p>
        </p:txBody>
      </p:sp>
      <p:sp>
        <p:nvSpPr>
          <p:cNvPr id="3" name="Text Placeholder 2">
            <a:extLst>
              <a:ext uri="{FF2B5EF4-FFF2-40B4-BE49-F238E27FC236}">
                <a16:creationId xmlns:a16="http://schemas.microsoft.com/office/drawing/2014/main" id="{38D2513E-E43D-4954-B570-C42A45EFFDFD}"/>
              </a:ext>
            </a:extLst>
          </p:cNvPr>
          <p:cNvSpPr>
            <a:spLocks noGrp="1"/>
          </p:cNvSpPr>
          <p:nvPr>
            <p:ph type="body" idx="1"/>
          </p:nvPr>
        </p:nvSpPr>
        <p:spPr>
          <a:xfrm>
            <a:off x="839788" y="1681163"/>
            <a:ext cx="5157787"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4" name="Content Placeholder 3">
            <a:extLst>
              <a:ext uri="{FF2B5EF4-FFF2-40B4-BE49-F238E27FC236}">
                <a16:creationId xmlns:a16="http://schemas.microsoft.com/office/drawing/2014/main" id="{F264A3C9-22C2-4914-BEE0-E020E38E21FC}"/>
              </a:ext>
            </a:extLst>
          </p:cNvPr>
          <p:cNvSpPr>
            <a:spLocks noGrp="1"/>
          </p:cNvSpPr>
          <p:nvPr>
            <p:ph sz="half" idx="2"/>
          </p:nvPr>
        </p:nvSpPr>
        <p:spPr>
          <a:xfrm>
            <a:off x="839788" y="2505075"/>
            <a:ext cx="5157787"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5" name="Text Placeholder 4">
            <a:extLst>
              <a:ext uri="{FF2B5EF4-FFF2-40B4-BE49-F238E27FC236}">
                <a16:creationId xmlns:a16="http://schemas.microsoft.com/office/drawing/2014/main" id="{2CAFA94B-396D-4A83-9C4D-0404ED3C155B}"/>
              </a:ext>
            </a:extLst>
          </p:cNvPr>
          <p:cNvSpPr>
            <a:spLocks noGrp="1"/>
          </p:cNvSpPr>
          <p:nvPr>
            <p:ph type="body" sz="quarter" idx="3"/>
          </p:nvPr>
        </p:nvSpPr>
        <p:spPr>
          <a:xfrm>
            <a:off x="6172200" y="1681163"/>
            <a:ext cx="5183188" cy="82391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a:t>Click to edit Master text styles</a:t>
            </a:r>
          </a:p>
        </p:txBody>
      </p:sp>
      <p:sp>
        <p:nvSpPr>
          <p:cNvPr id="6" name="Content Placeholder 5">
            <a:extLst>
              <a:ext uri="{FF2B5EF4-FFF2-40B4-BE49-F238E27FC236}">
                <a16:creationId xmlns:a16="http://schemas.microsoft.com/office/drawing/2014/main" id="{EF6C0899-2AB2-45A6-8D71-92D9104E9FCF}"/>
              </a:ext>
            </a:extLst>
          </p:cNvPr>
          <p:cNvSpPr>
            <a:spLocks noGrp="1"/>
          </p:cNvSpPr>
          <p:nvPr>
            <p:ph sz="quarter" idx="4"/>
          </p:nvPr>
        </p:nvSpPr>
        <p:spPr>
          <a:xfrm>
            <a:off x="6172200" y="2505075"/>
            <a:ext cx="5183188" cy="3684588"/>
          </a:xfrm>
        </p:spPr>
        <p:txBody>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7" name="Date Placeholder 6">
            <a:extLst>
              <a:ext uri="{FF2B5EF4-FFF2-40B4-BE49-F238E27FC236}">
                <a16:creationId xmlns:a16="http://schemas.microsoft.com/office/drawing/2014/main" id="{46BB241F-B2C4-4DB9-B7F2-5E3D1C6DEE97}"/>
              </a:ext>
            </a:extLst>
          </p:cNvPr>
          <p:cNvSpPr>
            <a:spLocks noGrp="1"/>
          </p:cNvSpPr>
          <p:nvPr>
            <p:ph type="dt" sz="half" idx="10"/>
          </p:nvPr>
        </p:nvSpPr>
        <p:spPr/>
        <p:txBody>
          <a:bodyPr/>
          <a:lstStyle/>
          <a:p>
            <a:fld id="{893A0234-D8E7-485F-8A47-0FC73B183863}" type="datetimeFigureOut">
              <a:rPr lang="en-GB" smtClean="0"/>
              <a:t>19/07/2020</a:t>
            </a:fld>
            <a:endParaRPr lang="en-GB"/>
          </a:p>
        </p:txBody>
      </p:sp>
      <p:sp>
        <p:nvSpPr>
          <p:cNvPr id="8" name="Footer Placeholder 7">
            <a:extLst>
              <a:ext uri="{FF2B5EF4-FFF2-40B4-BE49-F238E27FC236}">
                <a16:creationId xmlns:a16="http://schemas.microsoft.com/office/drawing/2014/main" id="{71B08B60-72A5-4B1D-A799-09D8329E09E3}"/>
              </a:ext>
            </a:extLst>
          </p:cNvPr>
          <p:cNvSpPr>
            <a:spLocks noGrp="1"/>
          </p:cNvSpPr>
          <p:nvPr>
            <p:ph type="ftr" sz="quarter" idx="11"/>
          </p:nvPr>
        </p:nvSpPr>
        <p:spPr/>
        <p:txBody>
          <a:bodyPr/>
          <a:lstStyle/>
          <a:p>
            <a:endParaRPr lang="en-GB"/>
          </a:p>
        </p:txBody>
      </p:sp>
      <p:sp>
        <p:nvSpPr>
          <p:cNvPr id="9" name="Slide Number Placeholder 8">
            <a:extLst>
              <a:ext uri="{FF2B5EF4-FFF2-40B4-BE49-F238E27FC236}">
                <a16:creationId xmlns:a16="http://schemas.microsoft.com/office/drawing/2014/main" id="{62B73EBC-6F06-4FE0-B0DC-F304EE4D4F96}"/>
              </a:ext>
            </a:extLst>
          </p:cNvPr>
          <p:cNvSpPr>
            <a:spLocks noGrp="1"/>
          </p:cNvSpPr>
          <p:nvPr>
            <p:ph type="sldNum" sz="quarter" idx="12"/>
          </p:nvPr>
        </p:nvSpPr>
        <p:spPr/>
        <p:txBody>
          <a:bodyPr/>
          <a:lstStyle/>
          <a:p>
            <a:fld id="{4170E946-3947-486B-B0D3-2C672FC7F438}" type="slidenum">
              <a:rPr lang="en-GB" smtClean="0"/>
              <a:t>‹#›</a:t>
            </a:fld>
            <a:endParaRPr lang="en-GB"/>
          </a:p>
        </p:txBody>
      </p:sp>
    </p:spTree>
    <p:extLst>
      <p:ext uri="{BB962C8B-B14F-4D97-AF65-F5344CB8AC3E}">
        <p14:creationId xmlns:p14="http://schemas.microsoft.com/office/powerpoint/2010/main" val="2080196422"/>
      </p:ext>
    </p:extLst>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type="titleOnly" preserve="1">
  <p:cSld name="Title Only">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7E622968-CF32-46EC-AC80-5C67069BE021}"/>
              </a:ext>
            </a:extLst>
          </p:cNvPr>
          <p:cNvSpPr>
            <a:spLocks noGrp="1"/>
          </p:cNvSpPr>
          <p:nvPr>
            <p:ph type="title"/>
          </p:nvPr>
        </p:nvSpPr>
        <p:spPr/>
        <p:txBody>
          <a:bodyPr/>
          <a:lstStyle/>
          <a:p>
            <a:r>
              <a:rPr lang="en-US"/>
              <a:t>Click to edit Master title style</a:t>
            </a:r>
            <a:endParaRPr lang="en-GB"/>
          </a:p>
        </p:txBody>
      </p:sp>
      <p:sp>
        <p:nvSpPr>
          <p:cNvPr id="3" name="Date Placeholder 2">
            <a:extLst>
              <a:ext uri="{FF2B5EF4-FFF2-40B4-BE49-F238E27FC236}">
                <a16:creationId xmlns:a16="http://schemas.microsoft.com/office/drawing/2014/main" id="{24C4C4A8-9B65-4079-9020-30CC86E2E890}"/>
              </a:ext>
            </a:extLst>
          </p:cNvPr>
          <p:cNvSpPr>
            <a:spLocks noGrp="1"/>
          </p:cNvSpPr>
          <p:nvPr>
            <p:ph type="dt" sz="half" idx="10"/>
          </p:nvPr>
        </p:nvSpPr>
        <p:spPr/>
        <p:txBody>
          <a:bodyPr/>
          <a:lstStyle/>
          <a:p>
            <a:fld id="{893A0234-D8E7-485F-8A47-0FC73B183863}" type="datetimeFigureOut">
              <a:rPr lang="en-GB" smtClean="0"/>
              <a:t>19/07/2020</a:t>
            </a:fld>
            <a:endParaRPr lang="en-GB"/>
          </a:p>
        </p:txBody>
      </p:sp>
      <p:sp>
        <p:nvSpPr>
          <p:cNvPr id="4" name="Footer Placeholder 3">
            <a:extLst>
              <a:ext uri="{FF2B5EF4-FFF2-40B4-BE49-F238E27FC236}">
                <a16:creationId xmlns:a16="http://schemas.microsoft.com/office/drawing/2014/main" id="{DC9DAE6F-BE28-4CC5-AE9A-9AC70B1296E0}"/>
              </a:ext>
            </a:extLst>
          </p:cNvPr>
          <p:cNvSpPr>
            <a:spLocks noGrp="1"/>
          </p:cNvSpPr>
          <p:nvPr>
            <p:ph type="ftr" sz="quarter" idx="11"/>
          </p:nvPr>
        </p:nvSpPr>
        <p:spPr/>
        <p:txBody>
          <a:bodyPr/>
          <a:lstStyle/>
          <a:p>
            <a:endParaRPr lang="en-GB"/>
          </a:p>
        </p:txBody>
      </p:sp>
      <p:sp>
        <p:nvSpPr>
          <p:cNvPr id="5" name="Slide Number Placeholder 4">
            <a:extLst>
              <a:ext uri="{FF2B5EF4-FFF2-40B4-BE49-F238E27FC236}">
                <a16:creationId xmlns:a16="http://schemas.microsoft.com/office/drawing/2014/main" id="{46AF5EB5-3E69-40AC-AE6D-DE7A8C29E5C6}"/>
              </a:ext>
            </a:extLst>
          </p:cNvPr>
          <p:cNvSpPr>
            <a:spLocks noGrp="1"/>
          </p:cNvSpPr>
          <p:nvPr>
            <p:ph type="sldNum" sz="quarter" idx="12"/>
          </p:nvPr>
        </p:nvSpPr>
        <p:spPr/>
        <p:txBody>
          <a:bodyPr/>
          <a:lstStyle/>
          <a:p>
            <a:fld id="{4170E946-3947-486B-B0D3-2C672FC7F438}" type="slidenum">
              <a:rPr lang="en-GB" smtClean="0"/>
              <a:t>‹#›</a:t>
            </a:fld>
            <a:endParaRPr lang="en-GB"/>
          </a:p>
        </p:txBody>
      </p:sp>
    </p:spTree>
    <p:extLst>
      <p:ext uri="{BB962C8B-B14F-4D97-AF65-F5344CB8AC3E}">
        <p14:creationId xmlns:p14="http://schemas.microsoft.com/office/powerpoint/2010/main" val="1539303380"/>
      </p:ext>
    </p:extLst>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type="blank" preserve="1">
  <p:cSld name="Blank">
    <p:spTree>
      <p:nvGrpSpPr>
        <p:cNvPr id="1" name=""/>
        <p:cNvGrpSpPr/>
        <p:nvPr/>
      </p:nvGrpSpPr>
      <p:grpSpPr>
        <a:xfrm>
          <a:off x="0" y="0"/>
          <a:ext cx="0" cy="0"/>
          <a:chOff x="0" y="0"/>
          <a:chExt cx="0" cy="0"/>
        </a:xfrm>
      </p:grpSpPr>
      <p:sp>
        <p:nvSpPr>
          <p:cNvPr id="2" name="Date Placeholder 1">
            <a:extLst>
              <a:ext uri="{FF2B5EF4-FFF2-40B4-BE49-F238E27FC236}">
                <a16:creationId xmlns:a16="http://schemas.microsoft.com/office/drawing/2014/main" id="{44406D95-3370-4C85-9831-CBB4BD04570A}"/>
              </a:ext>
            </a:extLst>
          </p:cNvPr>
          <p:cNvSpPr>
            <a:spLocks noGrp="1"/>
          </p:cNvSpPr>
          <p:nvPr>
            <p:ph type="dt" sz="half" idx="10"/>
          </p:nvPr>
        </p:nvSpPr>
        <p:spPr/>
        <p:txBody>
          <a:bodyPr/>
          <a:lstStyle/>
          <a:p>
            <a:fld id="{893A0234-D8E7-485F-8A47-0FC73B183863}" type="datetimeFigureOut">
              <a:rPr lang="en-GB" smtClean="0"/>
              <a:t>19/07/2020</a:t>
            </a:fld>
            <a:endParaRPr lang="en-GB"/>
          </a:p>
        </p:txBody>
      </p:sp>
      <p:sp>
        <p:nvSpPr>
          <p:cNvPr id="3" name="Footer Placeholder 2">
            <a:extLst>
              <a:ext uri="{FF2B5EF4-FFF2-40B4-BE49-F238E27FC236}">
                <a16:creationId xmlns:a16="http://schemas.microsoft.com/office/drawing/2014/main" id="{DA9408CE-E5D7-4DF1-819D-6DE482C56E04}"/>
              </a:ext>
            </a:extLst>
          </p:cNvPr>
          <p:cNvSpPr>
            <a:spLocks noGrp="1"/>
          </p:cNvSpPr>
          <p:nvPr>
            <p:ph type="ftr" sz="quarter" idx="11"/>
          </p:nvPr>
        </p:nvSpPr>
        <p:spPr/>
        <p:txBody>
          <a:bodyPr/>
          <a:lstStyle/>
          <a:p>
            <a:endParaRPr lang="en-GB"/>
          </a:p>
        </p:txBody>
      </p:sp>
      <p:sp>
        <p:nvSpPr>
          <p:cNvPr id="4" name="Slide Number Placeholder 3">
            <a:extLst>
              <a:ext uri="{FF2B5EF4-FFF2-40B4-BE49-F238E27FC236}">
                <a16:creationId xmlns:a16="http://schemas.microsoft.com/office/drawing/2014/main" id="{ED1E42D3-51AC-4010-A66D-4B673EB797BD}"/>
              </a:ext>
            </a:extLst>
          </p:cNvPr>
          <p:cNvSpPr>
            <a:spLocks noGrp="1"/>
          </p:cNvSpPr>
          <p:nvPr>
            <p:ph type="sldNum" sz="quarter" idx="12"/>
          </p:nvPr>
        </p:nvSpPr>
        <p:spPr/>
        <p:txBody>
          <a:bodyPr/>
          <a:lstStyle/>
          <a:p>
            <a:fld id="{4170E946-3947-486B-B0D3-2C672FC7F438}" type="slidenum">
              <a:rPr lang="en-GB" smtClean="0"/>
              <a:t>‹#›</a:t>
            </a:fld>
            <a:endParaRPr lang="en-GB"/>
          </a:p>
        </p:txBody>
      </p:sp>
    </p:spTree>
    <p:extLst>
      <p:ext uri="{BB962C8B-B14F-4D97-AF65-F5344CB8AC3E}">
        <p14:creationId xmlns:p14="http://schemas.microsoft.com/office/powerpoint/2010/main" val="2067177429"/>
      </p:ext>
    </p:extLst>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type="objTx" preserve="1">
  <p:cSld name="Content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49E94A0E-CA71-40F8-8FF2-5A19B6709403}"/>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Content Placeholder 2">
            <a:extLst>
              <a:ext uri="{FF2B5EF4-FFF2-40B4-BE49-F238E27FC236}">
                <a16:creationId xmlns:a16="http://schemas.microsoft.com/office/drawing/2014/main" id="{A2352882-174C-4611-AD6A-D15362AF0566}"/>
              </a:ext>
            </a:extLst>
          </p:cNvPr>
          <p:cNvSpPr>
            <a:spLocks noGrp="1"/>
          </p:cNvSpPr>
          <p:nvPr>
            <p:ph idx="1"/>
          </p:nvPr>
        </p:nvSpPr>
        <p:spPr>
          <a:xfrm>
            <a:off x="5183188" y="987425"/>
            <a:ext cx="6172200" cy="4873625"/>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Text Placeholder 3">
            <a:extLst>
              <a:ext uri="{FF2B5EF4-FFF2-40B4-BE49-F238E27FC236}">
                <a16:creationId xmlns:a16="http://schemas.microsoft.com/office/drawing/2014/main" id="{364D62F2-4D2B-4CC7-8464-EA2B1930C394}"/>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ED171628-14D0-4501-877A-E83197AE8DF5}"/>
              </a:ext>
            </a:extLst>
          </p:cNvPr>
          <p:cNvSpPr>
            <a:spLocks noGrp="1"/>
          </p:cNvSpPr>
          <p:nvPr>
            <p:ph type="dt" sz="half" idx="10"/>
          </p:nvPr>
        </p:nvSpPr>
        <p:spPr/>
        <p:txBody>
          <a:bodyPr/>
          <a:lstStyle/>
          <a:p>
            <a:fld id="{893A0234-D8E7-485F-8A47-0FC73B183863}" type="datetimeFigureOut">
              <a:rPr lang="en-GB" smtClean="0"/>
              <a:t>19/07/2020</a:t>
            </a:fld>
            <a:endParaRPr lang="en-GB"/>
          </a:p>
        </p:txBody>
      </p:sp>
      <p:sp>
        <p:nvSpPr>
          <p:cNvPr id="6" name="Footer Placeholder 5">
            <a:extLst>
              <a:ext uri="{FF2B5EF4-FFF2-40B4-BE49-F238E27FC236}">
                <a16:creationId xmlns:a16="http://schemas.microsoft.com/office/drawing/2014/main" id="{A46D23A8-3DEB-4807-A876-01D951F27AD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9E2CDA0D-66B9-434D-824A-CF965AD47A76}"/>
              </a:ext>
            </a:extLst>
          </p:cNvPr>
          <p:cNvSpPr>
            <a:spLocks noGrp="1"/>
          </p:cNvSpPr>
          <p:nvPr>
            <p:ph type="sldNum" sz="quarter" idx="12"/>
          </p:nvPr>
        </p:nvSpPr>
        <p:spPr/>
        <p:txBody>
          <a:bodyPr/>
          <a:lstStyle/>
          <a:p>
            <a:fld id="{4170E946-3947-486B-B0D3-2C672FC7F438}" type="slidenum">
              <a:rPr lang="en-GB" smtClean="0"/>
              <a:t>‹#›</a:t>
            </a:fld>
            <a:endParaRPr lang="en-GB"/>
          </a:p>
        </p:txBody>
      </p:sp>
    </p:spTree>
    <p:extLst>
      <p:ext uri="{BB962C8B-B14F-4D97-AF65-F5344CB8AC3E}">
        <p14:creationId xmlns:p14="http://schemas.microsoft.com/office/powerpoint/2010/main" val="2267987384"/>
      </p:ext>
    </p:extLst>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type="picTx" preserve="1">
  <p:cSld name="Picture with Caption">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12FB7AAC-63DC-4CDD-8848-6FB34B29E24B}"/>
              </a:ext>
            </a:extLst>
          </p:cNvPr>
          <p:cNvSpPr>
            <a:spLocks noGrp="1"/>
          </p:cNvSpPr>
          <p:nvPr>
            <p:ph type="title"/>
          </p:nvPr>
        </p:nvSpPr>
        <p:spPr>
          <a:xfrm>
            <a:off x="839788" y="457200"/>
            <a:ext cx="3932237" cy="1600200"/>
          </a:xfrm>
        </p:spPr>
        <p:txBody>
          <a:bodyPr anchor="b"/>
          <a:lstStyle>
            <a:lvl1pPr>
              <a:defRPr sz="3200"/>
            </a:lvl1pPr>
          </a:lstStyle>
          <a:p>
            <a:r>
              <a:rPr lang="en-US"/>
              <a:t>Click to edit Master title style</a:t>
            </a:r>
            <a:endParaRPr lang="en-GB"/>
          </a:p>
        </p:txBody>
      </p:sp>
      <p:sp>
        <p:nvSpPr>
          <p:cNvPr id="3" name="Picture Placeholder 2">
            <a:extLst>
              <a:ext uri="{FF2B5EF4-FFF2-40B4-BE49-F238E27FC236}">
                <a16:creationId xmlns:a16="http://schemas.microsoft.com/office/drawing/2014/main" id="{95BA7237-216F-4B73-BB4D-829716AE8973}"/>
              </a:ext>
            </a:extLst>
          </p:cNvPr>
          <p:cNvSpPr>
            <a:spLocks noGrp="1"/>
          </p:cNvSpPr>
          <p:nvPr>
            <p:ph type="pic" idx="1"/>
          </p:nvPr>
        </p:nvSpPr>
        <p:spPr>
          <a:xfrm>
            <a:off x="5183188" y="987425"/>
            <a:ext cx="6172200" cy="4873625"/>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endParaRPr lang="en-GB"/>
          </a:p>
        </p:txBody>
      </p:sp>
      <p:sp>
        <p:nvSpPr>
          <p:cNvPr id="4" name="Text Placeholder 3">
            <a:extLst>
              <a:ext uri="{FF2B5EF4-FFF2-40B4-BE49-F238E27FC236}">
                <a16:creationId xmlns:a16="http://schemas.microsoft.com/office/drawing/2014/main" id="{A2FFC9A9-53B7-41D0-A850-4F967300C929}"/>
              </a:ext>
            </a:extLst>
          </p:cNvPr>
          <p:cNvSpPr>
            <a:spLocks noGrp="1"/>
          </p:cNvSpPr>
          <p:nvPr>
            <p:ph type="body" sz="half" idx="2"/>
          </p:nvPr>
        </p:nvSpPr>
        <p:spPr>
          <a:xfrm>
            <a:off x="839788" y="2057400"/>
            <a:ext cx="3932237" cy="3811588"/>
          </a:xfrm>
        </p:spPr>
        <p:txBody>
          <a:bodyPr/>
          <a:lstStyle>
            <a:lvl1pPr marL="0" indent="0">
              <a:buNone/>
              <a:defRPr sz="1600"/>
            </a:lvl1pPr>
            <a:lvl2pPr marL="457200" indent="0">
              <a:buNone/>
              <a:defRPr sz="1400"/>
            </a:lvl2pPr>
            <a:lvl3pPr marL="914400" indent="0">
              <a:buNone/>
              <a:defRPr sz="1200"/>
            </a:lvl3pPr>
            <a:lvl4pPr marL="1371600" indent="0">
              <a:buNone/>
              <a:defRPr sz="1000"/>
            </a:lvl4pPr>
            <a:lvl5pPr marL="1828800" indent="0">
              <a:buNone/>
              <a:defRPr sz="1000"/>
            </a:lvl5pPr>
            <a:lvl6pPr marL="2286000" indent="0">
              <a:buNone/>
              <a:defRPr sz="1000"/>
            </a:lvl6pPr>
            <a:lvl7pPr marL="2743200" indent="0">
              <a:buNone/>
              <a:defRPr sz="1000"/>
            </a:lvl7pPr>
            <a:lvl8pPr marL="3200400" indent="0">
              <a:buNone/>
              <a:defRPr sz="1000"/>
            </a:lvl8pPr>
            <a:lvl9pPr marL="3657600" indent="0">
              <a:buNone/>
              <a:defRPr sz="1000"/>
            </a:lvl9pPr>
          </a:lstStyle>
          <a:p>
            <a:pPr lvl="0"/>
            <a:r>
              <a:rPr lang="en-US"/>
              <a:t>Click to edit Master text styles</a:t>
            </a:r>
          </a:p>
        </p:txBody>
      </p:sp>
      <p:sp>
        <p:nvSpPr>
          <p:cNvPr id="5" name="Date Placeholder 4">
            <a:extLst>
              <a:ext uri="{FF2B5EF4-FFF2-40B4-BE49-F238E27FC236}">
                <a16:creationId xmlns:a16="http://schemas.microsoft.com/office/drawing/2014/main" id="{12FEA73D-A6CE-4807-B3F9-D4C0FB0A44A2}"/>
              </a:ext>
            </a:extLst>
          </p:cNvPr>
          <p:cNvSpPr>
            <a:spLocks noGrp="1"/>
          </p:cNvSpPr>
          <p:nvPr>
            <p:ph type="dt" sz="half" idx="10"/>
          </p:nvPr>
        </p:nvSpPr>
        <p:spPr/>
        <p:txBody>
          <a:bodyPr/>
          <a:lstStyle/>
          <a:p>
            <a:fld id="{893A0234-D8E7-485F-8A47-0FC73B183863}" type="datetimeFigureOut">
              <a:rPr lang="en-GB" smtClean="0"/>
              <a:t>19/07/2020</a:t>
            </a:fld>
            <a:endParaRPr lang="en-GB"/>
          </a:p>
        </p:txBody>
      </p:sp>
      <p:sp>
        <p:nvSpPr>
          <p:cNvPr id="6" name="Footer Placeholder 5">
            <a:extLst>
              <a:ext uri="{FF2B5EF4-FFF2-40B4-BE49-F238E27FC236}">
                <a16:creationId xmlns:a16="http://schemas.microsoft.com/office/drawing/2014/main" id="{DB26C0D0-4FC9-4989-AFF4-19DDAB85FD1E}"/>
              </a:ext>
            </a:extLst>
          </p:cNvPr>
          <p:cNvSpPr>
            <a:spLocks noGrp="1"/>
          </p:cNvSpPr>
          <p:nvPr>
            <p:ph type="ftr" sz="quarter" idx="11"/>
          </p:nvPr>
        </p:nvSpPr>
        <p:spPr/>
        <p:txBody>
          <a:bodyPr/>
          <a:lstStyle/>
          <a:p>
            <a:endParaRPr lang="en-GB"/>
          </a:p>
        </p:txBody>
      </p:sp>
      <p:sp>
        <p:nvSpPr>
          <p:cNvPr id="7" name="Slide Number Placeholder 6">
            <a:extLst>
              <a:ext uri="{FF2B5EF4-FFF2-40B4-BE49-F238E27FC236}">
                <a16:creationId xmlns:a16="http://schemas.microsoft.com/office/drawing/2014/main" id="{A62E05CE-1832-4790-9BAC-F4DD78E675F7}"/>
              </a:ext>
            </a:extLst>
          </p:cNvPr>
          <p:cNvSpPr>
            <a:spLocks noGrp="1"/>
          </p:cNvSpPr>
          <p:nvPr>
            <p:ph type="sldNum" sz="quarter" idx="12"/>
          </p:nvPr>
        </p:nvSpPr>
        <p:spPr/>
        <p:txBody>
          <a:bodyPr/>
          <a:lstStyle/>
          <a:p>
            <a:fld id="{4170E946-3947-486B-B0D3-2C672FC7F438}" type="slidenum">
              <a:rPr lang="en-GB" smtClean="0"/>
              <a:t>‹#›</a:t>
            </a:fld>
            <a:endParaRPr lang="en-GB"/>
          </a:p>
        </p:txBody>
      </p:sp>
    </p:spTree>
    <p:extLst>
      <p:ext uri="{BB962C8B-B14F-4D97-AF65-F5344CB8AC3E}">
        <p14:creationId xmlns:p14="http://schemas.microsoft.com/office/powerpoint/2010/main" val="2087670404"/>
      </p:ext>
    </p:extLst>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type="vertTx" preserve="1">
  <p:cSld name="Title and Vertical Text">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231E75D0-161F-40BA-982A-F0340732FE7E}"/>
              </a:ext>
            </a:extLst>
          </p:cNvPr>
          <p:cNvSpPr>
            <a:spLocks noGrp="1"/>
          </p:cNvSpPr>
          <p:nvPr>
            <p:ph type="title"/>
          </p:nvPr>
        </p:nvSpPr>
        <p:spPr/>
        <p:txBody>
          <a:bodyPr/>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DC20E8-5330-47DB-8BF3-9F6120369CFF}"/>
              </a:ext>
            </a:extLst>
          </p:cNvPr>
          <p:cNvSpPr>
            <a:spLocks noGrp="1"/>
          </p:cNvSpPr>
          <p:nvPr>
            <p:ph type="body" orient="vert" idx="1"/>
          </p:nvPr>
        </p:nvSpPr>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50BCABFA-DF6E-45C3-8350-76E28529CE47}"/>
              </a:ext>
            </a:extLst>
          </p:cNvPr>
          <p:cNvSpPr>
            <a:spLocks noGrp="1"/>
          </p:cNvSpPr>
          <p:nvPr>
            <p:ph type="dt" sz="half" idx="10"/>
          </p:nvPr>
        </p:nvSpPr>
        <p:spPr/>
        <p:txBody>
          <a:bodyPr/>
          <a:lstStyle/>
          <a:p>
            <a:fld id="{893A0234-D8E7-485F-8A47-0FC73B183863}" type="datetimeFigureOut">
              <a:rPr lang="en-GB" smtClean="0"/>
              <a:t>19/07/2020</a:t>
            </a:fld>
            <a:endParaRPr lang="en-GB"/>
          </a:p>
        </p:txBody>
      </p:sp>
      <p:sp>
        <p:nvSpPr>
          <p:cNvPr id="5" name="Footer Placeholder 4">
            <a:extLst>
              <a:ext uri="{FF2B5EF4-FFF2-40B4-BE49-F238E27FC236}">
                <a16:creationId xmlns:a16="http://schemas.microsoft.com/office/drawing/2014/main" id="{1530C78C-102E-4B92-8174-F8942A56ADF2}"/>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D89A6B3-9E85-40B9-9A28-55BB1E414120}"/>
              </a:ext>
            </a:extLst>
          </p:cNvPr>
          <p:cNvSpPr>
            <a:spLocks noGrp="1"/>
          </p:cNvSpPr>
          <p:nvPr>
            <p:ph type="sldNum" sz="quarter" idx="12"/>
          </p:nvPr>
        </p:nvSpPr>
        <p:spPr/>
        <p:txBody>
          <a:bodyPr/>
          <a:lstStyle/>
          <a:p>
            <a:fld id="{4170E946-3947-486B-B0D3-2C672FC7F438}" type="slidenum">
              <a:rPr lang="en-GB" smtClean="0"/>
              <a:t>‹#›</a:t>
            </a:fld>
            <a:endParaRPr lang="en-GB"/>
          </a:p>
        </p:txBody>
      </p:sp>
    </p:spTree>
    <p:extLst>
      <p:ext uri="{BB962C8B-B14F-4D97-AF65-F5344CB8AC3E}">
        <p14:creationId xmlns:p14="http://schemas.microsoft.com/office/powerpoint/2010/main" val="3350681284"/>
      </p:ext>
    </p:extLst>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type="vertTitleAndTx" preserve="1">
  <p:cSld name="Vertical Title and Text">
    <p:spTree>
      <p:nvGrpSpPr>
        <p:cNvPr id="1" name=""/>
        <p:cNvGrpSpPr/>
        <p:nvPr/>
      </p:nvGrpSpPr>
      <p:grpSpPr>
        <a:xfrm>
          <a:off x="0" y="0"/>
          <a:ext cx="0" cy="0"/>
          <a:chOff x="0" y="0"/>
          <a:chExt cx="0" cy="0"/>
        </a:xfrm>
      </p:grpSpPr>
      <p:sp>
        <p:nvSpPr>
          <p:cNvPr id="2" name="Vertical Title 1">
            <a:extLst>
              <a:ext uri="{FF2B5EF4-FFF2-40B4-BE49-F238E27FC236}">
                <a16:creationId xmlns:a16="http://schemas.microsoft.com/office/drawing/2014/main" id="{DF801E4D-20F4-4E21-A331-1655B3804FC8}"/>
              </a:ext>
            </a:extLst>
          </p:cNvPr>
          <p:cNvSpPr>
            <a:spLocks noGrp="1"/>
          </p:cNvSpPr>
          <p:nvPr>
            <p:ph type="title" orient="vert"/>
          </p:nvPr>
        </p:nvSpPr>
        <p:spPr>
          <a:xfrm>
            <a:off x="8724900" y="365125"/>
            <a:ext cx="2628900" cy="5811838"/>
          </a:xfrm>
        </p:spPr>
        <p:txBody>
          <a:bodyPr vert="eaVert"/>
          <a:lstStyle/>
          <a:p>
            <a:r>
              <a:rPr lang="en-US"/>
              <a:t>Click to edit Master title style</a:t>
            </a:r>
            <a:endParaRPr lang="en-GB"/>
          </a:p>
        </p:txBody>
      </p:sp>
      <p:sp>
        <p:nvSpPr>
          <p:cNvPr id="3" name="Vertical Text Placeholder 2">
            <a:extLst>
              <a:ext uri="{FF2B5EF4-FFF2-40B4-BE49-F238E27FC236}">
                <a16:creationId xmlns:a16="http://schemas.microsoft.com/office/drawing/2014/main" id="{88E70C5C-33BE-4B8C-82D2-29379856FA7A}"/>
              </a:ext>
            </a:extLst>
          </p:cNvPr>
          <p:cNvSpPr>
            <a:spLocks noGrp="1"/>
          </p:cNvSpPr>
          <p:nvPr>
            <p:ph type="body" orient="vert" idx="1"/>
          </p:nvPr>
        </p:nvSpPr>
        <p:spPr>
          <a:xfrm>
            <a:off x="838200" y="365125"/>
            <a:ext cx="7734300" cy="5811838"/>
          </a:xfrm>
        </p:spPr>
        <p:txBody>
          <a:bodyPr vert="eaVert"/>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94F5697F-2058-4472-9F8D-5C2F0B7FC653}"/>
              </a:ext>
            </a:extLst>
          </p:cNvPr>
          <p:cNvSpPr>
            <a:spLocks noGrp="1"/>
          </p:cNvSpPr>
          <p:nvPr>
            <p:ph type="dt" sz="half" idx="10"/>
          </p:nvPr>
        </p:nvSpPr>
        <p:spPr/>
        <p:txBody>
          <a:bodyPr/>
          <a:lstStyle/>
          <a:p>
            <a:fld id="{893A0234-D8E7-485F-8A47-0FC73B183863}" type="datetimeFigureOut">
              <a:rPr lang="en-GB" smtClean="0"/>
              <a:t>19/07/2020</a:t>
            </a:fld>
            <a:endParaRPr lang="en-GB"/>
          </a:p>
        </p:txBody>
      </p:sp>
      <p:sp>
        <p:nvSpPr>
          <p:cNvPr id="5" name="Footer Placeholder 4">
            <a:extLst>
              <a:ext uri="{FF2B5EF4-FFF2-40B4-BE49-F238E27FC236}">
                <a16:creationId xmlns:a16="http://schemas.microsoft.com/office/drawing/2014/main" id="{715BFC11-5011-4942-9A37-65646FA098F3}"/>
              </a:ext>
            </a:extLst>
          </p:cNvPr>
          <p:cNvSpPr>
            <a:spLocks noGrp="1"/>
          </p:cNvSpPr>
          <p:nvPr>
            <p:ph type="ftr" sz="quarter" idx="11"/>
          </p:nvPr>
        </p:nvSpPr>
        <p:spPr/>
        <p:txBody>
          <a:bodyPr/>
          <a:lstStyle/>
          <a:p>
            <a:endParaRPr lang="en-GB"/>
          </a:p>
        </p:txBody>
      </p:sp>
      <p:sp>
        <p:nvSpPr>
          <p:cNvPr id="6" name="Slide Number Placeholder 5">
            <a:extLst>
              <a:ext uri="{FF2B5EF4-FFF2-40B4-BE49-F238E27FC236}">
                <a16:creationId xmlns:a16="http://schemas.microsoft.com/office/drawing/2014/main" id="{E4714A3A-1E0D-4087-87D2-F8C37A210BC6}"/>
              </a:ext>
            </a:extLst>
          </p:cNvPr>
          <p:cNvSpPr>
            <a:spLocks noGrp="1"/>
          </p:cNvSpPr>
          <p:nvPr>
            <p:ph type="sldNum" sz="quarter" idx="12"/>
          </p:nvPr>
        </p:nvSpPr>
        <p:spPr/>
        <p:txBody>
          <a:bodyPr/>
          <a:lstStyle/>
          <a:p>
            <a:fld id="{4170E946-3947-486B-B0D3-2C672FC7F438}" type="slidenum">
              <a:rPr lang="en-GB" smtClean="0"/>
              <a:t>‹#›</a:t>
            </a:fld>
            <a:endParaRPr lang="en-GB"/>
          </a:p>
        </p:txBody>
      </p:sp>
    </p:spTree>
    <p:extLst>
      <p:ext uri="{BB962C8B-B14F-4D97-AF65-F5344CB8AC3E}">
        <p14:creationId xmlns:p14="http://schemas.microsoft.com/office/powerpoint/2010/main" val="2121771266"/>
      </p:ext>
    </p:extLst>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theme" Target="../theme/theme1.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Ref idx="1001">
        <a:schemeClr val="bg1"/>
      </p:bgRef>
    </p:bg>
    <p:spTree>
      <p:nvGrpSpPr>
        <p:cNvPr id="1" name=""/>
        <p:cNvGrpSpPr/>
        <p:nvPr/>
      </p:nvGrpSpPr>
      <p:grpSpPr>
        <a:xfrm>
          <a:off x="0" y="0"/>
          <a:ext cx="0" cy="0"/>
          <a:chOff x="0" y="0"/>
          <a:chExt cx="0" cy="0"/>
        </a:xfrm>
      </p:grpSpPr>
      <p:sp>
        <p:nvSpPr>
          <p:cNvPr id="2" name="Title Placeholder 1">
            <a:extLst>
              <a:ext uri="{FF2B5EF4-FFF2-40B4-BE49-F238E27FC236}">
                <a16:creationId xmlns:a16="http://schemas.microsoft.com/office/drawing/2014/main" id="{1AC6ACBF-3423-4415-99E8-29C6EB52966A}"/>
              </a:ext>
            </a:extLst>
          </p:cNvPr>
          <p:cNvSpPr>
            <a:spLocks noGrp="1"/>
          </p:cNvSpPr>
          <p:nvPr>
            <p:ph type="title"/>
          </p:nvPr>
        </p:nvSpPr>
        <p:spPr>
          <a:xfrm>
            <a:off x="838200" y="365125"/>
            <a:ext cx="10515600" cy="1325563"/>
          </a:xfrm>
          <a:prstGeom prst="rect">
            <a:avLst/>
          </a:prstGeom>
        </p:spPr>
        <p:txBody>
          <a:bodyPr vert="horz" lIns="91440" tIns="45720" rIns="91440" bIns="45720" rtlCol="0" anchor="ctr">
            <a:normAutofit/>
          </a:bodyPr>
          <a:lstStyle/>
          <a:p>
            <a:r>
              <a:rPr lang="en-US"/>
              <a:t>Click to edit Master title style</a:t>
            </a:r>
            <a:endParaRPr lang="en-GB"/>
          </a:p>
        </p:txBody>
      </p:sp>
      <p:sp>
        <p:nvSpPr>
          <p:cNvPr id="3" name="Text Placeholder 2">
            <a:extLst>
              <a:ext uri="{FF2B5EF4-FFF2-40B4-BE49-F238E27FC236}">
                <a16:creationId xmlns:a16="http://schemas.microsoft.com/office/drawing/2014/main" id="{5B795A54-03B6-4E6D-A065-2988825920A2}"/>
              </a:ext>
            </a:extLst>
          </p:cNvPr>
          <p:cNvSpPr>
            <a:spLocks noGrp="1"/>
          </p:cNvSpPr>
          <p:nvPr>
            <p:ph type="body" idx="1"/>
          </p:nvPr>
        </p:nvSpPr>
        <p:spPr>
          <a:xfrm>
            <a:off x="838200" y="1825625"/>
            <a:ext cx="10515600" cy="4351338"/>
          </a:xfrm>
          <a:prstGeom prst="rect">
            <a:avLst/>
          </a:prstGeom>
        </p:spPr>
        <p:txBody>
          <a:bodyPr vert="horz" lIns="91440" tIns="45720" rIns="91440" bIns="45720" rtlCol="0">
            <a:normAutofit/>
          </a:bodyPr>
          <a:lstStyle/>
          <a:p>
            <a:pPr lvl="0"/>
            <a:r>
              <a:rPr lang="en-US"/>
              <a:t>Click to edit Master text styles</a:t>
            </a:r>
          </a:p>
          <a:p>
            <a:pPr lvl="1"/>
            <a:r>
              <a:rPr lang="en-US"/>
              <a:t>Second level</a:t>
            </a:r>
          </a:p>
          <a:p>
            <a:pPr lvl="2"/>
            <a:r>
              <a:rPr lang="en-US"/>
              <a:t>Third level</a:t>
            </a:r>
          </a:p>
          <a:p>
            <a:pPr lvl="3"/>
            <a:r>
              <a:rPr lang="en-US"/>
              <a:t>Fourth level</a:t>
            </a:r>
          </a:p>
          <a:p>
            <a:pPr lvl="4"/>
            <a:r>
              <a:rPr lang="en-US"/>
              <a:t>Fifth level</a:t>
            </a:r>
            <a:endParaRPr lang="en-GB"/>
          </a:p>
        </p:txBody>
      </p:sp>
      <p:sp>
        <p:nvSpPr>
          <p:cNvPr id="4" name="Date Placeholder 3">
            <a:extLst>
              <a:ext uri="{FF2B5EF4-FFF2-40B4-BE49-F238E27FC236}">
                <a16:creationId xmlns:a16="http://schemas.microsoft.com/office/drawing/2014/main" id="{E7A0D3F5-70D8-4243-8D48-A0605009FA36}"/>
              </a:ext>
            </a:extLst>
          </p:cNvPr>
          <p:cNvSpPr>
            <a:spLocks noGrp="1"/>
          </p:cNvSpPr>
          <p:nvPr>
            <p:ph type="dt" sz="half" idx="2"/>
          </p:nvPr>
        </p:nvSpPr>
        <p:spPr>
          <a:xfrm>
            <a:off x="838200" y="6356350"/>
            <a:ext cx="2743200" cy="365125"/>
          </a:xfrm>
          <a:prstGeom prst="rect">
            <a:avLst/>
          </a:prstGeom>
        </p:spPr>
        <p:txBody>
          <a:bodyPr vert="horz" lIns="91440" tIns="45720" rIns="91440" bIns="45720" rtlCol="0" anchor="ctr"/>
          <a:lstStyle>
            <a:lvl1pPr algn="l">
              <a:defRPr sz="1200">
                <a:solidFill>
                  <a:schemeClr val="tx1">
                    <a:tint val="75000"/>
                  </a:schemeClr>
                </a:solidFill>
              </a:defRPr>
            </a:lvl1pPr>
          </a:lstStyle>
          <a:p>
            <a:fld id="{893A0234-D8E7-485F-8A47-0FC73B183863}" type="datetimeFigureOut">
              <a:rPr lang="en-GB" smtClean="0"/>
              <a:t>19/07/2020</a:t>
            </a:fld>
            <a:endParaRPr lang="en-GB"/>
          </a:p>
        </p:txBody>
      </p:sp>
      <p:sp>
        <p:nvSpPr>
          <p:cNvPr id="5" name="Footer Placeholder 4">
            <a:extLst>
              <a:ext uri="{FF2B5EF4-FFF2-40B4-BE49-F238E27FC236}">
                <a16:creationId xmlns:a16="http://schemas.microsoft.com/office/drawing/2014/main" id="{D5B3979E-6455-4123-95F2-4499EE51A886}"/>
              </a:ext>
            </a:extLst>
          </p:cNvPr>
          <p:cNvSpPr>
            <a:spLocks noGrp="1"/>
          </p:cNvSpPr>
          <p:nvPr>
            <p:ph type="ftr" sz="quarter" idx="3"/>
          </p:nvPr>
        </p:nvSpPr>
        <p:spPr>
          <a:xfrm>
            <a:off x="4038600" y="6356350"/>
            <a:ext cx="4114800" cy="365125"/>
          </a:xfrm>
          <a:prstGeom prst="rect">
            <a:avLst/>
          </a:prstGeom>
        </p:spPr>
        <p:txBody>
          <a:bodyPr vert="horz" lIns="91440" tIns="45720" rIns="91440" bIns="45720" rtlCol="0" anchor="ctr"/>
          <a:lstStyle>
            <a:lvl1pPr algn="ctr">
              <a:defRPr sz="1200">
                <a:solidFill>
                  <a:schemeClr val="tx1">
                    <a:tint val="75000"/>
                  </a:schemeClr>
                </a:solidFill>
              </a:defRPr>
            </a:lvl1pPr>
          </a:lstStyle>
          <a:p>
            <a:endParaRPr lang="en-GB"/>
          </a:p>
        </p:txBody>
      </p:sp>
      <p:sp>
        <p:nvSpPr>
          <p:cNvPr id="6" name="Slide Number Placeholder 5">
            <a:extLst>
              <a:ext uri="{FF2B5EF4-FFF2-40B4-BE49-F238E27FC236}">
                <a16:creationId xmlns:a16="http://schemas.microsoft.com/office/drawing/2014/main" id="{C55B43A1-EFEA-41F0-ADC7-3F60D562C960}"/>
              </a:ext>
            </a:extLst>
          </p:cNvPr>
          <p:cNvSpPr>
            <a:spLocks noGrp="1"/>
          </p:cNvSpPr>
          <p:nvPr>
            <p:ph type="sldNum" sz="quarter" idx="4"/>
          </p:nvPr>
        </p:nvSpPr>
        <p:spPr>
          <a:xfrm>
            <a:off x="8610600" y="6356350"/>
            <a:ext cx="2743200" cy="365125"/>
          </a:xfrm>
          <a:prstGeom prst="rect">
            <a:avLst/>
          </a:prstGeom>
        </p:spPr>
        <p:txBody>
          <a:bodyPr vert="horz" lIns="91440" tIns="45720" rIns="91440" bIns="45720" rtlCol="0" anchor="ctr"/>
          <a:lstStyle>
            <a:lvl1pPr algn="r">
              <a:defRPr sz="1200">
                <a:solidFill>
                  <a:schemeClr val="tx1">
                    <a:tint val="75000"/>
                  </a:schemeClr>
                </a:solidFill>
              </a:defRPr>
            </a:lvl1pPr>
          </a:lstStyle>
          <a:p>
            <a:fld id="{4170E946-3947-486B-B0D3-2C672FC7F438}" type="slidenum">
              <a:rPr lang="en-GB" smtClean="0"/>
              <a:t>‹#›</a:t>
            </a:fld>
            <a:endParaRPr lang="en-GB"/>
          </a:p>
        </p:txBody>
      </p:sp>
    </p:spTree>
    <p:extLst>
      <p:ext uri="{BB962C8B-B14F-4D97-AF65-F5344CB8AC3E}">
        <p14:creationId xmlns:p14="http://schemas.microsoft.com/office/powerpoint/2010/main" val="3119685352"/>
      </p:ext>
    </p:extLst>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Lst>
  <p:txStyles>
    <p:titleStyle>
      <a:lvl1pPr algn="l" defTabSz="914400" rtl="0" eaLnBrk="1" latinLnBrk="0" hangingPunct="1">
        <a:lnSpc>
          <a:spcPct val="90000"/>
        </a:lnSpc>
        <a:spcBef>
          <a:spcPct val="0"/>
        </a:spcBef>
        <a:buNone/>
        <a:defRPr sz="4400" kern="1200">
          <a:solidFill>
            <a:schemeClr val="tx1"/>
          </a:solidFill>
          <a:latin typeface="+mj-lt"/>
          <a:ea typeface="+mj-ea"/>
          <a:cs typeface="+mj-cs"/>
        </a:defRPr>
      </a:lvl1pPr>
    </p:titleStyle>
    <p:bodyStyle>
      <a:lvl1pPr marL="228600" indent="-228600" algn="l" defTabSz="914400" rtl="0" eaLnBrk="1" latinLnBrk="0" hangingPunct="1">
        <a:lnSpc>
          <a:spcPct val="90000"/>
        </a:lnSpc>
        <a:spcBef>
          <a:spcPts val="1000"/>
        </a:spcBef>
        <a:buFont typeface="Arial" panose="020B0604020202020204" pitchFamily="34" charset="0"/>
        <a:buChar char="•"/>
        <a:defRPr sz="2800" kern="1200">
          <a:solidFill>
            <a:schemeClr val="tx1"/>
          </a:solidFill>
          <a:latin typeface="+mn-lt"/>
          <a:ea typeface="+mn-ea"/>
          <a:cs typeface="+mn-cs"/>
        </a:defRPr>
      </a:lvl1pPr>
      <a:lvl2pPr marL="685800" indent="-228600" algn="l" defTabSz="914400" rtl="0" eaLnBrk="1" latinLnBrk="0" hangingPunct="1">
        <a:lnSpc>
          <a:spcPct val="90000"/>
        </a:lnSpc>
        <a:spcBef>
          <a:spcPts val="500"/>
        </a:spcBef>
        <a:buFont typeface="Arial" panose="020B0604020202020204" pitchFamily="34" charset="0"/>
        <a:buChar char="•"/>
        <a:defRPr sz="2400" kern="1200">
          <a:solidFill>
            <a:schemeClr val="tx1"/>
          </a:solidFill>
          <a:latin typeface="+mn-lt"/>
          <a:ea typeface="+mn-ea"/>
          <a:cs typeface="+mn-cs"/>
        </a:defRPr>
      </a:lvl2pPr>
      <a:lvl3pPr marL="1143000" indent="-228600" algn="l" defTabSz="914400" rtl="0" eaLnBrk="1" latinLnBrk="0" hangingPunct="1">
        <a:lnSpc>
          <a:spcPct val="90000"/>
        </a:lnSpc>
        <a:spcBef>
          <a:spcPts val="500"/>
        </a:spcBef>
        <a:buFont typeface="Arial" panose="020B0604020202020204" pitchFamily="34" charset="0"/>
        <a:buChar char="•"/>
        <a:defRPr sz="2000" kern="1200">
          <a:solidFill>
            <a:schemeClr val="tx1"/>
          </a:solidFill>
          <a:latin typeface="+mn-lt"/>
          <a:ea typeface="+mn-ea"/>
          <a:cs typeface="+mn-cs"/>
        </a:defRPr>
      </a:lvl3pPr>
      <a:lvl4pPr marL="1600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4pPr>
      <a:lvl5pPr marL="20574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5pPr>
      <a:lvl6pPr marL="25146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6pPr>
      <a:lvl7pPr marL="29718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7pPr>
      <a:lvl8pPr marL="34290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8pPr>
      <a:lvl9pPr marL="3886200" indent="-228600" algn="l" defTabSz="914400" rtl="0" eaLnBrk="1" latinLnBrk="0" hangingPunct="1">
        <a:lnSpc>
          <a:spcPct val="90000"/>
        </a:lnSpc>
        <a:spcBef>
          <a:spcPts val="500"/>
        </a:spcBef>
        <a:buFont typeface="Arial" panose="020B0604020202020204" pitchFamily="34" charset="0"/>
        <a:buChar char="•"/>
        <a:defRPr sz="1800" kern="1200">
          <a:solidFill>
            <a:schemeClr val="tx1"/>
          </a:solidFill>
          <a:latin typeface="+mn-lt"/>
          <a:ea typeface="+mn-ea"/>
          <a:cs typeface="+mn-cs"/>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hyperlink" Target="https://www.investopedia.com/terms/b/brandequity.asp" TargetMode="Externa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image" Target="../media/image1.png"/><Relationship Id="rId1" Type="http://schemas.openxmlformats.org/officeDocument/2006/relationships/slideLayout" Target="../slideLayouts/slideLayout2.xml"/></Relationships>
</file>

<file path=ppt/slides/_rels/slide6.xml.rels><?xml version="1.0" encoding="UTF-8" standalone="yes"?>
<Relationships xmlns="http://schemas.openxmlformats.org/package/2006/relationships"><Relationship Id="rId2" Type="http://schemas.openxmlformats.org/officeDocument/2006/relationships/image" Target="../media/image2.png"/><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image" Target="../media/image3.png"/><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2" Type="http://schemas.openxmlformats.org/officeDocument/2006/relationships/image" Target="../media/image4.png"/><Relationship Id="rId1" Type="http://schemas.openxmlformats.org/officeDocument/2006/relationships/slideLayout" Target="../slideLayouts/slideLayout2.xml"/></Relationships>
</file>

<file path=ppt/slides/_rels/slide10.xml.rels><?xml version="1.0" encoding="UTF-8" standalone="yes"?>
<Relationships xmlns="http://schemas.openxmlformats.org/package/2006/relationships"><Relationship Id="rId1" Type="http://schemas.openxmlformats.org/officeDocument/2006/relationships/slideLayout" Target="../slideLayouts/slideLayout2.xml"/></Relationships>
</file>

<file path=ppt/slides/slide1.xml><?xml version="1.0" encoding="utf-8"?>
<p:sld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8" name="Rectangle 7">
            <a:extLst>
              <a:ext uri="{FF2B5EF4-FFF2-40B4-BE49-F238E27FC236}">
                <a16:creationId xmlns:a16="http://schemas.microsoft.com/office/drawing/2014/main" id="{88294908-8B00-4F58-BBBA-20F71A40AA9E}"/>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a:off x="0" y="0"/>
            <a:ext cx="12192000" cy="6858000"/>
          </a:xfrm>
          <a:prstGeom prst="rect">
            <a:avLst/>
          </a:prstGeom>
          <a:solidFill>
            <a:schemeClr val="bg2"/>
          </a:solidFill>
          <a:ln>
            <a:noFill/>
          </a:ln>
        </p:spPr>
        <p:style>
          <a:lnRef idx="2">
            <a:schemeClr val="accent1">
              <a:shade val="50000"/>
            </a:schemeClr>
          </a:lnRef>
          <a:fillRef idx="1">
            <a:schemeClr val="accent1"/>
          </a:fillRef>
          <a:effectRef idx="0">
            <a:schemeClr val="accent1"/>
          </a:effectRef>
          <a:fontRef idx="minor">
            <a:schemeClr val="lt1"/>
          </a:fontRef>
        </p:style>
        <p:txBody>
          <a:bodyPr rtlCol="0" anchor="ctr"/>
          <a:lstStyle/>
          <a:p>
            <a:pPr algn="ctr"/>
            <a:endParaRPr lang="en-US" dirty="0"/>
          </a:p>
        </p:txBody>
      </p:sp>
      <p:sp>
        <p:nvSpPr>
          <p:cNvPr id="10" name="Freeform: Shape 9">
            <a:extLst>
              <a:ext uri="{FF2B5EF4-FFF2-40B4-BE49-F238E27FC236}">
                <a16:creationId xmlns:a16="http://schemas.microsoft.com/office/drawing/2014/main" id="{4364C879-1404-4203-8E9D-CC5DE0A621A2}"/>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82782" y="-1386168"/>
            <a:ext cx="2424873" cy="3611191"/>
          </a:xfrm>
          <a:custGeom>
            <a:avLst/>
            <a:gdLst>
              <a:gd name="connsiteX0" fmla="*/ 0 w 2424873"/>
              <a:gd name="connsiteY0" fmla="*/ 2424874 h 3611191"/>
              <a:gd name="connsiteX1" fmla="*/ 2424873 w 2424873"/>
              <a:gd name="connsiteY1" fmla="*/ 0 h 3611191"/>
              <a:gd name="connsiteX2" fmla="*/ 2424873 w 2424873"/>
              <a:gd name="connsiteY2" fmla="*/ 3611191 h 3611191"/>
              <a:gd name="connsiteX3" fmla="*/ 1186317 w 2424873"/>
              <a:gd name="connsiteY3" fmla="*/ 3611191 h 3611191"/>
            </a:gdLst>
            <a:ahLst/>
            <a:cxnLst>
              <a:cxn ang="0">
                <a:pos x="connsiteX0" y="connsiteY0"/>
              </a:cxn>
              <a:cxn ang="0">
                <a:pos x="connsiteX1" y="connsiteY1"/>
              </a:cxn>
              <a:cxn ang="0">
                <a:pos x="connsiteX2" y="connsiteY2"/>
              </a:cxn>
              <a:cxn ang="0">
                <a:pos x="connsiteX3" y="connsiteY3"/>
              </a:cxn>
            </a:cxnLst>
            <a:rect l="l" t="t" r="r" b="b"/>
            <a:pathLst>
              <a:path w="2424873" h="3611191">
                <a:moveTo>
                  <a:pt x="0" y="2424874"/>
                </a:moveTo>
                <a:lnTo>
                  <a:pt x="2424873" y="0"/>
                </a:lnTo>
                <a:lnTo>
                  <a:pt x="2424873" y="3611191"/>
                </a:lnTo>
                <a:lnTo>
                  <a:pt x="1186317" y="361119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2" name="Freeform: Shape 11">
            <a:extLst>
              <a:ext uri="{FF2B5EF4-FFF2-40B4-BE49-F238E27FC236}">
                <a16:creationId xmlns:a16="http://schemas.microsoft.com/office/drawing/2014/main" id="{84617302-4B0D-4351-A6BB-6F0930D943A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571000" y="-338582"/>
            <a:ext cx="1635955" cy="1635955"/>
          </a:xfrm>
          <a:custGeom>
            <a:avLst/>
            <a:gdLst>
              <a:gd name="connsiteX0" fmla="*/ 0 w 1635955"/>
              <a:gd name="connsiteY0" fmla="*/ 957987 h 1635955"/>
              <a:gd name="connsiteX1" fmla="*/ 957987 w 1635955"/>
              <a:gd name="connsiteY1" fmla="*/ 0 h 1635955"/>
              <a:gd name="connsiteX2" fmla="*/ 1635955 w 1635955"/>
              <a:gd name="connsiteY2" fmla="*/ 0 h 1635955"/>
              <a:gd name="connsiteX3" fmla="*/ 1635955 w 1635955"/>
              <a:gd name="connsiteY3" fmla="*/ 1635955 h 1635955"/>
              <a:gd name="connsiteX4" fmla="*/ 0 w 1635955"/>
              <a:gd name="connsiteY4" fmla="*/ 1635955 h 1635955"/>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1635955" h="1635955">
                <a:moveTo>
                  <a:pt x="0" y="957987"/>
                </a:moveTo>
                <a:lnTo>
                  <a:pt x="957987" y="0"/>
                </a:lnTo>
                <a:lnTo>
                  <a:pt x="1635955" y="0"/>
                </a:lnTo>
                <a:lnTo>
                  <a:pt x="1635955" y="1635955"/>
                </a:lnTo>
                <a:lnTo>
                  <a:pt x="0" y="1635955"/>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4" name="Freeform: Shape 13">
            <a:extLst>
              <a:ext uri="{FF2B5EF4-FFF2-40B4-BE49-F238E27FC236}">
                <a16:creationId xmlns:a16="http://schemas.microsoft.com/office/drawing/2014/main" id="{DA2C7802-C2E0-4218-8F89-8DD7CCD2CD1C}"/>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7985" y="-6588"/>
            <a:ext cx="4059393" cy="2548110"/>
          </a:xfrm>
          <a:custGeom>
            <a:avLst/>
            <a:gdLst>
              <a:gd name="connsiteX0" fmla="*/ 0 w 4059393"/>
              <a:gd name="connsiteY0" fmla="*/ 1511282 h 2548110"/>
              <a:gd name="connsiteX1" fmla="*/ 1511282 w 4059393"/>
              <a:gd name="connsiteY1" fmla="*/ 0 h 2548110"/>
              <a:gd name="connsiteX2" fmla="*/ 4059393 w 4059393"/>
              <a:gd name="connsiteY2" fmla="*/ 2548110 h 2548110"/>
              <a:gd name="connsiteX3" fmla="*/ 0 w 4059393"/>
              <a:gd name="connsiteY3" fmla="*/ 2548110 h 2548110"/>
            </a:gdLst>
            <a:ahLst/>
            <a:cxnLst>
              <a:cxn ang="0">
                <a:pos x="connsiteX0" y="connsiteY0"/>
              </a:cxn>
              <a:cxn ang="0">
                <a:pos x="connsiteX1" y="connsiteY1"/>
              </a:cxn>
              <a:cxn ang="0">
                <a:pos x="connsiteX2" y="connsiteY2"/>
              </a:cxn>
              <a:cxn ang="0">
                <a:pos x="connsiteX3" y="connsiteY3"/>
              </a:cxn>
            </a:cxnLst>
            <a:rect l="l" t="t" r="r" b="b"/>
            <a:pathLst>
              <a:path w="4059393" h="2548110">
                <a:moveTo>
                  <a:pt x="0" y="1511282"/>
                </a:moveTo>
                <a:lnTo>
                  <a:pt x="1511282" y="0"/>
                </a:lnTo>
                <a:lnTo>
                  <a:pt x="4059393" y="2548110"/>
                </a:lnTo>
                <a:lnTo>
                  <a:pt x="0" y="2548110"/>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6" name="Rectangle 15">
            <a:extLst>
              <a:ext uri="{FF2B5EF4-FFF2-40B4-BE49-F238E27FC236}">
                <a16:creationId xmlns:a16="http://schemas.microsoft.com/office/drawing/2014/main" id="{A6D7111A-21E5-4EE9-8A78-10E5530F0116}"/>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0262924" y="1465780"/>
            <a:ext cx="1185708" cy="1185708"/>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18" name="Freeform: Shape 17">
            <a:extLst>
              <a:ext uri="{FF2B5EF4-FFF2-40B4-BE49-F238E27FC236}">
                <a16:creationId xmlns:a16="http://schemas.microsoft.com/office/drawing/2014/main" id="{A3969E80-A77B-49FC-9122-D89AFD5EE118}"/>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9557" y="5198743"/>
            <a:ext cx="2444907" cy="2366116"/>
          </a:xfrm>
          <a:custGeom>
            <a:avLst/>
            <a:gdLst>
              <a:gd name="connsiteX0" fmla="*/ 0 w 2203753"/>
              <a:gd name="connsiteY0" fmla="*/ 0 h 2132734"/>
              <a:gd name="connsiteX1" fmla="*/ 2203753 w 2203753"/>
              <a:gd name="connsiteY1" fmla="*/ 0 h 2132734"/>
              <a:gd name="connsiteX2" fmla="*/ 2203753 w 2203753"/>
              <a:gd name="connsiteY2" fmla="*/ 576461 h 2132734"/>
              <a:gd name="connsiteX3" fmla="*/ 647480 w 2203753"/>
              <a:gd name="connsiteY3" fmla="*/ 2132734 h 2132734"/>
              <a:gd name="connsiteX4" fmla="*/ 0 w 2203753"/>
              <a:gd name="connsiteY4" fmla="*/ 1485255 h 2132734"/>
            </a:gdLst>
            <a:ahLst/>
            <a:cxnLst>
              <a:cxn ang="0">
                <a:pos x="connsiteX0" y="connsiteY0"/>
              </a:cxn>
              <a:cxn ang="0">
                <a:pos x="connsiteX1" y="connsiteY1"/>
              </a:cxn>
              <a:cxn ang="0">
                <a:pos x="connsiteX2" y="connsiteY2"/>
              </a:cxn>
              <a:cxn ang="0">
                <a:pos x="connsiteX3" y="connsiteY3"/>
              </a:cxn>
              <a:cxn ang="0">
                <a:pos x="connsiteX4" y="connsiteY4"/>
              </a:cxn>
            </a:cxnLst>
            <a:rect l="l" t="t" r="r" b="b"/>
            <a:pathLst>
              <a:path w="2203753" h="2132734">
                <a:moveTo>
                  <a:pt x="0" y="0"/>
                </a:moveTo>
                <a:lnTo>
                  <a:pt x="2203753" y="0"/>
                </a:lnTo>
                <a:lnTo>
                  <a:pt x="2203753" y="576461"/>
                </a:lnTo>
                <a:lnTo>
                  <a:pt x="647480" y="2132734"/>
                </a:lnTo>
                <a:lnTo>
                  <a:pt x="0" y="1485255"/>
                </a:lnTo>
                <a:close/>
              </a:path>
            </a:pathLst>
          </a:cu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0" name="Rectangle 19">
            <a:extLst>
              <a:ext uri="{FF2B5EF4-FFF2-40B4-BE49-F238E27FC236}">
                <a16:creationId xmlns:a16="http://schemas.microsoft.com/office/drawing/2014/main" id="{1849CA57-76BD-4CF2-80BA-D7A46A01B7B1}"/>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1769787" y="5439893"/>
            <a:ext cx="928467" cy="928467"/>
          </a:xfrm>
          <a:prstGeom prst="rect">
            <a:avLst/>
          </a:prstGeom>
          <a:solidFill>
            <a:schemeClr val="accent1">
              <a:alpha val="3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rgbClr val="FFFFFF"/>
              </a:solidFill>
              <a:effectLst>
                <a:outerShdw blurRad="38100" dist="38100" dir="2700000" algn="tl">
                  <a:srgbClr val="000000">
                    <a:alpha val="43137"/>
                  </a:srgbClr>
                </a:outerShdw>
              </a:effectLst>
            </a:endParaRPr>
          </a:p>
        </p:txBody>
      </p:sp>
      <p:sp>
        <p:nvSpPr>
          <p:cNvPr id="22" name="Freeform: Shape 21">
            <a:extLst>
              <a:ext uri="{FF2B5EF4-FFF2-40B4-BE49-F238E27FC236}">
                <a16:creationId xmlns:a16="http://schemas.microsoft.com/office/drawing/2014/main" id="{35E9085E-E730-4768-83D4-6CB7E9897153}"/>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3401311" y="734311"/>
            <a:ext cx="5389379" cy="5389379"/>
          </a:xfrm>
          <a:custGeom>
            <a:avLst/>
            <a:gdLst>
              <a:gd name="connsiteX0" fmla="*/ 0 w 5389379"/>
              <a:gd name="connsiteY0" fmla="*/ 540040 h 5389379"/>
              <a:gd name="connsiteX1" fmla="*/ 540040 w 5389379"/>
              <a:gd name="connsiteY1" fmla="*/ 0 h 5389379"/>
              <a:gd name="connsiteX2" fmla="*/ 5389379 w 5389379"/>
              <a:gd name="connsiteY2" fmla="*/ 0 h 5389379"/>
              <a:gd name="connsiteX3" fmla="*/ 5389379 w 5389379"/>
              <a:gd name="connsiteY3" fmla="*/ 4838655 h 5389379"/>
              <a:gd name="connsiteX4" fmla="*/ 4838655 w 5389379"/>
              <a:gd name="connsiteY4" fmla="*/ 5389379 h 5389379"/>
              <a:gd name="connsiteX5" fmla="*/ 0 w 5389379"/>
              <a:gd name="connsiteY5" fmla="*/ 5389379 h 5389379"/>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Lst>
            <a:rect l="l" t="t" r="r" b="b"/>
            <a:pathLst>
              <a:path w="5389379" h="5389379">
                <a:moveTo>
                  <a:pt x="0" y="540040"/>
                </a:moveTo>
                <a:lnTo>
                  <a:pt x="540040" y="0"/>
                </a:lnTo>
                <a:lnTo>
                  <a:pt x="5389379" y="0"/>
                </a:lnTo>
                <a:lnTo>
                  <a:pt x="5389379" y="4838655"/>
                </a:lnTo>
                <a:lnTo>
                  <a:pt x="4838655" y="5389379"/>
                </a:lnTo>
                <a:lnTo>
                  <a:pt x="0" y="5389379"/>
                </a:lnTo>
                <a:close/>
              </a:path>
            </a:pathLst>
          </a:custGeom>
          <a:solidFill>
            <a:srgbClr val="FFFFFF"/>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4" name="Freeform: Shape 23">
            <a:extLst>
              <a:ext uri="{FF2B5EF4-FFF2-40B4-BE49-F238E27FC236}">
                <a16:creationId xmlns:a16="http://schemas.microsoft.com/office/drawing/2014/main" id="{973272FE-A474-4CAE-8CA2-BCC8B476C3F4}"/>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2700283" y="33283"/>
            <a:ext cx="6791435" cy="6791435"/>
          </a:xfrm>
          <a:custGeom>
            <a:avLst/>
            <a:gdLst>
              <a:gd name="connsiteX0" fmla="*/ 1860938 w 6791435"/>
              <a:gd name="connsiteY0" fmla="*/ 81158 h 6791435"/>
              <a:gd name="connsiteX1" fmla="*/ 1942096 w 6791435"/>
              <a:gd name="connsiteY1" fmla="*/ 0 h 6791435"/>
              <a:gd name="connsiteX2" fmla="*/ 6791435 w 6791435"/>
              <a:gd name="connsiteY2" fmla="*/ 0 h 6791435"/>
              <a:gd name="connsiteX3" fmla="*/ 6791435 w 6791435"/>
              <a:gd name="connsiteY3" fmla="*/ 4838655 h 6791435"/>
              <a:gd name="connsiteX4" fmla="*/ 6710277 w 6791435"/>
              <a:gd name="connsiteY4" fmla="*/ 4919813 h 6791435"/>
              <a:gd name="connsiteX5" fmla="*/ 6710277 w 6791435"/>
              <a:gd name="connsiteY5" fmla="*/ 81158 h 6791435"/>
              <a:gd name="connsiteX6" fmla="*/ 0 w 6791435"/>
              <a:gd name="connsiteY6" fmla="*/ 1942096 h 6791435"/>
              <a:gd name="connsiteX7" fmla="*/ 81158 w 6791435"/>
              <a:gd name="connsiteY7" fmla="*/ 1860938 h 6791435"/>
              <a:gd name="connsiteX8" fmla="*/ 81158 w 6791435"/>
              <a:gd name="connsiteY8" fmla="*/ 6710277 h 6791435"/>
              <a:gd name="connsiteX9" fmla="*/ 4919813 w 6791435"/>
              <a:gd name="connsiteY9" fmla="*/ 6710277 h 6791435"/>
              <a:gd name="connsiteX10" fmla="*/ 4838655 w 6791435"/>
              <a:gd name="connsiteY10" fmla="*/ 6791435 h 6791435"/>
              <a:gd name="connsiteX11" fmla="*/ 0 w 6791435"/>
              <a:gd name="connsiteY11" fmla="*/ 6791435 h 6791435"/>
            </a:gdLst>
            <a:ahLst/>
            <a:cxnLst>
              <a:cxn ang="0">
                <a:pos x="connsiteX0" y="connsiteY0"/>
              </a:cxn>
              <a:cxn ang="0">
                <a:pos x="connsiteX1" y="connsiteY1"/>
              </a:cxn>
              <a:cxn ang="0">
                <a:pos x="connsiteX2" y="connsiteY2"/>
              </a:cxn>
              <a:cxn ang="0">
                <a:pos x="connsiteX3" y="connsiteY3"/>
              </a:cxn>
              <a:cxn ang="0">
                <a:pos x="connsiteX4" y="connsiteY4"/>
              </a:cxn>
              <a:cxn ang="0">
                <a:pos x="connsiteX5" y="connsiteY5"/>
              </a:cxn>
              <a:cxn ang="0">
                <a:pos x="connsiteX6" y="connsiteY6"/>
              </a:cxn>
              <a:cxn ang="0">
                <a:pos x="connsiteX7" y="connsiteY7"/>
              </a:cxn>
              <a:cxn ang="0">
                <a:pos x="connsiteX8" y="connsiteY8"/>
              </a:cxn>
              <a:cxn ang="0">
                <a:pos x="connsiteX9" y="connsiteY9"/>
              </a:cxn>
              <a:cxn ang="0">
                <a:pos x="connsiteX10" y="connsiteY10"/>
              </a:cxn>
              <a:cxn ang="0">
                <a:pos x="connsiteX11" y="connsiteY11"/>
              </a:cxn>
            </a:cxnLst>
            <a:rect l="l" t="t" r="r" b="b"/>
            <a:pathLst>
              <a:path w="6791435" h="6791435">
                <a:moveTo>
                  <a:pt x="1860938" y="81158"/>
                </a:moveTo>
                <a:lnTo>
                  <a:pt x="1942096" y="0"/>
                </a:lnTo>
                <a:lnTo>
                  <a:pt x="6791435" y="0"/>
                </a:lnTo>
                <a:lnTo>
                  <a:pt x="6791435" y="4838655"/>
                </a:lnTo>
                <a:lnTo>
                  <a:pt x="6710277" y="4919813"/>
                </a:lnTo>
                <a:lnTo>
                  <a:pt x="6710277" y="81158"/>
                </a:lnTo>
                <a:close/>
                <a:moveTo>
                  <a:pt x="0" y="1942096"/>
                </a:moveTo>
                <a:lnTo>
                  <a:pt x="81158" y="1860938"/>
                </a:lnTo>
                <a:lnTo>
                  <a:pt x="81158" y="6710277"/>
                </a:lnTo>
                <a:lnTo>
                  <a:pt x="4919813" y="6710277"/>
                </a:lnTo>
                <a:lnTo>
                  <a:pt x="4838655" y="6791435"/>
                </a:lnTo>
                <a:lnTo>
                  <a:pt x="0" y="6791435"/>
                </a:lnTo>
                <a:close/>
              </a:path>
            </a:pathLst>
          </a:custGeom>
          <a:solidFill>
            <a:srgbClr val="FFFFFF">
              <a:alpha val="60000"/>
            </a:srgb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solidFill>
                <a:schemeClr val="tx1"/>
              </a:solidFill>
            </a:endParaRPr>
          </a:p>
        </p:txBody>
      </p:sp>
      <p:sp>
        <p:nvSpPr>
          <p:cNvPr id="3" name="Subtitle 2">
            <a:extLst>
              <a:ext uri="{FF2B5EF4-FFF2-40B4-BE49-F238E27FC236}">
                <a16:creationId xmlns:a16="http://schemas.microsoft.com/office/drawing/2014/main" id="{686987B0-3F4A-49A3-968C-379963F0B2C1}"/>
              </a:ext>
            </a:extLst>
          </p:cNvPr>
          <p:cNvSpPr>
            <a:spLocks noGrp="1"/>
          </p:cNvSpPr>
          <p:nvPr>
            <p:ph type="subTitle" idx="1"/>
          </p:nvPr>
        </p:nvSpPr>
        <p:spPr>
          <a:xfrm>
            <a:off x="4439633" y="4518923"/>
            <a:ext cx="3312734" cy="1141851"/>
          </a:xfrm>
          <a:noFill/>
        </p:spPr>
        <p:txBody>
          <a:bodyPr>
            <a:normAutofit/>
          </a:bodyPr>
          <a:lstStyle/>
          <a:p>
            <a:endParaRPr lang="en-GB" sz="2000">
              <a:solidFill>
                <a:srgbClr val="080808"/>
              </a:solidFill>
            </a:endParaRPr>
          </a:p>
        </p:txBody>
      </p:sp>
      <p:sp>
        <p:nvSpPr>
          <p:cNvPr id="2" name="Title 1">
            <a:extLst>
              <a:ext uri="{FF2B5EF4-FFF2-40B4-BE49-F238E27FC236}">
                <a16:creationId xmlns:a16="http://schemas.microsoft.com/office/drawing/2014/main" id="{8B1CB5C6-2E4A-415C-9D72-A827F84DFD5D}"/>
              </a:ext>
            </a:extLst>
          </p:cNvPr>
          <p:cNvSpPr>
            <a:spLocks noGrp="1"/>
          </p:cNvSpPr>
          <p:nvPr>
            <p:ph type="ctrTitle"/>
          </p:nvPr>
        </p:nvSpPr>
        <p:spPr>
          <a:xfrm>
            <a:off x="3204642" y="2353641"/>
            <a:ext cx="5782716" cy="2150719"/>
          </a:xfrm>
          <a:noFill/>
        </p:spPr>
        <p:txBody>
          <a:bodyPr anchor="ctr">
            <a:normAutofit/>
          </a:bodyPr>
          <a:lstStyle/>
          <a:p>
            <a:r>
              <a:rPr lang="en-GB" sz="3600" dirty="0">
                <a:solidFill>
                  <a:srgbClr val="080808"/>
                </a:solidFill>
              </a:rPr>
              <a:t>Explanation of Keller’s Brand Equity Model</a:t>
            </a:r>
          </a:p>
        </p:txBody>
      </p:sp>
      <p:sp>
        <p:nvSpPr>
          <p:cNvPr id="26" name="Freeform: Shape 25">
            <a:extLst>
              <a:ext uri="{FF2B5EF4-FFF2-40B4-BE49-F238E27FC236}">
                <a16:creationId xmlns:a16="http://schemas.microsoft.com/office/drawing/2014/main" id="{E07981EA-05A6-437C-88D7-B377B92B031D}"/>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629823" y="5457591"/>
            <a:ext cx="2231794" cy="2568811"/>
          </a:xfrm>
          <a:custGeom>
            <a:avLst/>
            <a:gdLst>
              <a:gd name="connsiteX0" fmla="*/ 0 w 2940086"/>
              <a:gd name="connsiteY0" fmla="*/ 0 h 3384061"/>
              <a:gd name="connsiteX1" fmla="*/ 2496112 w 2940086"/>
              <a:gd name="connsiteY1" fmla="*/ 0 h 3384061"/>
              <a:gd name="connsiteX2" fmla="*/ 2940086 w 2940086"/>
              <a:gd name="connsiteY2" fmla="*/ 443975 h 3384061"/>
              <a:gd name="connsiteX3" fmla="*/ 0 w 2940086"/>
              <a:gd name="connsiteY3" fmla="*/ 3384061 h 3384061"/>
            </a:gdLst>
            <a:ahLst/>
            <a:cxnLst>
              <a:cxn ang="0">
                <a:pos x="connsiteX0" y="connsiteY0"/>
              </a:cxn>
              <a:cxn ang="0">
                <a:pos x="connsiteX1" y="connsiteY1"/>
              </a:cxn>
              <a:cxn ang="0">
                <a:pos x="connsiteX2" y="connsiteY2"/>
              </a:cxn>
              <a:cxn ang="0">
                <a:pos x="connsiteX3" y="connsiteY3"/>
              </a:cxn>
            </a:cxnLst>
            <a:rect l="l" t="t" r="r" b="b"/>
            <a:pathLst>
              <a:path w="2940086" h="3384061">
                <a:moveTo>
                  <a:pt x="0" y="0"/>
                </a:moveTo>
                <a:lnTo>
                  <a:pt x="2496112" y="0"/>
                </a:lnTo>
                <a:lnTo>
                  <a:pt x="2940086" y="443975"/>
                </a:lnTo>
                <a:lnTo>
                  <a:pt x="0" y="3384061"/>
                </a:lnTo>
                <a:close/>
              </a:path>
            </a:pathLst>
          </a:cu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
        <p:nvSpPr>
          <p:cNvPr id="28" name="Rectangle 27">
            <a:extLst>
              <a:ext uri="{FF2B5EF4-FFF2-40B4-BE49-F238E27FC236}">
                <a16:creationId xmlns:a16="http://schemas.microsoft.com/office/drawing/2014/main" id="{15E3C750-986E-4769-B1AE-49289FBEE757}"/>
              </a:ext>
              <a:ext uri="{C183D7F6-B498-43B3-948B-1728B52AA6E4}">
                <adec:decorative xmlns:adec="http://schemas.microsoft.com/office/drawing/2017/decorative" val="1"/>
              </a:ext>
            </a:extLst>
          </p:cNvPr>
          <p:cNvSpPr>
            <a:spLocks noGrp="1" noRot="1" noChangeAspect="1" noMove="1" noResize="1" noEditPoints="1" noAdjustHandles="1" noChangeArrowheads="1" noChangeShapeType="1" noTextEdit="1"/>
          </p:cNvSpPr>
          <p:nvPr>
            <p:extLst>
              <p:ext uri="{386F3935-93C4-4BCD-93E2-E3B085C9AB24}">
                <p16:designElem xmlns:p16="http://schemas.microsoft.com/office/powerpoint/2015/main" val="1"/>
              </p:ext>
            </p:extLst>
          </p:nvPr>
        </p:nvSpPr>
        <p:spPr>
          <a:xfrm rot="2700000">
            <a:off x="9720059" y="5243545"/>
            <a:ext cx="959985" cy="959985"/>
          </a:xfrm>
          <a:prstGeom prst="rect">
            <a:avLst/>
          </a:prstGeom>
          <a:solidFill>
            <a:schemeClr val="accent4">
              <a:alpha val="40000"/>
            </a:schemeClr>
          </a:solidFill>
          <a:ln>
            <a:noFill/>
          </a:ln>
        </p:spPr>
        <p:style>
          <a:lnRef idx="2">
            <a:schemeClr val="accent1">
              <a:shade val="50000"/>
            </a:schemeClr>
          </a:lnRef>
          <a:fillRef idx="1">
            <a:schemeClr val="accent1"/>
          </a:fillRef>
          <a:effectRef idx="0">
            <a:schemeClr val="accent1"/>
          </a:effectRef>
          <a:fontRef idx="minor">
            <a:schemeClr val="lt1"/>
          </a:fontRef>
        </p:style>
        <p:txBody>
          <a:bodyPr wrap="square" rtlCol="0" anchor="ctr">
            <a:noAutofit/>
          </a:bodyPr>
          <a:lstStyle/>
          <a:p>
            <a:pPr algn="ctr"/>
            <a:endParaRPr lang="en-US"/>
          </a:p>
        </p:txBody>
      </p:sp>
    </p:spTree>
    <p:extLst>
      <p:ext uri="{BB962C8B-B14F-4D97-AF65-F5344CB8AC3E}">
        <p14:creationId xmlns:p14="http://schemas.microsoft.com/office/powerpoint/2010/main" val="1662342862"/>
      </p:ext>
    </p:extLst>
  </p:cSld>
  <p:clrMapOvr>
    <a:masterClrMapping/>
  </p:clrMapOvr>
</p:sld>
</file>

<file path=ppt/slides/slide2.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3747351-47A8-43C8-B5B2-5744B8C5F271}"/>
              </a:ext>
            </a:extLst>
          </p:cNvPr>
          <p:cNvSpPr>
            <a:spLocks noGrp="1"/>
          </p:cNvSpPr>
          <p:nvPr>
            <p:ph type="title"/>
          </p:nvPr>
        </p:nvSpPr>
        <p:spPr/>
        <p:txBody>
          <a:bodyPr/>
          <a:lstStyle/>
          <a:p>
            <a:r>
              <a:rPr lang="en-GB" dirty="0"/>
              <a:t>What is Brand Equity?</a:t>
            </a:r>
          </a:p>
        </p:txBody>
      </p:sp>
      <p:sp>
        <p:nvSpPr>
          <p:cNvPr id="3" name="Content Placeholder 2">
            <a:extLst>
              <a:ext uri="{FF2B5EF4-FFF2-40B4-BE49-F238E27FC236}">
                <a16:creationId xmlns:a16="http://schemas.microsoft.com/office/drawing/2014/main" id="{D819DA8C-EB35-4103-A93F-9BBAE8B912F1}"/>
              </a:ext>
            </a:extLst>
          </p:cNvPr>
          <p:cNvSpPr>
            <a:spLocks noGrp="1"/>
          </p:cNvSpPr>
          <p:nvPr>
            <p:ph idx="1"/>
          </p:nvPr>
        </p:nvSpPr>
        <p:spPr/>
        <p:txBody>
          <a:bodyPr/>
          <a:lstStyle/>
          <a:p>
            <a:pPr marL="0" indent="0">
              <a:buNone/>
            </a:pPr>
            <a:r>
              <a:rPr lang="en-GB" dirty="0"/>
              <a:t>Brand equity refers to a value premium that a company generates from a product with a recognizable name when compared to a generic equivalent. Companies can create brand equity for their products by making them memorable, easily recognizable, and superior in quality and reliable.</a:t>
            </a:r>
          </a:p>
          <a:p>
            <a:pPr marL="0" indent="0">
              <a:buNone/>
            </a:pPr>
            <a:r>
              <a:rPr lang="en-GB" sz="1800" b="1" dirty="0"/>
              <a:t>Source: </a:t>
            </a:r>
            <a:r>
              <a:rPr lang="en-GB" sz="1800" dirty="0">
                <a:hlinkClick r:id="rId2"/>
              </a:rPr>
              <a:t>https://www.investopedia.com/terms/b/brandequity.asp</a:t>
            </a:r>
            <a:endParaRPr lang="en-GB" sz="1800" dirty="0"/>
          </a:p>
        </p:txBody>
      </p:sp>
    </p:spTree>
    <p:extLst>
      <p:ext uri="{BB962C8B-B14F-4D97-AF65-F5344CB8AC3E}">
        <p14:creationId xmlns:p14="http://schemas.microsoft.com/office/powerpoint/2010/main" val="775415455"/>
      </p:ext>
    </p:extLst>
  </p:cSld>
  <p:clrMapOvr>
    <a:masterClrMapping/>
  </p:clrMapOvr>
</p:sld>
</file>

<file path=ppt/slides/slide3.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0439836-3C12-4F49-BD84-E946F6EAACB3}"/>
              </a:ext>
            </a:extLst>
          </p:cNvPr>
          <p:cNvSpPr>
            <a:spLocks noGrp="1"/>
          </p:cNvSpPr>
          <p:nvPr>
            <p:ph type="title"/>
          </p:nvPr>
        </p:nvSpPr>
        <p:spPr>
          <a:xfrm>
            <a:off x="838200" y="500062"/>
            <a:ext cx="10515600" cy="1325563"/>
          </a:xfrm>
        </p:spPr>
        <p:txBody>
          <a:bodyPr>
            <a:normAutofit fontScale="90000"/>
          </a:bodyPr>
          <a:lstStyle/>
          <a:p>
            <a:r>
              <a:rPr lang="en-GB" dirty="0"/>
              <a:t>Keller’s Customer-Based Brand Equity (CBBE) model</a:t>
            </a:r>
            <a:br>
              <a:rPr lang="en-GB" dirty="0"/>
            </a:br>
            <a:endParaRPr lang="en-GB" dirty="0"/>
          </a:p>
        </p:txBody>
      </p:sp>
      <p:sp>
        <p:nvSpPr>
          <p:cNvPr id="3" name="Content Placeholder 2">
            <a:extLst>
              <a:ext uri="{FF2B5EF4-FFF2-40B4-BE49-F238E27FC236}">
                <a16:creationId xmlns:a16="http://schemas.microsoft.com/office/drawing/2014/main" id="{BDC420E0-219D-4D1E-B8B5-6C7BF2032D5E}"/>
              </a:ext>
            </a:extLst>
          </p:cNvPr>
          <p:cNvSpPr>
            <a:spLocks noGrp="1"/>
          </p:cNvSpPr>
          <p:nvPr>
            <p:ph idx="1"/>
          </p:nvPr>
        </p:nvSpPr>
        <p:spPr/>
        <p:txBody>
          <a:bodyPr/>
          <a:lstStyle/>
          <a:p>
            <a:r>
              <a:rPr lang="en-GB" dirty="0"/>
              <a:t>The best-known CBBE model is the Keller Model, devised by Professor of Marketing Kevin Lane Keller and published in his book Strategic Brand Management.</a:t>
            </a:r>
          </a:p>
          <a:p>
            <a:endParaRPr lang="en-GB" dirty="0"/>
          </a:p>
          <a:p>
            <a:r>
              <a:rPr lang="en-GB" dirty="0"/>
              <a:t>The stages of brand equity move upwards towards the apex and the simple brilliance of this model is that it’s easy to tell what stage the brand is at and what it needs to do to move higher.</a:t>
            </a:r>
          </a:p>
          <a:p>
            <a:endParaRPr lang="en-GB" dirty="0"/>
          </a:p>
          <a:p>
            <a:endParaRPr lang="en-GB" dirty="0"/>
          </a:p>
        </p:txBody>
      </p:sp>
    </p:spTree>
    <p:extLst>
      <p:ext uri="{BB962C8B-B14F-4D97-AF65-F5344CB8AC3E}">
        <p14:creationId xmlns:p14="http://schemas.microsoft.com/office/powerpoint/2010/main" val="2005262244"/>
      </p:ext>
    </p:extLst>
  </p:cSld>
  <p:clrMapOvr>
    <a:masterClrMapping/>
  </p:clrMapOvr>
</p:sld>
</file>

<file path=ppt/slides/slide4.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C178C7B7-B196-42C6-917C-501D094F1645}"/>
              </a:ext>
            </a:extLst>
          </p:cNvPr>
          <p:cNvSpPr>
            <a:spLocks noGrp="1"/>
          </p:cNvSpPr>
          <p:nvPr>
            <p:ph type="title"/>
          </p:nvPr>
        </p:nvSpPr>
        <p:spPr/>
        <p:txBody>
          <a:bodyPr/>
          <a:lstStyle/>
          <a:p>
            <a:r>
              <a:rPr lang="en-GB" dirty="0"/>
              <a:t>Keller’s Customer-Based Brand Equity (CBBE) model</a:t>
            </a:r>
          </a:p>
        </p:txBody>
      </p:sp>
      <p:sp>
        <p:nvSpPr>
          <p:cNvPr id="3" name="Content Placeholder 2">
            <a:extLst>
              <a:ext uri="{FF2B5EF4-FFF2-40B4-BE49-F238E27FC236}">
                <a16:creationId xmlns:a16="http://schemas.microsoft.com/office/drawing/2014/main" id="{6332E9CC-858C-4747-A145-6C2425FF2953}"/>
              </a:ext>
            </a:extLst>
          </p:cNvPr>
          <p:cNvSpPr>
            <a:spLocks noGrp="1"/>
          </p:cNvSpPr>
          <p:nvPr>
            <p:ph idx="1"/>
          </p:nvPr>
        </p:nvSpPr>
        <p:spPr/>
        <p:txBody>
          <a:bodyPr>
            <a:normAutofit/>
          </a:bodyPr>
          <a:lstStyle/>
          <a:p>
            <a:pPr fontAlgn="base"/>
            <a:r>
              <a:rPr lang="en-GB" sz="2600" dirty="0">
                <a:solidFill>
                  <a:srgbClr val="424242"/>
                </a:solidFill>
                <a:latin typeface="Open Sans"/>
              </a:rPr>
              <a:t>This model takes the shape of a pyramid, and that pyramid has four levels. The levels of the Brand Equity pyramid are as follows –</a:t>
            </a:r>
          </a:p>
          <a:p>
            <a:pPr fontAlgn="base"/>
            <a:r>
              <a:rPr lang="en-GB" sz="2600" dirty="0">
                <a:solidFill>
                  <a:srgbClr val="424242"/>
                </a:solidFill>
                <a:latin typeface="Open Sans"/>
              </a:rPr>
              <a:t>Identity</a:t>
            </a:r>
          </a:p>
          <a:p>
            <a:pPr fontAlgn="base"/>
            <a:r>
              <a:rPr lang="en-GB" sz="2600" dirty="0">
                <a:solidFill>
                  <a:srgbClr val="424242"/>
                </a:solidFill>
                <a:latin typeface="Open Sans"/>
              </a:rPr>
              <a:t>Meaning</a:t>
            </a:r>
          </a:p>
          <a:p>
            <a:pPr fontAlgn="base"/>
            <a:r>
              <a:rPr lang="en-GB" sz="2600" dirty="0">
                <a:solidFill>
                  <a:srgbClr val="424242"/>
                </a:solidFill>
                <a:latin typeface="Open Sans"/>
              </a:rPr>
              <a:t>Response</a:t>
            </a:r>
          </a:p>
          <a:p>
            <a:pPr fontAlgn="base"/>
            <a:r>
              <a:rPr lang="en-GB" sz="2600" dirty="0">
                <a:solidFill>
                  <a:srgbClr val="424242"/>
                </a:solidFill>
                <a:latin typeface="Open Sans"/>
              </a:rPr>
              <a:t>Relationships</a:t>
            </a:r>
          </a:p>
          <a:p>
            <a:pPr fontAlgn="base"/>
            <a:r>
              <a:rPr lang="en-GB" sz="2600" dirty="0">
                <a:solidFill>
                  <a:srgbClr val="424242"/>
                </a:solidFill>
                <a:latin typeface="Open Sans"/>
              </a:rPr>
              <a:t>That list is in reverse order, meaning brand identity is located at the bottom of the pyramid, while relationships are at the top level. In order to create a strong brand for your organization, you need to make sure that you build the pyramid solidly from the ground up</a:t>
            </a:r>
          </a:p>
          <a:p>
            <a:endParaRPr lang="en-GB" dirty="0"/>
          </a:p>
        </p:txBody>
      </p:sp>
    </p:spTree>
    <p:extLst>
      <p:ext uri="{BB962C8B-B14F-4D97-AF65-F5344CB8AC3E}">
        <p14:creationId xmlns:p14="http://schemas.microsoft.com/office/powerpoint/2010/main" val="1039770105"/>
      </p:ext>
    </p:extLst>
  </p:cSld>
  <p:clrMapOvr>
    <a:masterClrMapping/>
  </p:clrMapOvr>
</p:sld>
</file>

<file path=ppt/slides/slide5.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F46B4-6012-4C77-B52C-C08C596B9950}"/>
              </a:ext>
            </a:extLst>
          </p:cNvPr>
          <p:cNvSpPr>
            <a:spLocks noGrp="1"/>
          </p:cNvSpPr>
          <p:nvPr>
            <p:ph type="title"/>
          </p:nvPr>
        </p:nvSpPr>
        <p:spPr/>
        <p:txBody>
          <a:bodyPr/>
          <a:lstStyle/>
          <a:p>
            <a:r>
              <a:rPr lang="en-GB" dirty="0"/>
              <a:t>Keller’s Brand Equity Model</a:t>
            </a:r>
          </a:p>
        </p:txBody>
      </p:sp>
      <p:pic>
        <p:nvPicPr>
          <p:cNvPr id="1026" name="Picture 2">
            <a:extLst>
              <a:ext uri="{FF2B5EF4-FFF2-40B4-BE49-F238E27FC236}">
                <a16:creationId xmlns:a16="http://schemas.microsoft.com/office/drawing/2014/main" id="{43525A3E-5059-4A80-A92E-02BFE4CBE97B}"/>
              </a:ext>
            </a:extLst>
          </p:cNvPr>
          <p:cNvPicPr>
            <a:picLocks noGrp="1" noChangeAspect="1" noChangeArrowheads="1"/>
          </p:cNvPicPr>
          <p:nvPr>
            <p:ph idx="1"/>
          </p:nvPr>
        </p:nvPicPr>
        <p:blipFill>
          <a:blip r:embed="rId2">
            <a:extLst>
              <a:ext uri="{28A0092B-C50C-407E-A947-70E740481C1C}">
                <a14:useLocalDpi xmlns:a14="http://schemas.microsoft.com/office/drawing/2010/main" val="0"/>
              </a:ext>
            </a:extLst>
          </a:blip>
          <a:srcRect/>
          <a:stretch>
            <a:fillRect/>
          </a:stretch>
        </p:blipFill>
        <p:spPr bwMode="auto">
          <a:xfrm>
            <a:off x="1527030" y="2222716"/>
            <a:ext cx="8863879" cy="407969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80236295"/>
      </p:ext>
    </p:extLst>
  </p:cSld>
  <p:clrMapOvr>
    <a:masterClrMapping/>
  </p:clrMapOvr>
</p:sld>
</file>

<file path=ppt/slides/slide6.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A889A7DB-34D4-41B3-9198-92D060092F27}"/>
              </a:ext>
            </a:extLst>
          </p:cNvPr>
          <p:cNvSpPr>
            <a:spLocks noGrp="1"/>
          </p:cNvSpPr>
          <p:nvPr>
            <p:ph type="title"/>
          </p:nvPr>
        </p:nvSpPr>
        <p:spPr/>
        <p:txBody>
          <a:bodyPr/>
          <a:lstStyle/>
          <a:p>
            <a:r>
              <a:rPr lang="en-GB" dirty="0"/>
              <a:t>Identity</a:t>
            </a:r>
          </a:p>
        </p:txBody>
      </p:sp>
      <p:sp>
        <p:nvSpPr>
          <p:cNvPr id="3" name="Content Placeholder 2">
            <a:extLst>
              <a:ext uri="{FF2B5EF4-FFF2-40B4-BE49-F238E27FC236}">
                <a16:creationId xmlns:a16="http://schemas.microsoft.com/office/drawing/2014/main" id="{4B8307C6-6950-4537-BF1F-698AE892BA68}"/>
              </a:ext>
            </a:extLst>
          </p:cNvPr>
          <p:cNvSpPr>
            <a:spLocks noGrp="1"/>
          </p:cNvSpPr>
          <p:nvPr>
            <p:ph idx="1"/>
          </p:nvPr>
        </p:nvSpPr>
        <p:spPr>
          <a:xfrm>
            <a:off x="838200" y="623466"/>
            <a:ext cx="9837374" cy="5553497"/>
          </a:xfrm>
        </p:spPr>
        <p:txBody>
          <a:bodyPr/>
          <a:lstStyle/>
          <a:p>
            <a:endParaRPr lang="en-GB" dirty="0"/>
          </a:p>
          <a:p>
            <a:endParaRPr lang="en-GB" dirty="0"/>
          </a:p>
          <a:p>
            <a:pPr marL="0" indent="0">
              <a:buNone/>
            </a:pPr>
            <a:r>
              <a:rPr lang="en-GB" dirty="0"/>
              <a:t>The basis of your brand is figuring out, and communicating, what your brand is all about. Not only do you need to make sure that people are aware of your brand, but you need to be sure that they are getting the right message as well.</a:t>
            </a:r>
          </a:p>
          <a:p>
            <a:endParaRPr lang="en-GB" dirty="0"/>
          </a:p>
        </p:txBody>
      </p:sp>
      <p:pic>
        <p:nvPicPr>
          <p:cNvPr id="2050" name="Picture 2">
            <a:extLst>
              <a:ext uri="{FF2B5EF4-FFF2-40B4-BE49-F238E27FC236}">
                <a16:creationId xmlns:a16="http://schemas.microsoft.com/office/drawing/2014/main" id="{B5327FFC-9297-4BB5-B4C8-8388C454C523}"/>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1101870" y="3583475"/>
            <a:ext cx="7432530" cy="2480442"/>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1236775315"/>
      </p:ext>
    </p:extLst>
  </p:cSld>
  <p:clrMapOvr>
    <a:masterClrMapping/>
  </p:clrMapOvr>
</p:sld>
</file>

<file path=ppt/slides/slide7.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99AE5B94-040F-4A28-B244-15315FC1622A}"/>
              </a:ext>
            </a:extLst>
          </p:cNvPr>
          <p:cNvSpPr>
            <a:spLocks noGrp="1"/>
          </p:cNvSpPr>
          <p:nvPr>
            <p:ph type="title"/>
          </p:nvPr>
        </p:nvSpPr>
        <p:spPr/>
        <p:txBody>
          <a:bodyPr/>
          <a:lstStyle/>
          <a:p>
            <a:r>
              <a:rPr lang="en-GB"/>
              <a:t>Meaning</a:t>
            </a:r>
            <a:endParaRPr lang="en-GB" dirty="0"/>
          </a:p>
        </p:txBody>
      </p:sp>
      <p:sp>
        <p:nvSpPr>
          <p:cNvPr id="3" name="Content Placeholder 2">
            <a:extLst>
              <a:ext uri="{FF2B5EF4-FFF2-40B4-BE49-F238E27FC236}">
                <a16:creationId xmlns:a16="http://schemas.microsoft.com/office/drawing/2014/main" id="{8F85BE7A-D4BF-4081-BA00-CE8AB883B237}"/>
              </a:ext>
            </a:extLst>
          </p:cNvPr>
          <p:cNvSpPr>
            <a:spLocks noGrp="1"/>
          </p:cNvSpPr>
          <p:nvPr>
            <p:ph idx="1"/>
          </p:nvPr>
        </p:nvSpPr>
        <p:spPr/>
        <p:txBody>
          <a:bodyPr/>
          <a:lstStyle/>
          <a:p>
            <a:pPr marL="0" indent="0">
              <a:buNone/>
            </a:pPr>
            <a:r>
              <a:rPr lang="en-GB"/>
              <a:t>With a general identity in place, the next step is going to be to carve out a meaning for your brand that will begin to build loyalty within your audience. Brand meaning is going to go beyond the quality of products that you offer, or the price point that you use at market. You could build the meaning of your brand around a number of different things.</a:t>
            </a:r>
            <a:endParaRPr lang="en-GB" dirty="0"/>
          </a:p>
        </p:txBody>
      </p:sp>
      <p:pic>
        <p:nvPicPr>
          <p:cNvPr id="3074" name="Picture 2">
            <a:extLst>
              <a:ext uri="{FF2B5EF4-FFF2-40B4-BE49-F238E27FC236}">
                <a16:creationId xmlns:a16="http://schemas.microsoft.com/office/drawing/2014/main" id="{7874B5DA-6700-4A32-9C1A-D266A138661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3401725" y="4168055"/>
            <a:ext cx="5409766" cy="2247134"/>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3449130107"/>
      </p:ext>
    </p:extLst>
  </p:cSld>
  <p:clrMapOvr>
    <a:masterClrMapping/>
  </p:clrMapOvr>
</p:sld>
</file>

<file path=ppt/slides/slide8.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BEDDA2C2-7FA0-4EBB-9AEC-A42D10E35155}"/>
              </a:ext>
            </a:extLst>
          </p:cNvPr>
          <p:cNvSpPr>
            <a:spLocks noGrp="1"/>
          </p:cNvSpPr>
          <p:nvPr>
            <p:ph type="title"/>
          </p:nvPr>
        </p:nvSpPr>
        <p:spPr/>
        <p:txBody>
          <a:bodyPr/>
          <a:lstStyle/>
          <a:p>
            <a:r>
              <a:rPr lang="en-GB" dirty="0"/>
              <a:t>Response</a:t>
            </a:r>
          </a:p>
        </p:txBody>
      </p:sp>
      <p:sp>
        <p:nvSpPr>
          <p:cNvPr id="3" name="Content Placeholder 2">
            <a:extLst>
              <a:ext uri="{FF2B5EF4-FFF2-40B4-BE49-F238E27FC236}">
                <a16:creationId xmlns:a16="http://schemas.microsoft.com/office/drawing/2014/main" id="{FEA0D5E6-0DF1-4381-A5E5-C4E6356490AC}"/>
              </a:ext>
            </a:extLst>
          </p:cNvPr>
          <p:cNvSpPr>
            <a:spLocks noGrp="1"/>
          </p:cNvSpPr>
          <p:nvPr>
            <p:ph idx="1"/>
          </p:nvPr>
        </p:nvSpPr>
        <p:spPr/>
        <p:txBody>
          <a:bodyPr/>
          <a:lstStyle/>
          <a:p>
            <a:pPr marL="0" indent="0">
              <a:buNone/>
            </a:pPr>
            <a:r>
              <a:rPr lang="en-GB" dirty="0"/>
              <a:t>Once a customer makes a purchase from your brand, what </a:t>
            </a:r>
            <a:r>
              <a:rPr lang="en-GB"/>
              <a:t>is their </a:t>
            </a:r>
            <a:r>
              <a:rPr lang="en-GB" dirty="0"/>
              <a:t>response to that purchase? This is where your brand has to live up to the reputation that you have attempted to build earlier in the pyramid.</a:t>
            </a:r>
          </a:p>
        </p:txBody>
      </p:sp>
    </p:spTree>
    <p:extLst>
      <p:ext uri="{BB962C8B-B14F-4D97-AF65-F5344CB8AC3E}">
        <p14:creationId xmlns:p14="http://schemas.microsoft.com/office/powerpoint/2010/main" val="2142416591"/>
      </p:ext>
    </p:extLst>
  </p:cSld>
  <p:clrMapOvr>
    <a:masterClrMapping/>
  </p:clrMapOvr>
</p:sld>
</file>

<file path=ppt/slides/slide9.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32AAFE47-167B-446A-9B74-545718F3A683}"/>
              </a:ext>
            </a:extLst>
          </p:cNvPr>
          <p:cNvSpPr>
            <a:spLocks noGrp="1"/>
          </p:cNvSpPr>
          <p:nvPr>
            <p:ph type="title"/>
          </p:nvPr>
        </p:nvSpPr>
        <p:spPr/>
        <p:txBody>
          <a:bodyPr/>
          <a:lstStyle/>
          <a:p>
            <a:r>
              <a:rPr lang="en-GB"/>
              <a:t>Relationships</a:t>
            </a:r>
            <a:endParaRPr lang="en-GB" dirty="0"/>
          </a:p>
        </p:txBody>
      </p:sp>
      <p:sp>
        <p:nvSpPr>
          <p:cNvPr id="3" name="Content Placeholder 2">
            <a:extLst>
              <a:ext uri="{FF2B5EF4-FFF2-40B4-BE49-F238E27FC236}">
                <a16:creationId xmlns:a16="http://schemas.microsoft.com/office/drawing/2014/main" id="{F7139E03-B53D-452D-8509-9A1F05A4CC09}"/>
              </a:ext>
            </a:extLst>
          </p:cNvPr>
          <p:cNvSpPr>
            <a:spLocks noGrp="1"/>
          </p:cNvSpPr>
          <p:nvPr>
            <p:ph idx="1"/>
          </p:nvPr>
        </p:nvSpPr>
        <p:spPr>
          <a:xfrm>
            <a:off x="838200" y="577125"/>
            <a:ext cx="9565858" cy="5599838"/>
          </a:xfrm>
        </p:spPr>
        <p:txBody>
          <a:bodyPr/>
          <a:lstStyle/>
          <a:p>
            <a:endParaRPr lang="en-GB" dirty="0"/>
          </a:p>
          <a:p>
            <a:endParaRPr lang="en-GB" dirty="0"/>
          </a:p>
          <a:p>
            <a:r>
              <a:rPr lang="en-GB" dirty="0"/>
              <a:t>At the top of the brand pyramid we find relationships, which is concerned with the concept of resonance.</a:t>
            </a:r>
          </a:p>
          <a:p>
            <a:endParaRPr lang="en-GB" dirty="0"/>
          </a:p>
        </p:txBody>
      </p:sp>
      <p:pic>
        <p:nvPicPr>
          <p:cNvPr id="4098" name="Picture 2">
            <a:extLst>
              <a:ext uri="{FF2B5EF4-FFF2-40B4-BE49-F238E27FC236}">
                <a16:creationId xmlns:a16="http://schemas.microsoft.com/office/drawing/2014/main" id="{D9F7DF27-CC68-4199-94DF-2BF6114B2BFE}"/>
              </a:ext>
            </a:extLst>
          </p:cNvPr>
          <p:cNvPicPr>
            <a:picLocks noChangeAspect="1" noChangeArrowheads="1"/>
          </p:cNvPicPr>
          <p:nvPr/>
        </p:nvPicPr>
        <p:blipFill>
          <a:blip r:embed="rId2">
            <a:extLst>
              <a:ext uri="{28A0092B-C50C-407E-A947-70E740481C1C}">
                <a14:useLocalDpi xmlns:a14="http://schemas.microsoft.com/office/drawing/2010/main" val="0"/>
              </a:ext>
            </a:extLst>
          </a:blip>
          <a:srcRect/>
          <a:stretch>
            <a:fillRect/>
          </a:stretch>
        </p:blipFill>
        <p:spPr bwMode="auto">
          <a:xfrm>
            <a:off x="2382980" y="3377044"/>
            <a:ext cx="6707723" cy="2516388"/>
          </a:xfrm>
          <a:prstGeom prst="rect">
            <a:avLst/>
          </a:prstGeom>
          <a:noFill/>
          <a:extLst>
            <a:ext uri="{909E8E84-426E-40DD-AFC4-6F175D3DCCD1}">
              <a14:hiddenFill xmlns:a14="http://schemas.microsoft.com/office/drawing/2010/main">
                <a:solidFill>
                  <a:srgbClr val="FFFFFF"/>
                </a:solidFill>
              </a14:hiddenFill>
            </a:ext>
          </a:extLst>
        </p:spPr>
      </p:pic>
    </p:spTree>
    <p:extLst>
      <p:ext uri="{BB962C8B-B14F-4D97-AF65-F5344CB8AC3E}">
        <p14:creationId xmlns:p14="http://schemas.microsoft.com/office/powerpoint/2010/main" val="2320932660"/>
      </p:ext>
    </p:extLst>
  </p:cSld>
  <p:clrMapOvr>
    <a:masterClrMapping/>
  </p:clrMapOvr>
</p:sld>
</file>

<file path=ppt/slides/slide10.xml><?xml version="1.0" encoding="utf-8"?>
<p:sld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2" name="Title 1">
            <a:extLst>
              <a:ext uri="{FF2B5EF4-FFF2-40B4-BE49-F238E27FC236}">
                <a16:creationId xmlns:a16="http://schemas.microsoft.com/office/drawing/2014/main" id="{57E7171B-C8A6-4EF4-B2F6-8BA1DDCFEB2A}"/>
              </a:ext>
            </a:extLst>
          </p:cNvPr>
          <p:cNvSpPr>
            <a:spLocks noGrp="1"/>
          </p:cNvSpPr>
          <p:nvPr>
            <p:ph type="title"/>
          </p:nvPr>
        </p:nvSpPr>
        <p:spPr/>
        <p:txBody>
          <a:bodyPr/>
          <a:lstStyle/>
          <a:p>
            <a:r>
              <a:rPr lang="en-GB" dirty="0"/>
              <a:t>Conclusion</a:t>
            </a:r>
          </a:p>
        </p:txBody>
      </p:sp>
      <p:sp>
        <p:nvSpPr>
          <p:cNvPr id="3" name="Content Placeholder 2">
            <a:extLst>
              <a:ext uri="{FF2B5EF4-FFF2-40B4-BE49-F238E27FC236}">
                <a16:creationId xmlns:a16="http://schemas.microsoft.com/office/drawing/2014/main" id="{03EBB18E-1C16-4B55-857A-6FAEF7C5C97C}"/>
              </a:ext>
            </a:extLst>
          </p:cNvPr>
          <p:cNvSpPr>
            <a:spLocks noGrp="1"/>
          </p:cNvSpPr>
          <p:nvPr>
            <p:ph idx="1"/>
          </p:nvPr>
        </p:nvSpPr>
        <p:spPr/>
        <p:txBody>
          <a:bodyPr/>
          <a:lstStyle/>
          <a:p>
            <a:pPr marL="0" indent="0">
              <a:buNone/>
            </a:pPr>
            <a:r>
              <a:rPr lang="en-GB" dirty="0"/>
              <a:t>Building brand equity is one of the biggest challenges that is faced by the average organisation, but it is also an exciting opportunity to build tremendous value.</a:t>
            </a:r>
          </a:p>
        </p:txBody>
      </p:sp>
    </p:spTree>
    <p:extLst>
      <p:ext uri="{BB962C8B-B14F-4D97-AF65-F5344CB8AC3E}">
        <p14:creationId xmlns:p14="http://schemas.microsoft.com/office/powerpoint/2010/main" val="4203188178"/>
      </p:ext>
    </p:extLst>
  </p:cSld>
  <p:clrMapOvr>
    <a:masterClrMapping/>
  </p:clrMapOvr>
</p:sld>
</file>

<file path=ppt/theme/theme1.xml><?xml version="1.0" encoding="utf-8"?>
<a:theme xmlns:a="http://schemas.openxmlformats.org/drawingml/2006/main" name="Office Theme">
  <a:themeElements>
    <a:clrScheme name="Office">
      <a:dk1>
        <a:sysClr val="windowText" lastClr="000000"/>
      </a:dk1>
      <a:lt1>
        <a:sysClr val="window" lastClr="FFFFFF"/>
      </a:lt1>
      <a:dk2>
        <a:srgbClr val="44546A"/>
      </a:dk2>
      <a:lt2>
        <a:srgbClr val="E7E6E6"/>
      </a:lt2>
      <a:accent1>
        <a:srgbClr val="4472C4"/>
      </a:accent1>
      <a:accent2>
        <a:srgbClr val="ED7D31"/>
      </a:accent2>
      <a:accent3>
        <a:srgbClr val="A5A5A5"/>
      </a:accent3>
      <a:accent4>
        <a:srgbClr val="FFC000"/>
      </a:accent4>
      <a:accent5>
        <a:srgbClr val="5B9BD5"/>
      </a:accent5>
      <a:accent6>
        <a:srgbClr val="70AD47"/>
      </a:accent6>
      <a:hlink>
        <a:srgbClr val="0563C1"/>
      </a:hlink>
      <a:folHlink>
        <a:srgbClr val="954F72"/>
      </a:folHlink>
    </a:clrScheme>
    <a:fontScheme name="Office">
      <a:majorFont>
        <a:latin typeface="Calibri Light" panose="020F0302020204030204"/>
        <a:ea typeface=""/>
        <a:cs typeface=""/>
        <a:font script="Jpan" typeface="游ゴシック Light"/>
        <a:font script="Hang" typeface="맑은 고딕"/>
        <a:font script="Hans" typeface="等线 Light"/>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ajorFont>
      <a:minorFont>
        <a:latin typeface="Calibri" panose="020F0502020204030204"/>
        <a:ea typeface=""/>
        <a:cs typeface=""/>
        <a:font script="Jpan" typeface="游ゴシック"/>
        <a:font script="Hang" typeface="맑은 고딕"/>
        <a:font script="Hans" typeface="等线"/>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font script="Geor" typeface="Sylfaen"/>
        <a:font script="Armn" typeface="Arial"/>
        <a:font script="Bugi" typeface="Leelawadee UI"/>
        <a:font script="Bopo" typeface="Microsoft JhengHei"/>
        <a:font script="Java" typeface="Javanese Text"/>
        <a:font script="Lisu" typeface="Segoe UI"/>
        <a:font script="Mymr" typeface="Myanmar Text"/>
        <a:font script="Nkoo" typeface="Ebrima"/>
        <a:font script="Olck" typeface="Nirmala UI"/>
        <a:font script="Osma" typeface="Ebrima"/>
        <a:font script="Phag" typeface="Phagspa"/>
        <a:font script="Syrn" typeface="Estrangelo Edessa"/>
        <a:font script="Syrj" typeface="Estrangelo Edessa"/>
        <a:font script="Syre" typeface="Estrangelo Edessa"/>
        <a:font script="Sora" typeface="Nirmala UI"/>
        <a:font script="Tale" typeface="Microsoft Tai Le"/>
        <a:font script="Talu" typeface="Microsoft New Tai Lue"/>
        <a:font script="Tfng" typeface="Ebrima"/>
      </a:minorFont>
    </a:fontScheme>
    <a:fmtScheme name="Office">
      <a:fillStyleLst>
        <a:solidFill>
          <a:schemeClr val="phClr"/>
        </a:solidFill>
        <a:gradFill rotWithShape="1">
          <a:gsLst>
            <a:gs pos="0">
              <a:schemeClr val="phClr">
                <a:lumMod val="110000"/>
                <a:satMod val="105000"/>
                <a:tint val="67000"/>
              </a:schemeClr>
            </a:gs>
            <a:gs pos="50000">
              <a:schemeClr val="phClr">
                <a:lumMod val="105000"/>
                <a:satMod val="103000"/>
                <a:tint val="73000"/>
              </a:schemeClr>
            </a:gs>
            <a:gs pos="100000">
              <a:schemeClr val="phClr">
                <a:lumMod val="105000"/>
                <a:satMod val="109000"/>
                <a:tint val="81000"/>
              </a:schemeClr>
            </a:gs>
          </a:gsLst>
          <a:lin ang="5400000" scaled="0"/>
        </a:gradFill>
        <a:gradFill rotWithShape="1">
          <a:gsLst>
            <a:gs pos="0">
              <a:schemeClr val="phClr">
                <a:satMod val="103000"/>
                <a:lumMod val="102000"/>
                <a:tint val="94000"/>
              </a:schemeClr>
            </a:gs>
            <a:gs pos="50000">
              <a:schemeClr val="phClr">
                <a:satMod val="110000"/>
                <a:lumMod val="100000"/>
                <a:shade val="100000"/>
              </a:schemeClr>
            </a:gs>
            <a:gs pos="100000">
              <a:schemeClr val="phClr">
                <a:lumMod val="99000"/>
                <a:satMod val="120000"/>
                <a:shade val="78000"/>
              </a:schemeClr>
            </a:gs>
          </a:gsLst>
          <a:lin ang="5400000" scaled="0"/>
        </a:gradFill>
      </a:fillStyleLst>
      <a:lnStyleLst>
        <a:ln w="6350" cap="flat" cmpd="sng" algn="ctr">
          <a:solidFill>
            <a:schemeClr val="phClr"/>
          </a:solidFill>
          <a:prstDash val="solid"/>
          <a:miter lim="800000"/>
        </a:ln>
        <a:ln w="12700" cap="flat" cmpd="sng" algn="ctr">
          <a:solidFill>
            <a:schemeClr val="phClr"/>
          </a:solidFill>
          <a:prstDash val="solid"/>
          <a:miter lim="800000"/>
        </a:ln>
        <a:ln w="19050" cap="flat" cmpd="sng" algn="ctr">
          <a:solidFill>
            <a:schemeClr val="phClr"/>
          </a:solidFill>
          <a:prstDash val="solid"/>
          <a:miter lim="800000"/>
        </a:ln>
      </a:lnStyleLst>
      <a:effectStyleLst>
        <a:effectStyle>
          <a:effectLst/>
        </a:effectStyle>
        <a:effectStyle>
          <a:effectLst/>
        </a:effectStyle>
        <a:effectStyle>
          <a:effectLst>
            <a:outerShdw blurRad="57150" dist="19050" dir="5400000" algn="ctr" rotWithShape="0">
              <a:srgbClr val="000000">
                <a:alpha val="63000"/>
              </a:srgbClr>
            </a:outerShdw>
          </a:effectLst>
        </a:effectStyle>
      </a:effectStyleLst>
      <a:bgFillStyleLst>
        <a:solidFill>
          <a:schemeClr val="phClr"/>
        </a:solidFill>
        <a:solidFill>
          <a:schemeClr val="phClr">
            <a:tint val="95000"/>
            <a:satMod val="170000"/>
          </a:schemeClr>
        </a:solidFill>
        <a:gradFill rotWithShape="1">
          <a:gsLst>
            <a:gs pos="0">
              <a:schemeClr val="phClr">
                <a:tint val="93000"/>
                <a:satMod val="150000"/>
                <a:shade val="98000"/>
                <a:lumMod val="102000"/>
              </a:schemeClr>
            </a:gs>
            <a:gs pos="50000">
              <a:schemeClr val="phClr">
                <a:tint val="98000"/>
                <a:satMod val="130000"/>
                <a:shade val="90000"/>
                <a:lumMod val="103000"/>
              </a:schemeClr>
            </a:gs>
            <a:gs pos="100000">
              <a:schemeClr val="phClr">
                <a:shade val="63000"/>
                <a:satMod val="120000"/>
              </a:schemeClr>
            </a:gs>
          </a:gsLst>
          <a:lin ang="5400000" scaled="0"/>
        </a:gradFill>
      </a:bgFillStyleLst>
    </a:fmtScheme>
  </a:themeElements>
  <a:objectDefaults/>
  <a:extraClrSchemeLst/>
  <a:extLst>
    <a:ext uri="{05A4C25C-085E-4340-85A3-A5531E510DB2}">
      <thm15:themeFamily xmlns:thm15="http://schemas.microsoft.com/office/thememl/2012/main" name="Office Theme" id="{62F939B6-93AF-4DB8-9C6B-D6C7DFDC589F}" vid="{4A3C46E8-61CC-4603-A589-7422A47A8E4A}"/>
    </a:ext>
  </a:extLst>
</a:theme>
</file>

<file path=docProps/app.xml><?xml version="1.0" encoding="utf-8"?>
<Properties xmlns="http://schemas.openxmlformats.org/officeDocument/2006/extended-properties" xmlns:vt="http://schemas.openxmlformats.org/officeDocument/2006/docPropsVTypes">
  <TotalTime>88</TotalTime>
  <Words>464</Words>
  <Application>Microsoft Office PowerPoint</Application>
  <PresentationFormat>Widescreen</PresentationFormat>
  <Paragraphs>30</Paragraphs>
  <Slides>10</Slides>
  <Notes>0</Notes>
  <HiddenSlides>0</HiddenSlides>
  <MMClips>0</MMClips>
  <ScaleCrop>false</ScaleCrop>
  <HeadingPairs>
    <vt:vector size="6" baseType="variant">
      <vt:variant>
        <vt:lpstr>Fonts Used</vt:lpstr>
      </vt:variant>
      <vt:variant>
        <vt:i4>4</vt:i4>
      </vt:variant>
      <vt:variant>
        <vt:lpstr>Theme</vt:lpstr>
      </vt:variant>
      <vt:variant>
        <vt:i4>1</vt:i4>
      </vt:variant>
      <vt:variant>
        <vt:lpstr>Slide Titles</vt:lpstr>
      </vt:variant>
      <vt:variant>
        <vt:i4>10</vt:i4>
      </vt:variant>
    </vt:vector>
  </HeadingPairs>
  <TitlesOfParts>
    <vt:vector size="15" baseType="lpstr">
      <vt:lpstr>Arial</vt:lpstr>
      <vt:lpstr>Calibri</vt:lpstr>
      <vt:lpstr>Calibri Light</vt:lpstr>
      <vt:lpstr>Open Sans</vt:lpstr>
      <vt:lpstr>Office Theme</vt:lpstr>
      <vt:lpstr>Explanation of Keller’s Brand Equity Model</vt:lpstr>
      <vt:lpstr>What is Brand Equity?</vt:lpstr>
      <vt:lpstr>Keller’s Customer-Based Brand Equity (CBBE) model </vt:lpstr>
      <vt:lpstr>Keller’s Customer-Based Brand Equity (CBBE) model</vt:lpstr>
      <vt:lpstr>Keller’s Brand Equity Model</vt:lpstr>
      <vt:lpstr>Identity</vt:lpstr>
      <vt:lpstr>Meaning</vt:lpstr>
      <vt:lpstr>Response</vt:lpstr>
      <vt:lpstr>Relationships</vt:lpstr>
      <vt:lpstr>Conclusion</vt:lpstr>
    </vt:vector>
  </TitlesOfParts>
  <LinksUpToDate>false</LinksUpToDate>
  <SharedDoc>false</SharedDoc>
  <HyperlinksChanged>false</HyperlinksChanged>
  <AppVersion>16.0000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Explanation of Keller’s Brand Equity Model</dc:title>
  <dc:creator>Tushara Balendran</dc:creator>
  <cp:lastModifiedBy>Tushara Balendran</cp:lastModifiedBy>
  <cp:revision>8</cp:revision>
  <dcterms:created xsi:type="dcterms:W3CDTF">2020-03-31T10:50:01Z</dcterms:created>
  <dcterms:modified xsi:type="dcterms:W3CDTF">2020-07-19T14:40:35Z</dcterms:modified>
</cp:coreProperties>
</file>