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15119350" cy="10691813"/>
  <p:notesSz cx="6858000" cy="9144000"/>
  <p:defaultTextStyle>
    <a:defPPr>
      <a:defRPr lang="en-US"/>
    </a:defPPr>
    <a:lvl1pPr marL="0" algn="l" defTabSz="1474670" rtl="0" eaLnBrk="1" latinLnBrk="0" hangingPunct="1">
      <a:defRPr sz="2890" kern="1200">
        <a:solidFill>
          <a:schemeClr val="tx1"/>
        </a:solidFill>
        <a:latin typeface="+mn-lt"/>
        <a:ea typeface="+mn-ea"/>
        <a:cs typeface="+mn-cs"/>
      </a:defRPr>
    </a:lvl1pPr>
    <a:lvl2pPr marL="737336" algn="l" defTabSz="1474670" rtl="0" eaLnBrk="1" latinLnBrk="0" hangingPunct="1">
      <a:defRPr sz="2890" kern="1200">
        <a:solidFill>
          <a:schemeClr val="tx1"/>
        </a:solidFill>
        <a:latin typeface="+mn-lt"/>
        <a:ea typeface="+mn-ea"/>
        <a:cs typeface="+mn-cs"/>
      </a:defRPr>
    </a:lvl2pPr>
    <a:lvl3pPr marL="1474670" algn="l" defTabSz="1474670" rtl="0" eaLnBrk="1" latinLnBrk="0" hangingPunct="1">
      <a:defRPr sz="2890" kern="1200">
        <a:solidFill>
          <a:schemeClr val="tx1"/>
        </a:solidFill>
        <a:latin typeface="+mn-lt"/>
        <a:ea typeface="+mn-ea"/>
        <a:cs typeface="+mn-cs"/>
      </a:defRPr>
    </a:lvl3pPr>
    <a:lvl4pPr marL="2212006" algn="l" defTabSz="1474670" rtl="0" eaLnBrk="1" latinLnBrk="0" hangingPunct="1">
      <a:defRPr sz="2890" kern="1200">
        <a:solidFill>
          <a:schemeClr val="tx1"/>
        </a:solidFill>
        <a:latin typeface="+mn-lt"/>
        <a:ea typeface="+mn-ea"/>
        <a:cs typeface="+mn-cs"/>
      </a:defRPr>
    </a:lvl4pPr>
    <a:lvl5pPr marL="2949341" algn="l" defTabSz="1474670" rtl="0" eaLnBrk="1" latinLnBrk="0" hangingPunct="1">
      <a:defRPr sz="2890" kern="1200">
        <a:solidFill>
          <a:schemeClr val="tx1"/>
        </a:solidFill>
        <a:latin typeface="+mn-lt"/>
        <a:ea typeface="+mn-ea"/>
        <a:cs typeface="+mn-cs"/>
      </a:defRPr>
    </a:lvl5pPr>
    <a:lvl6pPr marL="3686677" algn="l" defTabSz="1474670" rtl="0" eaLnBrk="1" latinLnBrk="0" hangingPunct="1">
      <a:defRPr sz="2890" kern="1200">
        <a:solidFill>
          <a:schemeClr val="tx1"/>
        </a:solidFill>
        <a:latin typeface="+mn-lt"/>
        <a:ea typeface="+mn-ea"/>
        <a:cs typeface="+mn-cs"/>
      </a:defRPr>
    </a:lvl6pPr>
    <a:lvl7pPr marL="4424012" algn="l" defTabSz="1474670" rtl="0" eaLnBrk="1" latinLnBrk="0" hangingPunct="1">
      <a:defRPr sz="2890" kern="1200">
        <a:solidFill>
          <a:schemeClr val="tx1"/>
        </a:solidFill>
        <a:latin typeface="+mn-lt"/>
        <a:ea typeface="+mn-ea"/>
        <a:cs typeface="+mn-cs"/>
      </a:defRPr>
    </a:lvl7pPr>
    <a:lvl8pPr marL="5161347" algn="l" defTabSz="1474670" rtl="0" eaLnBrk="1" latinLnBrk="0" hangingPunct="1">
      <a:defRPr sz="2890" kern="1200">
        <a:solidFill>
          <a:schemeClr val="tx1"/>
        </a:solidFill>
        <a:latin typeface="+mn-lt"/>
        <a:ea typeface="+mn-ea"/>
        <a:cs typeface="+mn-cs"/>
      </a:defRPr>
    </a:lvl8pPr>
    <a:lvl9pPr marL="5898683" algn="l" defTabSz="1474670" rtl="0" eaLnBrk="1" latinLnBrk="0" hangingPunct="1">
      <a:defRPr sz="289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941" userDrawn="1">
          <p15:clr>
            <a:srgbClr val="A4A3A4"/>
          </p15:clr>
        </p15:guide>
        <p15:guide id="10" pos="99" userDrawn="1">
          <p15:clr>
            <a:srgbClr val="A4A3A4"/>
          </p15:clr>
        </p15:guide>
        <p15:guide id="11" pos="9428"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38" d="100"/>
          <a:sy n="38" d="100"/>
        </p:scale>
        <p:origin x="1692" y="52"/>
      </p:cViewPr>
      <p:guideLst>
        <p:guide orient="horz" pos="941"/>
        <p:guide pos="99"/>
        <p:guide pos="9428"/>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7/3/2026</a:t>
            </a:fld>
            <a:endParaRPr lang="en-US" dirty="0"/>
          </a:p>
        </p:txBody>
      </p:sp>
      <p:sp>
        <p:nvSpPr>
          <p:cNvPr id="4" name="Slide Image Placeholder 3"/>
          <p:cNvSpPr>
            <a:spLocks noGrp="1" noRot="1" noChangeAspect="1"/>
          </p:cNvSpPr>
          <p:nvPr>
            <p:ph type="sldImg" idx="2"/>
          </p:nvPr>
        </p:nvSpPr>
        <p:spPr>
          <a:xfrm>
            <a:off x="1004888" y="685800"/>
            <a:ext cx="4848225"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1474670" rtl="0" eaLnBrk="1" latinLnBrk="0" hangingPunct="1">
      <a:defRPr sz="1949" kern="1200">
        <a:solidFill>
          <a:schemeClr val="tx1"/>
        </a:solidFill>
        <a:latin typeface="+mn-lt"/>
        <a:ea typeface="+mn-ea"/>
        <a:cs typeface="+mn-cs"/>
      </a:defRPr>
    </a:lvl1pPr>
    <a:lvl2pPr marL="737336" algn="l" defTabSz="1474670" rtl="0" eaLnBrk="1" latinLnBrk="0" hangingPunct="1">
      <a:defRPr sz="1949" kern="1200">
        <a:solidFill>
          <a:schemeClr val="tx1"/>
        </a:solidFill>
        <a:latin typeface="+mn-lt"/>
        <a:ea typeface="+mn-ea"/>
        <a:cs typeface="+mn-cs"/>
      </a:defRPr>
    </a:lvl2pPr>
    <a:lvl3pPr marL="1474670" algn="l" defTabSz="1474670" rtl="0" eaLnBrk="1" latinLnBrk="0" hangingPunct="1">
      <a:defRPr sz="1949" kern="1200">
        <a:solidFill>
          <a:schemeClr val="tx1"/>
        </a:solidFill>
        <a:latin typeface="+mn-lt"/>
        <a:ea typeface="+mn-ea"/>
        <a:cs typeface="+mn-cs"/>
      </a:defRPr>
    </a:lvl3pPr>
    <a:lvl4pPr marL="2212006" algn="l" defTabSz="1474670" rtl="0" eaLnBrk="1" latinLnBrk="0" hangingPunct="1">
      <a:defRPr sz="1949" kern="1200">
        <a:solidFill>
          <a:schemeClr val="tx1"/>
        </a:solidFill>
        <a:latin typeface="+mn-lt"/>
        <a:ea typeface="+mn-ea"/>
        <a:cs typeface="+mn-cs"/>
      </a:defRPr>
    </a:lvl4pPr>
    <a:lvl5pPr marL="2949341" algn="l" defTabSz="1474670" rtl="0" eaLnBrk="1" latinLnBrk="0" hangingPunct="1">
      <a:defRPr sz="1949" kern="1200">
        <a:solidFill>
          <a:schemeClr val="tx1"/>
        </a:solidFill>
        <a:latin typeface="+mn-lt"/>
        <a:ea typeface="+mn-ea"/>
        <a:cs typeface="+mn-cs"/>
      </a:defRPr>
    </a:lvl5pPr>
    <a:lvl6pPr marL="3686677" algn="l" defTabSz="1474670" rtl="0" eaLnBrk="1" latinLnBrk="0" hangingPunct="1">
      <a:defRPr sz="1949" kern="1200">
        <a:solidFill>
          <a:schemeClr val="tx1"/>
        </a:solidFill>
        <a:latin typeface="+mn-lt"/>
        <a:ea typeface="+mn-ea"/>
        <a:cs typeface="+mn-cs"/>
      </a:defRPr>
    </a:lvl6pPr>
    <a:lvl7pPr marL="4424012" algn="l" defTabSz="1474670" rtl="0" eaLnBrk="1" latinLnBrk="0" hangingPunct="1">
      <a:defRPr sz="1949" kern="1200">
        <a:solidFill>
          <a:schemeClr val="tx1"/>
        </a:solidFill>
        <a:latin typeface="+mn-lt"/>
        <a:ea typeface="+mn-ea"/>
        <a:cs typeface="+mn-cs"/>
      </a:defRPr>
    </a:lvl7pPr>
    <a:lvl8pPr marL="5161347" algn="l" defTabSz="1474670" rtl="0" eaLnBrk="1" latinLnBrk="0" hangingPunct="1">
      <a:defRPr sz="1949" kern="1200">
        <a:solidFill>
          <a:schemeClr val="tx1"/>
        </a:solidFill>
        <a:latin typeface="+mn-lt"/>
        <a:ea typeface="+mn-ea"/>
        <a:cs typeface="+mn-cs"/>
      </a:defRPr>
    </a:lvl8pPr>
    <a:lvl9pPr marL="5898683" algn="l" defTabSz="1474670" rtl="0" eaLnBrk="1" latinLnBrk="0" hangingPunct="1">
      <a:defRPr sz="1949"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58347" y="1787631"/>
            <a:ext cx="3464305"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64600" y="1518136"/>
            <a:ext cx="3461570" cy="282698"/>
          </a:xfrm>
          <a:prstGeom prst="rect">
            <a:avLst/>
          </a:prstGeom>
          <a:noFill/>
        </p:spPr>
        <p:txBody>
          <a:bodyPr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64598" y="4332104"/>
            <a:ext cx="3458052"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936784" y="1787631"/>
            <a:ext cx="3461570"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936784" y="1518136"/>
            <a:ext cx="3461570" cy="282698"/>
          </a:xfrm>
          <a:prstGeom prst="rect">
            <a:avLst/>
          </a:prstGeom>
          <a:noFill/>
        </p:spPr>
        <p:txBody>
          <a:bodyPr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7733030" y="1787631"/>
            <a:ext cx="3461570"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7730295" y="1518136"/>
            <a:ext cx="3464851" cy="282698"/>
          </a:xfrm>
          <a:prstGeom prst="rect">
            <a:avLst/>
          </a:prstGeom>
          <a:noFill/>
        </p:spPr>
        <p:txBody>
          <a:bodyPr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11513004" y="1518136"/>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11513004" y="1787631"/>
            <a:ext cx="3460931"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1513004" y="4351665"/>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11513004" y="4591582"/>
            <a:ext cx="3462663"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1513004" y="8056521"/>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1513004" y="8301433"/>
            <a:ext cx="3462663"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58347" y="4572142"/>
            <a:ext cx="3464305"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2043620" y="998386"/>
            <a:ext cx="11022793" cy="208968"/>
          </a:xfrm>
          <a:prstGeom prst="rect">
            <a:avLst/>
          </a:prstGeom>
        </p:spPr>
        <p:txBody>
          <a:bodyPr anchor="t" anchorCtr="0">
            <a:spAutoFit/>
          </a:bodyPr>
          <a:lstStyle>
            <a:lvl1pPr marL="0" indent="0" algn="ctr">
              <a:buFontTx/>
              <a:buNone/>
              <a:defRPr sz="758">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affiliations</a:t>
            </a:r>
          </a:p>
        </p:txBody>
      </p:sp>
      <p:sp>
        <p:nvSpPr>
          <p:cNvPr id="78" name="Text Placeholder 76"/>
          <p:cNvSpPr>
            <a:spLocks noGrp="1"/>
          </p:cNvSpPr>
          <p:nvPr>
            <p:ph type="body" sz="quarter" idx="151" hasCustomPrompt="1"/>
          </p:nvPr>
        </p:nvSpPr>
        <p:spPr>
          <a:xfrm>
            <a:off x="2043620" y="605588"/>
            <a:ext cx="11022793" cy="251479"/>
          </a:xfrm>
          <a:prstGeom prst="rect">
            <a:avLst/>
          </a:prstGeom>
        </p:spPr>
        <p:txBody>
          <a:bodyPr anchor="t" anchorCtr="0">
            <a:spAutoFit/>
          </a:bodyPr>
          <a:lstStyle>
            <a:lvl1pPr marL="0" indent="0" algn="ctr">
              <a:buFontTx/>
              <a:buNone/>
              <a:defRPr sz="1034"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authors</a:t>
            </a:r>
          </a:p>
        </p:txBody>
      </p:sp>
      <p:sp>
        <p:nvSpPr>
          <p:cNvPr id="79" name="Text Placeholder 76"/>
          <p:cNvSpPr>
            <a:spLocks noGrp="1"/>
          </p:cNvSpPr>
          <p:nvPr>
            <p:ph type="body" sz="quarter" idx="153" hasCustomPrompt="1"/>
          </p:nvPr>
        </p:nvSpPr>
        <p:spPr>
          <a:xfrm>
            <a:off x="2043620" y="126542"/>
            <a:ext cx="11022793" cy="325602"/>
          </a:xfrm>
          <a:prstGeom prst="rect">
            <a:avLst/>
          </a:prstGeom>
        </p:spPr>
        <p:txBody>
          <a:bodyPr anchor="t" anchorCtr="0">
            <a:spAutoFit/>
          </a:bodyPr>
          <a:lstStyle>
            <a:lvl1pPr marL="0" indent="0" algn="ctr">
              <a:buFontTx/>
              <a:buNone/>
              <a:defRPr sz="1516"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58347" y="1787631"/>
            <a:ext cx="3464305"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64600" y="1518136"/>
            <a:ext cx="3461570" cy="282698"/>
          </a:xfrm>
          <a:prstGeom prst="rect">
            <a:avLst/>
          </a:prstGeom>
          <a:noFill/>
        </p:spPr>
        <p:txBody>
          <a:bodyPr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64598" y="4332104"/>
            <a:ext cx="3458052"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936784" y="1787631"/>
            <a:ext cx="3461570"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936784" y="1518136"/>
            <a:ext cx="3461570" cy="282698"/>
          </a:xfrm>
          <a:prstGeom prst="rect">
            <a:avLst/>
          </a:prstGeom>
          <a:noFill/>
        </p:spPr>
        <p:txBody>
          <a:bodyPr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7733030" y="1787631"/>
            <a:ext cx="3461570"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7730295" y="1518136"/>
            <a:ext cx="3464851" cy="282698"/>
          </a:xfrm>
          <a:prstGeom prst="rect">
            <a:avLst/>
          </a:prstGeom>
          <a:noFill/>
        </p:spPr>
        <p:txBody>
          <a:bodyPr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11513004" y="1518136"/>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11513004" y="1787631"/>
            <a:ext cx="3460931"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1513004" y="4351665"/>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11513004" y="4591582"/>
            <a:ext cx="3462663"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1513004" y="8056521"/>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1513004" y="8301433"/>
            <a:ext cx="3462663"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58347" y="4572142"/>
            <a:ext cx="3464305" cy="527943"/>
          </a:xfrm>
          <a:prstGeom prst="rect">
            <a:avLst/>
          </a:prstGeom>
        </p:spPr>
        <p:txBody>
          <a:bodyPr wrap="square" lIns="228589" tIns="228589" rIns="228589" bIns="228589" anchor="t" anchorCtr="0">
            <a:spAutoFit/>
          </a:bodyPr>
          <a:lstStyle>
            <a:lvl1pPr marL="0" indent="0">
              <a:buNone/>
              <a:defRPr sz="431">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2043620" y="998386"/>
            <a:ext cx="11022793" cy="208968"/>
          </a:xfrm>
          <a:prstGeom prst="rect">
            <a:avLst/>
          </a:prstGeom>
        </p:spPr>
        <p:txBody>
          <a:bodyPr anchor="t" anchorCtr="0">
            <a:spAutoFit/>
          </a:bodyPr>
          <a:lstStyle>
            <a:lvl1pPr marL="0" indent="0" algn="ctr">
              <a:buFontTx/>
              <a:buNone/>
              <a:defRPr sz="758">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2043620" y="605588"/>
            <a:ext cx="11022793" cy="251479"/>
          </a:xfrm>
          <a:prstGeom prst="rect">
            <a:avLst/>
          </a:prstGeom>
        </p:spPr>
        <p:txBody>
          <a:bodyPr anchor="t" anchorCtr="0">
            <a:spAutoFit/>
          </a:bodyPr>
          <a:lstStyle>
            <a:lvl1pPr marL="0" indent="0" algn="ctr">
              <a:buFontTx/>
              <a:buNone/>
              <a:defRPr sz="1034"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2043620" y="126542"/>
            <a:ext cx="11022793" cy="325602"/>
          </a:xfrm>
          <a:prstGeom prst="rect">
            <a:avLst/>
          </a:prstGeom>
        </p:spPr>
        <p:txBody>
          <a:bodyPr anchor="t" anchorCtr="0">
            <a:spAutoFit/>
          </a:bodyPr>
          <a:lstStyle>
            <a:lvl1pPr marL="0" indent="0" algn="ctr">
              <a:buFontTx/>
              <a:buNone/>
              <a:defRPr sz="1516"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1469" y="1857139"/>
            <a:ext cx="4681833" cy="530572"/>
          </a:xfrm>
          <a:prstGeom prst="rect">
            <a:avLst/>
          </a:prstGeom>
        </p:spPr>
        <p:txBody>
          <a:bodyPr wrap="square" lIns="228589" tIns="228589" rIns="228589" bIns="228589" anchor="t" anchorCtr="0">
            <a:spAutoFit/>
          </a:bodyPr>
          <a:lstStyle>
            <a:lvl1pPr marL="0" indent="0">
              <a:buNone/>
              <a:defRPr sz="448">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17721" y="1576723"/>
            <a:ext cx="467558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317721" y="5736885"/>
            <a:ext cx="4682380" cy="530572"/>
          </a:xfrm>
          <a:prstGeom prst="rect">
            <a:avLst/>
          </a:prstGeom>
        </p:spPr>
        <p:txBody>
          <a:bodyPr wrap="square" lIns="228589" tIns="228589" rIns="228589" bIns="228589" anchor="t" anchorCtr="0">
            <a:spAutoFit/>
          </a:bodyPr>
          <a:lstStyle>
            <a:lvl1pPr marL="0" indent="0">
              <a:buNone/>
              <a:defRPr sz="448">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324522" y="5466898"/>
            <a:ext cx="4675580"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5220245" y="6826452"/>
            <a:ext cx="4675032" cy="530572"/>
          </a:xfrm>
          <a:prstGeom prst="rect">
            <a:avLst/>
          </a:prstGeom>
        </p:spPr>
        <p:txBody>
          <a:bodyPr wrap="square" lIns="228589" tIns="228589" rIns="228589" bIns="228589" anchor="t" anchorCtr="0">
            <a:spAutoFit/>
          </a:bodyPr>
          <a:lstStyle>
            <a:lvl1pPr marL="0" indent="0">
              <a:buNone/>
              <a:defRPr sz="448">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5220245" y="6548615"/>
            <a:ext cx="4675032"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5222980" y="1857139"/>
            <a:ext cx="4675032" cy="530572"/>
          </a:xfrm>
          <a:prstGeom prst="rect">
            <a:avLst/>
          </a:prstGeom>
        </p:spPr>
        <p:txBody>
          <a:bodyPr wrap="square" lIns="228589" tIns="228589" rIns="228589" bIns="228589" anchor="t" anchorCtr="0">
            <a:spAutoFit/>
          </a:bodyPr>
          <a:lstStyle>
            <a:lvl1pPr marL="0" indent="0">
              <a:buNone/>
              <a:defRPr sz="448">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5220245" y="1576723"/>
            <a:ext cx="4677767"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10126051" y="1576723"/>
            <a:ext cx="467658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10126051" y="1857139"/>
            <a:ext cx="4676581" cy="530572"/>
          </a:xfrm>
          <a:prstGeom prst="rect">
            <a:avLst/>
          </a:prstGeom>
        </p:spPr>
        <p:txBody>
          <a:bodyPr wrap="square" lIns="228589" tIns="228589" rIns="228589" bIns="228589" anchor="t" anchorCtr="0">
            <a:spAutoFit/>
          </a:bodyPr>
          <a:lstStyle>
            <a:lvl1pPr marL="0" indent="0">
              <a:buNone/>
              <a:defRPr sz="448">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0126051" y="5456470"/>
            <a:ext cx="4676581" cy="282698"/>
          </a:xfrm>
          <a:prstGeom prst="rect">
            <a:avLst/>
          </a:prstGeom>
          <a:noFill/>
        </p:spPr>
        <p:txBody>
          <a:bodyPr wrap="square" lIns="91436" tIns="91436" rIns="91436" bIns="91436" anchor="t" anchorCtr="0">
            <a:spAutoFit/>
          </a:bodyPr>
          <a:lstStyle>
            <a:lvl1pPr marL="0" indent="0" algn="ctr">
              <a:buNone/>
              <a:tabLst/>
              <a:defRPr sz="637"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10124318" y="5709886"/>
            <a:ext cx="4678314" cy="530572"/>
          </a:xfrm>
          <a:prstGeom prst="rect">
            <a:avLst/>
          </a:prstGeom>
        </p:spPr>
        <p:txBody>
          <a:bodyPr wrap="square" lIns="228589" tIns="228589" rIns="228589" bIns="228589" anchor="t" anchorCtr="0">
            <a:spAutoFit/>
          </a:bodyPr>
          <a:lstStyle>
            <a:lvl1pPr marL="0" indent="0">
              <a:buNone/>
              <a:defRPr sz="448">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0126051" y="8207029"/>
            <a:ext cx="467658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10126052" y="8460444"/>
            <a:ext cx="4678314" cy="530572"/>
          </a:xfrm>
          <a:prstGeom prst="rect">
            <a:avLst/>
          </a:prstGeom>
        </p:spPr>
        <p:txBody>
          <a:bodyPr wrap="square" lIns="228589" tIns="228589" rIns="228589" bIns="228589" anchor="t" anchorCtr="0">
            <a:spAutoFit/>
          </a:bodyPr>
          <a:lstStyle>
            <a:lvl1pPr marL="0" indent="0">
              <a:buNone/>
              <a:defRPr sz="448">
                <a:solidFill>
                  <a:schemeClr val="tx1"/>
                </a:solidFill>
                <a:latin typeface="Times New Roman" pitchFamily="18" charset="0"/>
                <a:cs typeface="Times New Roman" pitchFamily="18"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2043620" y="998386"/>
            <a:ext cx="11022793" cy="208968"/>
          </a:xfrm>
          <a:prstGeom prst="rect">
            <a:avLst/>
          </a:prstGeom>
        </p:spPr>
        <p:txBody>
          <a:bodyPr anchor="t" anchorCtr="0">
            <a:spAutoFit/>
          </a:bodyPr>
          <a:lstStyle>
            <a:lvl1pPr marL="0" indent="0" algn="ctr">
              <a:buFontTx/>
              <a:buNone/>
              <a:defRPr sz="758">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2043620" y="605588"/>
            <a:ext cx="11022793" cy="251479"/>
          </a:xfrm>
          <a:prstGeom prst="rect">
            <a:avLst/>
          </a:prstGeom>
        </p:spPr>
        <p:txBody>
          <a:bodyPr anchor="t" anchorCtr="0">
            <a:spAutoFit/>
          </a:bodyPr>
          <a:lstStyle>
            <a:lvl1pPr marL="0" indent="0" algn="ctr">
              <a:buFontTx/>
              <a:buNone/>
              <a:defRPr sz="1034"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2043620" y="126542"/>
            <a:ext cx="11022793" cy="325602"/>
          </a:xfrm>
          <a:prstGeom prst="rect">
            <a:avLst/>
          </a:prstGeom>
        </p:spPr>
        <p:txBody>
          <a:bodyPr anchor="t" anchorCtr="0">
            <a:spAutoFit/>
          </a:bodyPr>
          <a:lstStyle>
            <a:lvl1pPr marL="0" indent="0" algn="ctr">
              <a:buFontTx/>
              <a:buNone/>
              <a:defRPr sz="1516"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60275" y="1827771"/>
            <a:ext cx="3464305" cy="527943"/>
          </a:xfrm>
          <a:prstGeom prst="rect">
            <a:avLst/>
          </a:prstGeom>
        </p:spPr>
        <p:txBody>
          <a:bodyPr wrap="square" lIns="228589" tIns="228589" rIns="228589" bIns="228589" anchor="t" anchorCtr="0">
            <a:spAutoFit/>
          </a:bodyPr>
          <a:lstStyle>
            <a:lvl1pPr marL="0" indent="0">
              <a:buNone/>
              <a:defRPr sz="431">
                <a:solidFill>
                  <a:schemeClr val="tx1"/>
                </a:solidFill>
                <a:latin typeface="Trebuchet MS" pitchFamily="34"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166529" y="1547354"/>
            <a:ext cx="3461570" cy="282698"/>
          </a:xfrm>
          <a:prstGeom prst="rect">
            <a:avLst/>
          </a:prstGeom>
          <a:noFill/>
        </p:spPr>
        <p:txBody>
          <a:bodyPr lIns="91436" tIns="91436" rIns="91436" bIns="91436" anchor="t" anchorCtr="0">
            <a:spAutoFit/>
          </a:bodyPr>
          <a:lstStyle>
            <a:lvl1pPr marL="0" indent="0" algn="ctr">
              <a:buNone/>
              <a:defRPr sz="637"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159728" y="4696232"/>
            <a:ext cx="3464851" cy="527943"/>
          </a:xfrm>
          <a:prstGeom prst="rect">
            <a:avLst/>
          </a:prstGeom>
        </p:spPr>
        <p:txBody>
          <a:bodyPr wrap="square" lIns="228589" tIns="228589" rIns="228589" bIns="228589" anchor="t" anchorCtr="0">
            <a:spAutoFit/>
          </a:bodyPr>
          <a:lstStyle>
            <a:lvl1pPr marL="0" indent="0">
              <a:buNone/>
              <a:defRPr sz="431">
                <a:solidFill>
                  <a:schemeClr val="tx1"/>
                </a:solidFill>
                <a:latin typeface="Trebuchet MS" pitchFamily="34"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166529" y="4426245"/>
            <a:ext cx="3462116"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3991470" y="1810628"/>
            <a:ext cx="7137504" cy="527943"/>
          </a:xfrm>
          <a:prstGeom prst="rect">
            <a:avLst/>
          </a:prstGeom>
        </p:spPr>
        <p:txBody>
          <a:bodyPr wrap="square" lIns="228589" tIns="228589" rIns="228589" bIns="228589" anchor="t" anchorCtr="0">
            <a:spAutoFit/>
          </a:bodyPr>
          <a:lstStyle>
            <a:lvl1pPr marL="0" indent="0">
              <a:buNone/>
              <a:defRPr sz="431">
                <a:solidFill>
                  <a:schemeClr val="tx1"/>
                </a:solidFill>
                <a:latin typeface="Trebuchet MS" pitchFamily="34"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3991470" y="1532790"/>
            <a:ext cx="7137506"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3991470" y="6907431"/>
            <a:ext cx="7137506" cy="527943"/>
          </a:xfrm>
          <a:prstGeom prst="rect">
            <a:avLst/>
          </a:prstGeom>
        </p:spPr>
        <p:txBody>
          <a:bodyPr wrap="square" lIns="228589" tIns="228589" rIns="228589" bIns="228589" anchor="t" anchorCtr="0">
            <a:spAutoFit/>
          </a:bodyPr>
          <a:lstStyle>
            <a:lvl1pPr marL="0" indent="0">
              <a:buNone/>
              <a:defRPr sz="431">
                <a:solidFill>
                  <a:schemeClr val="tx1"/>
                </a:solidFill>
                <a:latin typeface="Trebuchet MS" pitchFamily="34"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3991470" y="6640515"/>
            <a:ext cx="7137506"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11490158" y="1532790"/>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11490158" y="1813206"/>
            <a:ext cx="3460931" cy="527943"/>
          </a:xfrm>
          <a:prstGeom prst="rect">
            <a:avLst/>
          </a:prstGeom>
        </p:spPr>
        <p:txBody>
          <a:bodyPr wrap="square" lIns="228589" tIns="228589" rIns="228589" bIns="228589" anchor="t" anchorCtr="0">
            <a:spAutoFit/>
          </a:bodyPr>
          <a:lstStyle>
            <a:lvl1pPr marL="0" indent="0">
              <a:buNone/>
              <a:defRPr sz="431">
                <a:solidFill>
                  <a:schemeClr val="tx1"/>
                </a:solidFill>
                <a:latin typeface="Trebuchet MS" pitchFamily="34"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11490158" y="4431240"/>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11490158" y="4671156"/>
            <a:ext cx="3462663" cy="527943"/>
          </a:xfrm>
          <a:prstGeom prst="rect">
            <a:avLst/>
          </a:prstGeom>
        </p:spPr>
        <p:txBody>
          <a:bodyPr wrap="square" lIns="228589" tIns="228589" rIns="228589" bIns="228589" anchor="t" anchorCtr="0">
            <a:spAutoFit/>
          </a:bodyPr>
          <a:lstStyle>
            <a:lvl1pPr marL="0" indent="0">
              <a:buNone/>
              <a:defRPr sz="431">
                <a:solidFill>
                  <a:schemeClr val="tx1"/>
                </a:solidFill>
                <a:latin typeface="Trebuchet MS" pitchFamily="34"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11490158" y="8133002"/>
            <a:ext cx="3460931" cy="282698"/>
          </a:xfrm>
          <a:prstGeom prst="rect">
            <a:avLst/>
          </a:prstGeom>
          <a:noFill/>
        </p:spPr>
        <p:txBody>
          <a:bodyPr wrap="square" lIns="91436" tIns="91436" rIns="91436" bIns="91436" anchor="t" anchorCtr="0">
            <a:spAutoFit/>
          </a:bodyPr>
          <a:lstStyle>
            <a:lvl1pPr marL="0" indent="0" algn="ctr">
              <a:buNone/>
              <a:defRPr sz="637"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11490158" y="8382088"/>
            <a:ext cx="3462663" cy="527943"/>
          </a:xfrm>
          <a:prstGeom prst="rect">
            <a:avLst/>
          </a:prstGeom>
        </p:spPr>
        <p:txBody>
          <a:bodyPr wrap="square" lIns="228589" tIns="228589" rIns="228589" bIns="228589" anchor="t" anchorCtr="0">
            <a:spAutoFit/>
          </a:bodyPr>
          <a:lstStyle>
            <a:lvl1pPr marL="0" indent="0">
              <a:buNone/>
              <a:defRPr sz="431">
                <a:solidFill>
                  <a:schemeClr val="tx1"/>
                </a:solidFill>
                <a:latin typeface="Trebuchet MS" pitchFamily="34" charset="0"/>
              </a:defRPr>
            </a:lvl1pPr>
            <a:lvl2pPr marL="255969" indent="-98449">
              <a:defRPr sz="431">
                <a:latin typeface="Trebuchet MS" pitchFamily="34" charset="0"/>
              </a:defRPr>
            </a:lvl2pPr>
            <a:lvl3pPr marL="354419" indent="-98449">
              <a:defRPr sz="431">
                <a:latin typeface="Trebuchet MS" pitchFamily="34" charset="0"/>
              </a:defRPr>
            </a:lvl3pPr>
            <a:lvl4pPr marL="462713" indent="-108295">
              <a:defRPr sz="431">
                <a:latin typeface="Trebuchet MS" pitchFamily="34" charset="0"/>
              </a:defRPr>
            </a:lvl4pPr>
            <a:lvl5pPr marL="541473" indent="-78759">
              <a:defRPr sz="431">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3779838" y="973803"/>
            <a:ext cx="7559676" cy="208968"/>
          </a:xfrm>
          <a:prstGeom prst="rect">
            <a:avLst/>
          </a:prstGeom>
        </p:spPr>
        <p:txBody>
          <a:bodyPr anchor="t" anchorCtr="0">
            <a:spAutoFit/>
          </a:bodyPr>
          <a:lstStyle>
            <a:lvl1pPr marL="0" indent="0" algn="ctr">
              <a:buFontTx/>
              <a:buNone/>
              <a:defRPr sz="758">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3779837" y="605588"/>
            <a:ext cx="7546551" cy="251479"/>
          </a:xfrm>
          <a:prstGeom prst="rect">
            <a:avLst/>
          </a:prstGeom>
        </p:spPr>
        <p:txBody>
          <a:bodyPr anchor="t" anchorCtr="0">
            <a:spAutoFit/>
          </a:bodyPr>
          <a:lstStyle>
            <a:lvl1pPr marL="0" indent="0" algn="ctr">
              <a:buFontTx/>
              <a:buNone/>
              <a:defRPr sz="1034"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3779837" y="126542"/>
            <a:ext cx="7546551" cy="325602"/>
          </a:xfrm>
          <a:prstGeom prst="rect">
            <a:avLst/>
          </a:prstGeom>
        </p:spPr>
        <p:txBody>
          <a:bodyPr anchor="t" anchorCtr="0">
            <a:spAutoFit/>
          </a:bodyPr>
          <a:lstStyle>
            <a:lvl1pPr marL="0" indent="0" algn="ctr">
              <a:buFontTx/>
              <a:buNone/>
              <a:defRPr sz="1516" b="1">
                <a:solidFill>
                  <a:schemeClr val="bg1"/>
                </a:solidFill>
                <a:latin typeface="+mj-lt"/>
              </a:defRPr>
            </a:lvl1pPr>
            <a:lvl2pPr>
              <a:buFontTx/>
              <a:buNone/>
              <a:defRPr sz="1240"/>
            </a:lvl2pPr>
            <a:lvl3pPr>
              <a:buFontTx/>
              <a:buNone/>
              <a:defRPr sz="1240"/>
            </a:lvl3pPr>
            <a:lvl4pPr>
              <a:buFontTx/>
              <a:buNone/>
              <a:defRPr sz="1240"/>
            </a:lvl4pPr>
            <a:lvl5pPr>
              <a:buFontTx/>
              <a:buNone/>
              <a:defRPr sz="124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1889919" y="1749795"/>
            <a:ext cx="11339513" cy="3722335"/>
          </a:xfrm>
        </p:spPr>
        <p:txBody>
          <a:bodyPr anchor="b"/>
          <a:lstStyle>
            <a:lvl1pPr algn="ctr">
              <a:defRPr sz="3721"/>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1889919" y="5615678"/>
            <a:ext cx="11339513" cy="2581379"/>
          </a:xfrm>
        </p:spPr>
        <p:txBody>
          <a:bodyPr/>
          <a:lstStyle>
            <a:lvl1pPr marL="0" indent="0" algn="ctr">
              <a:buNone/>
              <a:defRPr sz="1489"/>
            </a:lvl1pPr>
            <a:lvl2pPr marL="283549" indent="0" algn="ctr">
              <a:buNone/>
              <a:defRPr sz="1240"/>
            </a:lvl2pPr>
            <a:lvl3pPr marL="567098" indent="0" algn="ctr">
              <a:buNone/>
              <a:defRPr sz="1117"/>
            </a:lvl3pPr>
            <a:lvl4pPr marL="850647" indent="0" algn="ctr">
              <a:buNone/>
              <a:defRPr sz="992"/>
            </a:lvl4pPr>
            <a:lvl5pPr marL="1134196" indent="0" algn="ctr">
              <a:buNone/>
              <a:defRPr sz="992"/>
            </a:lvl5pPr>
            <a:lvl6pPr marL="1417746" indent="0" algn="ctr">
              <a:buNone/>
              <a:defRPr sz="992"/>
            </a:lvl6pPr>
            <a:lvl7pPr marL="1701295" indent="0" algn="ctr">
              <a:buNone/>
              <a:defRPr sz="992"/>
            </a:lvl7pPr>
            <a:lvl8pPr marL="1984844" indent="0" algn="ctr">
              <a:buNone/>
              <a:defRPr sz="992"/>
            </a:lvl8pPr>
            <a:lvl9pPr marL="2268393" indent="0" algn="ctr">
              <a:buNone/>
              <a:defRPr sz="992"/>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1031581" y="2665530"/>
            <a:ext cx="13040440" cy="4447497"/>
          </a:xfrm>
        </p:spPr>
        <p:txBody>
          <a:bodyPr anchor="b"/>
          <a:lstStyle>
            <a:lvl1pPr>
              <a:defRPr sz="3721"/>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1031581" y="7155101"/>
            <a:ext cx="13040440" cy="2338834"/>
          </a:xfrm>
        </p:spPr>
        <p:txBody>
          <a:bodyPr/>
          <a:lstStyle>
            <a:lvl1pPr marL="0" indent="0">
              <a:buNone/>
              <a:defRPr sz="1489">
                <a:solidFill>
                  <a:schemeClr val="tx1">
                    <a:tint val="82000"/>
                  </a:schemeClr>
                </a:solidFill>
              </a:defRPr>
            </a:lvl1pPr>
            <a:lvl2pPr marL="283549" indent="0">
              <a:buNone/>
              <a:defRPr sz="1240">
                <a:solidFill>
                  <a:schemeClr val="tx1">
                    <a:tint val="82000"/>
                  </a:schemeClr>
                </a:solidFill>
              </a:defRPr>
            </a:lvl2pPr>
            <a:lvl3pPr marL="567098" indent="0">
              <a:buNone/>
              <a:defRPr sz="1117">
                <a:solidFill>
                  <a:schemeClr val="tx1">
                    <a:tint val="82000"/>
                  </a:schemeClr>
                </a:solidFill>
              </a:defRPr>
            </a:lvl3pPr>
            <a:lvl4pPr marL="850647" indent="0">
              <a:buNone/>
              <a:defRPr sz="992">
                <a:solidFill>
                  <a:schemeClr val="tx1">
                    <a:tint val="82000"/>
                  </a:schemeClr>
                </a:solidFill>
              </a:defRPr>
            </a:lvl4pPr>
            <a:lvl5pPr marL="1134196" indent="0">
              <a:buNone/>
              <a:defRPr sz="992">
                <a:solidFill>
                  <a:schemeClr val="tx1">
                    <a:tint val="82000"/>
                  </a:schemeClr>
                </a:solidFill>
              </a:defRPr>
            </a:lvl5pPr>
            <a:lvl6pPr marL="1417746" indent="0">
              <a:buNone/>
              <a:defRPr sz="992">
                <a:solidFill>
                  <a:schemeClr val="tx1">
                    <a:tint val="82000"/>
                  </a:schemeClr>
                </a:solidFill>
              </a:defRPr>
            </a:lvl6pPr>
            <a:lvl7pPr marL="1701295" indent="0">
              <a:buNone/>
              <a:defRPr sz="992">
                <a:solidFill>
                  <a:schemeClr val="tx1">
                    <a:tint val="82000"/>
                  </a:schemeClr>
                </a:solidFill>
              </a:defRPr>
            </a:lvl7pPr>
            <a:lvl8pPr marL="1984844" indent="0">
              <a:buNone/>
              <a:defRPr sz="992">
                <a:solidFill>
                  <a:schemeClr val="tx1">
                    <a:tint val="82000"/>
                  </a:schemeClr>
                </a:solidFill>
              </a:defRPr>
            </a:lvl8pPr>
            <a:lvl9pPr marL="2268393" indent="0">
              <a:buNone/>
              <a:defRPr sz="992">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1039456"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1041426" y="569242"/>
            <a:ext cx="13040440" cy="2066589"/>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1041425" y="2620980"/>
            <a:ext cx="6396194" cy="1284502"/>
          </a:xfrm>
        </p:spPr>
        <p:txBody>
          <a:bodyPr anchor="b"/>
          <a:lstStyle>
            <a:lvl1pPr marL="0" indent="0">
              <a:buNone/>
              <a:defRPr sz="1489" b="1"/>
            </a:lvl1pPr>
            <a:lvl2pPr marL="283549" indent="0">
              <a:buNone/>
              <a:defRPr sz="1240" b="1"/>
            </a:lvl2pPr>
            <a:lvl3pPr marL="567098" indent="0">
              <a:buNone/>
              <a:defRPr sz="1117" b="1"/>
            </a:lvl3pPr>
            <a:lvl4pPr marL="850647" indent="0">
              <a:buNone/>
              <a:defRPr sz="992" b="1"/>
            </a:lvl4pPr>
            <a:lvl5pPr marL="1134196" indent="0">
              <a:buNone/>
              <a:defRPr sz="992" b="1"/>
            </a:lvl5pPr>
            <a:lvl6pPr marL="1417746" indent="0">
              <a:buNone/>
              <a:defRPr sz="992" b="1"/>
            </a:lvl6pPr>
            <a:lvl7pPr marL="1701295" indent="0">
              <a:buNone/>
              <a:defRPr sz="992" b="1"/>
            </a:lvl7pPr>
            <a:lvl8pPr marL="1984844" indent="0">
              <a:buNone/>
              <a:defRPr sz="992" b="1"/>
            </a:lvl8pPr>
            <a:lvl9pPr marL="2268393" indent="0">
              <a:buNone/>
              <a:defRPr sz="992"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1041425" y="3905481"/>
            <a:ext cx="6396194"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7654173" y="2620980"/>
            <a:ext cx="6427693" cy="1284502"/>
          </a:xfrm>
        </p:spPr>
        <p:txBody>
          <a:bodyPr anchor="b"/>
          <a:lstStyle>
            <a:lvl1pPr marL="0" indent="0">
              <a:buNone/>
              <a:defRPr sz="1489" b="1"/>
            </a:lvl1pPr>
            <a:lvl2pPr marL="283549" indent="0">
              <a:buNone/>
              <a:defRPr sz="1240" b="1"/>
            </a:lvl2pPr>
            <a:lvl3pPr marL="567098" indent="0">
              <a:buNone/>
              <a:defRPr sz="1117" b="1"/>
            </a:lvl3pPr>
            <a:lvl4pPr marL="850647" indent="0">
              <a:buNone/>
              <a:defRPr sz="992" b="1"/>
            </a:lvl4pPr>
            <a:lvl5pPr marL="1134196" indent="0">
              <a:buNone/>
              <a:defRPr sz="992" b="1"/>
            </a:lvl5pPr>
            <a:lvl6pPr marL="1417746" indent="0">
              <a:buNone/>
              <a:defRPr sz="992" b="1"/>
            </a:lvl6pPr>
            <a:lvl7pPr marL="1701295" indent="0">
              <a:buNone/>
              <a:defRPr sz="992" b="1"/>
            </a:lvl7pPr>
            <a:lvl8pPr marL="1984844" indent="0">
              <a:buNone/>
              <a:defRPr sz="992" b="1"/>
            </a:lvl8pPr>
            <a:lvl9pPr marL="2268393" indent="0">
              <a:buNone/>
              <a:defRPr sz="992"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7654173" y="3905481"/>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1041425" y="712788"/>
            <a:ext cx="4876384" cy="2494756"/>
          </a:xfrm>
        </p:spPr>
        <p:txBody>
          <a:bodyPr anchor="b"/>
          <a:lstStyle>
            <a:lvl1pPr>
              <a:defRPr sz="1984"/>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6427693" y="1539424"/>
            <a:ext cx="7654170" cy="7598117"/>
          </a:xfrm>
        </p:spPr>
        <p:txBody>
          <a:bodyPr/>
          <a:lstStyle>
            <a:lvl1pPr>
              <a:defRPr sz="1984"/>
            </a:lvl1pPr>
            <a:lvl2pPr>
              <a:defRPr sz="1736"/>
            </a:lvl2pPr>
            <a:lvl3pPr>
              <a:defRPr sz="1489"/>
            </a:lvl3pPr>
            <a:lvl4pPr>
              <a:defRPr sz="1240"/>
            </a:lvl4pPr>
            <a:lvl5pPr>
              <a:defRPr sz="1240"/>
            </a:lvl5pPr>
            <a:lvl6pPr>
              <a:defRPr sz="1240"/>
            </a:lvl6pPr>
            <a:lvl7pPr>
              <a:defRPr sz="1240"/>
            </a:lvl7pPr>
            <a:lvl8pPr>
              <a:defRPr sz="1240"/>
            </a:lvl8pPr>
            <a:lvl9pPr>
              <a:defRPr sz="1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1041425" y="3207544"/>
            <a:ext cx="4876384" cy="5942372"/>
          </a:xfrm>
        </p:spPr>
        <p:txBody>
          <a:bodyPr/>
          <a:lstStyle>
            <a:lvl1pPr marL="0" indent="0">
              <a:buNone/>
              <a:defRPr sz="992"/>
            </a:lvl1pPr>
            <a:lvl2pPr marL="283549" indent="0">
              <a:buNone/>
              <a:defRPr sz="868"/>
            </a:lvl2pPr>
            <a:lvl3pPr marL="567098" indent="0">
              <a:buNone/>
              <a:defRPr sz="744"/>
            </a:lvl3pPr>
            <a:lvl4pPr marL="850647" indent="0">
              <a:buNone/>
              <a:defRPr sz="620"/>
            </a:lvl4pPr>
            <a:lvl5pPr marL="1134196" indent="0">
              <a:buNone/>
              <a:defRPr sz="620"/>
            </a:lvl5pPr>
            <a:lvl6pPr marL="1417746" indent="0">
              <a:buNone/>
              <a:defRPr sz="620"/>
            </a:lvl6pPr>
            <a:lvl7pPr marL="1701295" indent="0">
              <a:buNone/>
              <a:defRPr sz="620"/>
            </a:lvl7pPr>
            <a:lvl8pPr marL="1984844" indent="0">
              <a:buNone/>
              <a:defRPr sz="620"/>
            </a:lvl8pPr>
            <a:lvl9pPr marL="2268393" indent="0">
              <a:buNone/>
              <a:defRPr sz="62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1041425" y="712788"/>
            <a:ext cx="4876384" cy="2494756"/>
          </a:xfrm>
        </p:spPr>
        <p:txBody>
          <a:bodyPr anchor="b"/>
          <a:lstStyle>
            <a:lvl1pPr>
              <a:defRPr sz="1984"/>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6427693" y="1539424"/>
            <a:ext cx="7654170" cy="7598117"/>
          </a:xfrm>
        </p:spPr>
        <p:txBody>
          <a:bodyPr/>
          <a:lstStyle>
            <a:lvl1pPr marL="0" indent="0">
              <a:buNone/>
              <a:defRPr sz="1984"/>
            </a:lvl1pPr>
            <a:lvl2pPr marL="283549" indent="0">
              <a:buNone/>
              <a:defRPr sz="1736"/>
            </a:lvl2pPr>
            <a:lvl3pPr marL="567098" indent="0">
              <a:buNone/>
              <a:defRPr sz="1489"/>
            </a:lvl3pPr>
            <a:lvl4pPr marL="850647" indent="0">
              <a:buNone/>
              <a:defRPr sz="1240"/>
            </a:lvl4pPr>
            <a:lvl5pPr marL="1134196" indent="0">
              <a:buNone/>
              <a:defRPr sz="1240"/>
            </a:lvl5pPr>
            <a:lvl6pPr marL="1417746" indent="0">
              <a:buNone/>
              <a:defRPr sz="1240"/>
            </a:lvl6pPr>
            <a:lvl7pPr marL="1701295" indent="0">
              <a:buNone/>
              <a:defRPr sz="1240"/>
            </a:lvl7pPr>
            <a:lvl8pPr marL="1984844" indent="0">
              <a:buNone/>
              <a:defRPr sz="1240"/>
            </a:lvl8pPr>
            <a:lvl9pPr marL="2268393" indent="0">
              <a:buNone/>
              <a:defRPr sz="124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1041425" y="3207544"/>
            <a:ext cx="4876384" cy="5942372"/>
          </a:xfrm>
        </p:spPr>
        <p:txBody>
          <a:bodyPr/>
          <a:lstStyle>
            <a:lvl1pPr marL="0" indent="0">
              <a:buNone/>
              <a:defRPr sz="992"/>
            </a:lvl1pPr>
            <a:lvl2pPr marL="283549" indent="0">
              <a:buNone/>
              <a:defRPr sz="868"/>
            </a:lvl2pPr>
            <a:lvl3pPr marL="567098" indent="0">
              <a:buNone/>
              <a:defRPr sz="744"/>
            </a:lvl3pPr>
            <a:lvl4pPr marL="850647" indent="0">
              <a:buNone/>
              <a:defRPr sz="620"/>
            </a:lvl4pPr>
            <a:lvl5pPr marL="1134196" indent="0">
              <a:buNone/>
              <a:defRPr sz="620"/>
            </a:lvl5pPr>
            <a:lvl6pPr marL="1417746" indent="0">
              <a:buNone/>
              <a:defRPr sz="620"/>
            </a:lvl6pPr>
            <a:lvl7pPr marL="1701295" indent="0">
              <a:buNone/>
              <a:defRPr sz="620"/>
            </a:lvl7pPr>
            <a:lvl8pPr marL="1984844" indent="0">
              <a:buNone/>
              <a:defRPr sz="620"/>
            </a:lvl8pPr>
            <a:lvl9pPr marL="2268393" indent="0">
              <a:buNone/>
              <a:defRPr sz="62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10819785" y="569240"/>
            <a:ext cx="3260110" cy="906081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53662"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40" name="Rounded Rectangle 39"/>
          <p:cNvSpPr/>
          <p:nvPr userDrawn="1"/>
        </p:nvSpPr>
        <p:spPr>
          <a:xfrm>
            <a:off x="3936965" y="1506772"/>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42" name="Rounded Rectangle 41"/>
          <p:cNvSpPr/>
          <p:nvPr userDrawn="1"/>
        </p:nvSpPr>
        <p:spPr>
          <a:xfrm>
            <a:off x="7720269" y="1506772"/>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64" name="Rounded Rectangle 63"/>
          <p:cNvSpPr/>
          <p:nvPr userDrawn="1"/>
        </p:nvSpPr>
        <p:spPr>
          <a:xfrm>
            <a:off x="11503574" y="1506772"/>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66" name="Group 65"/>
          <p:cNvGrpSpPr/>
          <p:nvPr userDrawn="1"/>
        </p:nvGrpSpPr>
        <p:grpSpPr>
          <a:xfrm rot="10800000">
            <a:off x="-12607" y="10200227"/>
            <a:ext cx="15131958" cy="487921"/>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sp>
        <p:nvSpPr>
          <p:cNvPr id="70" name="Text Box 14"/>
          <p:cNvSpPr txBox="1">
            <a:spLocks noChangeArrowheads="1"/>
          </p:cNvSpPr>
          <p:nvPr userDrawn="1"/>
        </p:nvSpPr>
        <p:spPr bwMode="auto">
          <a:xfrm>
            <a:off x="345548" y="10444293"/>
            <a:ext cx="1304309" cy="56771"/>
          </a:xfrm>
          <a:prstGeom prst="rect">
            <a:avLst/>
          </a:prstGeom>
          <a:noFill/>
          <a:ln w="9525">
            <a:noFill/>
            <a:miter lim="800000"/>
            <a:headEnd/>
            <a:tailEnd/>
          </a:ln>
          <a:effectLst/>
        </p:spPr>
        <p:txBody>
          <a:bodyPr wrap="square" lIns="13488" tIns="6743" rIns="13488" bIns="6743">
            <a:spAutoFit/>
          </a:bodyPr>
          <a:lstStyle/>
          <a:p>
            <a:pPr eaLnBrk="0" hangingPunct="0">
              <a:lnSpc>
                <a:spcPct val="65000"/>
              </a:lnSpc>
              <a:spcBef>
                <a:spcPct val="50000"/>
              </a:spcBef>
              <a:defRPr/>
            </a:pPr>
            <a:r>
              <a:rPr lang="en-US" sz="103"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81"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14918" y="3666"/>
            <a:ext cx="15124239" cy="1338190"/>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655248" y="4579"/>
          <a:ext cx="3367871" cy="10614128"/>
        </p:xfrm>
        <a:graphic>
          <a:graphicData uri="http://schemas.openxmlformats.org/drawingml/2006/table">
            <a:tbl>
              <a:tblPr firstRow="1" bandRow="1">
                <a:tableStyleId>{5C22544A-7EE6-4342-B048-85BDC9FD1C3A}</a:tableStyleId>
              </a:tblPr>
              <a:tblGrid>
                <a:gridCol w="1444117">
                  <a:extLst>
                    <a:ext uri="{9D8B030D-6E8A-4147-A177-3AD203B41FA5}">
                      <a16:colId xmlns:a16="http://schemas.microsoft.com/office/drawing/2014/main" val="20000"/>
                    </a:ext>
                  </a:extLst>
                </a:gridCol>
                <a:gridCol w="1923755">
                  <a:extLst>
                    <a:ext uri="{9D8B030D-6E8A-4147-A177-3AD203B41FA5}">
                      <a16:colId xmlns:a16="http://schemas.microsoft.com/office/drawing/2014/main" val="20001"/>
                    </a:ext>
                  </a:extLst>
                </a:gridCol>
              </a:tblGrid>
              <a:tr h="88923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708300">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62997" marR="31499" marT="44549" marB="1485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991137">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36 inches tall</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by</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31499" marR="31499" marT="14850" marB="1485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62997" marR="31499" marT="44549" marB="14850">
                    <a:solidFill>
                      <a:srgbClr val="010101"/>
                    </a:solidFill>
                  </a:tcPr>
                </a:tc>
                <a:extLst>
                  <a:ext uri="{0D108BD9-81ED-4DB2-BD59-A6C34878D82A}">
                    <a16:rowId xmlns:a16="http://schemas.microsoft.com/office/drawing/2014/main" val="10008"/>
                  </a:ext>
                </a:extLst>
              </a:tr>
              <a:tr h="1999282">
                <a:tc>
                  <a:txBody>
                    <a:bodyPr/>
                    <a:lstStyle/>
                    <a:p>
                      <a:endParaRPr lang="en-US" sz="600" dirty="0">
                        <a:solidFill>
                          <a:srgbClr val="1F3A4E"/>
                        </a:solidFill>
                      </a:endParaRPr>
                    </a:p>
                  </a:txBody>
                  <a:tcPr marL="31499" marR="31499" marT="14850" marB="14850">
                    <a:blipFill rotWithShape="1">
                      <a:blip r:embed="rId3"/>
                      <a:stretch>
                        <a:fillRect/>
                      </a:stretch>
                    </a:blipFill>
                  </a:tcPr>
                </a:tc>
                <a:tc>
                  <a:txBody>
                    <a:bodyPr/>
                    <a:lstStyle/>
                    <a:p>
                      <a:pPr algn="l"/>
                      <a:r>
                        <a:rPr lang="en-US" sz="800" b="1" baseline="0" dirty="0">
                          <a:solidFill>
                            <a:srgbClr val="FFC000"/>
                          </a:solidFill>
                          <a:latin typeface="Arial" panose="020B0604020202020204" pitchFamily="34" charset="0"/>
                          <a:cs typeface="Arial" panose="020B0604020202020204" pitchFamily="34" charset="0"/>
                        </a:rPr>
                        <a:t>How to </a:t>
                      </a:r>
                      <a:r>
                        <a:rPr lang="en-US" sz="1300" b="1" baseline="0" dirty="0">
                          <a:solidFill>
                            <a:srgbClr val="FFC000"/>
                          </a:solidFill>
                          <a:latin typeface="Arial" panose="020B0604020202020204" pitchFamily="34" charset="0"/>
                          <a:cs typeface="Arial" panose="020B0604020202020204" pitchFamily="34" charset="0"/>
                        </a:rPr>
                        <a:t>Zoom in </a:t>
                      </a:r>
                      <a:r>
                        <a:rPr lang="en-US" sz="800" b="1" baseline="0" dirty="0">
                          <a:solidFill>
                            <a:srgbClr val="FFC000"/>
                          </a:solidFill>
                          <a:latin typeface="Arial" panose="020B0604020202020204" pitchFamily="34" charset="0"/>
                          <a:cs typeface="Arial" panose="020B0604020202020204" pitchFamily="34" charset="0"/>
                        </a:rPr>
                        <a:t>and </a:t>
                      </a:r>
                      <a:r>
                        <a:rPr lang="en-US" sz="600" b="1" baseline="0" dirty="0">
                          <a:solidFill>
                            <a:srgbClr val="FFC000"/>
                          </a:solidFill>
                          <a:latin typeface="Arial" panose="020B0604020202020204" pitchFamily="34" charset="0"/>
                          <a:cs typeface="Arial" panose="020B0604020202020204" pitchFamily="34" charset="0"/>
                        </a:rPr>
                        <a:t>out</a:t>
                      </a:r>
                      <a:endParaRPr lang="en-US" sz="8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62997" marR="31499" marT="44549" marB="14850">
                    <a:solidFill>
                      <a:srgbClr val="010101"/>
                    </a:solidFill>
                  </a:tcPr>
                </a:tc>
                <a:extLst>
                  <a:ext uri="{0D108BD9-81ED-4DB2-BD59-A6C34878D82A}">
                    <a16:rowId xmlns:a16="http://schemas.microsoft.com/office/drawing/2014/main" val="10001"/>
                  </a:ext>
                </a:extLst>
              </a:tr>
              <a:tr h="924201">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31499" marR="31499" marT="14850" marB="1485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848403">
                <a:tc>
                  <a:txBody>
                    <a:bodyPr/>
                    <a:lstStyle/>
                    <a:p>
                      <a:endParaRPr lang="en-US" sz="600" dirty="0">
                        <a:solidFill>
                          <a:srgbClr val="1F3A4E"/>
                        </a:solidFill>
                      </a:endParaRPr>
                    </a:p>
                  </a:txBody>
                  <a:tcPr marL="31499" marR="31499" marT="14850" marB="14850">
                    <a:blipFill rotWithShape="1">
                      <a:blip r:embed="rId4"/>
                      <a:stretch>
                        <a:fillRect/>
                      </a:stretch>
                    </a:blipFill>
                  </a:tcPr>
                </a:tc>
                <a:tc>
                  <a:txBody>
                    <a:bodyPr/>
                    <a:lstStyle/>
                    <a:p>
                      <a:pPr marL="0" lvl="1" indent="0" algn="l" defTabSz="114300"/>
                      <a:r>
                        <a:rPr lang="en-US" sz="8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62997" marR="31499" marT="44549" marB="14850">
                    <a:solidFill>
                      <a:srgbClr val="010101"/>
                    </a:solidFill>
                  </a:tcPr>
                </a:tc>
                <a:extLst>
                  <a:ext uri="{0D108BD9-81ED-4DB2-BD59-A6C34878D82A}">
                    <a16:rowId xmlns:a16="http://schemas.microsoft.com/office/drawing/2014/main" val="10003"/>
                  </a:ext>
                </a:extLst>
              </a:tr>
              <a:tr h="1506166">
                <a:tc gridSpan="2">
                  <a:txBody>
                    <a:bodyPr/>
                    <a:lstStyle/>
                    <a:p>
                      <a:r>
                        <a:rPr lang="en-US" sz="8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31499" marR="31499" marT="14850" marB="1485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9539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62997" marR="31499" marT="44549" marB="1485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744816">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62997" marR="31499" marT="44549" marB="1485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46893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62997" marR="31499" marT="44549" marB="1485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03521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62997" marR="31499" marT="44549" marB="1485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5396317" y="-27526"/>
          <a:ext cx="3248449" cy="10742699"/>
        </p:xfrm>
        <a:graphic>
          <a:graphicData uri="http://schemas.openxmlformats.org/drawingml/2006/table">
            <a:tbl>
              <a:tblPr firstRow="1" bandRow="1">
                <a:tableStyleId>{5C22544A-7EE6-4342-B048-85BDC9FD1C3A}</a:tableStyleId>
              </a:tblPr>
              <a:tblGrid>
                <a:gridCol w="1151862">
                  <a:extLst>
                    <a:ext uri="{9D8B030D-6E8A-4147-A177-3AD203B41FA5}">
                      <a16:colId xmlns:a16="http://schemas.microsoft.com/office/drawing/2014/main" val="20000"/>
                    </a:ext>
                  </a:extLst>
                </a:gridCol>
                <a:gridCol w="475910">
                  <a:extLst>
                    <a:ext uri="{9D8B030D-6E8A-4147-A177-3AD203B41FA5}">
                      <a16:colId xmlns:a16="http://schemas.microsoft.com/office/drawing/2014/main" val="997673227"/>
                    </a:ext>
                  </a:extLst>
                </a:gridCol>
                <a:gridCol w="1620676">
                  <a:extLst>
                    <a:ext uri="{9D8B030D-6E8A-4147-A177-3AD203B41FA5}">
                      <a16:colId xmlns:a16="http://schemas.microsoft.com/office/drawing/2014/main" val="4164475170"/>
                    </a:ext>
                  </a:extLst>
                </a:gridCol>
              </a:tblGrid>
              <a:tr h="964678">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300" b="0" spc="600" dirty="0">
                          <a:solidFill>
                            <a:srgbClr val="1F3A4E"/>
                          </a:solidFill>
                          <a:latin typeface="Arial Black" panose="020B0A04020102020204" pitchFamily="34" charset="0"/>
                        </a:rPr>
                        <a:t>QUICK START GUIDE</a:t>
                      </a:r>
                      <a:br>
                        <a:rPr lang="en-US" sz="1300" b="0" spc="600" dirty="0">
                          <a:solidFill>
                            <a:srgbClr val="1F3A4E"/>
                          </a:solidFill>
                          <a:latin typeface="Arial Black" panose="020B0A04020102020204" pitchFamily="34" charset="0"/>
                        </a:rPr>
                      </a:br>
                      <a:r>
                        <a:rPr lang="en-US" sz="1100" b="1" spc="0" dirty="0">
                          <a:solidFill>
                            <a:srgbClr val="FF0000"/>
                          </a:solidFill>
                          <a:latin typeface="Trebuchet MS" pitchFamily="34" charset="0"/>
                        </a:rPr>
                        <a:t>(THIS SIDEBAR WILL NOT PRINT)</a:t>
                      </a:r>
                      <a:endParaRPr lang="en-US" sz="13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829122">
                <a:tc gridSpan="3">
                  <a:txBody>
                    <a:bodyPr/>
                    <a:lstStyle/>
                    <a:p>
                      <a:pPr algn="l"/>
                      <a:r>
                        <a:rPr lang="en-US" sz="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8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800" dirty="0">
                        <a:solidFill>
                          <a:srgbClr val="FFC000"/>
                        </a:solidFill>
                      </a:endParaRP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525089">
                <a:tc gridSpan="3">
                  <a:txBody>
                    <a:bodyPr/>
                    <a:lstStyle/>
                    <a:p>
                      <a:r>
                        <a:rPr lang="en-US" sz="900" b="1" dirty="0">
                          <a:solidFill>
                            <a:srgbClr val="FFC000"/>
                          </a:solidFill>
                          <a:latin typeface="Arial" panose="020B0604020202020204" pitchFamily="34" charset="0"/>
                          <a:cs typeface="Arial" panose="020B0604020202020204" pitchFamily="34" charset="0"/>
                        </a:rPr>
                        <a:t>How to change the column layout configuration</a:t>
                      </a:r>
                    </a:p>
                    <a:p>
                      <a:r>
                        <a:rPr lang="en-US" sz="8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800" dirty="0">
                          <a:solidFill>
                            <a:srgbClr val="D9D9D9"/>
                          </a:solidFill>
                          <a:latin typeface="Arial" panose="020B0604020202020204" pitchFamily="34" charset="0"/>
                          <a:cs typeface="Arial" panose="020B0604020202020204" pitchFamily="34" charset="0"/>
                        </a:rPr>
                        <a:t>You can see a tutorial here: </a:t>
                      </a:r>
                      <a:r>
                        <a:rPr lang="en-US" sz="800" u="sng" dirty="0">
                          <a:solidFill>
                            <a:srgbClr val="FFC000"/>
                          </a:solidFill>
                          <a:latin typeface="Arial" panose="020B0604020202020204" pitchFamily="34" charset="0"/>
                          <a:cs typeface="Arial" panose="020B0604020202020204" pitchFamily="34" charset="0"/>
                        </a:rPr>
                        <a:t>https://</a:t>
                      </a:r>
                      <a:r>
                        <a:rPr lang="en-US" sz="800" u="sng" dirty="0" err="1">
                          <a:solidFill>
                            <a:srgbClr val="FFC000"/>
                          </a:solidFill>
                          <a:latin typeface="Arial" panose="020B0604020202020204" pitchFamily="34" charset="0"/>
                          <a:cs typeface="Arial" panose="020B0604020202020204" pitchFamily="34" charset="0"/>
                        </a:rPr>
                        <a:t>www.posterpresentations.com</a:t>
                      </a:r>
                      <a:r>
                        <a:rPr lang="en-US" sz="800" u="sng" dirty="0">
                          <a:solidFill>
                            <a:srgbClr val="FFC000"/>
                          </a:solidFill>
                          <a:latin typeface="Arial" panose="020B0604020202020204" pitchFamily="34" charset="0"/>
                          <a:cs typeface="Arial" panose="020B0604020202020204" pitchFamily="34" charset="0"/>
                        </a:rPr>
                        <a:t>/how-to-change-the-column-</a:t>
                      </a:r>
                      <a:r>
                        <a:rPr lang="en-US" sz="800" u="sng" dirty="0" err="1">
                          <a:solidFill>
                            <a:srgbClr val="FFC000"/>
                          </a:solidFill>
                          <a:latin typeface="Arial" panose="020B0604020202020204" pitchFamily="34" charset="0"/>
                          <a:cs typeface="Arial" panose="020B0604020202020204" pitchFamily="34" charset="0"/>
                        </a:rPr>
                        <a:t>configuration.html</a:t>
                      </a:r>
                      <a:endParaRPr lang="en-US" sz="700" u="sng" dirty="0">
                        <a:solidFill>
                          <a:srgbClr val="FFC000"/>
                        </a:solidFill>
                      </a:endParaRP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6815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panose="020B0604020202020204" pitchFamily="34" charset="0"/>
                          <a:cs typeface="Arial" panose="020B0604020202020204" pitchFamily="34" charset="0"/>
                        </a:rPr>
                        <a:t>The Quick Start</a:t>
                      </a:r>
                      <a:r>
                        <a:rPr lang="en-US" sz="800" baseline="0" noProof="0" dirty="0">
                          <a:solidFill>
                            <a:srgbClr val="D9D9D9"/>
                          </a:solidFill>
                          <a:latin typeface="Arial" panose="020B0604020202020204" pitchFamily="34" charset="0"/>
                          <a:cs typeface="Arial" panose="020B0604020202020204" pitchFamily="34" charset="0"/>
                        </a:rPr>
                        <a:t> Guides</a:t>
                      </a:r>
                      <a:r>
                        <a:rPr lang="en-US" sz="800" noProof="0" dirty="0">
                          <a:solidFill>
                            <a:srgbClr val="D9D9D9"/>
                          </a:solidFill>
                          <a:latin typeface="Arial" panose="020B0604020202020204" pitchFamily="34" charset="0"/>
                          <a:cs typeface="Arial" panose="020B0604020202020204" pitchFamily="34" charset="0"/>
                        </a:rPr>
                        <a:t> </a:t>
                      </a:r>
                      <a:r>
                        <a:rPr lang="en-US" sz="800" u="sng" noProof="0" dirty="0">
                          <a:solidFill>
                            <a:srgbClr val="D9D9D9"/>
                          </a:solidFill>
                          <a:latin typeface="Arial" panose="020B0604020202020204" pitchFamily="34" charset="0"/>
                          <a:cs typeface="Arial" panose="020B0604020202020204" pitchFamily="34" charset="0"/>
                        </a:rPr>
                        <a:t>are outside the template’s printable area</a:t>
                      </a:r>
                      <a:r>
                        <a:rPr lang="en-US" sz="800" noProof="0" dirty="0">
                          <a:solidFill>
                            <a:srgbClr val="D9D9D9"/>
                          </a:solidFill>
                          <a:latin typeface="Arial" panose="020B0604020202020204" pitchFamily="34" charset="0"/>
                          <a:cs typeface="Arial" panose="020B0604020202020204" pitchFamily="34" charset="0"/>
                        </a:rPr>
                        <a:t> and they will not be on the printed poster</a:t>
                      </a:r>
                      <a:r>
                        <a:rPr lang="en-US" sz="8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To hide the guides click on the </a:t>
                      </a:r>
                      <a:r>
                        <a:rPr lang="en-US" sz="800" b="1" baseline="0" noProof="0" dirty="0">
                          <a:solidFill>
                            <a:srgbClr val="D9D9D9"/>
                          </a:solidFill>
                          <a:latin typeface="Arial" panose="020B0604020202020204" pitchFamily="34" charset="0"/>
                          <a:cs typeface="Arial" panose="020B0604020202020204" pitchFamily="34" charset="0"/>
                        </a:rPr>
                        <a:t>Home</a:t>
                      </a:r>
                      <a:r>
                        <a:rPr lang="en-US" sz="8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800" b="1"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800" b="1" baseline="0" noProof="0" dirty="0">
                          <a:solidFill>
                            <a:srgbClr val="D9D9D9"/>
                          </a:solidFill>
                          <a:latin typeface="Arial" panose="020B0604020202020204" pitchFamily="34" charset="0"/>
                          <a:cs typeface="Arial" panose="020B0604020202020204" pitchFamily="34" charset="0"/>
                        </a:rPr>
                        <a:t>Without Guides </a:t>
                      </a:r>
                      <a:r>
                        <a:rPr lang="en-US" sz="800" b="0"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a:t>
                      </a:r>
                      <a:endParaRPr lang="en-US" sz="8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extLst>
                  <a:ext uri="{0D108BD9-81ED-4DB2-BD59-A6C34878D82A}">
                    <a16:rowId xmlns:a16="http://schemas.microsoft.com/office/drawing/2014/main" val="10005"/>
                  </a:ext>
                </a:extLst>
              </a:tr>
              <a:tr h="26779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2279488">
                <a:tc gridSpan="2">
                  <a:txBody>
                    <a:bodyPr/>
                    <a:lstStyle/>
                    <a:p>
                      <a:r>
                        <a:rPr lang="en-US" sz="900" b="1" dirty="0">
                          <a:solidFill>
                            <a:srgbClr val="FFC000"/>
                          </a:solidFill>
                          <a:latin typeface="Arial" panose="020B0604020202020204" pitchFamily="34" charset="0"/>
                          <a:cs typeface="Arial" panose="020B0604020202020204" pitchFamily="34" charset="0"/>
                        </a:rPr>
                        <a:t>How to</a:t>
                      </a:r>
                      <a:r>
                        <a:rPr lang="en-US" sz="900" b="1" baseline="0" dirty="0">
                          <a:solidFill>
                            <a:srgbClr val="FFC000"/>
                          </a:solidFill>
                          <a:latin typeface="Arial" panose="020B0604020202020204" pitchFamily="34" charset="0"/>
                          <a:cs typeface="Arial" panose="020B0604020202020204" pitchFamily="34" charset="0"/>
                        </a:rPr>
                        <a:t> preview your poster prior to printing</a:t>
                      </a:r>
                      <a:endParaRPr lang="en-US" sz="900" b="1" dirty="0">
                        <a:solidFill>
                          <a:srgbClr val="FFC000"/>
                        </a:solidFill>
                        <a:latin typeface="Arial" panose="020B0604020202020204" pitchFamily="34" charset="0"/>
                        <a:cs typeface="Arial" panose="020B0604020202020204" pitchFamily="34" charset="0"/>
                      </a:endParaRPr>
                    </a:p>
                    <a:p>
                      <a:r>
                        <a:rPr lang="en-US" sz="800" dirty="0">
                          <a:solidFill>
                            <a:srgbClr val="D9D9D9"/>
                          </a:solidFill>
                          <a:latin typeface="Arial" panose="020B0604020202020204" pitchFamily="34" charset="0"/>
                          <a:cs typeface="Arial" panose="020B0604020202020204" pitchFamily="34" charset="0"/>
                        </a:rPr>
                        <a:t>You can preview your poster at any time by pressing the </a:t>
                      </a:r>
                      <a:r>
                        <a:rPr lang="en-US" sz="800" dirty="0">
                          <a:solidFill>
                            <a:srgbClr val="FFC000"/>
                          </a:solidFill>
                          <a:latin typeface="Arial" panose="020B0604020202020204" pitchFamily="34" charset="0"/>
                          <a:cs typeface="Arial" panose="020B0604020202020204" pitchFamily="34" charset="0"/>
                        </a:rPr>
                        <a:t>F5 key</a:t>
                      </a:r>
                      <a:r>
                        <a:rPr lang="en-US" sz="8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800" dirty="0">
                          <a:solidFill>
                            <a:srgbClr val="FFC000"/>
                          </a:solidFill>
                          <a:latin typeface="Arial" panose="020B0604020202020204" pitchFamily="34" charset="0"/>
                          <a:cs typeface="Arial" panose="020B0604020202020204" pitchFamily="34" charset="0"/>
                        </a:rPr>
                        <a:t>ESC key </a:t>
                      </a:r>
                      <a:r>
                        <a:rPr lang="en-US" sz="800" dirty="0">
                          <a:solidFill>
                            <a:srgbClr val="D9D9D9"/>
                          </a:solidFill>
                          <a:latin typeface="Arial" panose="020B0604020202020204" pitchFamily="34" charset="0"/>
                          <a:cs typeface="Arial" panose="020B0604020202020204" pitchFamily="34" charset="0"/>
                        </a:rPr>
                        <a:t>to exit Preview.</a:t>
                      </a:r>
                    </a:p>
                  </a:txBody>
                  <a:tcPr marL="62997" marR="31499" marT="44549" marB="14850">
                    <a:solidFill>
                      <a:srgbClr val="010101"/>
                    </a:solidFill>
                  </a:tcPr>
                </a:tc>
                <a:tc hMerge="1">
                  <a:txBody>
                    <a:bodyPr/>
                    <a:lstStyle/>
                    <a:p>
                      <a:endParaRPr lang="en-US"/>
                    </a:p>
                  </a:txBody>
                  <a:tcPr/>
                </a:tc>
                <a:tc>
                  <a:txBody>
                    <a:bodyPr/>
                    <a:lstStyle/>
                    <a:p>
                      <a:pPr algn="ctr"/>
                      <a:r>
                        <a:rPr lang="en-US" sz="3700" b="1" dirty="0">
                          <a:solidFill>
                            <a:srgbClr val="D9D9D9"/>
                          </a:solidFill>
                          <a:latin typeface="Arial" panose="020B0604020202020204" pitchFamily="34" charset="0"/>
                          <a:cs typeface="Arial" panose="020B0604020202020204" pitchFamily="34" charset="0"/>
                        </a:rPr>
                        <a:t>F5</a:t>
                      </a:r>
                      <a:r>
                        <a:rPr lang="en-US" sz="800" baseline="0" dirty="0">
                          <a:solidFill>
                            <a:srgbClr val="D9D9D9"/>
                          </a:solidFill>
                          <a:latin typeface="Arial" panose="020B0604020202020204" pitchFamily="34" charset="0"/>
                          <a:cs typeface="Arial" panose="020B0604020202020204" pitchFamily="34" charset="0"/>
                        </a:rPr>
                        <a:t> </a:t>
                      </a:r>
                      <a:endParaRPr lang="en-US" sz="700" dirty="0"/>
                    </a:p>
                  </a:txBody>
                  <a:tcPr marL="62997" marR="31499" marT="44549" marB="14850" anchor="ctr">
                    <a:solidFill>
                      <a:schemeClr val="tx1">
                        <a:lumMod val="95000"/>
                        <a:lumOff val="5000"/>
                      </a:schemeClr>
                    </a:solidFill>
                  </a:tcPr>
                </a:tc>
                <a:extLst>
                  <a:ext uri="{0D108BD9-81ED-4DB2-BD59-A6C34878D82A}">
                    <a16:rowId xmlns:a16="http://schemas.microsoft.com/office/drawing/2014/main" val="10006"/>
                  </a:ext>
                </a:extLst>
              </a:tr>
              <a:tr h="257047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When you are ready to have your poster printed go online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and click on the "</a:t>
                      </a:r>
                      <a:r>
                        <a:rPr lang="en-US" sz="800" noProof="0" dirty="0">
                          <a:solidFill>
                            <a:srgbClr val="FFC000"/>
                          </a:solidFill>
                          <a:latin typeface="Arial"/>
                          <a:cs typeface="Arial"/>
                        </a:rPr>
                        <a:t>Order Your Poster</a:t>
                      </a:r>
                      <a:r>
                        <a:rPr lang="en-US" sz="8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800" noProof="0" dirty="0">
                          <a:solidFill>
                            <a:srgbClr val="D9D9D9"/>
                          </a:solidFill>
                          <a:latin typeface="Arial"/>
                          <a:cs typeface="Arial"/>
                        </a:rPr>
                      </a:br>
                      <a:r>
                        <a:rPr lang="en-US" sz="800" noProof="0" dirty="0">
                          <a:solidFill>
                            <a:srgbClr val="D9D9D9"/>
                          </a:solidFill>
                          <a:latin typeface="Arial"/>
                          <a:cs typeface="Arial"/>
                        </a:rPr>
                        <a:t>Go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for more information.</a:t>
                      </a:r>
                    </a:p>
                  </a:txBody>
                  <a:tcPr marL="62997" marR="31499" marT="44549" marB="1485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40029">
                <a:tc gridSpan="3">
                  <a:txBody>
                    <a:bodyPr/>
                    <a:lstStyle/>
                    <a:p>
                      <a:endParaRPr lang="en-US" sz="800" dirty="0">
                        <a:solidFill>
                          <a:srgbClr val="1F3A4E"/>
                        </a:solidFill>
                      </a:endParaRPr>
                    </a:p>
                  </a:txBody>
                  <a:tcPr marL="62997" marR="31499" marT="44549" marB="1485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653921">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62997" marR="31499" marT="44549" marB="1485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dirty="0">
                          <a:solidFill>
                            <a:srgbClr val="D0D0D0"/>
                          </a:solidFill>
                          <a:latin typeface="Arial"/>
                          <a:cs typeface="Arial"/>
                        </a:rPr>
                        <a:t>For complete tutorials</a:t>
                      </a:r>
                      <a:r>
                        <a:rPr lang="en-US" sz="8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FFC000"/>
                          </a:solidFill>
                          <a:latin typeface="Arial"/>
                          <a:cs typeface="Arial"/>
                        </a:rPr>
                        <a:t>https://</a:t>
                      </a:r>
                      <a:r>
                        <a:rPr lang="en-US" sz="600" b="1" dirty="0" err="1">
                          <a:solidFill>
                            <a:srgbClr val="FFC000"/>
                          </a:solidFill>
                          <a:latin typeface="Arial"/>
                          <a:cs typeface="Arial"/>
                        </a:rPr>
                        <a:t>www.posterpresentations.com</a:t>
                      </a:r>
                      <a:r>
                        <a:rPr lang="en-US" sz="600" b="1" dirty="0">
                          <a:solidFill>
                            <a:srgbClr val="FFC000"/>
                          </a:solidFill>
                          <a:latin typeface="Arial"/>
                          <a:cs typeface="Arial"/>
                        </a:rPr>
                        <a:t>/</a:t>
                      </a:r>
                      <a:r>
                        <a:rPr lang="en-US" sz="600" b="1" dirty="0" err="1">
                          <a:solidFill>
                            <a:srgbClr val="FFC000"/>
                          </a:solidFill>
                          <a:latin typeface="Arial"/>
                          <a:cs typeface="Arial"/>
                        </a:rPr>
                        <a:t>helpdesk.html</a:t>
                      </a:r>
                      <a:endParaRPr lang="en-US" sz="600" dirty="0">
                        <a:solidFill>
                          <a:schemeClr val="bg1">
                            <a:lumMod val="85000"/>
                          </a:schemeClr>
                        </a:solidFill>
                        <a:latin typeface="Arial"/>
                        <a:cs typeface="Arial"/>
                      </a:endParaRPr>
                    </a:p>
                  </a:txBody>
                  <a:tcPr marL="62997" marR="31499" marT="44549" marB="1485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756093" rtl="0" eaLnBrk="1" latinLnBrk="0" hangingPunct="1">
        <a:spcBef>
          <a:spcPct val="0"/>
        </a:spcBef>
        <a:buNone/>
        <a:defRPr sz="1516" kern="1200">
          <a:solidFill>
            <a:schemeClr val="bg1"/>
          </a:solidFill>
          <a:latin typeface="Trebuchet MS" pitchFamily="34" charset="0"/>
          <a:ea typeface="+mj-ea"/>
          <a:cs typeface="+mj-cs"/>
        </a:defRPr>
      </a:lvl1pPr>
    </p:titleStyle>
    <p:bodyStyle>
      <a:lvl1pPr marL="283535" indent="-283535" algn="l" defTabSz="756093" rtl="0" eaLnBrk="1" latinLnBrk="0" hangingPunct="1">
        <a:spcBef>
          <a:spcPct val="20000"/>
        </a:spcBef>
        <a:buFont typeface="Arial" pitchFamily="34" charset="0"/>
        <a:buChar char="•"/>
        <a:defRPr sz="2653" kern="1200">
          <a:solidFill>
            <a:schemeClr val="tx1"/>
          </a:solidFill>
          <a:latin typeface="+mn-lt"/>
          <a:ea typeface="+mn-ea"/>
          <a:cs typeface="+mn-cs"/>
        </a:defRPr>
      </a:lvl1pPr>
      <a:lvl2pPr marL="614326" indent="-236279" algn="l" defTabSz="756093" rtl="0" eaLnBrk="1" latinLnBrk="0" hangingPunct="1">
        <a:spcBef>
          <a:spcPct val="20000"/>
        </a:spcBef>
        <a:buFont typeface="Arial" pitchFamily="34" charset="0"/>
        <a:buChar char="–"/>
        <a:defRPr sz="2326" kern="1200">
          <a:solidFill>
            <a:schemeClr val="tx1"/>
          </a:solidFill>
          <a:latin typeface="+mn-lt"/>
          <a:ea typeface="+mn-ea"/>
          <a:cs typeface="+mn-cs"/>
        </a:defRPr>
      </a:lvl2pPr>
      <a:lvl3pPr marL="945116" indent="-189023" algn="l" defTabSz="756093" rtl="0" eaLnBrk="1" latinLnBrk="0" hangingPunct="1">
        <a:spcBef>
          <a:spcPct val="20000"/>
        </a:spcBef>
        <a:buFont typeface="Arial" pitchFamily="34" charset="0"/>
        <a:buChar char="•"/>
        <a:defRPr sz="1999" kern="1200">
          <a:solidFill>
            <a:schemeClr val="tx1"/>
          </a:solidFill>
          <a:latin typeface="+mn-lt"/>
          <a:ea typeface="+mn-ea"/>
          <a:cs typeface="+mn-cs"/>
        </a:defRPr>
      </a:lvl3pPr>
      <a:lvl4pPr marL="1323163"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4pPr>
      <a:lvl5pPr marL="170120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5pPr>
      <a:lvl6pPr marL="207925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6pPr>
      <a:lvl7pPr marL="2457302"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7pPr>
      <a:lvl8pPr marL="283534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8pPr>
      <a:lvl9pPr marL="321339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9pPr>
    </p:bodyStyle>
    <p:otherStyle>
      <a:defPPr>
        <a:defRPr lang="en-US"/>
      </a:defPPr>
      <a:lvl1pPr marL="0" algn="l" defTabSz="756093" rtl="0" eaLnBrk="1" latinLnBrk="0" hangingPunct="1">
        <a:defRPr sz="1482" kern="1200">
          <a:solidFill>
            <a:schemeClr val="tx1"/>
          </a:solidFill>
          <a:latin typeface="+mn-lt"/>
          <a:ea typeface="+mn-ea"/>
          <a:cs typeface="+mn-cs"/>
        </a:defRPr>
      </a:lvl1pPr>
      <a:lvl2pPr marL="378046" algn="l" defTabSz="756093" rtl="0" eaLnBrk="1" latinLnBrk="0" hangingPunct="1">
        <a:defRPr sz="1482" kern="1200">
          <a:solidFill>
            <a:schemeClr val="tx1"/>
          </a:solidFill>
          <a:latin typeface="+mn-lt"/>
          <a:ea typeface="+mn-ea"/>
          <a:cs typeface="+mn-cs"/>
        </a:defRPr>
      </a:lvl2pPr>
      <a:lvl3pPr marL="756093" algn="l" defTabSz="756093" rtl="0" eaLnBrk="1" latinLnBrk="0" hangingPunct="1">
        <a:defRPr sz="1482" kern="1200">
          <a:solidFill>
            <a:schemeClr val="tx1"/>
          </a:solidFill>
          <a:latin typeface="+mn-lt"/>
          <a:ea typeface="+mn-ea"/>
          <a:cs typeface="+mn-cs"/>
        </a:defRPr>
      </a:lvl3pPr>
      <a:lvl4pPr marL="1134139" algn="l" defTabSz="756093" rtl="0" eaLnBrk="1" latinLnBrk="0" hangingPunct="1">
        <a:defRPr sz="1482" kern="1200">
          <a:solidFill>
            <a:schemeClr val="tx1"/>
          </a:solidFill>
          <a:latin typeface="+mn-lt"/>
          <a:ea typeface="+mn-ea"/>
          <a:cs typeface="+mn-cs"/>
        </a:defRPr>
      </a:lvl4pPr>
      <a:lvl5pPr marL="1512186" algn="l" defTabSz="756093" rtl="0" eaLnBrk="1" latinLnBrk="0" hangingPunct="1">
        <a:defRPr sz="1482" kern="1200">
          <a:solidFill>
            <a:schemeClr val="tx1"/>
          </a:solidFill>
          <a:latin typeface="+mn-lt"/>
          <a:ea typeface="+mn-ea"/>
          <a:cs typeface="+mn-cs"/>
        </a:defRPr>
      </a:lvl5pPr>
      <a:lvl6pPr marL="1890233" algn="l" defTabSz="756093" rtl="0" eaLnBrk="1" latinLnBrk="0" hangingPunct="1">
        <a:defRPr sz="1482" kern="1200">
          <a:solidFill>
            <a:schemeClr val="tx1"/>
          </a:solidFill>
          <a:latin typeface="+mn-lt"/>
          <a:ea typeface="+mn-ea"/>
          <a:cs typeface="+mn-cs"/>
        </a:defRPr>
      </a:lvl6pPr>
      <a:lvl7pPr marL="2268280" algn="l" defTabSz="756093" rtl="0" eaLnBrk="1" latinLnBrk="0" hangingPunct="1">
        <a:defRPr sz="1482" kern="1200">
          <a:solidFill>
            <a:schemeClr val="tx1"/>
          </a:solidFill>
          <a:latin typeface="+mn-lt"/>
          <a:ea typeface="+mn-ea"/>
          <a:cs typeface="+mn-cs"/>
        </a:defRPr>
      </a:lvl7pPr>
      <a:lvl8pPr marL="2646326" algn="l" defTabSz="756093" rtl="0" eaLnBrk="1" latinLnBrk="0" hangingPunct="1">
        <a:defRPr sz="1482" kern="1200">
          <a:solidFill>
            <a:schemeClr val="tx1"/>
          </a:solidFill>
          <a:latin typeface="+mn-lt"/>
          <a:ea typeface="+mn-ea"/>
          <a:cs typeface="+mn-cs"/>
        </a:defRPr>
      </a:lvl8pPr>
      <a:lvl9pPr marL="3024373" algn="l" defTabSz="756093" rtl="0" eaLnBrk="1" latinLnBrk="0" hangingPunct="1">
        <a:defRPr sz="1482"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53662"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40" name="Rounded Rectangle 39"/>
          <p:cNvSpPr/>
          <p:nvPr userDrawn="1"/>
        </p:nvSpPr>
        <p:spPr>
          <a:xfrm>
            <a:off x="3936965" y="1506772"/>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42" name="Rounded Rectangle 41"/>
          <p:cNvSpPr/>
          <p:nvPr userDrawn="1"/>
        </p:nvSpPr>
        <p:spPr>
          <a:xfrm>
            <a:off x="7720269" y="1506772"/>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64" name="Rounded Rectangle 63"/>
          <p:cNvSpPr/>
          <p:nvPr userDrawn="1"/>
        </p:nvSpPr>
        <p:spPr>
          <a:xfrm>
            <a:off x="11503574" y="1506772"/>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66" name="Group 65"/>
          <p:cNvGrpSpPr/>
          <p:nvPr userDrawn="1"/>
        </p:nvGrpSpPr>
        <p:grpSpPr>
          <a:xfrm rot="10800000">
            <a:off x="-12607" y="10200227"/>
            <a:ext cx="15131958" cy="487921"/>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sp>
        <p:nvSpPr>
          <p:cNvPr id="70" name="Text Box 14"/>
          <p:cNvSpPr txBox="1">
            <a:spLocks noChangeArrowheads="1"/>
          </p:cNvSpPr>
          <p:nvPr userDrawn="1"/>
        </p:nvSpPr>
        <p:spPr bwMode="auto">
          <a:xfrm>
            <a:off x="345548" y="10444293"/>
            <a:ext cx="1304309" cy="56771"/>
          </a:xfrm>
          <a:prstGeom prst="rect">
            <a:avLst/>
          </a:prstGeom>
          <a:noFill/>
          <a:ln w="9525">
            <a:noFill/>
            <a:miter lim="800000"/>
            <a:headEnd/>
            <a:tailEnd/>
          </a:ln>
          <a:effectLst/>
        </p:spPr>
        <p:txBody>
          <a:bodyPr wrap="square" lIns="13488" tIns="6743" rIns="13488" bIns="6743">
            <a:spAutoFit/>
          </a:bodyPr>
          <a:lstStyle/>
          <a:p>
            <a:pPr eaLnBrk="0" hangingPunct="0">
              <a:lnSpc>
                <a:spcPct val="65000"/>
              </a:lnSpc>
              <a:spcBef>
                <a:spcPct val="50000"/>
              </a:spcBef>
              <a:defRPr/>
            </a:pPr>
            <a:r>
              <a:rPr lang="en-US" sz="103"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81"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4918" y="3666"/>
            <a:ext cx="15124239" cy="1338190"/>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756093" rtl="0" eaLnBrk="1" latinLnBrk="0" hangingPunct="1">
        <a:spcBef>
          <a:spcPct val="0"/>
        </a:spcBef>
        <a:buNone/>
        <a:defRPr sz="1516" kern="1200">
          <a:solidFill>
            <a:schemeClr val="bg1"/>
          </a:solidFill>
          <a:latin typeface="Trebuchet MS" pitchFamily="34" charset="0"/>
          <a:ea typeface="+mj-ea"/>
          <a:cs typeface="+mj-cs"/>
        </a:defRPr>
      </a:lvl1pPr>
    </p:titleStyle>
    <p:bodyStyle>
      <a:lvl1pPr marL="283535" indent="-283535" algn="l" defTabSz="756093" rtl="0" eaLnBrk="1" latinLnBrk="0" hangingPunct="1">
        <a:spcBef>
          <a:spcPct val="20000"/>
        </a:spcBef>
        <a:buFont typeface="Arial" pitchFamily="34" charset="0"/>
        <a:buChar char="•"/>
        <a:defRPr sz="2653" kern="1200">
          <a:solidFill>
            <a:schemeClr val="tx1"/>
          </a:solidFill>
          <a:latin typeface="+mn-lt"/>
          <a:ea typeface="+mn-ea"/>
          <a:cs typeface="+mn-cs"/>
        </a:defRPr>
      </a:lvl1pPr>
      <a:lvl2pPr marL="614326" indent="-236279" algn="l" defTabSz="756093" rtl="0" eaLnBrk="1" latinLnBrk="0" hangingPunct="1">
        <a:spcBef>
          <a:spcPct val="20000"/>
        </a:spcBef>
        <a:buFont typeface="Arial" pitchFamily="34" charset="0"/>
        <a:buChar char="–"/>
        <a:defRPr sz="2326" kern="1200">
          <a:solidFill>
            <a:schemeClr val="tx1"/>
          </a:solidFill>
          <a:latin typeface="+mn-lt"/>
          <a:ea typeface="+mn-ea"/>
          <a:cs typeface="+mn-cs"/>
        </a:defRPr>
      </a:lvl2pPr>
      <a:lvl3pPr marL="945116" indent="-189023" algn="l" defTabSz="756093" rtl="0" eaLnBrk="1" latinLnBrk="0" hangingPunct="1">
        <a:spcBef>
          <a:spcPct val="20000"/>
        </a:spcBef>
        <a:buFont typeface="Arial" pitchFamily="34" charset="0"/>
        <a:buChar char="•"/>
        <a:defRPr sz="1999" kern="1200">
          <a:solidFill>
            <a:schemeClr val="tx1"/>
          </a:solidFill>
          <a:latin typeface="+mn-lt"/>
          <a:ea typeface="+mn-ea"/>
          <a:cs typeface="+mn-cs"/>
        </a:defRPr>
      </a:lvl3pPr>
      <a:lvl4pPr marL="1323163"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4pPr>
      <a:lvl5pPr marL="170120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5pPr>
      <a:lvl6pPr marL="207925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6pPr>
      <a:lvl7pPr marL="2457302"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7pPr>
      <a:lvl8pPr marL="283534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8pPr>
      <a:lvl9pPr marL="321339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9pPr>
    </p:bodyStyle>
    <p:otherStyle>
      <a:defPPr>
        <a:defRPr lang="en-US"/>
      </a:defPPr>
      <a:lvl1pPr marL="0" algn="l" defTabSz="756093" rtl="0" eaLnBrk="1" latinLnBrk="0" hangingPunct="1">
        <a:defRPr sz="1482" kern="1200">
          <a:solidFill>
            <a:schemeClr val="tx1"/>
          </a:solidFill>
          <a:latin typeface="+mn-lt"/>
          <a:ea typeface="+mn-ea"/>
          <a:cs typeface="+mn-cs"/>
        </a:defRPr>
      </a:lvl1pPr>
      <a:lvl2pPr marL="378046" algn="l" defTabSz="756093" rtl="0" eaLnBrk="1" latinLnBrk="0" hangingPunct="1">
        <a:defRPr sz="1482" kern="1200">
          <a:solidFill>
            <a:schemeClr val="tx1"/>
          </a:solidFill>
          <a:latin typeface="+mn-lt"/>
          <a:ea typeface="+mn-ea"/>
          <a:cs typeface="+mn-cs"/>
        </a:defRPr>
      </a:lvl2pPr>
      <a:lvl3pPr marL="756093" algn="l" defTabSz="756093" rtl="0" eaLnBrk="1" latinLnBrk="0" hangingPunct="1">
        <a:defRPr sz="1482" kern="1200">
          <a:solidFill>
            <a:schemeClr val="tx1"/>
          </a:solidFill>
          <a:latin typeface="+mn-lt"/>
          <a:ea typeface="+mn-ea"/>
          <a:cs typeface="+mn-cs"/>
        </a:defRPr>
      </a:lvl3pPr>
      <a:lvl4pPr marL="1134139" algn="l" defTabSz="756093" rtl="0" eaLnBrk="1" latinLnBrk="0" hangingPunct="1">
        <a:defRPr sz="1482" kern="1200">
          <a:solidFill>
            <a:schemeClr val="tx1"/>
          </a:solidFill>
          <a:latin typeface="+mn-lt"/>
          <a:ea typeface="+mn-ea"/>
          <a:cs typeface="+mn-cs"/>
        </a:defRPr>
      </a:lvl4pPr>
      <a:lvl5pPr marL="1512186" algn="l" defTabSz="756093" rtl="0" eaLnBrk="1" latinLnBrk="0" hangingPunct="1">
        <a:defRPr sz="1482" kern="1200">
          <a:solidFill>
            <a:schemeClr val="tx1"/>
          </a:solidFill>
          <a:latin typeface="+mn-lt"/>
          <a:ea typeface="+mn-ea"/>
          <a:cs typeface="+mn-cs"/>
        </a:defRPr>
      </a:lvl5pPr>
      <a:lvl6pPr marL="1890233" algn="l" defTabSz="756093" rtl="0" eaLnBrk="1" latinLnBrk="0" hangingPunct="1">
        <a:defRPr sz="1482" kern="1200">
          <a:solidFill>
            <a:schemeClr val="tx1"/>
          </a:solidFill>
          <a:latin typeface="+mn-lt"/>
          <a:ea typeface="+mn-ea"/>
          <a:cs typeface="+mn-cs"/>
        </a:defRPr>
      </a:lvl6pPr>
      <a:lvl7pPr marL="2268280" algn="l" defTabSz="756093" rtl="0" eaLnBrk="1" latinLnBrk="0" hangingPunct="1">
        <a:defRPr sz="1482" kern="1200">
          <a:solidFill>
            <a:schemeClr val="tx1"/>
          </a:solidFill>
          <a:latin typeface="+mn-lt"/>
          <a:ea typeface="+mn-ea"/>
          <a:cs typeface="+mn-cs"/>
        </a:defRPr>
      </a:lvl7pPr>
      <a:lvl8pPr marL="2646326" algn="l" defTabSz="756093" rtl="0" eaLnBrk="1" latinLnBrk="0" hangingPunct="1">
        <a:defRPr sz="1482" kern="1200">
          <a:solidFill>
            <a:schemeClr val="tx1"/>
          </a:solidFill>
          <a:latin typeface="+mn-lt"/>
          <a:ea typeface="+mn-ea"/>
          <a:cs typeface="+mn-cs"/>
        </a:defRPr>
      </a:lvl8pPr>
      <a:lvl9pPr marL="3024373" algn="l" defTabSz="756093" rtl="0" eaLnBrk="1" latinLnBrk="0" hangingPunct="1">
        <a:defRPr sz="1482"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4804234" y="3743654"/>
            <a:ext cx="4677066" cy="26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10107837" y="1549538"/>
            <a:ext cx="4677066" cy="853559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42" name="Rounded Rectangle 41"/>
          <p:cNvSpPr/>
          <p:nvPr userDrawn="1"/>
        </p:nvSpPr>
        <p:spPr>
          <a:xfrm>
            <a:off x="5207447" y="1542653"/>
            <a:ext cx="4677066" cy="853559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43" name="Rounded Rectangle 42"/>
          <p:cNvSpPr/>
          <p:nvPr userDrawn="1"/>
        </p:nvSpPr>
        <p:spPr>
          <a:xfrm>
            <a:off x="307056" y="1556424"/>
            <a:ext cx="4677066" cy="853559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74" name="Group 73"/>
          <p:cNvGrpSpPr/>
          <p:nvPr userDrawn="1"/>
        </p:nvGrpSpPr>
        <p:grpSpPr>
          <a:xfrm rot="10800000">
            <a:off x="-12607" y="10200227"/>
            <a:ext cx="15131958" cy="487921"/>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sp>
        <p:nvSpPr>
          <p:cNvPr id="73" name="Text Box 14"/>
          <p:cNvSpPr txBox="1">
            <a:spLocks noChangeArrowheads="1"/>
          </p:cNvSpPr>
          <p:nvPr userDrawn="1"/>
        </p:nvSpPr>
        <p:spPr bwMode="auto">
          <a:xfrm>
            <a:off x="345548" y="10444293"/>
            <a:ext cx="1304309" cy="56771"/>
          </a:xfrm>
          <a:prstGeom prst="rect">
            <a:avLst/>
          </a:prstGeom>
          <a:noFill/>
          <a:ln w="9525">
            <a:noFill/>
            <a:miter lim="800000"/>
            <a:headEnd/>
            <a:tailEnd/>
          </a:ln>
          <a:effectLst/>
        </p:spPr>
        <p:txBody>
          <a:bodyPr wrap="square" lIns="13488" tIns="6743" rIns="13488" bIns="6743">
            <a:spAutoFit/>
          </a:bodyPr>
          <a:lstStyle/>
          <a:p>
            <a:pPr eaLnBrk="0" hangingPunct="0">
              <a:lnSpc>
                <a:spcPct val="65000"/>
              </a:lnSpc>
              <a:spcBef>
                <a:spcPct val="50000"/>
              </a:spcBef>
              <a:defRPr/>
            </a:pPr>
            <a:r>
              <a:rPr lang="en-US" sz="103"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81"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655248" y="4579"/>
          <a:ext cx="3367871" cy="10614128"/>
        </p:xfrm>
        <a:graphic>
          <a:graphicData uri="http://schemas.openxmlformats.org/drawingml/2006/table">
            <a:tbl>
              <a:tblPr firstRow="1" bandRow="1">
                <a:tableStyleId>{5C22544A-7EE6-4342-B048-85BDC9FD1C3A}</a:tableStyleId>
              </a:tblPr>
              <a:tblGrid>
                <a:gridCol w="1444117">
                  <a:extLst>
                    <a:ext uri="{9D8B030D-6E8A-4147-A177-3AD203B41FA5}">
                      <a16:colId xmlns:a16="http://schemas.microsoft.com/office/drawing/2014/main" val="20000"/>
                    </a:ext>
                  </a:extLst>
                </a:gridCol>
                <a:gridCol w="1923755">
                  <a:extLst>
                    <a:ext uri="{9D8B030D-6E8A-4147-A177-3AD203B41FA5}">
                      <a16:colId xmlns:a16="http://schemas.microsoft.com/office/drawing/2014/main" val="20001"/>
                    </a:ext>
                  </a:extLst>
                </a:gridCol>
              </a:tblGrid>
              <a:tr h="88923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708300">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62997" marR="31499" marT="44549" marB="1485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991137">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36 inches tall</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by</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31499" marR="31499" marT="14850" marB="1485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62997" marR="31499" marT="44549" marB="14850">
                    <a:solidFill>
                      <a:srgbClr val="010101"/>
                    </a:solidFill>
                  </a:tcPr>
                </a:tc>
                <a:extLst>
                  <a:ext uri="{0D108BD9-81ED-4DB2-BD59-A6C34878D82A}">
                    <a16:rowId xmlns:a16="http://schemas.microsoft.com/office/drawing/2014/main" val="10008"/>
                  </a:ext>
                </a:extLst>
              </a:tr>
              <a:tr h="1999282">
                <a:tc>
                  <a:txBody>
                    <a:bodyPr/>
                    <a:lstStyle/>
                    <a:p>
                      <a:endParaRPr lang="en-US" sz="600" dirty="0">
                        <a:solidFill>
                          <a:srgbClr val="1F3A4E"/>
                        </a:solidFill>
                      </a:endParaRPr>
                    </a:p>
                  </a:txBody>
                  <a:tcPr marL="31499" marR="31499" marT="14850" marB="14850">
                    <a:blipFill rotWithShape="1">
                      <a:blip r:embed="rId3"/>
                      <a:stretch>
                        <a:fillRect/>
                      </a:stretch>
                    </a:blipFill>
                  </a:tcPr>
                </a:tc>
                <a:tc>
                  <a:txBody>
                    <a:bodyPr/>
                    <a:lstStyle/>
                    <a:p>
                      <a:pPr algn="l"/>
                      <a:r>
                        <a:rPr lang="en-US" sz="800" b="1" baseline="0" dirty="0">
                          <a:solidFill>
                            <a:srgbClr val="FFC000"/>
                          </a:solidFill>
                          <a:latin typeface="Arial" panose="020B0604020202020204" pitchFamily="34" charset="0"/>
                          <a:cs typeface="Arial" panose="020B0604020202020204" pitchFamily="34" charset="0"/>
                        </a:rPr>
                        <a:t>How to </a:t>
                      </a:r>
                      <a:r>
                        <a:rPr lang="en-US" sz="1300" b="1" baseline="0" dirty="0">
                          <a:solidFill>
                            <a:srgbClr val="FFC000"/>
                          </a:solidFill>
                          <a:latin typeface="Arial" panose="020B0604020202020204" pitchFamily="34" charset="0"/>
                          <a:cs typeface="Arial" panose="020B0604020202020204" pitchFamily="34" charset="0"/>
                        </a:rPr>
                        <a:t>Zoom in </a:t>
                      </a:r>
                      <a:r>
                        <a:rPr lang="en-US" sz="800" b="1" baseline="0" dirty="0">
                          <a:solidFill>
                            <a:srgbClr val="FFC000"/>
                          </a:solidFill>
                          <a:latin typeface="Arial" panose="020B0604020202020204" pitchFamily="34" charset="0"/>
                          <a:cs typeface="Arial" panose="020B0604020202020204" pitchFamily="34" charset="0"/>
                        </a:rPr>
                        <a:t>and </a:t>
                      </a:r>
                      <a:r>
                        <a:rPr lang="en-US" sz="600" b="1" baseline="0" dirty="0">
                          <a:solidFill>
                            <a:srgbClr val="FFC000"/>
                          </a:solidFill>
                          <a:latin typeface="Arial" panose="020B0604020202020204" pitchFamily="34" charset="0"/>
                          <a:cs typeface="Arial" panose="020B0604020202020204" pitchFamily="34" charset="0"/>
                        </a:rPr>
                        <a:t>out</a:t>
                      </a:r>
                      <a:endParaRPr lang="en-US" sz="8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62997" marR="31499" marT="44549" marB="14850">
                    <a:solidFill>
                      <a:srgbClr val="010101"/>
                    </a:solidFill>
                  </a:tcPr>
                </a:tc>
                <a:extLst>
                  <a:ext uri="{0D108BD9-81ED-4DB2-BD59-A6C34878D82A}">
                    <a16:rowId xmlns:a16="http://schemas.microsoft.com/office/drawing/2014/main" val="10001"/>
                  </a:ext>
                </a:extLst>
              </a:tr>
              <a:tr h="924201">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31499" marR="31499" marT="14850" marB="1485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848403">
                <a:tc>
                  <a:txBody>
                    <a:bodyPr/>
                    <a:lstStyle/>
                    <a:p>
                      <a:endParaRPr lang="en-US" sz="600" dirty="0">
                        <a:solidFill>
                          <a:srgbClr val="1F3A4E"/>
                        </a:solidFill>
                      </a:endParaRPr>
                    </a:p>
                  </a:txBody>
                  <a:tcPr marL="31499" marR="31499" marT="14850" marB="14850">
                    <a:blipFill rotWithShape="1">
                      <a:blip r:embed="rId4"/>
                      <a:stretch>
                        <a:fillRect/>
                      </a:stretch>
                    </a:blipFill>
                  </a:tcPr>
                </a:tc>
                <a:tc>
                  <a:txBody>
                    <a:bodyPr/>
                    <a:lstStyle/>
                    <a:p>
                      <a:pPr marL="0" lvl="1" indent="0" algn="l" defTabSz="114300"/>
                      <a:r>
                        <a:rPr lang="en-US" sz="8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62997" marR="31499" marT="44549" marB="14850">
                    <a:solidFill>
                      <a:srgbClr val="010101"/>
                    </a:solidFill>
                  </a:tcPr>
                </a:tc>
                <a:extLst>
                  <a:ext uri="{0D108BD9-81ED-4DB2-BD59-A6C34878D82A}">
                    <a16:rowId xmlns:a16="http://schemas.microsoft.com/office/drawing/2014/main" val="10003"/>
                  </a:ext>
                </a:extLst>
              </a:tr>
              <a:tr h="1506166">
                <a:tc gridSpan="2">
                  <a:txBody>
                    <a:bodyPr/>
                    <a:lstStyle/>
                    <a:p>
                      <a:r>
                        <a:rPr lang="en-US" sz="8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31499" marR="31499" marT="14850" marB="1485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9539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62997" marR="31499" marT="44549" marB="1485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744816">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62997" marR="31499" marT="44549" marB="1485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46893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62997" marR="31499" marT="44549" marB="1485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03521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62997" marR="31499" marT="44549" marB="1485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5396317" y="-27526"/>
          <a:ext cx="3248449" cy="10742699"/>
        </p:xfrm>
        <a:graphic>
          <a:graphicData uri="http://schemas.openxmlformats.org/drawingml/2006/table">
            <a:tbl>
              <a:tblPr firstRow="1" bandRow="1">
                <a:tableStyleId>{5C22544A-7EE6-4342-B048-85BDC9FD1C3A}</a:tableStyleId>
              </a:tblPr>
              <a:tblGrid>
                <a:gridCol w="1151862">
                  <a:extLst>
                    <a:ext uri="{9D8B030D-6E8A-4147-A177-3AD203B41FA5}">
                      <a16:colId xmlns:a16="http://schemas.microsoft.com/office/drawing/2014/main" val="20000"/>
                    </a:ext>
                  </a:extLst>
                </a:gridCol>
                <a:gridCol w="475910">
                  <a:extLst>
                    <a:ext uri="{9D8B030D-6E8A-4147-A177-3AD203B41FA5}">
                      <a16:colId xmlns:a16="http://schemas.microsoft.com/office/drawing/2014/main" val="997673227"/>
                    </a:ext>
                  </a:extLst>
                </a:gridCol>
                <a:gridCol w="1620676">
                  <a:extLst>
                    <a:ext uri="{9D8B030D-6E8A-4147-A177-3AD203B41FA5}">
                      <a16:colId xmlns:a16="http://schemas.microsoft.com/office/drawing/2014/main" val="4164475170"/>
                    </a:ext>
                  </a:extLst>
                </a:gridCol>
              </a:tblGrid>
              <a:tr h="964678">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300" b="0" spc="600" dirty="0">
                          <a:solidFill>
                            <a:srgbClr val="1F3A4E"/>
                          </a:solidFill>
                          <a:latin typeface="Arial Black" panose="020B0A04020102020204" pitchFamily="34" charset="0"/>
                        </a:rPr>
                        <a:t>QUICK START GUIDE</a:t>
                      </a:r>
                      <a:br>
                        <a:rPr lang="en-US" sz="1300" b="0" spc="600" dirty="0">
                          <a:solidFill>
                            <a:srgbClr val="1F3A4E"/>
                          </a:solidFill>
                          <a:latin typeface="Arial Black" panose="020B0A04020102020204" pitchFamily="34" charset="0"/>
                        </a:rPr>
                      </a:br>
                      <a:r>
                        <a:rPr lang="en-US" sz="1100" b="1" spc="0" dirty="0">
                          <a:solidFill>
                            <a:srgbClr val="FF0000"/>
                          </a:solidFill>
                          <a:latin typeface="Trebuchet MS" pitchFamily="34" charset="0"/>
                        </a:rPr>
                        <a:t>(THIS SIDEBAR WILL NOT PRINT)</a:t>
                      </a:r>
                      <a:endParaRPr lang="en-US" sz="13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829122">
                <a:tc gridSpan="3">
                  <a:txBody>
                    <a:bodyPr/>
                    <a:lstStyle/>
                    <a:p>
                      <a:pPr algn="l"/>
                      <a:r>
                        <a:rPr lang="en-US" sz="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8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800" dirty="0">
                        <a:solidFill>
                          <a:srgbClr val="FFC000"/>
                        </a:solidFill>
                      </a:endParaRP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525089">
                <a:tc gridSpan="3">
                  <a:txBody>
                    <a:bodyPr/>
                    <a:lstStyle/>
                    <a:p>
                      <a:r>
                        <a:rPr lang="en-US" sz="900" b="1" dirty="0">
                          <a:solidFill>
                            <a:srgbClr val="FFC000"/>
                          </a:solidFill>
                          <a:latin typeface="Arial" panose="020B0604020202020204" pitchFamily="34" charset="0"/>
                          <a:cs typeface="Arial" panose="020B0604020202020204" pitchFamily="34" charset="0"/>
                        </a:rPr>
                        <a:t>How to change the column layout configuration</a:t>
                      </a:r>
                    </a:p>
                    <a:p>
                      <a:r>
                        <a:rPr lang="en-US" sz="8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800" dirty="0">
                          <a:solidFill>
                            <a:srgbClr val="D9D9D9"/>
                          </a:solidFill>
                          <a:latin typeface="Arial" panose="020B0604020202020204" pitchFamily="34" charset="0"/>
                          <a:cs typeface="Arial" panose="020B0604020202020204" pitchFamily="34" charset="0"/>
                        </a:rPr>
                        <a:t>You can see a tutorial here: </a:t>
                      </a:r>
                      <a:r>
                        <a:rPr lang="en-US" sz="800" u="sng" dirty="0">
                          <a:solidFill>
                            <a:srgbClr val="FFC000"/>
                          </a:solidFill>
                          <a:latin typeface="Arial" panose="020B0604020202020204" pitchFamily="34" charset="0"/>
                          <a:cs typeface="Arial" panose="020B0604020202020204" pitchFamily="34" charset="0"/>
                        </a:rPr>
                        <a:t>https://</a:t>
                      </a:r>
                      <a:r>
                        <a:rPr lang="en-US" sz="800" u="sng" dirty="0" err="1">
                          <a:solidFill>
                            <a:srgbClr val="FFC000"/>
                          </a:solidFill>
                          <a:latin typeface="Arial" panose="020B0604020202020204" pitchFamily="34" charset="0"/>
                          <a:cs typeface="Arial" panose="020B0604020202020204" pitchFamily="34" charset="0"/>
                        </a:rPr>
                        <a:t>www.posterpresentations.com</a:t>
                      </a:r>
                      <a:r>
                        <a:rPr lang="en-US" sz="800" u="sng" dirty="0">
                          <a:solidFill>
                            <a:srgbClr val="FFC000"/>
                          </a:solidFill>
                          <a:latin typeface="Arial" panose="020B0604020202020204" pitchFamily="34" charset="0"/>
                          <a:cs typeface="Arial" panose="020B0604020202020204" pitchFamily="34" charset="0"/>
                        </a:rPr>
                        <a:t>/how-to-change-the-column-</a:t>
                      </a:r>
                      <a:r>
                        <a:rPr lang="en-US" sz="800" u="sng" dirty="0" err="1">
                          <a:solidFill>
                            <a:srgbClr val="FFC000"/>
                          </a:solidFill>
                          <a:latin typeface="Arial" panose="020B0604020202020204" pitchFamily="34" charset="0"/>
                          <a:cs typeface="Arial" panose="020B0604020202020204" pitchFamily="34" charset="0"/>
                        </a:rPr>
                        <a:t>configuration.html</a:t>
                      </a:r>
                      <a:endParaRPr lang="en-US" sz="700" u="sng" dirty="0">
                        <a:solidFill>
                          <a:srgbClr val="FFC000"/>
                        </a:solidFill>
                      </a:endParaRP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6815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panose="020B0604020202020204" pitchFamily="34" charset="0"/>
                          <a:cs typeface="Arial" panose="020B0604020202020204" pitchFamily="34" charset="0"/>
                        </a:rPr>
                        <a:t>The Quick Start</a:t>
                      </a:r>
                      <a:r>
                        <a:rPr lang="en-US" sz="800" baseline="0" noProof="0" dirty="0">
                          <a:solidFill>
                            <a:srgbClr val="D9D9D9"/>
                          </a:solidFill>
                          <a:latin typeface="Arial" panose="020B0604020202020204" pitchFamily="34" charset="0"/>
                          <a:cs typeface="Arial" panose="020B0604020202020204" pitchFamily="34" charset="0"/>
                        </a:rPr>
                        <a:t> Guides</a:t>
                      </a:r>
                      <a:r>
                        <a:rPr lang="en-US" sz="800" noProof="0" dirty="0">
                          <a:solidFill>
                            <a:srgbClr val="D9D9D9"/>
                          </a:solidFill>
                          <a:latin typeface="Arial" panose="020B0604020202020204" pitchFamily="34" charset="0"/>
                          <a:cs typeface="Arial" panose="020B0604020202020204" pitchFamily="34" charset="0"/>
                        </a:rPr>
                        <a:t> </a:t>
                      </a:r>
                      <a:r>
                        <a:rPr lang="en-US" sz="800" u="sng" noProof="0" dirty="0">
                          <a:solidFill>
                            <a:srgbClr val="D9D9D9"/>
                          </a:solidFill>
                          <a:latin typeface="Arial" panose="020B0604020202020204" pitchFamily="34" charset="0"/>
                          <a:cs typeface="Arial" panose="020B0604020202020204" pitchFamily="34" charset="0"/>
                        </a:rPr>
                        <a:t>are outside the template’s printable area</a:t>
                      </a:r>
                      <a:r>
                        <a:rPr lang="en-US" sz="800" noProof="0" dirty="0">
                          <a:solidFill>
                            <a:srgbClr val="D9D9D9"/>
                          </a:solidFill>
                          <a:latin typeface="Arial" panose="020B0604020202020204" pitchFamily="34" charset="0"/>
                          <a:cs typeface="Arial" panose="020B0604020202020204" pitchFamily="34" charset="0"/>
                        </a:rPr>
                        <a:t> and they will not be on the printed poster</a:t>
                      </a:r>
                      <a:r>
                        <a:rPr lang="en-US" sz="8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To hide the guides click on the </a:t>
                      </a:r>
                      <a:r>
                        <a:rPr lang="en-US" sz="800" b="1" baseline="0" noProof="0" dirty="0">
                          <a:solidFill>
                            <a:srgbClr val="D9D9D9"/>
                          </a:solidFill>
                          <a:latin typeface="Arial" panose="020B0604020202020204" pitchFamily="34" charset="0"/>
                          <a:cs typeface="Arial" panose="020B0604020202020204" pitchFamily="34" charset="0"/>
                        </a:rPr>
                        <a:t>Home</a:t>
                      </a:r>
                      <a:r>
                        <a:rPr lang="en-US" sz="8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800" b="1"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800" b="1" baseline="0" noProof="0" dirty="0">
                          <a:solidFill>
                            <a:srgbClr val="D9D9D9"/>
                          </a:solidFill>
                          <a:latin typeface="Arial" panose="020B0604020202020204" pitchFamily="34" charset="0"/>
                          <a:cs typeface="Arial" panose="020B0604020202020204" pitchFamily="34" charset="0"/>
                        </a:rPr>
                        <a:t>Without Guides </a:t>
                      </a:r>
                      <a:r>
                        <a:rPr lang="en-US" sz="800" b="0"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a:t>
                      </a:r>
                      <a:endParaRPr lang="en-US" sz="8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extLst>
                  <a:ext uri="{0D108BD9-81ED-4DB2-BD59-A6C34878D82A}">
                    <a16:rowId xmlns:a16="http://schemas.microsoft.com/office/drawing/2014/main" val="10005"/>
                  </a:ext>
                </a:extLst>
              </a:tr>
              <a:tr h="26779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2279488">
                <a:tc gridSpan="2">
                  <a:txBody>
                    <a:bodyPr/>
                    <a:lstStyle/>
                    <a:p>
                      <a:r>
                        <a:rPr lang="en-US" sz="900" b="1" dirty="0">
                          <a:solidFill>
                            <a:srgbClr val="FFC000"/>
                          </a:solidFill>
                          <a:latin typeface="Arial" panose="020B0604020202020204" pitchFamily="34" charset="0"/>
                          <a:cs typeface="Arial" panose="020B0604020202020204" pitchFamily="34" charset="0"/>
                        </a:rPr>
                        <a:t>How to</a:t>
                      </a:r>
                      <a:r>
                        <a:rPr lang="en-US" sz="900" b="1" baseline="0" dirty="0">
                          <a:solidFill>
                            <a:srgbClr val="FFC000"/>
                          </a:solidFill>
                          <a:latin typeface="Arial" panose="020B0604020202020204" pitchFamily="34" charset="0"/>
                          <a:cs typeface="Arial" panose="020B0604020202020204" pitchFamily="34" charset="0"/>
                        </a:rPr>
                        <a:t> preview your poster prior to printing</a:t>
                      </a:r>
                      <a:endParaRPr lang="en-US" sz="900" b="1" dirty="0">
                        <a:solidFill>
                          <a:srgbClr val="FFC000"/>
                        </a:solidFill>
                        <a:latin typeface="Arial" panose="020B0604020202020204" pitchFamily="34" charset="0"/>
                        <a:cs typeface="Arial" panose="020B0604020202020204" pitchFamily="34" charset="0"/>
                      </a:endParaRPr>
                    </a:p>
                    <a:p>
                      <a:r>
                        <a:rPr lang="en-US" sz="800" dirty="0">
                          <a:solidFill>
                            <a:srgbClr val="D9D9D9"/>
                          </a:solidFill>
                          <a:latin typeface="Arial" panose="020B0604020202020204" pitchFamily="34" charset="0"/>
                          <a:cs typeface="Arial" panose="020B0604020202020204" pitchFamily="34" charset="0"/>
                        </a:rPr>
                        <a:t>You can preview your poster at any time by pressing the </a:t>
                      </a:r>
                      <a:r>
                        <a:rPr lang="en-US" sz="800" dirty="0">
                          <a:solidFill>
                            <a:srgbClr val="FFC000"/>
                          </a:solidFill>
                          <a:latin typeface="Arial" panose="020B0604020202020204" pitchFamily="34" charset="0"/>
                          <a:cs typeface="Arial" panose="020B0604020202020204" pitchFamily="34" charset="0"/>
                        </a:rPr>
                        <a:t>F5 key</a:t>
                      </a:r>
                      <a:r>
                        <a:rPr lang="en-US" sz="8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800" dirty="0">
                          <a:solidFill>
                            <a:srgbClr val="FFC000"/>
                          </a:solidFill>
                          <a:latin typeface="Arial" panose="020B0604020202020204" pitchFamily="34" charset="0"/>
                          <a:cs typeface="Arial" panose="020B0604020202020204" pitchFamily="34" charset="0"/>
                        </a:rPr>
                        <a:t>ESC key </a:t>
                      </a:r>
                      <a:r>
                        <a:rPr lang="en-US" sz="800" dirty="0">
                          <a:solidFill>
                            <a:srgbClr val="D9D9D9"/>
                          </a:solidFill>
                          <a:latin typeface="Arial" panose="020B0604020202020204" pitchFamily="34" charset="0"/>
                          <a:cs typeface="Arial" panose="020B0604020202020204" pitchFamily="34" charset="0"/>
                        </a:rPr>
                        <a:t>to exit Preview.</a:t>
                      </a:r>
                    </a:p>
                  </a:txBody>
                  <a:tcPr marL="62997" marR="31499" marT="44549" marB="14850">
                    <a:solidFill>
                      <a:srgbClr val="010101"/>
                    </a:solidFill>
                  </a:tcPr>
                </a:tc>
                <a:tc hMerge="1">
                  <a:txBody>
                    <a:bodyPr/>
                    <a:lstStyle/>
                    <a:p>
                      <a:endParaRPr lang="en-US"/>
                    </a:p>
                  </a:txBody>
                  <a:tcPr/>
                </a:tc>
                <a:tc>
                  <a:txBody>
                    <a:bodyPr/>
                    <a:lstStyle/>
                    <a:p>
                      <a:pPr algn="ctr"/>
                      <a:r>
                        <a:rPr lang="en-US" sz="3700" b="1" dirty="0">
                          <a:solidFill>
                            <a:srgbClr val="D9D9D9"/>
                          </a:solidFill>
                          <a:latin typeface="Arial" panose="020B0604020202020204" pitchFamily="34" charset="0"/>
                          <a:cs typeface="Arial" panose="020B0604020202020204" pitchFamily="34" charset="0"/>
                        </a:rPr>
                        <a:t>F5</a:t>
                      </a:r>
                      <a:r>
                        <a:rPr lang="en-US" sz="800" baseline="0" dirty="0">
                          <a:solidFill>
                            <a:srgbClr val="D9D9D9"/>
                          </a:solidFill>
                          <a:latin typeface="Arial" panose="020B0604020202020204" pitchFamily="34" charset="0"/>
                          <a:cs typeface="Arial" panose="020B0604020202020204" pitchFamily="34" charset="0"/>
                        </a:rPr>
                        <a:t> </a:t>
                      </a:r>
                      <a:endParaRPr lang="en-US" sz="700" dirty="0"/>
                    </a:p>
                  </a:txBody>
                  <a:tcPr marL="62997" marR="31499" marT="44549" marB="14850" anchor="ctr">
                    <a:solidFill>
                      <a:schemeClr val="tx1">
                        <a:lumMod val="95000"/>
                        <a:lumOff val="5000"/>
                      </a:schemeClr>
                    </a:solidFill>
                  </a:tcPr>
                </a:tc>
                <a:extLst>
                  <a:ext uri="{0D108BD9-81ED-4DB2-BD59-A6C34878D82A}">
                    <a16:rowId xmlns:a16="http://schemas.microsoft.com/office/drawing/2014/main" val="10006"/>
                  </a:ext>
                </a:extLst>
              </a:tr>
              <a:tr h="257047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When you are ready to have your poster printed go online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and click on the "</a:t>
                      </a:r>
                      <a:r>
                        <a:rPr lang="en-US" sz="800" noProof="0" dirty="0">
                          <a:solidFill>
                            <a:srgbClr val="FFC000"/>
                          </a:solidFill>
                          <a:latin typeface="Arial"/>
                          <a:cs typeface="Arial"/>
                        </a:rPr>
                        <a:t>Order Your Poster</a:t>
                      </a:r>
                      <a:r>
                        <a:rPr lang="en-US" sz="8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800" noProof="0" dirty="0">
                          <a:solidFill>
                            <a:srgbClr val="D9D9D9"/>
                          </a:solidFill>
                          <a:latin typeface="Arial"/>
                          <a:cs typeface="Arial"/>
                        </a:rPr>
                      </a:br>
                      <a:r>
                        <a:rPr lang="en-US" sz="800" noProof="0" dirty="0">
                          <a:solidFill>
                            <a:srgbClr val="D9D9D9"/>
                          </a:solidFill>
                          <a:latin typeface="Arial"/>
                          <a:cs typeface="Arial"/>
                        </a:rPr>
                        <a:t>Go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for more information.</a:t>
                      </a:r>
                    </a:p>
                  </a:txBody>
                  <a:tcPr marL="62997" marR="31499" marT="44549" marB="1485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40029">
                <a:tc gridSpan="3">
                  <a:txBody>
                    <a:bodyPr/>
                    <a:lstStyle/>
                    <a:p>
                      <a:endParaRPr lang="en-US" sz="800" dirty="0">
                        <a:solidFill>
                          <a:srgbClr val="1F3A4E"/>
                        </a:solidFill>
                      </a:endParaRPr>
                    </a:p>
                  </a:txBody>
                  <a:tcPr marL="62997" marR="31499" marT="44549" marB="1485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653921">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62997" marR="31499" marT="44549" marB="1485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dirty="0">
                          <a:solidFill>
                            <a:srgbClr val="D0D0D0"/>
                          </a:solidFill>
                          <a:latin typeface="Arial"/>
                          <a:cs typeface="Arial"/>
                        </a:rPr>
                        <a:t>For complete tutorials</a:t>
                      </a:r>
                      <a:r>
                        <a:rPr lang="en-US" sz="8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FFC000"/>
                          </a:solidFill>
                          <a:latin typeface="Arial"/>
                          <a:cs typeface="Arial"/>
                        </a:rPr>
                        <a:t>https://</a:t>
                      </a:r>
                      <a:r>
                        <a:rPr lang="en-US" sz="600" b="1" dirty="0" err="1">
                          <a:solidFill>
                            <a:srgbClr val="FFC000"/>
                          </a:solidFill>
                          <a:latin typeface="Arial"/>
                          <a:cs typeface="Arial"/>
                        </a:rPr>
                        <a:t>www.posterpresentations.com</a:t>
                      </a:r>
                      <a:r>
                        <a:rPr lang="en-US" sz="600" b="1" dirty="0">
                          <a:solidFill>
                            <a:srgbClr val="FFC000"/>
                          </a:solidFill>
                          <a:latin typeface="Arial"/>
                          <a:cs typeface="Arial"/>
                        </a:rPr>
                        <a:t>/</a:t>
                      </a:r>
                      <a:r>
                        <a:rPr lang="en-US" sz="600" b="1" dirty="0" err="1">
                          <a:solidFill>
                            <a:srgbClr val="FFC000"/>
                          </a:solidFill>
                          <a:latin typeface="Arial"/>
                          <a:cs typeface="Arial"/>
                        </a:rPr>
                        <a:t>helpdesk.html</a:t>
                      </a:r>
                      <a:endParaRPr lang="en-US" sz="600" dirty="0">
                        <a:solidFill>
                          <a:schemeClr val="bg1">
                            <a:lumMod val="85000"/>
                          </a:schemeClr>
                        </a:solidFill>
                        <a:latin typeface="Arial"/>
                        <a:cs typeface="Arial"/>
                      </a:endParaRPr>
                    </a:p>
                  </a:txBody>
                  <a:tcPr marL="62997" marR="31499" marT="44549" marB="1485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14918" y="3666"/>
            <a:ext cx="15124239" cy="1338190"/>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756093" rtl="0" eaLnBrk="1" latinLnBrk="0" hangingPunct="1">
        <a:spcBef>
          <a:spcPct val="0"/>
        </a:spcBef>
        <a:buNone/>
        <a:defRPr sz="1516" kern="1200">
          <a:solidFill>
            <a:schemeClr val="bg1"/>
          </a:solidFill>
          <a:latin typeface="Trebuchet MS" pitchFamily="34" charset="0"/>
          <a:ea typeface="+mj-ea"/>
          <a:cs typeface="+mj-cs"/>
        </a:defRPr>
      </a:lvl1pPr>
    </p:titleStyle>
    <p:bodyStyle>
      <a:lvl1pPr marL="283535" indent="-283535" algn="l" defTabSz="756093" rtl="0" eaLnBrk="1" latinLnBrk="0" hangingPunct="1">
        <a:spcBef>
          <a:spcPct val="20000"/>
        </a:spcBef>
        <a:buFont typeface="Arial" pitchFamily="34" charset="0"/>
        <a:buChar char="•"/>
        <a:defRPr sz="2653" kern="1200">
          <a:solidFill>
            <a:schemeClr val="tx1"/>
          </a:solidFill>
          <a:latin typeface="+mn-lt"/>
          <a:ea typeface="+mn-ea"/>
          <a:cs typeface="+mn-cs"/>
        </a:defRPr>
      </a:lvl1pPr>
      <a:lvl2pPr marL="614326" indent="-236279" algn="l" defTabSz="756093" rtl="0" eaLnBrk="1" latinLnBrk="0" hangingPunct="1">
        <a:spcBef>
          <a:spcPct val="20000"/>
        </a:spcBef>
        <a:buFont typeface="Arial" pitchFamily="34" charset="0"/>
        <a:buChar char="–"/>
        <a:defRPr sz="2326" kern="1200">
          <a:solidFill>
            <a:schemeClr val="tx1"/>
          </a:solidFill>
          <a:latin typeface="+mn-lt"/>
          <a:ea typeface="+mn-ea"/>
          <a:cs typeface="+mn-cs"/>
        </a:defRPr>
      </a:lvl2pPr>
      <a:lvl3pPr marL="945116" indent="-189023" algn="l" defTabSz="756093" rtl="0" eaLnBrk="1" latinLnBrk="0" hangingPunct="1">
        <a:spcBef>
          <a:spcPct val="20000"/>
        </a:spcBef>
        <a:buFont typeface="Arial" pitchFamily="34" charset="0"/>
        <a:buChar char="•"/>
        <a:defRPr sz="1999" kern="1200">
          <a:solidFill>
            <a:schemeClr val="tx1"/>
          </a:solidFill>
          <a:latin typeface="+mn-lt"/>
          <a:ea typeface="+mn-ea"/>
          <a:cs typeface="+mn-cs"/>
        </a:defRPr>
      </a:lvl3pPr>
      <a:lvl4pPr marL="1323163"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4pPr>
      <a:lvl5pPr marL="170120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5pPr>
      <a:lvl6pPr marL="207925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6pPr>
      <a:lvl7pPr marL="2457302"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7pPr>
      <a:lvl8pPr marL="283534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8pPr>
      <a:lvl9pPr marL="321339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9pPr>
    </p:bodyStyle>
    <p:otherStyle>
      <a:defPPr>
        <a:defRPr lang="en-US"/>
      </a:defPPr>
      <a:lvl1pPr marL="0" algn="l" defTabSz="756093" rtl="0" eaLnBrk="1" latinLnBrk="0" hangingPunct="1">
        <a:defRPr sz="1482" kern="1200">
          <a:solidFill>
            <a:schemeClr val="tx1"/>
          </a:solidFill>
          <a:latin typeface="+mn-lt"/>
          <a:ea typeface="+mn-ea"/>
          <a:cs typeface="+mn-cs"/>
        </a:defRPr>
      </a:lvl1pPr>
      <a:lvl2pPr marL="378046" algn="l" defTabSz="756093" rtl="0" eaLnBrk="1" latinLnBrk="0" hangingPunct="1">
        <a:defRPr sz="1482" kern="1200">
          <a:solidFill>
            <a:schemeClr val="tx1"/>
          </a:solidFill>
          <a:latin typeface="+mn-lt"/>
          <a:ea typeface="+mn-ea"/>
          <a:cs typeface="+mn-cs"/>
        </a:defRPr>
      </a:lvl2pPr>
      <a:lvl3pPr marL="756093" algn="l" defTabSz="756093" rtl="0" eaLnBrk="1" latinLnBrk="0" hangingPunct="1">
        <a:defRPr sz="1482" kern="1200">
          <a:solidFill>
            <a:schemeClr val="tx1"/>
          </a:solidFill>
          <a:latin typeface="+mn-lt"/>
          <a:ea typeface="+mn-ea"/>
          <a:cs typeface="+mn-cs"/>
        </a:defRPr>
      </a:lvl3pPr>
      <a:lvl4pPr marL="1134139" algn="l" defTabSz="756093" rtl="0" eaLnBrk="1" latinLnBrk="0" hangingPunct="1">
        <a:defRPr sz="1482" kern="1200">
          <a:solidFill>
            <a:schemeClr val="tx1"/>
          </a:solidFill>
          <a:latin typeface="+mn-lt"/>
          <a:ea typeface="+mn-ea"/>
          <a:cs typeface="+mn-cs"/>
        </a:defRPr>
      </a:lvl4pPr>
      <a:lvl5pPr marL="1512186" algn="l" defTabSz="756093" rtl="0" eaLnBrk="1" latinLnBrk="0" hangingPunct="1">
        <a:defRPr sz="1482" kern="1200">
          <a:solidFill>
            <a:schemeClr val="tx1"/>
          </a:solidFill>
          <a:latin typeface="+mn-lt"/>
          <a:ea typeface="+mn-ea"/>
          <a:cs typeface="+mn-cs"/>
        </a:defRPr>
      </a:lvl5pPr>
      <a:lvl6pPr marL="1890233" algn="l" defTabSz="756093" rtl="0" eaLnBrk="1" latinLnBrk="0" hangingPunct="1">
        <a:defRPr sz="1482" kern="1200">
          <a:solidFill>
            <a:schemeClr val="tx1"/>
          </a:solidFill>
          <a:latin typeface="+mn-lt"/>
          <a:ea typeface="+mn-ea"/>
          <a:cs typeface="+mn-cs"/>
        </a:defRPr>
      </a:lvl6pPr>
      <a:lvl7pPr marL="2268280" algn="l" defTabSz="756093" rtl="0" eaLnBrk="1" latinLnBrk="0" hangingPunct="1">
        <a:defRPr sz="1482" kern="1200">
          <a:solidFill>
            <a:schemeClr val="tx1"/>
          </a:solidFill>
          <a:latin typeface="+mn-lt"/>
          <a:ea typeface="+mn-ea"/>
          <a:cs typeface="+mn-cs"/>
        </a:defRPr>
      </a:lvl7pPr>
      <a:lvl8pPr marL="2646326" algn="l" defTabSz="756093" rtl="0" eaLnBrk="1" latinLnBrk="0" hangingPunct="1">
        <a:defRPr sz="1482" kern="1200">
          <a:solidFill>
            <a:schemeClr val="tx1"/>
          </a:solidFill>
          <a:latin typeface="+mn-lt"/>
          <a:ea typeface="+mn-ea"/>
          <a:cs typeface="+mn-cs"/>
        </a:defRPr>
      </a:lvl8pPr>
      <a:lvl9pPr marL="3024373" algn="l" defTabSz="756093" rtl="0" eaLnBrk="1" latinLnBrk="0" hangingPunct="1">
        <a:defRPr sz="1482"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943"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166528" y="1523712"/>
            <a:ext cx="3464851" cy="861306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38" name="Rounded Rectangle 37"/>
          <p:cNvSpPr/>
          <p:nvPr userDrawn="1"/>
        </p:nvSpPr>
        <p:spPr>
          <a:xfrm>
            <a:off x="11477944" y="1523712"/>
            <a:ext cx="3464851" cy="861306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sp>
        <p:nvSpPr>
          <p:cNvPr id="39" name="Rounded Rectangle 38"/>
          <p:cNvSpPr/>
          <p:nvPr userDrawn="1"/>
        </p:nvSpPr>
        <p:spPr>
          <a:xfrm>
            <a:off x="3941757" y="1523712"/>
            <a:ext cx="7226578" cy="8613068"/>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74" name="Group 73"/>
          <p:cNvGrpSpPr/>
          <p:nvPr userDrawn="1"/>
        </p:nvGrpSpPr>
        <p:grpSpPr>
          <a:xfrm rot="10800000">
            <a:off x="-12607" y="10200227"/>
            <a:ext cx="15131958" cy="487921"/>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sp>
        <p:nvSpPr>
          <p:cNvPr id="78" name="Text Box 14"/>
          <p:cNvSpPr txBox="1">
            <a:spLocks noChangeArrowheads="1"/>
          </p:cNvSpPr>
          <p:nvPr userDrawn="1"/>
        </p:nvSpPr>
        <p:spPr bwMode="auto">
          <a:xfrm>
            <a:off x="345548" y="10444293"/>
            <a:ext cx="1304309" cy="56771"/>
          </a:xfrm>
          <a:prstGeom prst="rect">
            <a:avLst/>
          </a:prstGeom>
          <a:noFill/>
          <a:ln w="9525">
            <a:noFill/>
            <a:miter lim="800000"/>
            <a:headEnd/>
            <a:tailEnd/>
          </a:ln>
          <a:effectLst/>
        </p:spPr>
        <p:txBody>
          <a:bodyPr wrap="square" lIns="13488" tIns="6743" rIns="13488" bIns="6743">
            <a:spAutoFit/>
          </a:bodyPr>
          <a:lstStyle/>
          <a:p>
            <a:pPr eaLnBrk="0" hangingPunct="0">
              <a:lnSpc>
                <a:spcPct val="65000"/>
              </a:lnSpc>
              <a:spcBef>
                <a:spcPct val="50000"/>
              </a:spcBef>
              <a:defRPr/>
            </a:pPr>
            <a:r>
              <a:rPr lang="en-US" sz="103"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81"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655248" y="4579"/>
          <a:ext cx="3367871" cy="10614128"/>
        </p:xfrm>
        <a:graphic>
          <a:graphicData uri="http://schemas.openxmlformats.org/drawingml/2006/table">
            <a:tbl>
              <a:tblPr firstRow="1" bandRow="1">
                <a:tableStyleId>{5C22544A-7EE6-4342-B048-85BDC9FD1C3A}</a:tableStyleId>
              </a:tblPr>
              <a:tblGrid>
                <a:gridCol w="1444117">
                  <a:extLst>
                    <a:ext uri="{9D8B030D-6E8A-4147-A177-3AD203B41FA5}">
                      <a16:colId xmlns:a16="http://schemas.microsoft.com/office/drawing/2014/main" val="20000"/>
                    </a:ext>
                  </a:extLst>
                </a:gridCol>
                <a:gridCol w="1923755">
                  <a:extLst>
                    <a:ext uri="{9D8B030D-6E8A-4147-A177-3AD203B41FA5}">
                      <a16:colId xmlns:a16="http://schemas.microsoft.com/office/drawing/2014/main" val="20001"/>
                    </a:ext>
                  </a:extLst>
                </a:gridCol>
              </a:tblGrid>
              <a:tr h="88923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708300">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62997" marR="31499" marT="44549" marB="1485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991137">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36 inches tall</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by</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31499" marR="31499" marT="14850" marB="1485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62997" marR="31499" marT="44549" marB="14850">
                    <a:solidFill>
                      <a:srgbClr val="010101"/>
                    </a:solidFill>
                  </a:tcPr>
                </a:tc>
                <a:extLst>
                  <a:ext uri="{0D108BD9-81ED-4DB2-BD59-A6C34878D82A}">
                    <a16:rowId xmlns:a16="http://schemas.microsoft.com/office/drawing/2014/main" val="10008"/>
                  </a:ext>
                </a:extLst>
              </a:tr>
              <a:tr h="1999282">
                <a:tc>
                  <a:txBody>
                    <a:bodyPr/>
                    <a:lstStyle/>
                    <a:p>
                      <a:endParaRPr lang="en-US" sz="600" dirty="0">
                        <a:solidFill>
                          <a:srgbClr val="1F3A4E"/>
                        </a:solidFill>
                      </a:endParaRPr>
                    </a:p>
                  </a:txBody>
                  <a:tcPr marL="31499" marR="31499" marT="14850" marB="14850">
                    <a:blipFill rotWithShape="1">
                      <a:blip r:embed="rId3"/>
                      <a:stretch>
                        <a:fillRect/>
                      </a:stretch>
                    </a:blipFill>
                  </a:tcPr>
                </a:tc>
                <a:tc>
                  <a:txBody>
                    <a:bodyPr/>
                    <a:lstStyle/>
                    <a:p>
                      <a:pPr algn="l"/>
                      <a:r>
                        <a:rPr lang="en-US" sz="800" b="1" baseline="0" dirty="0">
                          <a:solidFill>
                            <a:srgbClr val="FFC000"/>
                          </a:solidFill>
                          <a:latin typeface="Arial" panose="020B0604020202020204" pitchFamily="34" charset="0"/>
                          <a:cs typeface="Arial" panose="020B0604020202020204" pitchFamily="34" charset="0"/>
                        </a:rPr>
                        <a:t>How to </a:t>
                      </a:r>
                      <a:r>
                        <a:rPr lang="en-US" sz="1300" b="1" baseline="0" dirty="0">
                          <a:solidFill>
                            <a:srgbClr val="FFC000"/>
                          </a:solidFill>
                          <a:latin typeface="Arial" panose="020B0604020202020204" pitchFamily="34" charset="0"/>
                          <a:cs typeface="Arial" panose="020B0604020202020204" pitchFamily="34" charset="0"/>
                        </a:rPr>
                        <a:t>Zoom in </a:t>
                      </a:r>
                      <a:r>
                        <a:rPr lang="en-US" sz="800" b="1" baseline="0" dirty="0">
                          <a:solidFill>
                            <a:srgbClr val="FFC000"/>
                          </a:solidFill>
                          <a:latin typeface="Arial" panose="020B0604020202020204" pitchFamily="34" charset="0"/>
                          <a:cs typeface="Arial" panose="020B0604020202020204" pitchFamily="34" charset="0"/>
                        </a:rPr>
                        <a:t>and </a:t>
                      </a:r>
                      <a:r>
                        <a:rPr lang="en-US" sz="600" b="1" baseline="0" dirty="0">
                          <a:solidFill>
                            <a:srgbClr val="FFC000"/>
                          </a:solidFill>
                          <a:latin typeface="Arial" panose="020B0604020202020204" pitchFamily="34" charset="0"/>
                          <a:cs typeface="Arial" panose="020B0604020202020204" pitchFamily="34" charset="0"/>
                        </a:rPr>
                        <a:t>out</a:t>
                      </a:r>
                      <a:endParaRPr lang="en-US" sz="8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62997" marR="31499" marT="44549" marB="14850">
                    <a:solidFill>
                      <a:srgbClr val="010101"/>
                    </a:solidFill>
                  </a:tcPr>
                </a:tc>
                <a:extLst>
                  <a:ext uri="{0D108BD9-81ED-4DB2-BD59-A6C34878D82A}">
                    <a16:rowId xmlns:a16="http://schemas.microsoft.com/office/drawing/2014/main" val="10001"/>
                  </a:ext>
                </a:extLst>
              </a:tr>
              <a:tr h="924201">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31499" marR="31499" marT="14850" marB="1485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848403">
                <a:tc>
                  <a:txBody>
                    <a:bodyPr/>
                    <a:lstStyle/>
                    <a:p>
                      <a:endParaRPr lang="en-US" sz="600" dirty="0">
                        <a:solidFill>
                          <a:srgbClr val="1F3A4E"/>
                        </a:solidFill>
                      </a:endParaRPr>
                    </a:p>
                  </a:txBody>
                  <a:tcPr marL="31499" marR="31499" marT="14850" marB="14850">
                    <a:blipFill rotWithShape="1">
                      <a:blip r:embed="rId4"/>
                      <a:stretch>
                        <a:fillRect/>
                      </a:stretch>
                    </a:blipFill>
                  </a:tcPr>
                </a:tc>
                <a:tc>
                  <a:txBody>
                    <a:bodyPr/>
                    <a:lstStyle/>
                    <a:p>
                      <a:pPr marL="0" lvl="1" indent="0" algn="l" defTabSz="114300"/>
                      <a:r>
                        <a:rPr lang="en-US" sz="8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62997" marR="31499" marT="44549" marB="14850">
                    <a:solidFill>
                      <a:srgbClr val="010101"/>
                    </a:solidFill>
                  </a:tcPr>
                </a:tc>
                <a:extLst>
                  <a:ext uri="{0D108BD9-81ED-4DB2-BD59-A6C34878D82A}">
                    <a16:rowId xmlns:a16="http://schemas.microsoft.com/office/drawing/2014/main" val="10003"/>
                  </a:ext>
                </a:extLst>
              </a:tr>
              <a:tr h="1506166">
                <a:tc gridSpan="2">
                  <a:txBody>
                    <a:bodyPr/>
                    <a:lstStyle/>
                    <a:p>
                      <a:r>
                        <a:rPr lang="en-US" sz="8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31499" marR="31499" marT="14850" marB="1485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9539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62997" marR="31499" marT="44549" marB="1485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744816">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62997" marR="31499" marT="44549" marB="1485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46893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62997" marR="31499" marT="44549" marB="1485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03521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62997" marR="31499" marT="44549" marB="1485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5396317" y="-27526"/>
          <a:ext cx="3248449" cy="10742699"/>
        </p:xfrm>
        <a:graphic>
          <a:graphicData uri="http://schemas.openxmlformats.org/drawingml/2006/table">
            <a:tbl>
              <a:tblPr firstRow="1" bandRow="1">
                <a:tableStyleId>{5C22544A-7EE6-4342-B048-85BDC9FD1C3A}</a:tableStyleId>
              </a:tblPr>
              <a:tblGrid>
                <a:gridCol w="1151862">
                  <a:extLst>
                    <a:ext uri="{9D8B030D-6E8A-4147-A177-3AD203B41FA5}">
                      <a16:colId xmlns:a16="http://schemas.microsoft.com/office/drawing/2014/main" val="20000"/>
                    </a:ext>
                  </a:extLst>
                </a:gridCol>
                <a:gridCol w="475910">
                  <a:extLst>
                    <a:ext uri="{9D8B030D-6E8A-4147-A177-3AD203B41FA5}">
                      <a16:colId xmlns:a16="http://schemas.microsoft.com/office/drawing/2014/main" val="997673227"/>
                    </a:ext>
                  </a:extLst>
                </a:gridCol>
                <a:gridCol w="1620676">
                  <a:extLst>
                    <a:ext uri="{9D8B030D-6E8A-4147-A177-3AD203B41FA5}">
                      <a16:colId xmlns:a16="http://schemas.microsoft.com/office/drawing/2014/main" val="4164475170"/>
                    </a:ext>
                  </a:extLst>
                </a:gridCol>
              </a:tblGrid>
              <a:tr h="964678">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300" b="0" spc="600" dirty="0">
                          <a:solidFill>
                            <a:srgbClr val="1F3A4E"/>
                          </a:solidFill>
                          <a:latin typeface="Arial Black" panose="020B0A04020102020204" pitchFamily="34" charset="0"/>
                        </a:rPr>
                        <a:t>QUICK START GUIDE</a:t>
                      </a:r>
                      <a:br>
                        <a:rPr lang="en-US" sz="1300" b="0" spc="600" dirty="0">
                          <a:solidFill>
                            <a:srgbClr val="1F3A4E"/>
                          </a:solidFill>
                          <a:latin typeface="Arial Black" panose="020B0A04020102020204" pitchFamily="34" charset="0"/>
                        </a:rPr>
                      </a:br>
                      <a:r>
                        <a:rPr lang="en-US" sz="1100" b="1" spc="0" dirty="0">
                          <a:solidFill>
                            <a:srgbClr val="FF0000"/>
                          </a:solidFill>
                          <a:latin typeface="Trebuchet MS" pitchFamily="34" charset="0"/>
                        </a:rPr>
                        <a:t>(THIS SIDEBAR WILL NOT PRINT)</a:t>
                      </a:r>
                      <a:endParaRPr lang="en-US" sz="13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829122">
                <a:tc gridSpan="3">
                  <a:txBody>
                    <a:bodyPr/>
                    <a:lstStyle/>
                    <a:p>
                      <a:pPr algn="l"/>
                      <a:r>
                        <a:rPr lang="en-US" sz="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8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800" dirty="0">
                        <a:solidFill>
                          <a:srgbClr val="FFC000"/>
                        </a:solidFill>
                      </a:endParaRP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525089">
                <a:tc gridSpan="3">
                  <a:txBody>
                    <a:bodyPr/>
                    <a:lstStyle/>
                    <a:p>
                      <a:r>
                        <a:rPr lang="en-US" sz="900" b="1" dirty="0">
                          <a:solidFill>
                            <a:srgbClr val="FFC000"/>
                          </a:solidFill>
                          <a:latin typeface="Arial" panose="020B0604020202020204" pitchFamily="34" charset="0"/>
                          <a:cs typeface="Arial" panose="020B0604020202020204" pitchFamily="34" charset="0"/>
                        </a:rPr>
                        <a:t>How to change the column layout configuration</a:t>
                      </a:r>
                    </a:p>
                    <a:p>
                      <a:r>
                        <a:rPr lang="en-US" sz="8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800" dirty="0">
                          <a:solidFill>
                            <a:srgbClr val="D9D9D9"/>
                          </a:solidFill>
                          <a:latin typeface="Arial" panose="020B0604020202020204" pitchFamily="34" charset="0"/>
                          <a:cs typeface="Arial" panose="020B0604020202020204" pitchFamily="34" charset="0"/>
                        </a:rPr>
                        <a:t>You can see a tutorial here: </a:t>
                      </a:r>
                      <a:r>
                        <a:rPr lang="en-US" sz="800" u="sng" dirty="0">
                          <a:solidFill>
                            <a:srgbClr val="FFC000"/>
                          </a:solidFill>
                          <a:latin typeface="Arial" panose="020B0604020202020204" pitchFamily="34" charset="0"/>
                          <a:cs typeface="Arial" panose="020B0604020202020204" pitchFamily="34" charset="0"/>
                        </a:rPr>
                        <a:t>https://</a:t>
                      </a:r>
                      <a:r>
                        <a:rPr lang="en-US" sz="800" u="sng" dirty="0" err="1">
                          <a:solidFill>
                            <a:srgbClr val="FFC000"/>
                          </a:solidFill>
                          <a:latin typeface="Arial" panose="020B0604020202020204" pitchFamily="34" charset="0"/>
                          <a:cs typeface="Arial" panose="020B0604020202020204" pitchFamily="34" charset="0"/>
                        </a:rPr>
                        <a:t>www.posterpresentations.com</a:t>
                      </a:r>
                      <a:r>
                        <a:rPr lang="en-US" sz="800" u="sng" dirty="0">
                          <a:solidFill>
                            <a:srgbClr val="FFC000"/>
                          </a:solidFill>
                          <a:latin typeface="Arial" panose="020B0604020202020204" pitchFamily="34" charset="0"/>
                          <a:cs typeface="Arial" panose="020B0604020202020204" pitchFamily="34" charset="0"/>
                        </a:rPr>
                        <a:t>/how-to-change-the-column-</a:t>
                      </a:r>
                      <a:r>
                        <a:rPr lang="en-US" sz="800" u="sng" dirty="0" err="1">
                          <a:solidFill>
                            <a:srgbClr val="FFC000"/>
                          </a:solidFill>
                          <a:latin typeface="Arial" panose="020B0604020202020204" pitchFamily="34" charset="0"/>
                          <a:cs typeface="Arial" panose="020B0604020202020204" pitchFamily="34" charset="0"/>
                        </a:rPr>
                        <a:t>configuration.html</a:t>
                      </a:r>
                      <a:endParaRPr lang="en-US" sz="700" u="sng" dirty="0">
                        <a:solidFill>
                          <a:srgbClr val="FFC000"/>
                        </a:solidFill>
                      </a:endParaRP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6815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panose="020B0604020202020204" pitchFamily="34" charset="0"/>
                          <a:cs typeface="Arial" panose="020B0604020202020204" pitchFamily="34" charset="0"/>
                        </a:rPr>
                        <a:t>The Quick Start</a:t>
                      </a:r>
                      <a:r>
                        <a:rPr lang="en-US" sz="800" baseline="0" noProof="0" dirty="0">
                          <a:solidFill>
                            <a:srgbClr val="D9D9D9"/>
                          </a:solidFill>
                          <a:latin typeface="Arial" panose="020B0604020202020204" pitchFamily="34" charset="0"/>
                          <a:cs typeface="Arial" panose="020B0604020202020204" pitchFamily="34" charset="0"/>
                        </a:rPr>
                        <a:t> Guides</a:t>
                      </a:r>
                      <a:r>
                        <a:rPr lang="en-US" sz="800" noProof="0" dirty="0">
                          <a:solidFill>
                            <a:srgbClr val="D9D9D9"/>
                          </a:solidFill>
                          <a:latin typeface="Arial" panose="020B0604020202020204" pitchFamily="34" charset="0"/>
                          <a:cs typeface="Arial" panose="020B0604020202020204" pitchFamily="34" charset="0"/>
                        </a:rPr>
                        <a:t> </a:t>
                      </a:r>
                      <a:r>
                        <a:rPr lang="en-US" sz="800" u="sng" noProof="0" dirty="0">
                          <a:solidFill>
                            <a:srgbClr val="D9D9D9"/>
                          </a:solidFill>
                          <a:latin typeface="Arial" panose="020B0604020202020204" pitchFamily="34" charset="0"/>
                          <a:cs typeface="Arial" panose="020B0604020202020204" pitchFamily="34" charset="0"/>
                        </a:rPr>
                        <a:t>are outside the template’s printable area</a:t>
                      </a:r>
                      <a:r>
                        <a:rPr lang="en-US" sz="800" noProof="0" dirty="0">
                          <a:solidFill>
                            <a:srgbClr val="D9D9D9"/>
                          </a:solidFill>
                          <a:latin typeface="Arial" panose="020B0604020202020204" pitchFamily="34" charset="0"/>
                          <a:cs typeface="Arial" panose="020B0604020202020204" pitchFamily="34" charset="0"/>
                        </a:rPr>
                        <a:t> and they will not be on the printed poster</a:t>
                      </a:r>
                      <a:r>
                        <a:rPr lang="en-US" sz="8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To hide the guides click on the </a:t>
                      </a:r>
                      <a:r>
                        <a:rPr lang="en-US" sz="800" b="1" baseline="0" noProof="0" dirty="0">
                          <a:solidFill>
                            <a:srgbClr val="D9D9D9"/>
                          </a:solidFill>
                          <a:latin typeface="Arial" panose="020B0604020202020204" pitchFamily="34" charset="0"/>
                          <a:cs typeface="Arial" panose="020B0604020202020204" pitchFamily="34" charset="0"/>
                        </a:rPr>
                        <a:t>Home</a:t>
                      </a:r>
                      <a:r>
                        <a:rPr lang="en-US" sz="8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800" b="1"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800" b="1" baseline="0" noProof="0" dirty="0">
                          <a:solidFill>
                            <a:srgbClr val="D9D9D9"/>
                          </a:solidFill>
                          <a:latin typeface="Arial" panose="020B0604020202020204" pitchFamily="34" charset="0"/>
                          <a:cs typeface="Arial" panose="020B0604020202020204" pitchFamily="34" charset="0"/>
                        </a:rPr>
                        <a:t>Without Guides </a:t>
                      </a:r>
                      <a:r>
                        <a:rPr lang="en-US" sz="800" b="0"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a:t>
                      </a:r>
                      <a:endParaRPr lang="en-US" sz="8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extLst>
                  <a:ext uri="{0D108BD9-81ED-4DB2-BD59-A6C34878D82A}">
                    <a16:rowId xmlns:a16="http://schemas.microsoft.com/office/drawing/2014/main" val="10005"/>
                  </a:ext>
                </a:extLst>
              </a:tr>
              <a:tr h="26779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2279488">
                <a:tc gridSpan="2">
                  <a:txBody>
                    <a:bodyPr/>
                    <a:lstStyle/>
                    <a:p>
                      <a:r>
                        <a:rPr lang="en-US" sz="900" b="1" dirty="0">
                          <a:solidFill>
                            <a:srgbClr val="FFC000"/>
                          </a:solidFill>
                          <a:latin typeface="Arial" panose="020B0604020202020204" pitchFamily="34" charset="0"/>
                          <a:cs typeface="Arial" panose="020B0604020202020204" pitchFamily="34" charset="0"/>
                        </a:rPr>
                        <a:t>How to</a:t>
                      </a:r>
                      <a:r>
                        <a:rPr lang="en-US" sz="900" b="1" baseline="0" dirty="0">
                          <a:solidFill>
                            <a:srgbClr val="FFC000"/>
                          </a:solidFill>
                          <a:latin typeface="Arial" panose="020B0604020202020204" pitchFamily="34" charset="0"/>
                          <a:cs typeface="Arial" panose="020B0604020202020204" pitchFamily="34" charset="0"/>
                        </a:rPr>
                        <a:t> preview your poster prior to printing</a:t>
                      </a:r>
                      <a:endParaRPr lang="en-US" sz="900" b="1" dirty="0">
                        <a:solidFill>
                          <a:srgbClr val="FFC000"/>
                        </a:solidFill>
                        <a:latin typeface="Arial" panose="020B0604020202020204" pitchFamily="34" charset="0"/>
                        <a:cs typeface="Arial" panose="020B0604020202020204" pitchFamily="34" charset="0"/>
                      </a:endParaRPr>
                    </a:p>
                    <a:p>
                      <a:r>
                        <a:rPr lang="en-US" sz="800" dirty="0">
                          <a:solidFill>
                            <a:srgbClr val="D9D9D9"/>
                          </a:solidFill>
                          <a:latin typeface="Arial" panose="020B0604020202020204" pitchFamily="34" charset="0"/>
                          <a:cs typeface="Arial" panose="020B0604020202020204" pitchFamily="34" charset="0"/>
                        </a:rPr>
                        <a:t>You can preview your poster at any time by pressing the </a:t>
                      </a:r>
                      <a:r>
                        <a:rPr lang="en-US" sz="800" dirty="0">
                          <a:solidFill>
                            <a:srgbClr val="FFC000"/>
                          </a:solidFill>
                          <a:latin typeface="Arial" panose="020B0604020202020204" pitchFamily="34" charset="0"/>
                          <a:cs typeface="Arial" panose="020B0604020202020204" pitchFamily="34" charset="0"/>
                        </a:rPr>
                        <a:t>F5 key</a:t>
                      </a:r>
                      <a:r>
                        <a:rPr lang="en-US" sz="8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800" dirty="0">
                          <a:solidFill>
                            <a:srgbClr val="FFC000"/>
                          </a:solidFill>
                          <a:latin typeface="Arial" panose="020B0604020202020204" pitchFamily="34" charset="0"/>
                          <a:cs typeface="Arial" panose="020B0604020202020204" pitchFamily="34" charset="0"/>
                        </a:rPr>
                        <a:t>ESC key </a:t>
                      </a:r>
                      <a:r>
                        <a:rPr lang="en-US" sz="800" dirty="0">
                          <a:solidFill>
                            <a:srgbClr val="D9D9D9"/>
                          </a:solidFill>
                          <a:latin typeface="Arial" panose="020B0604020202020204" pitchFamily="34" charset="0"/>
                          <a:cs typeface="Arial" panose="020B0604020202020204" pitchFamily="34" charset="0"/>
                        </a:rPr>
                        <a:t>to exit Preview.</a:t>
                      </a:r>
                    </a:p>
                  </a:txBody>
                  <a:tcPr marL="62997" marR="31499" marT="44549" marB="14850">
                    <a:solidFill>
                      <a:srgbClr val="010101"/>
                    </a:solidFill>
                  </a:tcPr>
                </a:tc>
                <a:tc hMerge="1">
                  <a:txBody>
                    <a:bodyPr/>
                    <a:lstStyle/>
                    <a:p>
                      <a:endParaRPr lang="en-US"/>
                    </a:p>
                  </a:txBody>
                  <a:tcPr/>
                </a:tc>
                <a:tc>
                  <a:txBody>
                    <a:bodyPr/>
                    <a:lstStyle/>
                    <a:p>
                      <a:pPr algn="ctr"/>
                      <a:r>
                        <a:rPr lang="en-US" sz="3700" b="1" dirty="0">
                          <a:solidFill>
                            <a:srgbClr val="D9D9D9"/>
                          </a:solidFill>
                          <a:latin typeface="Arial" panose="020B0604020202020204" pitchFamily="34" charset="0"/>
                          <a:cs typeface="Arial" panose="020B0604020202020204" pitchFamily="34" charset="0"/>
                        </a:rPr>
                        <a:t>F5</a:t>
                      </a:r>
                      <a:r>
                        <a:rPr lang="en-US" sz="800" baseline="0" dirty="0">
                          <a:solidFill>
                            <a:srgbClr val="D9D9D9"/>
                          </a:solidFill>
                          <a:latin typeface="Arial" panose="020B0604020202020204" pitchFamily="34" charset="0"/>
                          <a:cs typeface="Arial" panose="020B0604020202020204" pitchFamily="34" charset="0"/>
                        </a:rPr>
                        <a:t> </a:t>
                      </a:r>
                      <a:endParaRPr lang="en-US" sz="700" dirty="0"/>
                    </a:p>
                  </a:txBody>
                  <a:tcPr marL="62997" marR="31499" marT="44549" marB="14850" anchor="ctr">
                    <a:solidFill>
                      <a:schemeClr val="tx1">
                        <a:lumMod val="95000"/>
                        <a:lumOff val="5000"/>
                      </a:schemeClr>
                    </a:solidFill>
                  </a:tcPr>
                </a:tc>
                <a:extLst>
                  <a:ext uri="{0D108BD9-81ED-4DB2-BD59-A6C34878D82A}">
                    <a16:rowId xmlns:a16="http://schemas.microsoft.com/office/drawing/2014/main" val="10006"/>
                  </a:ext>
                </a:extLst>
              </a:tr>
              <a:tr h="257047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When you are ready to have your poster printed go online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and click on the "</a:t>
                      </a:r>
                      <a:r>
                        <a:rPr lang="en-US" sz="800" noProof="0" dirty="0">
                          <a:solidFill>
                            <a:srgbClr val="FFC000"/>
                          </a:solidFill>
                          <a:latin typeface="Arial"/>
                          <a:cs typeface="Arial"/>
                        </a:rPr>
                        <a:t>Order Your Poster</a:t>
                      </a:r>
                      <a:r>
                        <a:rPr lang="en-US" sz="8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800" noProof="0" dirty="0">
                          <a:solidFill>
                            <a:srgbClr val="D9D9D9"/>
                          </a:solidFill>
                          <a:latin typeface="Arial"/>
                          <a:cs typeface="Arial"/>
                        </a:rPr>
                      </a:br>
                      <a:r>
                        <a:rPr lang="en-US" sz="800" noProof="0" dirty="0">
                          <a:solidFill>
                            <a:srgbClr val="D9D9D9"/>
                          </a:solidFill>
                          <a:latin typeface="Arial"/>
                          <a:cs typeface="Arial"/>
                        </a:rPr>
                        <a:t>Go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for more information.</a:t>
                      </a:r>
                    </a:p>
                  </a:txBody>
                  <a:tcPr marL="62997" marR="31499" marT="44549" marB="1485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40029">
                <a:tc gridSpan="3">
                  <a:txBody>
                    <a:bodyPr/>
                    <a:lstStyle/>
                    <a:p>
                      <a:endParaRPr lang="en-US" sz="800" dirty="0">
                        <a:solidFill>
                          <a:srgbClr val="1F3A4E"/>
                        </a:solidFill>
                      </a:endParaRPr>
                    </a:p>
                  </a:txBody>
                  <a:tcPr marL="62997" marR="31499" marT="44549" marB="1485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653921">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62997" marR="31499" marT="44549" marB="1485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dirty="0">
                          <a:solidFill>
                            <a:srgbClr val="D0D0D0"/>
                          </a:solidFill>
                          <a:latin typeface="Arial"/>
                          <a:cs typeface="Arial"/>
                        </a:rPr>
                        <a:t>For complete tutorials</a:t>
                      </a:r>
                      <a:r>
                        <a:rPr lang="en-US" sz="8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FFC000"/>
                          </a:solidFill>
                          <a:latin typeface="Arial"/>
                          <a:cs typeface="Arial"/>
                        </a:rPr>
                        <a:t>https://</a:t>
                      </a:r>
                      <a:r>
                        <a:rPr lang="en-US" sz="600" b="1" dirty="0" err="1">
                          <a:solidFill>
                            <a:srgbClr val="FFC000"/>
                          </a:solidFill>
                          <a:latin typeface="Arial"/>
                          <a:cs typeface="Arial"/>
                        </a:rPr>
                        <a:t>www.posterpresentations.com</a:t>
                      </a:r>
                      <a:r>
                        <a:rPr lang="en-US" sz="600" b="1" dirty="0">
                          <a:solidFill>
                            <a:srgbClr val="FFC000"/>
                          </a:solidFill>
                          <a:latin typeface="Arial"/>
                          <a:cs typeface="Arial"/>
                        </a:rPr>
                        <a:t>/</a:t>
                      </a:r>
                      <a:r>
                        <a:rPr lang="en-US" sz="600" b="1" dirty="0" err="1">
                          <a:solidFill>
                            <a:srgbClr val="FFC000"/>
                          </a:solidFill>
                          <a:latin typeface="Arial"/>
                          <a:cs typeface="Arial"/>
                        </a:rPr>
                        <a:t>helpdesk.html</a:t>
                      </a:r>
                      <a:endParaRPr lang="en-US" sz="600" dirty="0">
                        <a:solidFill>
                          <a:schemeClr val="bg1">
                            <a:lumMod val="85000"/>
                          </a:schemeClr>
                        </a:solidFill>
                        <a:latin typeface="Arial"/>
                        <a:cs typeface="Arial"/>
                      </a:endParaRPr>
                    </a:p>
                  </a:txBody>
                  <a:tcPr marL="62997" marR="31499" marT="44549" marB="1485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14918" y="3666"/>
            <a:ext cx="15124239" cy="1338190"/>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98"/>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498"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756093" rtl="0" eaLnBrk="1" latinLnBrk="0" hangingPunct="1">
        <a:spcBef>
          <a:spcPct val="0"/>
        </a:spcBef>
        <a:buNone/>
        <a:defRPr sz="1516" kern="1200">
          <a:solidFill>
            <a:schemeClr val="bg1"/>
          </a:solidFill>
          <a:latin typeface="Trebuchet MS" pitchFamily="34" charset="0"/>
          <a:ea typeface="+mj-ea"/>
          <a:cs typeface="+mj-cs"/>
        </a:defRPr>
      </a:lvl1pPr>
    </p:titleStyle>
    <p:bodyStyle>
      <a:lvl1pPr marL="283535" indent="-283535" algn="l" defTabSz="756093" rtl="0" eaLnBrk="1" latinLnBrk="0" hangingPunct="1">
        <a:spcBef>
          <a:spcPct val="20000"/>
        </a:spcBef>
        <a:buFont typeface="Arial" pitchFamily="34" charset="0"/>
        <a:buChar char="•"/>
        <a:defRPr sz="2653" kern="1200">
          <a:solidFill>
            <a:schemeClr val="tx1"/>
          </a:solidFill>
          <a:latin typeface="+mn-lt"/>
          <a:ea typeface="+mn-ea"/>
          <a:cs typeface="+mn-cs"/>
        </a:defRPr>
      </a:lvl1pPr>
      <a:lvl2pPr marL="614326" indent="-236279" algn="l" defTabSz="756093" rtl="0" eaLnBrk="1" latinLnBrk="0" hangingPunct="1">
        <a:spcBef>
          <a:spcPct val="20000"/>
        </a:spcBef>
        <a:buFont typeface="Arial" pitchFamily="34" charset="0"/>
        <a:buChar char="–"/>
        <a:defRPr sz="2326" kern="1200">
          <a:solidFill>
            <a:schemeClr val="tx1"/>
          </a:solidFill>
          <a:latin typeface="+mn-lt"/>
          <a:ea typeface="+mn-ea"/>
          <a:cs typeface="+mn-cs"/>
        </a:defRPr>
      </a:lvl2pPr>
      <a:lvl3pPr marL="945116" indent="-189023" algn="l" defTabSz="756093" rtl="0" eaLnBrk="1" latinLnBrk="0" hangingPunct="1">
        <a:spcBef>
          <a:spcPct val="20000"/>
        </a:spcBef>
        <a:buFont typeface="Arial" pitchFamily="34" charset="0"/>
        <a:buChar char="•"/>
        <a:defRPr sz="1999" kern="1200">
          <a:solidFill>
            <a:schemeClr val="tx1"/>
          </a:solidFill>
          <a:latin typeface="+mn-lt"/>
          <a:ea typeface="+mn-ea"/>
          <a:cs typeface="+mn-cs"/>
        </a:defRPr>
      </a:lvl3pPr>
      <a:lvl4pPr marL="1323163"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4pPr>
      <a:lvl5pPr marL="170120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5pPr>
      <a:lvl6pPr marL="207925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6pPr>
      <a:lvl7pPr marL="2457302"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7pPr>
      <a:lvl8pPr marL="2835349"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8pPr>
      <a:lvl9pPr marL="3213396" indent="-189023" algn="l" defTabSz="756093" rtl="0" eaLnBrk="1" latinLnBrk="0" hangingPunct="1">
        <a:spcBef>
          <a:spcPct val="20000"/>
        </a:spcBef>
        <a:buFont typeface="Arial" pitchFamily="34" charset="0"/>
        <a:buChar char="•"/>
        <a:defRPr sz="1654" kern="1200">
          <a:solidFill>
            <a:schemeClr val="tx1"/>
          </a:solidFill>
          <a:latin typeface="+mn-lt"/>
          <a:ea typeface="+mn-ea"/>
          <a:cs typeface="+mn-cs"/>
        </a:defRPr>
      </a:lvl9pPr>
    </p:bodyStyle>
    <p:otherStyle>
      <a:defPPr>
        <a:defRPr lang="en-US"/>
      </a:defPPr>
      <a:lvl1pPr marL="0" algn="l" defTabSz="756093" rtl="0" eaLnBrk="1" latinLnBrk="0" hangingPunct="1">
        <a:defRPr sz="1482" kern="1200">
          <a:solidFill>
            <a:schemeClr val="tx1"/>
          </a:solidFill>
          <a:latin typeface="+mn-lt"/>
          <a:ea typeface="+mn-ea"/>
          <a:cs typeface="+mn-cs"/>
        </a:defRPr>
      </a:lvl1pPr>
      <a:lvl2pPr marL="378046" algn="l" defTabSz="756093" rtl="0" eaLnBrk="1" latinLnBrk="0" hangingPunct="1">
        <a:defRPr sz="1482" kern="1200">
          <a:solidFill>
            <a:schemeClr val="tx1"/>
          </a:solidFill>
          <a:latin typeface="+mn-lt"/>
          <a:ea typeface="+mn-ea"/>
          <a:cs typeface="+mn-cs"/>
        </a:defRPr>
      </a:lvl2pPr>
      <a:lvl3pPr marL="756093" algn="l" defTabSz="756093" rtl="0" eaLnBrk="1" latinLnBrk="0" hangingPunct="1">
        <a:defRPr sz="1482" kern="1200">
          <a:solidFill>
            <a:schemeClr val="tx1"/>
          </a:solidFill>
          <a:latin typeface="+mn-lt"/>
          <a:ea typeface="+mn-ea"/>
          <a:cs typeface="+mn-cs"/>
        </a:defRPr>
      </a:lvl3pPr>
      <a:lvl4pPr marL="1134139" algn="l" defTabSz="756093" rtl="0" eaLnBrk="1" latinLnBrk="0" hangingPunct="1">
        <a:defRPr sz="1482" kern="1200">
          <a:solidFill>
            <a:schemeClr val="tx1"/>
          </a:solidFill>
          <a:latin typeface="+mn-lt"/>
          <a:ea typeface="+mn-ea"/>
          <a:cs typeface="+mn-cs"/>
        </a:defRPr>
      </a:lvl4pPr>
      <a:lvl5pPr marL="1512186" algn="l" defTabSz="756093" rtl="0" eaLnBrk="1" latinLnBrk="0" hangingPunct="1">
        <a:defRPr sz="1482" kern="1200">
          <a:solidFill>
            <a:schemeClr val="tx1"/>
          </a:solidFill>
          <a:latin typeface="+mn-lt"/>
          <a:ea typeface="+mn-ea"/>
          <a:cs typeface="+mn-cs"/>
        </a:defRPr>
      </a:lvl5pPr>
      <a:lvl6pPr marL="1890233" algn="l" defTabSz="756093" rtl="0" eaLnBrk="1" latinLnBrk="0" hangingPunct="1">
        <a:defRPr sz="1482" kern="1200">
          <a:solidFill>
            <a:schemeClr val="tx1"/>
          </a:solidFill>
          <a:latin typeface="+mn-lt"/>
          <a:ea typeface="+mn-ea"/>
          <a:cs typeface="+mn-cs"/>
        </a:defRPr>
      </a:lvl6pPr>
      <a:lvl7pPr marL="2268280" algn="l" defTabSz="756093" rtl="0" eaLnBrk="1" latinLnBrk="0" hangingPunct="1">
        <a:defRPr sz="1482" kern="1200">
          <a:solidFill>
            <a:schemeClr val="tx1"/>
          </a:solidFill>
          <a:latin typeface="+mn-lt"/>
          <a:ea typeface="+mn-ea"/>
          <a:cs typeface="+mn-cs"/>
        </a:defRPr>
      </a:lvl7pPr>
      <a:lvl8pPr marL="2646326" algn="l" defTabSz="756093" rtl="0" eaLnBrk="1" latinLnBrk="0" hangingPunct="1">
        <a:defRPr sz="1482" kern="1200">
          <a:solidFill>
            <a:schemeClr val="tx1"/>
          </a:solidFill>
          <a:latin typeface="+mn-lt"/>
          <a:ea typeface="+mn-ea"/>
          <a:cs typeface="+mn-cs"/>
        </a:defRPr>
      </a:lvl8pPr>
      <a:lvl9pPr marL="3024373" algn="l" defTabSz="756093" rtl="0" eaLnBrk="1" latinLnBrk="0" hangingPunct="1">
        <a:defRPr sz="1482"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368" userDrawn="1">
          <p15:clr>
            <a:srgbClr val="F26B43"/>
          </p15:clr>
        </p15:guide>
        <p15:guide id="2" pos="2381" userDrawn="1">
          <p15:clr>
            <a:srgbClr val="F26B43"/>
          </p15:clr>
        </p15:guide>
        <p15:guide id="3" pos="7134"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1039456" y="569242"/>
            <a:ext cx="13040440" cy="2066589"/>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1039456" y="2846200"/>
            <a:ext cx="13040440"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1039455" y="9909728"/>
            <a:ext cx="3401854" cy="569240"/>
          </a:xfrm>
          <a:prstGeom prst="rect">
            <a:avLst/>
          </a:prstGeom>
        </p:spPr>
        <p:txBody>
          <a:bodyPr vert="horz" lIns="91440" tIns="45720" rIns="91440" bIns="45720" rtlCol="0" anchor="ctr"/>
          <a:lstStyle>
            <a:lvl1pPr algn="l">
              <a:defRPr sz="744">
                <a:solidFill>
                  <a:schemeClr val="tx1">
                    <a:tint val="82000"/>
                  </a:schemeClr>
                </a:solidFill>
              </a:defRPr>
            </a:lvl1p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5008285" y="9909728"/>
            <a:ext cx="5102781" cy="569240"/>
          </a:xfrm>
          <a:prstGeom prst="rect">
            <a:avLst/>
          </a:prstGeom>
        </p:spPr>
        <p:txBody>
          <a:bodyPr vert="horz" lIns="91440" tIns="45720" rIns="91440" bIns="45720" rtlCol="0" anchor="ctr"/>
          <a:lstStyle>
            <a:lvl1pPr algn="ctr">
              <a:defRPr sz="744">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10678041" y="9909728"/>
            <a:ext cx="3401854" cy="569240"/>
          </a:xfrm>
          <a:prstGeom prst="rect">
            <a:avLst/>
          </a:prstGeom>
        </p:spPr>
        <p:txBody>
          <a:bodyPr vert="horz" lIns="91440" tIns="45720" rIns="91440" bIns="45720" rtlCol="0" anchor="ctr"/>
          <a:lstStyle>
            <a:lvl1pPr algn="r">
              <a:defRPr sz="744">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567098" rtl="0" eaLnBrk="1" latinLnBrk="0" hangingPunct="1">
        <a:lnSpc>
          <a:spcPct val="90000"/>
        </a:lnSpc>
        <a:spcBef>
          <a:spcPct val="0"/>
        </a:spcBef>
        <a:buNone/>
        <a:defRPr sz="2729" kern="1200">
          <a:solidFill>
            <a:schemeClr val="tx1"/>
          </a:solidFill>
          <a:latin typeface="+mj-lt"/>
          <a:ea typeface="+mj-ea"/>
          <a:cs typeface="+mj-cs"/>
        </a:defRPr>
      </a:lvl1pPr>
    </p:titleStyle>
    <p:bodyStyle>
      <a:lvl1pPr marL="141775" indent="-141775" algn="l" defTabSz="567098" rtl="0" eaLnBrk="1" latinLnBrk="0" hangingPunct="1">
        <a:lnSpc>
          <a:spcPct val="90000"/>
        </a:lnSpc>
        <a:spcBef>
          <a:spcPts val="620"/>
        </a:spcBef>
        <a:buFont typeface="Arial" panose="020B0604020202020204" pitchFamily="34" charset="0"/>
        <a:buChar char="•"/>
        <a:defRPr sz="1736" kern="1200">
          <a:solidFill>
            <a:schemeClr val="tx1"/>
          </a:solidFill>
          <a:latin typeface="+mn-lt"/>
          <a:ea typeface="+mn-ea"/>
          <a:cs typeface="+mn-cs"/>
        </a:defRPr>
      </a:lvl1pPr>
      <a:lvl2pPr marL="425324" indent="-141775" algn="l" defTabSz="567098" rtl="0" eaLnBrk="1" latinLnBrk="0" hangingPunct="1">
        <a:lnSpc>
          <a:spcPct val="90000"/>
        </a:lnSpc>
        <a:spcBef>
          <a:spcPts val="310"/>
        </a:spcBef>
        <a:buFont typeface="Arial" panose="020B0604020202020204" pitchFamily="34" charset="0"/>
        <a:buChar char="•"/>
        <a:defRPr sz="1489" kern="1200">
          <a:solidFill>
            <a:schemeClr val="tx1"/>
          </a:solidFill>
          <a:latin typeface="+mn-lt"/>
          <a:ea typeface="+mn-ea"/>
          <a:cs typeface="+mn-cs"/>
        </a:defRPr>
      </a:lvl2pPr>
      <a:lvl3pPr marL="708873" indent="-141775" algn="l" defTabSz="567098" rtl="0" eaLnBrk="1" latinLnBrk="0" hangingPunct="1">
        <a:lnSpc>
          <a:spcPct val="90000"/>
        </a:lnSpc>
        <a:spcBef>
          <a:spcPts val="310"/>
        </a:spcBef>
        <a:buFont typeface="Arial" panose="020B0604020202020204" pitchFamily="34" charset="0"/>
        <a:buChar char="•"/>
        <a:defRPr sz="1240" kern="1200">
          <a:solidFill>
            <a:schemeClr val="tx1"/>
          </a:solidFill>
          <a:latin typeface="+mn-lt"/>
          <a:ea typeface="+mn-ea"/>
          <a:cs typeface="+mn-cs"/>
        </a:defRPr>
      </a:lvl3pPr>
      <a:lvl4pPr marL="992422" indent="-141775" algn="l" defTabSz="567098" rtl="0" eaLnBrk="1" latinLnBrk="0" hangingPunct="1">
        <a:lnSpc>
          <a:spcPct val="90000"/>
        </a:lnSpc>
        <a:spcBef>
          <a:spcPts val="310"/>
        </a:spcBef>
        <a:buFont typeface="Arial" panose="020B0604020202020204" pitchFamily="34" charset="0"/>
        <a:buChar char="•"/>
        <a:defRPr sz="1117" kern="1200">
          <a:solidFill>
            <a:schemeClr val="tx1"/>
          </a:solidFill>
          <a:latin typeface="+mn-lt"/>
          <a:ea typeface="+mn-ea"/>
          <a:cs typeface="+mn-cs"/>
        </a:defRPr>
      </a:lvl4pPr>
      <a:lvl5pPr marL="1275971" indent="-141775" algn="l" defTabSz="567098" rtl="0" eaLnBrk="1" latinLnBrk="0" hangingPunct="1">
        <a:lnSpc>
          <a:spcPct val="90000"/>
        </a:lnSpc>
        <a:spcBef>
          <a:spcPts val="310"/>
        </a:spcBef>
        <a:buFont typeface="Arial" panose="020B0604020202020204" pitchFamily="34" charset="0"/>
        <a:buChar char="•"/>
        <a:defRPr sz="1117" kern="1200">
          <a:solidFill>
            <a:schemeClr val="tx1"/>
          </a:solidFill>
          <a:latin typeface="+mn-lt"/>
          <a:ea typeface="+mn-ea"/>
          <a:cs typeface="+mn-cs"/>
        </a:defRPr>
      </a:lvl5pPr>
      <a:lvl6pPr marL="1559520" indent="-141775" algn="l" defTabSz="567098" rtl="0" eaLnBrk="1" latinLnBrk="0" hangingPunct="1">
        <a:lnSpc>
          <a:spcPct val="90000"/>
        </a:lnSpc>
        <a:spcBef>
          <a:spcPts val="310"/>
        </a:spcBef>
        <a:buFont typeface="Arial" panose="020B0604020202020204" pitchFamily="34" charset="0"/>
        <a:buChar char="•"/>
        <a:defRPr sz="1117" kern="1200">
          <a:solidFill>
            <a:schemeClr val="tx1"/>
          </a:solidFill>
          <a:latin typeface="+mn-lt"/>
          <a:ea typeface="+mn-ea"/>
          <a:cs typeface="+mn-cs"/>
        </a:defRPr>
      </a:lvl6pPr>
      <a:lvl7pPr marL="1843069" indent="-141775" algn="l" defTabSz="567098" rtl="0" eaLnBrk="1" latinLnBrk="0" hangingPunct="1">
        <a:lnSpc>
          <a:spcPct val="90000"/>
        </a:lnSpc>
        <a:spcBef>
          <a:spcPts val="310"/>
        </a:spcBef>
        <a:buFont typeface="Arial" panose="020B0604020202020204" pitchFamily="34" charset="0"/>
        <a:buChar char="•"/>
        <a:defRPr sz="1117" kern="1200">
          <a:solidFill>
            <a:schemeClr val="tx1"/>
          </a:solidFill>
          <a:latin typeface="+mn-lt"/>
          <a:ea typeface="+mn-ea"/>
          <a:cs typeface="+mn-cs"/>
        </a:defRPr>
      </a:lvl7pPr>
      <a:lvl8pPr marL="2126618" indent="-141775" algn="l" defTabSz="567098" rtl="0" eaLnBrk="1" latinLnBrk="0" hangingPunct="1">
        <a:lnSpc>
          <a:spcPct val="90000"/>
        </a:lnSpc>
        <a:spcBef>
          <a:spcPts val="310"/>
        </a:spcBef>
        <a:buFont typeface="Arial" panose="020B0604020202020204" pitchFamily="34" charset="0"/>
        <a:buChar char="•"/>
        <a:defRPr sz="1117" kern="1200">
          <a:solidFill>
            <a:schemeClr val="tx1"/>
          </a:solidFill>
          <a:latin typeface="+mn-lt"/>
          <a:ea typeface="+mn-ea"/>
          <a:cs typeface="+mn-cs"/>
        </a:defRPr>
      </a:lvl8pPr>
      <a:lvl9pPr marL="2410167" indent="-141775" algn="l" defTabSz="567098" rtl="0" eaLnBrk="1" latinLnBrk="0" hangingPunct="1">
        <a:lnSpc>
          <a:spcPct val="90000"/>
        </a:lnSpc>
        <a:spcBef>
          <a:spcPts val="310"/>
        </a:spcBef>
        <a:buFont typeface="Arial" panose="020B0604020202020204" pitchFamily="34" charset="0"/>
        <a:buChar char="•"/>
        <a:defRPr sz="1117" kern="1200">
          <a:solidFill>
            <a:schemeClr val="tx1"/>
          </a:solidFill>
          <a:latin typeface="+mn-lt"/>
          <a:ea typeface="+mn-ea"/>
          <a:cs typeface="+mn-cs"/>
        </a:defRPr>
      </a:lvl9pPr>
    </p:bodyStyle>
    <p:otherStyle>
      <a:defPPr>
        <a:defRPr lang="en-US"/>
      </a:defPPr>
      <a:lvl1pPr marL="0" algn="l" defTabSz="567098" rtl="0" eaLnBrk="1" latinLnBrk="0" hangingPunct="1">
        <a:defRPr sz="1117" kern="1200">
          <a:solidFill>
            <a:schemeClr val="tx1"/>
          </a:solidFill>
          <a:latin typeface="+mn-lt"/>
          <a:ea typeface="+mn-ea"/>
          <a:cs typeface="+mn-cs"/>
        </a:defRPr>
      </a:lvl1pPr>
      <a:lvl2pPr marL="283549" algn="l" defTabSz="567098" rtl="0" eaLnBrk="1" latinLnBrk="0" hangingPunct="1">
        <a:defRPr sz="1117" kern="1200">
          <a:solidFill>
            <a:schemeClr val="tx1"/>
          </a:solidFill>
          <a:latin typeface="+mn-lt"/>
          <a:ea typeface="+mn-ea"/>
          <a:cs typeface="+mn-cs"/>
        </a:defRPr>
      </a:lvl2pPr>
      <a:lvl3pPr marL="567098" algn="l" defTabSz="567098" rtl="0" eaLnBrk="1" latinLnBrk="0" hangingPunct="1">
        <a:defRPr sz="1117" kern="1200">
          <a:solidFill>
            <a:schemeClr val="tx1"/>
          </a:solidFill>
          <a:latin typeface="+mn-lt"/>
          <a:ea typeface="+mn-ea"/>
          <a:cs typeface="+mn-cs"/>
        </a:defRPr>
      </a:lvl3pPr>
      <a:lvl4pPr marL="850647" algn="l" defTabSz="567098" rtl="0" eaLnBrk="1" latinLnBrk="0" hangingPunct="1">
        <a:defRPr sz="1117" kern="1200">
          <a:solidFill>
            <a:schemeClr val="tx1"/>
          </a:solidFill>
          <a:latin typeface="+mn-lt"/>
          <a:ea typeface="+mn-ea"/>
          <a:cs typeface="+mn-cs"/>
        </a:defRPr>
      </a:lvl4pPr>
      <a:lvl5pPr marL="1134196" algn="l" defTabSz="567098" rtl="0" eaLnBrk="1" latinLnBrk="0" hangingPunct="1">
        <a:defRPr sz="1117" kern="1200">
          <a:solidFill>
            <a:schemeClr val="tx1"/>
          </a:solidFill>
          <a:latin typeface="+mn-lt"/>
          <a:ea typeface="+mn-ea"/>
          <a:cs typeface="+mn-cs"/>
        </a:defRPr>
      </a:lvl5pPr>
      <a:lvl6pPr marL="1417746" algn="l" defTabSz="567098" rtl="0" eaLnBrk="1" latinLnBrk="0" hangingPunct="1">
        <a:defRPr sz="1117" kern="1200">
          <a:solidFill>
            <a:schemeClr val="tx1"/>
          </a:solidFill>
          <a:latin typeface="+mn-lt"/>
          <a:ea typeface="+mn-ea"/>
          <a:cs typeface="+mn-cs"/>
        </a:defRPr>
      </a:lvl6pPr>
      <a:lvl7pPr marL="1701295" algn="l" defTabSz="567098" rtl="0" eaLnBrk="1" latinLnBrk="0" hangingPunct="1">
        <a:defRPr sz="1117" kern="1200">
          <a:solidFill>
            <a:schemeClr val="tx1"/>
          </a:solidFill>
          <a:latin typeface="+mn-lt"/>
          <a:ea typeface="+mn-ea"/>
          <a:cs typeface="+mn-cs"/>
        </a:defRPr>
      </a:lvl7pPr>
      <a:lvl8pPr marL="1984844" algn="l" defTabSz="567098" rtl="0" eaLnBrk="1" latinLnBrk="0" hangingPunct="1">
        <a:defRPr sz="1117" kern="1200">
          <a:solidFill>
            <a:schemeClr val="tx1"/>
          </a:solidFill>
          <a:latin typeface="+mn-lt"/>
          <a:ea typeface="+mn-ea"/>
          <a:cs typeface="+mn-cs"/>
        </a:defRPr>
      </a:lvl8pPr>
      <a:lvl9pPr marL="2268393" algn="l" defTabSz="567098" rtl="0" eaLnBrk="1" latinLnBrk="0" hangingPunct="1">
        <a:defRPr sz="111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11/dom.15196" TargetMode="External"/><Relationship Id="rId13" Type="http://schemas.openxmlformats.org/officeDocument/2006/relationships/hyperlink" Target="https://www.diabetes.org.uk/about-us/about-the-charity/our-strategy/statistics" TargetMode="External"/><Relationship Id="rId18" Type="http://schemas.openxmlformats.org/officeDocument/2006/relationships/hyperlink" Target="https://doi.org/10.1038/s41598-024-52023-5" TargetMode="External"/><Relationship Id="rId3" Type="http://schemas.openxmlformats.org/officeDocument/2006/relationships/image" Target="../media/image11.png"/><Relationship Id="rId21" Type="http://schemas.openxmlformats.org/officeDocument/2006/relationships/hyperlink" Target="https://doi.org/10.1136/bmjdrc-2022-002971" TargetMode="External"/><Relationship Id="rId7" Type="http://schemas.openxmlformats.org/officeDocument/2006/relationships/image" Target="../media/image15.png"/><Relationship Id="rId12" Type="http://schemas.openxmlformats.org/officeDocument/2006/relationships/hyperlink" Target="https://doi.org/10.1136/bmjqs-2021-013613" TargetMode="External"/><Relationship Id="rId17" Type="http://schemas.openxmlformats.org/officeDocument/2006/relationships/hyperlink" Target="https://doi.org/10.2337/dc22-0368" TargetMode="External"/><Relationship Id="rId2" Type="http://schemas.openxmlformats.org/officeDocument/2006/relationships/image" Target="../media/image10.png"/><Relationship Id="rId16" Type="http://schemas.openxmlformats.org/officeDocument/2006/relationships/hyperlink" Target="https://doi.org/10.1016/S2213-8587(23)00223-1" TargetMode="External"/><Relationship Id="rId20" Type="http://schemas.openxmlformats.org/officeDocument/2006/relationships/hyperlink" Target="https://www.gov.uk/government/statistics/diabetes-profile-update-april-2026/diabetes-profile-statistical-commentary-april-2026" TargetMode="External"/><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hyperlink" Target="https://doi.org/10.1016/j.mayocp.2022.02.028" TargetMode="External"/><Relationship Id="rId24" Type="http://schemas.openxmlformats.org/officeDocument/2006/relationships/hyperlink" Target="https://doi.org/10.1007/s00125-022-05761-y" TargetMode="External"/><Relationship Id="rId5" Type="http://schemas.openxmlformats.org/officeDocument/2006/relationships/image" Target="../media/image13.png"/><Relationship Id="rId15" Type="http://schemas.openxmlformats.org/officeDocument/2006/relationships/hyperlink" Target="https://doi.org/10.1111/dom.14799" TargetMode="External"/><Relationship Id="rId23" Type="http://schemas.openxmlformats.org/officeDocument/2006/relationships/hyperlink" Target="https://doi.org/10.2144/fsoa-2022-0060" TargetMode="External"/><Relationship Id="rId10" Type="http://schemas.openxmlformats.org/officeDocument/2006/relationships/hyperlink" Target="https://doi.org/10.1007/s12325-024-02973-z" TargetMode="External"/><Relationship Id="rId19" Type="http://schemas.openxmlformats.org/officeDocument/2006/relationships/hyperlink" Target="https://www.gov.uk/government/statistics/diabetes-profile-update-march-2025/diabetes-profile-statistical-commentary-march-2025" TargetMode="External"/><Relationship Id="rId4" Type="http://schemas.openxmlformats.org/officeDocument/2006/relationships/image" Target="../media/image12.png"/><Relationship Id="rId9" Type="http://schemas.openxmlformats.org/officeDocument/2006/relationships/hyperlink" Target="https://doi.org/10.7554/elife.73138" TargetMode="External"/><Relationship Id="rId14" Type="http://schemas.openxmlformats.org/officeDocument/2006/relationships/hyperlink" Target="https://doi.org/10.2337/dc21-1512" TargetMode="External"/><Relationship Id="rId22" Type="http://schemas.openxmlformats.org/officeDocument/2006/relationships/hyperlink" Target="https://doi.org/10.1080/27697061.2024.24133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3372122" y="4866969"/>
            <a:ext cx="9133508" cy="2661154"/>
          </a:xfrm>
        </p:spPr>
        <p:txBody>
          <a:bodyPr>
            <a:noAutofit/>
          </a:bodyPr>
          <a:lstStyle/>
          <a:p>
            <a:pPr>
              <a:lnSpc>
                <a:spcPct val="100000"/>
              </a:lnSpc>
            </a:pPr>
            <a:br>
              <a:rPr lang="en-GB" sz="3200" b="1" dirty="0">
                <a:ea typeface="Aptos" panose="020B0004020202020204" pitchFamily="34" charset="0"/>
              </a:rPr>
            </a:br>
            <a:br>
              <a:rPr lang="en-GB" sz="3200" dirty="0"/>
            </a:br>
            <a:r>
              <a:rPr lang="en-GB" sz="3200" b="1" dirty="0">
                <a:latin typeface="Times New Roman" panose="02020603050405020304" pitchFamily="18" charset="0"/>
                <a:cs typeface="Times New Roman" panose="02020603050405020304" pitchFamily="18" charset="0"/>
              </a:rPr>
              <a:t>Student name: Sona Jandi Sila</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Student number: 2216032</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Module Code: LCHS7008</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Lecturer Name: Oluwadamilola Tayo</a:t>
            </a:r>
            <a:br>
              <a:rPr lang="en-GB" sz="3200" dirty="0"/>
            </a:br>
            <a:endParaRPr lang="en-GB" sz="32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932039" y="7753979"/>
            <a:ext cx="11444748" cy="1979956"/>
          </a:xfrm>
        </p:spPr>
        <p:txBody>
          <a:bodyPr>
            <a:normAutofit/>
          </a:bodyPr>
          <a:lstStyle/>
          <a:p>
            <a:pPr algn="just"/>
            <a:r>
              <a:rPr lang="en-GB" sz="2400" b="1" dirty="0">
                <a:latin typeface="Times New Roman" panose="02020603050405020304" pitchFamily="18" charset="0"/>
                <a:cs typeface="Times New Roman" panose="02020603050405020304" pitchFamily="18" charset="0"/>
              </a:rPr>
              <a:t>Acknowledgement of the use of AI tools</a:t>
            </a:r>
          </a:p>
          <a:p>
            <a:pPr algn="just"/>
            <a:r>
              <a:rPr lang="en-GB" sz="24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just"/>
            <a:endParaRPr lang="en-GB" sz="24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439616" y="1868168"/>
            <a:ext cx="9512709" cy="4031873"/>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PRACTICE BASED RESEARCH</a:t>
            </a:r>
          </a:p>
          <a:p>
            <a:pPr algn="ctr"/>
            <a:endParaRPr lang="en-GB" sz="3200" b="1" dirty="0">
              <a:latin typeface="Arial" panose="020B0604020202020204" pitchFamily="34" charset="0"/>
              <a:cs typeface="Arial" panose="020B0604020202020204" pitchFamily="34" charset="0"/>
            </a:endParaRPr>
          </a:p>
          <a:p>
            <a:pPr algn="ctr"/>
            <a:r>
              <a:rPr lang="en-GB" sz="3200" b="1" dirty="0">
                <a:effectLst/>
                <a:latin typeface="Times New Roman" panose="02020603050405020304" pitchFamily="18" charset="0"/>
                <a:ea typeface="Times New Roman" panose="02020603050405020304" pitchFamily="18" charset="0"/>
              </a:rPr>
              <a:t>The effectiveness of lifestyle interventions in improving glycaemic control among adults aged 18 years and above with type 2 diabetes in the UK (United Kingdom).</a:t>
            </a:r>
          </a:p>
          <a:p>
            <a:pPr algn="ctr"/>
            <a:endParaRPr lang="en-GB" sz="3200" b="1" dirty="0">
              <a:latin typeface="Arial" panose="020B0604020202020204" pitchFamily="34" charset="0"/>
              <a:cs typeface="Arial" panose="020B0604020202020204" pitchFamily="34" charset="0"/>
            </a:endParaRPr>
          </a:p>
          <a:p>
            <a:pPr algn="ctr"/>
            <a:endParaRPr lang="en-GB" sz="3200" b="1"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503" y="575010"/>
            <a:ext cx="2705568" cy="1082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269727" y="1641951"/>
            <a:ext cx="3216790" cy="1735581"/>
          </a:xfrm>
          <a:ln>
            <a:solidFill>
              <a:schemeClr val="tx1"/>
            </a:solidFill>
          </a:ln>
        </p:spPr>
        <p:txBody>
          <a:bodyPr/>
          <a:lstStyle/>
          <a:p>
            <a:pPr algn="just">
              <a:lnSpc>
                <a:spcPct val="150000"/>
              </a:lnSpc>
            </a:pPr>
            <a:endParaRPr lang="en-GB" sz="100" dirty="0">
              <a:ea typeface="Times New Roman" panose="02020603050405020304" pitchFamily="18" charset="0"/>
            </a:endParaRPr>
          </a:p>
          <a:p>
            <a:pPr algn="just">
              <a:lnSpc>
                <a:spcPct val="150000"/>
              </a:lnSpc>
            </a:pPr>
            <a:endParaRPr lang="en-GB" sz="8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rPr>
              <a:t>Type 2 diabetes is a condition under which the body experiences elevated blood sugar level due to lack of insulin (Diabetes UK, 2026; Prothero </a:t>
            </a:r>
            <a:r>
              <a:rPr lang="en-GB" sz="900" i="1" dirty="0">
                <a:effectLst/>
                <a:latin typeface="Times New Roman" panose="02020603050405020304" pitchFamily="18" charset="0"/>
                <a:ea typeface="Times New Roman" panose="02020603050405020304" pitchFamily="18" charset="0"/>
              </a:rPr>
              <a:t>et al.</a:t>
            </a:r>
            <a:r>
              <a:rPr lang="en-GB" sz="900" dirty="0">
                <a:effectLst/>
                <a:latin typeface="Times New Roman" panose="02020603050405020304" pitchFamily="18" charset="0"/>
                <a:ea typeface="Times New Roman" panose="02020603050405020304" pitchFamily="18" charset="0"/>
              </a:rPr>
              <a:t>, 2022; Han </a:t>
            </a:r>
            <a:r>
              <a:rPr lang="en-GB" sz="900" i="1" dirty="0">
                <a:effectLst/>
                <a:latin typeface="Times New Roman" panose="02020603050405020304" pitchFamily="18" charset="0"/>
                <a:ea typeface="Times New Roman" panose="02020603050405020304" pitchFamily="18" charset="0"/>
              </a:rPr>
              <a:t>et al.</a:t>
            </a:r>
            <a:r>
              <a:rPr lang="en-GB" sz="900" dirty="0">
                <a:effectLst/>
                <a:latin typeface="Times New Roman" panose="02020603050405020304" pitchFamily="18" charset="0"/>
                <a:ea typeface="Times New Roman" panose="02020603050405020304" pitchFamily="18" charset="0"/>
              </a:rPr>
              <a:t>, 2022). Glycaemic control is the management of blood sugar levels so that complications related to diabetes are avoided. </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1066286" y="1671447"/>
            <a:ext cx="1731050" cy="492434"/>
          </a:xfrm>
        </p:spPr>
        <p:txBody>
          <a:bodyPr/>
          <a:lstStyle/>
          <a:p>
            <a:r>
              <a:rPr lang="en-GB" sz="2000" dirty="0">
                <a:latin typeface="Times New Roman" panose="02020603050405020304" pitchFamily="18" charset="0"/>
                <a:cs typeface="Times New Roman" panose="02020603050405020304" pitchFamily="18"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890413" y="4748261"/>
            <a:ext cx="1729290" cy="1015655"/>
          </a:xfrm>
        </p:spPr>
        <p:txBody>
          <a:bodyPr/>
          <a:lstStyle/>
          <a:p>
            <a:pPr lvl="0">
              <a:lnSpc>
                <a:spcPct val="150000"/>
              </a:lnSpc>
            </a:pPr>
            <a:r>
              <a:rPr lang="en-GB" sz="2000" kern="0" dirty="0">
                <a:latin typeface="Times New Roman" panose="02020603050405020304" pitchFamily="18" charset="0"/>
                <a:cs typeface="Times New Roman" panose="02020603050405020304" pitchFamily="18" charset="0"/>
              </a:rPr>
              <a:t>Prevalence </a:t>
            </a:r>
          </a:p>
          <a:p>
            <a:endParaRPr lang="en-GB" sz="20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4078686" y="3613356"/>
            <a:ext cx="3194152" cy="5090346"/>
          </a:xfrm>
          <a:ln>
            <a:solidFill>
              <a:schemeClr val="tx1"/>
            </a:solidFill>
          </a:ln>
        </p:spPr>
        <p:txBody>
          <a:bodyPr/>
          <a:lstStyle/>
          <a:p>
            <a:pPr algn="just">
              <a:lnSpc>
                <a:spcPct val="150000"/>
              </a:lnSpc>
            </a:pPr>
            <a:endParaRPr lang="en-GB" sz="900" dirty="0">
              <a:ea typeface="Times New Roman" panose="02020603050405020304" pitchFamily="18" charset="0"/>
            </a:endParaRPr>
          </a:p>
          <a:p>
            <a:pPr algn="just">
              <a:lnSpc>
                <a:spcPct val="150000"/>
              </a:lnSpc>
            </a:pPr>
            <a:endParaRPr lang="en-GB" sz="900" dirty="0">
              <a:ea typeface="Times New Roman" panose="02020603050405020304" pitchFamily="18" charset="0"/>
            </a:endParaRPr>
          </a:p>
          <a:p>
            <a:pPr algn="just">
              <a:lnSpc>
                <a:spcPct val="150000"/>
              </a:lnSpc>
            </a:pPr>
            <a:endParaRPr lang="en-GB" sz="900" dirty="0">
              <a:ea typeface="Times New Roman" panose="02020603050405020304" pitchFamily="18" charset="0"/>
            </a:endParaRPr>
          </a:p>
          <a:p>
            <a:pPr algn="just">
              <a:lnSpc>
                <a:spcPct val="150000"/>
              </a:lnSpc>
            </a:pPr>
            <a:r>
              <a:rPr lang="en-GB" sz="900" dirty="0">
                <a:ea typeface="Times New Roman" panose="02020603050405020304" pitchFamily="18" charset="0"/>
              </a:rPr>
              <a:t>The research is conducted since type 2 diabetes has been one of the major causes of premature mortality in the UK. It has been realised that almost 22,001 individuals die every year due to diabetes (type 2) indicating the dangers of the same (Salama </a:t>
            </a:r>
            <a:r>
              <a:rPr lang="en-GB" sz="900" i="1" dirty="0">
                <a:ea typeface="Times New Roman" panose="02020603050405020304" pitchFamily="18" charset="0"/>
              </a:rPr>
              <a:t>et al.</a:t>
            </a:r>
            <a:r>
              <a:rPr lang="en-GB" sz="900" dirty="0">
                <a:ea typeface="Times New Roman" panose="02020603050405020304" pitchFamily="18" charset="0"/>
              </a:rPr>
              <a:t>, 2023). There is a presence of enough literature that suggests ways to control glycaemic levels using medication however there is a dearth of research stating that glycaemic levels can be controlling using lifestyle modifications as well. Research suggests that lifestyle modifications such as weight management, regular physical activities and healthy eating can help manage one’s glycaemic levels (Saenz </a:t>
            </a:r>
            <a:r>
              <a:rPr lang="en-GB" sz="900" i="1" dirty="0">
                <a:ea typeface="Times New Roman" panose="02020603050405020304" pitchFamily="18" charset="0"/>
              </a:rPr>
              <a:t>et al.</a:t>
            </a:r>
            <a:r>
              <a:rPr lang="en-GB" sz="900" dirty="0">
                <a:ea typeface="Times New Roman" panose="02020603050405020304" pitchFamily="18" charset="0"/>
              </a:rPr>
              <a:t>, 2025). Further research has also stated that lifestyle changes can improve insulin sensitivity which can also lower blood sugar levels in type 2 diabetes. This research is aimed at addressing the same so that the level of mortality is reduced and public concern regarding the same is addressed. The research uses secondary data to establish whether the information gathered regarding lifestyle modifications are valid or not.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4628831" y="3493581"/>
            <a:ext cx="2109268" cy="1039501"/>
          </a:xfrm>
        </p:spPr>
        <p:txBody>
          <a:bodyPr/>
          <a:lstStyle/>
          <a:p>
            <a:pPr lvl="0">
              <a:lnSpc>
                <a:spcPct val="150000"/>
              </a:lnSpc>
            </a:pPr>
            <a:r>
              <a:rPr lang="en-GB" sz="2000" kern="0" dirty="0">
                <a:latin typeface="Times New Roman" panose="02020603050405020304" pitchFamily="18" charset="0"/>
              </a:rPr>
              <a:t>Research rationale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7808098" y="6301292"/>
            <a:ext cx="3215599" cy="422069"/>
          </a:xfrm>
        </p:spPr>
        <p:txBody>
          <a:bodyPr/>
          <a:lstStyle/>
          <a:p>
            <a:pPr lvl="0">
              <a:lnSpc>
                <a:spcPct val="150000"/>
              </a:lnSpc>
            </a:pPr>
            <a:r>
              <a:rPr lang="en-GB" sz="2000" kern="0" dirty="0">
                <a:latin typeface="Times New Roman" panose="02020603050405020304" pitchFamily="18" charset="0"/>
              </a:rPr>
              <a:t>Research impact </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7808098" y="6301292"/>
            <a:ext cx="3213139" cy="3698421"/>
          </a:xfrm>
          <a:ln>
            <a:solidFill>
              <a:schemeClr val="tx1"/>
            </a:solidFill>
          </a:ln>
        </p:spPr>
        <p:txBody>
          <a:bodyPr/>
          <a:lstStyle/>
          <a:p>
            <a:pPr algn="just">
              <a:lnSpc>
                <a:spcPct val="150000"/>
              </a:lnSpc>
            </a:pPr>
            <a:endParaRPr lang="en-GB" sz="1050" dirty="0">
              <a:ea typeface="Times New Roman" panose="02020603050405020304" pitchFamily="18" charset="0"/>
            </a:endParaRPr>
          </a:p>
          <a:p>
            <a:pPr algn="just">
              <a:lnSpc>
                <a:spcPct val="150000"/>
              </a:lnSpc>
            </a:pPr>
            <a:r>
              <a:rPr lang="en-GB" sz="900" dirty="0">
                <a:ea typeface="Times New Roman" panose="02020603050405020304" pitchFamily="18" charset="0"/>
              </a:rPr>
              <a:t>The study shall use the research from other credible sources such as from journals, non-governmental and governmental bodies, etc. This shall be helpful since it will help in the comparing and contrasting of information so that biases are identified (Zhao </a:t>
            </a:r>
            <a:r>
              <a:rPr lang="en-GB" sz="900" i="1" dirty="0">
                <a:ea typeface="Times New Roman" panose="02020603050405020304" pitchFamily="18" charset="0"/>
              </a:rPr>
              <a:t>et al.</a:t>
            </a:r>
            <a:r>
              <a:rPr lang="en-GB" sz="900" dirty="0">
                <a:ea typeface="Times New Roman" panose="02020603050405020304" pitchFamily="18" charset="0"/>
              </a:rPr>
              <a:t>, 2022; </a:t>
            </a:r>
            <a:r>
              <a:rPr lang="en-GB" sz="900" dirty="0" err="1">
                <a:ea typeface="Times New Roman" panose="02020603050405020304" pitchFamily="18" charset="0"/>
              </a:rPr>
              <a:t>Boonpor</a:t>
            </a:r>
            <a:r>
              <a:rPr lang="en-GB" sz="900" dirty="0">
                <a:ea typeface="Times New Roman" panose="02020603050405020304" pitchFamily="18" charset="0"/>
              </a:rPr>
              <a:t> </a:t>
            </a:r>
            <a:r>
              <a:rPr lang="en-GB" sz="900" i="1" dirty="0">
                <a:ea typeface="Times New Roman" panose="02020603050405020304" pitchFamily="18" charset="0"/>
              </a:rPr>
              <a:t>et al.</a:t>
            </a:r>
            <a:r>
              <a:rPr lang="en-GB" sz="900" dirty="0">
                <a:ea typeface="Times New Roman" panose="02020603050405020304" pitchFamily="18" charset="0"/>
              </a:rPr>
              <a:t>, 2022; Li </a:t>
            </a:r>
            <a:r>
              <a:rPr lang="en-GB" sz="900" i="1" dirty="0">
                <a:ea typeface="Times New Roman" panose="02020603050405020304" pitchFamily="18" charset="0"/>
              </a:rPr>
              <a:t>et al.</a:t>
            </a:r>
            <a:r>
              <a:rPr lang="en-GB" sz="900" dirty="0">
                <a:ea typeface="Times New Roman" panose="02020603050405020304" pitchFamily="18" charset="0"/>
              </a:rPr>
              <a:t>, 2022). The impact of lifestyle-based interventions in the control of glycaemic levels shall help the ones suffering from type 2 diabetes make more informed decisions that shall be backed by evidence. The research can also help medical professionals in providing better advice to the patients of type 2 diabetes in the UK (Bell </a:t>
            </a:r>
            <a:r>
              <a:rPr lang="en-GB" sz="900" i="1" dirty="0">
                <a:ea typeface="Times New Roman" panose="02020603050405020304" pitchFamily="18" charset="0"/>
              </a:rPr>
              <a:t>et al.</a:t>
            </a:r>
            <a:r>
              <a:rPr lang="en-GB" sz="900" dirty="0">
                <a:ea typeface="Times New Roman" panose="02020603050405020304" pitchFamily="18" charset="0"/>
              </a:rPr>
              <a:t>, 2024; </a:t>
            </a:r>
            <a:r>
              <a:rPr lang="en-GB" sz="900" dirty="0" err="1">
                <a:ea typeface="Times New Roman" panose="02020603050405020304" pitchFamily="18" charset="0"/>
              </a:rPr>
              <a:t>Antal</a:t>
            </a:r>
            <a:r>
              <a:rPr lang="en-GB" sz="900" dirty="0">
                <a:ea typeface="Times New Roman" panose="02020603050405020304" pitchFamily="18" charset="0"/>
              </a:rPr>
              <a:t> </a:t>
            </a:r>
            <a:r>
              <a:rPr lang="en-GB" sz="900" i="1" dirty="0">
                <a:ea typeface="Times New Roman" panose="02020603050405020304" pitchFamily="18" charset="0"/>
              </a:rPr>
              <a:t>et al.</a:t>
            </a:r>
            <a:r>
              <a:rPr lang="en-GB" sz="900" dirty="0">
                <a:ea typeface="Times New Roman" panose="02020603050405020304" pitchFamily="18" charset="0"/>
              </a:rPr>
              <a:t>, 2022; </a:t>
            </a:r>
            <a:r>
              <a:rPr lang="en-GB" sz="900" dirty="0" err="1">
                <a:ea typeface="Times New Roman" panose="02020603050405020304" pitchFamily="18" charset="0"/>
              </a:rPr>
              <a:t>Kaptoge</a:t>
            </a:r>
            <a:r>
              <a:rPr lang="en-GB" sz="900" dirty="0">
                <a:ea typeface="Times New Roman" panose="02020603050405020304" pitchFamily="18" charset="0"/>
              </a:rPr>
              <a:t> </a:t>
            </a:r>
            <a:r>
              <a:rPr lang="en-GB" sz="900" i="1" dirty="0">
                <a:ea typeface="Times New Roman" panose="02020603050405020304" pitchFamily="18" charset="0"/>
              </a:rPr>
              <a:t>et al.</a:t>
            </a:r>
            <a:r>
              <a:rPr lang="en-GB" sz="900" dirty="0">
                <a:ea typeface="Times New Roman" panose="02020603050405020304" pitchFamily="18" charset="0"/>
              </a:rPr>
              <a:t>, 2023). Services or programmes can also be modified based on the conclusions of the research to better suit the needs of the UK-based patients.</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245740" y="4996300"/>
            <a:ext cx="3240777" cy="2726622"/>
          </a:xfrm>
          <a:ln>
            <a:solidFill>
              <a:schemeClr val="tx1"/>
            </a:solidFill>
          </a:ln>
        </p:spPr>
        <p:txBody>
          <a:bodyPr/>
          <a:lstStyle/>
          <a:p>
            <a:pPr algn="just">
              <a:lnSpc>
                <a:spcPct val="150000"/>
              </a:lnSpc>
            </a:pPr>
            <a:endParaRPr lang="en-GB" sz="800" dirty="0">
              <a:effectLst/>
              <a:latin typeface="Times New Roman" panose="02020603050405020304" pitchFamily="18" charset="0"/>
              <a:ea typeface="Times New Roman" panose="02020603050405020304" pitchFamily="18" charset="0"/>
            </a:endParaRPr>
          </a:p>
          <a:p>
            <a:pPr algn="just">
              <a:lnSpc>
                <a:spcPct val="150000"/>
              </a:lnSpc>
            </a:pPr>
            <a:r>
              <a:rPr lang="en-GB" sz="900" dirty="0">
                <a:effectLst/>
                <a:latin typeface="Times New Roman" panose="02020603050405020304" pitchFamily="18" charset="0"/>
                <a:ea typeface="Times New Roman" panose="02020603050405020304" pitchFamily="18" charset="0"/>
              </a:rPr>
              <a:t>As stated, almost 4.8 million adults in the UK are suffering from diabetes, and 89 per cent of them have type 2 diabetes (Office for Health Improvement &amp; Disparities, 2025; Idris </a:t>
            </a:r>
            <a:r>
              <a:rPr lang="en-GB" sz="900" i="1" dirty="0">
                <a:effectLst/>
                <a:latin typeface="Times New Roman" panose="02020603050405020304" pitchFamily="18" charset="0"/>
                <a:ea typeface="Times New Roman" panose="02020603050405020304" pitchFamily="18" charset="0"/>
              </a:rPr>
              <a:t>et al.</a:t>
            </a:r>
            <a:r>
              <a:rPr lang="en-GB" sz="900" dirty="0">
                <a:effectLst/>
                <a:latin typeface="Times New Roman" panose="02020603050405020304" pitchFamily="18" charset="0"/>
                <a:ea typeface="Times New Roman" panose="02020603050405020304" pitchFamily="18" charset="0"/>
              </a:rPr>
              <a:t>, 2022; </a:t>
            </a:r>
            <a:r>
              <a:rPr lang="en-GB" sz="900" dirty="0" err="1">
                <a:effectLst/>
                <a:latin typeface="Times New Roman" panose="02020603050405020304" pitchFamily="18" charset="0"/>
                <a:ea typeface="Times New Roman" panose="02020603050405020304" pitchFamily="18" charset="0"/>
              </a:rPr>
              <a:t>Lugner</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et al.</a:t>
            </a:r>
            <a:r>
              <a:rPr lang="en-GB" sz="900" dirty="0">
                <a:effectLst/>
                <a:latin typeface="Times New Roman" panose="02020603050405020304" pitchFamily="18" charset="0"/>
                <a:ea typeface="Times New Roman" panose="02020603050405020304" pitchFamily="18" charset="0"/>
              </a:rPr>
              <a:t>, 2024). It is also understood that almost 1.4 million individuals in the UK may be suffering from undiagnosed type 2 diabetes (Office for Health Improvement &amp; Disparities, 2026; </a:t>
            </a:r>
            <a:r>
              <a:rPr lang="en-GB" sz="900" dirty="0" err="1">
                <a:effectLst/>
                <a:latin typeface="Times New Roman" panose="02020603050405020304" pitchFamily="18" charset="0"/>
                <a:ea typeface="Times New Roman" panose="02020603050405020304" pitchFamily="18" charset="0"/>
              </a:rPr>
              <a:t>Carr</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et al.</a:t>
            </a:r>
            <a:r>
              <a:rPr lang="en-GB" sz="900" dirty="0">
                <a:effectLst/>
                <a:latin typeface="Times New Roman" panose="02020603050405020304" pitchFamily="18" charset="0"/>
                <a:ea typeface="Times New Roman" panose="02020603050405020304" pitchFamily="18" charset="0"/>
              </a:rPr>
              <a:t>, 2022). If patients fail to meet glycaemic targets, it can lead to an economic burden for almost 2,601 million GBP including productivity and complication costs (</a:t>
            </a:r>
            <a:r>
              <a:rPr lang="en-GB" sz="900" dirty="0" err="1">
                <a:effectLst/>
                <a:latin typeface="Times New Roman" panose="02020603050405020304" pitchFamily="18" charset="0"/>
                <a:ea typeface="Times New Roman" panose="02020603050405020304" pitchFamily="18" charset="0"/>
              </a:rPr>
              <a:t>Abrahami</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et al.</a:t>
            </a:r>
            <a:r>
              <a:rPr lang="en-GB" sz="900" dirty="0">
                <a:effectLst/>
                <a:latin typeface="Times New Roman" panose="02020603050405020304" pitchFamily="18" charset="0"/>
                <a:ea typeface="Times New Roman" panose="02020603050405020304" pitchFamily="18" charset="0"/>
              </a:rPr>
              <a:t>, 2023).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9672260" y="3770733"/>
            <a:ext cx="184731" cy="168957"/>
          </a:xfrm>
          <a:prstGeom prst="rect">
            <a:avLst/>
          </a:prstGeom>
          <a:noFill/>
        </p:spPr>
        <p:txBody>
          <a:bodyPr wrap="none" rtlCol="0">
            <a:spAutoFit/>
          </a:bodyPr>
          <a:lstStyle/>
          <a:p>
            <a:endParaRPr lang="en-GB" sz="498" dirty="0"/>
          </a:p>
        </p:txBody>
      </p:sp>
      <p:sp>
        <p:nvSpPr>
          <p:cNvPr id="17" name="Text Placeholder 4">
            <a:extLst>
              <a:ext uri="{FF2B5EF4-FFF2-40B4-BE49-F238E27FC236}">
                <a16:creationId xmlns:a16="http://schemas.microsoft.com/office/drawing/2014/main" id="{3BA4C1DE-E247-452D-8286-9476CEF4849D}"/>
              </a:ext>
            </a:extLst>
          </p:cNvPr>
          <p:cNvSpPr txBox="1">
            <a:spLocks/>
          </p:cNvSpPr>
          <p:nvPr/>
        </p:nvSpPr>
        <p:spPr>
          <a:xfrm>
            <a:off x="7808098" y="1641950"/>
            <a:ext cx="3215599" cy="4592812"/>
          </a:xfrm>
          <a:prstGeom prst="rect">
            <a:avLst/>
          </a:prstGeom>
          <a:ln>
            <a:solidFill>
              <a:schemeClr val="tx1"/>
            </a:solidFill>
          </a:ln>
        </p:spPr>
        <p:txBody>
          <a:bodyPr wrap="square" lIns="39378" tIns="39378" rIns="39378" bIns="39378"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ctr">
              <a:lnSpc>
                <a:spcPct val="150000"/>
              </a:lnSpc>
            </a:pPr>
            <a:r>
              <a:rPr lang="en-GB" sz="2000" b="1" u="sng" kern="0" dirty="0">
                <a:latin typeface="Times New Roman" panose="02020603050405020304" pitchFamily="18" charset="0"/>
              </a:rPr>
              <a:t>Research question, aims and objectives </a:t>
            </a:r>
            <a:endParaRPr lang="en-GB" sz="1050" dirty="0">
              <a:ea typeface="Times New Roman" panose="02020603050405020304" pitchFamily="18" charset="0"/>
            </a:endParaRPr>
          </a:p>
          <a:p>
            <a:pPr algn="just">
              <a:lnSpc>
                <a:spcPct val="150000"/>
              </a:lnSpc>
            </a:pPr>
            <a:r>
              <a:rPr lang="en-GB" sz="900" dirty="0">
                <a:ea typeface="Times New Roman" panose="02020603050405020304" pitchFamily="18" charset="0"/>
              </a:rPr>
              <a:t>The research question is how effectively are lifestyle interventions in improving glycaemic control among adults aged 18 years and above with Type 2 Diabetes in the UK?</a:t>
            </a:r>
          </a:p>
          <a:p>
            <a:pPr algn="just">
              <a:lnSpc>
                <a:spcPct val="150000"/>
              </a:lnSpc>
            </a:pPr>
            <a:r>
              <a:rPr lang="en-GB" sz="900" dirty="0">
                <a:ea typeface="Times New Roman" panose="02020603050405020304" pitchFamily="18" charset="0"/>
              </a:rPr>
              <a:t>The research aim is to systematically review and evaluate the effectiveness of lifestyle interventions in improving glycaemic control among adults aged 18 and above with Type 2 Diabetes in the UK.</a:t>
            </a:r>
          </a:p>
          <a:p>
            <a:pPr algn="just">
              <a:lnSpc>
                <a:spcPct val="150000"/>
              </a:lnSpc>
            </a:pPr>
            <a:r>
              <a:rPr lang="en-GB" sz="900" dirty="0">
                <a:ea typeface="Times New Roman" panose="02020603050405020304" pitchFamily="18" charset="0"/>
              </a:rPr>
              <a:t>The research objectives are to identify and review the different lifestyle interventions used to manage Type 2 Diabetes among adults in the UK. The objective is also to evaluate the effectiveness of lifestyle interventions in improving glycaemic control as measured by outcomes such as HbA1c levels. Another objective is to compare the impact of different lifestyle interventions on glycaemic control among adults with Type 2 Diabetes and to examine the evidence and implications of lifestyle interventions for the management of Type 2 Diabetes within the public health context. </a:t>
            </a:r>
          </a:p>
        </p:txBody>
      </p:sp>
      <p:sp>
        <p:nvSpPr>
          <p:cNvPr id="7" name="TextBox 6">
            <a:extLst>
              <a:ext uri="{FF2B5EF4-FFF2-40B4-BE49-F238E27FC236}">
                <a16:creationId xmlns:a16="http://schemas.microsoft.com/office/drawing/2014/main" id="{1E9F9B03-1F95-4AC9-97D8-2F9AB532902D}"/>
              </a:ext>
            </a:extLst>
          </p:cNvPr>
          <p:cNvSpPr txBox="1"/>
          <p:nvPr/>
        </p:nvSpPr>
        <p:spPr>
          <a:xfrm>
            <a:off x="1755058" y="176981"/>
            <a:ext cx="11031794" cy="960328"/>
          </a:xfrm>
          <a:prstGeom prst="rect">
            <a:avLst/>
          </a:prstGeom>
          <a:noFill/>
        </p:spPr>
        <p:txBody>
          <a:bodyPr wrap="square" rtlCol="0">
            <a:spAutoFit/>
          </a:bodyPr>
          <a:lstStyle/>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The effectiveness of lifestyle interventions in improving </a:t>
            </a:r>
            <a:r>
              <a:rPr lang="en-US" sz="2000" b="1" dirty="0" err="1">
                <a:solidFill>
                  <a:schemeClr val="bg1"/>
                </a:solidFill>
                <a:latin typeface="Times New Roman" panose="02020603050405020304" pitchFamily="18" charset="0"/>
                <a:cs typeface="Times New Roman" panose="02020603050405020304" pitchFamily="18" charset="0"/>
              </a:rPr>
              <a:t>glycaemic</a:t>
            </a:r>
            <a:r>
              <a:rPr lang="en-US" sz="2000" b="1" dirty="0">
                <a:solidFill>
                  <a:schemeClr val="bg1"/>
                </a:solidFill>
                <a:latin typeface="Times New Roman" panose="02020603050405020304" pitchFamily="18" charset="0"/>
                <a:cs typeface="Times New Roman" panose="02020603050405020304" pitchFamily="18" charset="0"/>
              </a:rPr>
              <a:t> control among adults aged 18 years and above with type 2 diabetes in the UK (United Kingdom).</a:t>
            </a:r>
            <a:endParaRPr lang="en-GB" sz="2000" b="1" dirty="0">
              <a:solidFill>
                <a:schemeClr val="bg1"/>
              </a:solidFill>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BE183C9F-05DD-45C8-9F7B-A3C592F32DAB}"/>
              </a:ext>
            </a:extLst>
          </p:cNvPr>
          <p:cNvPicPr>
            <a:picLocks noChangeAspect="1"/>
          </p:cNvPicPr>
          <p:nvPr/>
        </p:nvPicPr>
        <p:blipFill>
          <a:blip r:embed="rId2"/>
          <a:stretch>
            <a:fillRect/>
          </a:stretch>
        </p:blipFill>
        <p:spPr>
          <a:xfrm>
            <a:off x="258131" y="7744493"/>
            <a:ext cx="3254559" cy="2206028"/>
          </a:xfrm>
          <a:prstGeom prst="rect">
            <a:avLst/>
          </a:prstGeom>
          <a:ln>
            <a:solidFill>
              <a:schemeClr val="tx1"/>
            </a:solidFill>
          </a:ln>
        </p:spPr>
      </p:pic>
      <p:pic>
        <p:nvPicPr>
          <p:cNvPr id="27" name="Picture 26">
            <a:extLst>
              <a:ext uri="{FF2B5EF4-FFF2-40B4-BE49-F238E27FC236}">
                <a16:creationId xmlns:a16="http://schemas.microsoft.com/office/drawing/2014/main" id="{05DF4512-03D9-46D1-BEF6-B9BDB1B60DB5}"/>
              </a:ext>
            </a:extLst>
          </p:cNvPr>
          <p:cNvPicPr>
            <a:picLocks noChangeAspect="1"/>
          </p:cNvPicPr>
          <p:nvPr/>
        </p:nvPicPr>
        <p:blipFill>
          <a:blip r:embed="rId3"/>
          <a:stretch>
            <a:fillRect/>
          </a:stretch>
        </p:blipFill>
        <p:spPr>
          <a:xfrm>
            <a:off x="4102706" y="1641950"/>
            <a:ext cx="3215599" cy="1851631"/>
          </a:xfrm>
          <a:prstGeom prst="rect">
            <a:avLst/>
          </a:prstGeom>
          <a:ln>
            <a:solidFill>
              <a:schemeClr val="tx1"/>
            </a:solidFill>
          </a:ln>
        </p:spPr>
      </p:pic>
      <p:pic>
        <p:nvPicPr>
          <p:cNvPr id="29" name="Picture 28">
            <a:extLst>
              <a:ext uri="{FF2B5EF4-FFF2-40B4-BE49-F238E27FC236}">
                <a16:creationId xmlns:a16="http://schemas.microsoft.com/office/drawing/2014/main" id="{15707A28-61B5-43C1-B6DB-18E304DBA955}"/>
              </a:ext>
            </a:extLst>
          </p:cNvPr>
          <p:cNvPicPr>
            <a:picLocks noChangeAspect="1"/>
          </p:cNvPicPr>
          <p:nvPr/>
        </p:nvPicPr>
        <p:blipFill>
          <a:blip r:embed="rId4"/>
          <a:stretch>
            <a:fillRect/>
          </a:stretch>
        </p:blipFill>
        <p:spPr>
          <a:xfrm>
            <a:off x="269726" y="3324229"/>
            <a:ext cx="3225641" cy="1607966"/>
          </a:xfrm>
          <a:prstGeom prst="rect">
            <a:avLst/>
          </a:prstGeom>
          <a:ln>
            <a:solidFill>
              <a:schemeClr val="tx1"/>
            </a:solidFill>
          </a:ln>
        </p:spPr>
      </p:pic>
      <p:pic>
        <p:nvPicPr>
          <p:cNvPr id="32" name="Picture 31">
            <a:extLst>
              <a:ext uri="{FF2B5EF4-FFF2-40B4-BE49-F238E27FC236}">
                <a16:creationId xmlns:a16="http://schemas.microsoft.com/office/drawing/2014/main" id="{91A67F7F-19B9-443A-84D0-2AA3ECE03672}"/>
              </a:ext>
            </a:extLst>
          </p:cNvPr>
          <p:cNvPicPr>
            <a:picLocks noChangeAspect="1"/>
          </p:cNvPicPr>
          <p:nvPr/>
        </p:nvPicPr>
        <p:blipFill>
          <a:blip r:embed="rId5"/>
          <a:stretch>
            <a:fillRect/>
          </a:stretch>
        </p:blipFill>
        <p:spPr>
          <a:xfrm>
            <a:off x="4135903" y="8823477"/>
            <a:ext cx="3182402" cy="1176236"/>
          </a:xfrm>
          <a:prstGeom prst="rect">
            <a:avLst/>
          </a:prstGeom>
          <a:ln>
            <a:solidFill>
              <a:schemeClr val="tx1"/>
            </a:solidFill>
          </a:ln>
        </p:spPr>
      </p:pic>
      <p:pic>
        <p:nvPicPr>
          <p:cNvPr id="34" name="Picture 33">
            <a:extLst>
              <a:ext uri="{FF2B5EF4-FFF2-40B4-BE49-F238E27FC236}">
                <a16:creationId xmlns:a16="http://schemas.microsoft.com/office/drawing/2014/main" id="{18E05B2F-34D0-47B1-BECE-4E7491AB241D}"/>
              </a:ext>
            </a:extLst>
          </p:cNvPr>
          <p:cNvPicPr>
            <a:picLocks noChangeAspect="1"/>
          </p:cNvPicPr>
          <p:nvPr/>
        </p:nvPicPr>
        <p:blipFill>
          <a:blip r:embed="rId6"/>
          <a:stretch>
            <a:fillRect/>
          </a:stretch>
        </p:blipFill>
        <p:spPr>
          <a:xfrm>
            <a:off x="197770" y="85997"/>
            <a:ext cx="1557288" cy="1103740"/>
          </a:xfrm>
          <a:prstGeom prst="rect">
            <a:avLst/>
          </a:prstGeom>
        </p:spPr>
      </p:pic>
      <p:pic>
        <p:nvPicPr>
          <p:cNvPr id="36" name="Picture 35">
            <a:extLst>
              <a:ext uri="{FF2B5EF4-FFF2-40B4-BE49-F238E27FC236}">
                <a16:creationId xmlns:a16="http://schemas.microsoft.com/office/drawing/2014/main" id="{0C27526B-CCE7-4B11-842D-5A961EF3BD21}"/>
              </a:ext>
            </a:extLst>
          </p:cNvPr>
          <p:cNvPicPr>
            <a:picLocks noChangeAspect="1"/>
          </p:cNvPicPr>
          <p:nvPr/>
        </p:nvPicPr>
        <p:blipFill>
          <a:blip r:embed="rId7"/>
          <a:stretch>
            <a:fillRect/>
          </a:stretch>
        </p:blipFill>
        <p:spPr>
          <a:xfrm>
            <a:off x="12786852" y="85997"/>
            <a:ext cx="2018439" cy="1171577"/>
          </a:xfrm>
          <a:prstGeom prst="rect">
            <a:avLst/>
          </a:prstGeom>
        </p:spPr>
      </p:pic>
      <p:sp>
        <p:nvSpPr>
          <p:cNvPr id="11" name="Text Placeholder 10">
            <a:extLst>
              <a:ext uri="{FF2B5EF4-FFF2-40B4-BE49-F238E27FC236}">
                <a16:creationId xmlns:a16="http://schemas.microsoft.com/office/drawing/2014/main" id="{641D2C34-293C-4B53-82C7-EDF51BC826AE}"/>
              </a:ext>
            </a:extLst>
          </p:cNvPr>
          <p:cNvSpPr>
            <a:spLocks noGrp="1"/>
          </p:cNvSpPr>
          <p:nvPr>
            <p:ph type="body" sz="quarter" idx="30"/>
          </p:nvPr>
        </p:nvSpPr>
        <p:spPr>
          <a:xfrm>
            <a:off x="11513004" y="1526339"/>
            <a:ext cx="3462663" cy="8591055"/>
          </a:xfrm>
          <a:ln>
            <a:solidFill>
              <a:schemeClr val="tx1"/>
            </a:solidFill>
          </a:ln>
        </p:spPr>
        <p:txBody>
          <a:bodyPr/>
          <a:lstStyle/>
          <a:p>
            <a:pPr algn="ctr"/>
            <a:r>
              <a:rPr lang="en-GB" sz="2000" b="1" u="sng" kern="0" dirty="0">
                <a:latin typeface="Times New Roman" panose="02020603050405020304" pitchFamily="18" charset="0"/>
              </a:rPr>
              <a:t>References</a:t>
            </a:r>
          </a:p>
          <a:p>
            <a:pPr algn="just">
              <a:lnSpc>
                <a:spcPct val="150000"/>
              </a:lnSpc>
              <a:spcAft>
                <a:spcPts val="207"/>
              </a:spcAft>
            </a:pP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Abrahami</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D’Andrea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E., Yin, H., Kim, S.C., Paik, J.M., Wexler, 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Azoulay</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L. and Elisabetta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Patorno</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(2023) ‘Contemporary trends in the utilization of second‐line pharmacological therapies for type 2 diabetes in the United States and the United Kingdom’,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Diabetes, Obesity and Metabolism</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25(10), pp. 2980–2988.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8"/>
              </a:rPr>
              <a:t>https://doi.org/10.1111/dom.15196</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Antal</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B., McMahon, L.P., Sultan, S.F.,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Lithen</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 Wexler, D.J., Dickerson, B.,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Ratai</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E.-M. and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Mujica-Parodi</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L.R. (2022) ‘Type 2 diabetes mellitus accelerates brain aging and cognitive decline: Complementary findings from UK Biobank and meta-analyses’, </a:t>
            </a:r>
            <a:r>
              <a:rPr lang="en-GB" sz="500" i="1" dirty="0" err="1">
                <a:latin typeface="Times New Roman" panose="02020603050405020304" pitchFamily="18" charset="0"/>
                <a:ea typeface="Times New Roman" panose="02020603050405020304" pitchFamily="18" charset="0"/>
                <a:cs typeface="Times New Roman" panose="02020603050405020304" pitchFamily="18" charset="0"/>
              </a:rPr>
              <a:t>eLife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11.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9"/>
              </a:rPr>
              <a:t>https://doi.org/10.7554/elife.73138</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Bell, H., Collins, E.,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Deinega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Machell</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 Trent, 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Strzelecka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Braae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U.C.,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Dhatariya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D. and Saravanan, P. (2024) ‘PIONEER REAL UK: A Multi-Centre, Prospective, Real-World Study of Once-Daily Oral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Semaglutide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Use in Adults with Type 2 Diabetes’,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Advances in Therapy</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41(11), pp. 4266–4281.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0"/>
              </a:rPr>
              <a:t>https://doi.org/10.1007/s12325-024-02973-z</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Boonpor</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J., Ho, F.K., Gray, S.R. and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Celis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-Morales, C.A. (2022) ‘Association of Self-reported Walking Pace With Type 2 Diabetes Incidence in the UK Biobank Prospective Cohort Study’,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Mayo Clinic Proceedings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97(9), pp. 1631–1640.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1"/>
              </a:rPr>
              <a:t>https://doi.org/10.1016/j.mayocp.2022.02.028</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Carr</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M.J., Wright, A.K.,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Leelarathna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L., Thabit, H., Milne, N.,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Kanumilli</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N., Ashcroft, D.M. and Rutter, M.K. (2022) ‘Impact of COVID-19 restrictions on diabetes health checks and prescribing for people with type 2 diabetes: a UK-wide cohort study involving 618 161 people in primary care’,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BMJ Quality &amp; Safety</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31(7), p. bmjqs-2021-013613.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2"/>
              </a:rPr>
              <a:t>https://doi.org/10.1136/bmjqs-2021-013613</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Diabetes UK (2026)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How Many People in the UK Have diabetes?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Diabetes UK</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3"/>
              </a:rPr>
              <a:t>https://www.diabetes.org.uk/about-us/about-the-charity/our-strategy/statistics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(Accessed: 24 June 2026).</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Han, H., Cao, Y., Feng, C., Zheng, Y., Dhana, K., Zhu, S., Shang, C., Yuan, C. and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Zong</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G. (2022) ‘Association of a Healthy Lifestyle With All-Cause and Cause-Specific Mortality Among Individuals With Type 2 Diabetes: A Prospective Study in UK Biobank’,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Diabetes Care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45(2), pp. 319–329.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4"/>
              </a:rPr>
              <a:t>https://doi.org/10.2337/dc21-1512</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Idris, I., Zhang, R.,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Mamza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J.B., Ford, M., Morris, T., Banerjee, A. and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Khunti</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K. (2022) ‘Significant reduction in chronic kidney disease progression with sodium‐glucose cotransporter‐2 inhibitors compared to dipeptidyl peptidase‐4 inhibitors in adults with type 2 diabetes in a UK clinical setting: An observational outcomes study based on international guidelines for kidney disease’,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Diabetes, Obesity and Metabolism</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24(11), pp. 2138–2147.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5"/>
              </a:rPr>
              <a:t>https://doi.org/10.1111/dom.14799</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Kaptoge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S.,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Seshasai</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S., Sun, L., Walker, M., Bolton, T., Spackman, S.,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Ataklte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F.,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Willeit</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P., Bell, S., Burgess, S.,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Pennells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L., Altay, S.,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Assmann</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G., Ben-</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Shlomo</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Y., Best, L.,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Björkelund</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C., Blazer, D., Brenner, H., Brunner, E. and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Dagenais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G. (2023) ‘Life expectancy associated with different ages at diagnosis of type 2 diabetes in high-income countries: 23 million person-years of observation’,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The Lancet Diabetes &amp; Endocrinology</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11(10), pp. 731–742.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6"/>
              </a:rPr>
              <a:t>https://doi.org/10.1016/S2213-8587(23)00223-1</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Li, J., Glenn, A.J., Yang, Q., Ding, D., Zheng, L., Bao, W., Beasley, J., LeBlanc, E., Lo, K., Manson, J.E., Philips, L., Tinker, L. and Liu, S. (2022) ‘Dietary Protein Sources, Mediating Biomarkers, and Incidence of Type 2 Diabetes: Findings From the Women’s Health Initiative and the UK Biobank’,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Diabetes Care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45(8), pp. 1742–1753.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7"/>
              </a:rPr>
              <a:t>https://doi.org/10.2337/dc22-0368</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Lugner</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M.,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Rawshani</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Helleryd</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E. and Eliasson, B. (2024) ‘Identifying top ten predictors of type 2 diabetes through machine learning analysis of UK Biobank data’,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Scientific Reports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14(1).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8"/>
              </a:rPr>
              <a:t>https://doi.org/10.1038/s41598-024-52023-5</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Office for Health Improvement &amp; Disparities (2025)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Diabetes profile: Statistical commentary, March 2025</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GOV.UK</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19"/>
              </a:rPr>
              <a:t>https://www.gov.uk/government/statistics/diabetes-profile-update-march-2025/diabetes-profile-statistical-commentary-march-2025</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(Accessed: 24 June 2026).</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Office for Health Improvement &amp; Disparities (2026)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Diabetes profile: statistical commentary, April 2026</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GOV.UK</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20"/>
              </a:rPr>
              <a:t>https://www.gov.uk/government/statistics/diabetes-profile-update-april-2026/diabetes-profile-statistical-commentary-april-2026</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(Accessed: 24 June 2026).</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Prothero, L., Cartwright, M.,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Lorencatto</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F., Burr, J.M., Anderson, J., Gardner, P.,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Presseau</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J.,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Ivers</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N., Grimshaw, J.M. and Lawrenson, J.G. (2022) ‘Barriers and enablers to diabetic retinopathy screening: a cross-sectional survey of young adults with type 1 and type 2 diabetes in the UK’,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BMJ Open Diabetes Research &amp; Care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10(6), p. e002971.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21"/>
              </a:rPr>
              <a:t>https://doi.org/10.1136/bmjdrc-2022-002971</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Saenz, C., Salinas, M., Rothman, R.L. and White, R.O. (2025) ‘Personalized Lifestyle Modifications for Improved Metabolic Health: The Role of Cultural Sensitivity and Health Communication in Type 2 Diabetes Management’,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Journal of the American Nutrition Association</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44(3), pp. 1–14.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22"/>
              </a:rPr>
              <a:t>https://doi.org/10.1080/27697061.2024.2413368</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Salama, I.I., Sami, S.M., Salama, S.I., Abdel-Latif, G.A.,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Aboulghate</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Raslan</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H.M., Mohsen, A.,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Abdelmohsen</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A.M., El-</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Etreby</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L.A., Ibrahim, N.A., Fouad, W.A., El-</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Deeb</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S.E., Ibrahim, H.R.M.A., Hamed , M. and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Ganem</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M.M. (2023) ‘Impact of lifestyle modification on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glycemic</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control and cognitive function among Type II diabetes mellitus patients’, </a:t>
            </a:r>
            <a:r>
              <a:rPr lang="en-GB" sz="500" i="1" dirty="0">
                <a:latin typeface="Times New Roman" panose="02020603050405020304" pitchFamily="18" charset="0"/>
                <a:ea typeface="Times New Roman" panose="02020603050405020304" pitchFamily="18" charset="0"/>
                <a:cs typeface="Times New Roman" panose="02020603050405020304" pitchFamily="18" charset="0"/>
              </a:rPr>
              <a:t>Future Science OA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9(1).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23"/>
              </a:rPr>
              <a:t>https://doi.org/10.2144/fsoa-2022-0060</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Aft>
                <a:spcPts val="207"/>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Zhao, Y., Li, Y., Zhuang, Z., Song, Z., Wang, W., Huang, N., Dong, X., Xiao, W., Jia, J., Liu, Z., Li, D. and Huang, T. (2022) ‘Associations of </a:t>
            </a:r>
            <a:r>
              <a:rPr lang="en-GB" sz="500" dirty="0" err="1">
                <a:latin typeface="Times New Roman" panose="02020603050405020304" pitchFamily="18" charset="0"/>
                <a:ea typeface="Times New Roman" panose="02020603050405020304" pitchFamily="18" charset="0"/>
                <a:cs typeface="Times New Roman" panose="02020603050405020304" pitchFamily="18" charset="0"/>
              </a:rPr>
              <a:t>polysocial</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risk score, lifestyle and genetic factors with incident type 2 diabetes: a prospective cohort study’, </a:t>
            </a:r>
            <a:r>
              <a:rPr lang="en-GB" sz="500" i="1" dirty="0" err="1">
                <a:latin typeface="Times New Roman" panose="02020603050405020304" pitchFamily="18" charset="0"/>
                <a:ea typeface="Times New Roman" panose="02020603050405020304" pitchFamily="18" charset="0"/>
                <a:cs typeface="Times New Roman" panose="02020603050405020304" pitchFamily="18" charset="0"/>
              </a:rPr>
              <a:t>Diabetologia</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65(12), pp. 2056–2065. Available at: </a:t>
            </a:r>
            <a:r>
              <a:rPr lang="en-GB" sz="500" dirty="0">
                <a:latin typeface="Times New Roman" panose="02020603050405020304" pitchFamily="18" charset="0"/>
                <a:ea typeface="Times New Roman" panose="02020603050405020304" pitchFamily="18" charset="0"/>
                <a:cs typeface="Times New Roman" panose="02020603050405020304" pitchFamily="18" charset="0"/>
                <a:hlinkClick r:id="rId24"/>
              </a:rPr>
              <a:t>https://doi.org/10.1007/s00125-022-05761-y</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800" kern="0" dirty="0">
                <a:latin typeface="Times New Roman" panose="02020603050405020304" pitchFamily="18" charset="0"/>
              </a:rPr>
              <a:t>s</a:t>
            </a:r>
          </a:p>
          <a:p>
            <a:endParaRPr lang="en-GB"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TotalTime>
  <Words>2288</Words>
  <Application>Microsoft Office PowerPoint</Application>
  <PresentationFormat>Custom</PresentationFormat>
  <Paragraphs>45</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Sona Jandi Sila Student number: 2216032 Module Code: LCHS7008 Lecturer Name: Oluwadamilola Tayo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Sona Jandi</cp:lastModifiedBy>
  <cp:revision>132</cp:revision>
  <cp:lastPrinted>2015-06-29T17:31:11Z</cp:lastPrinted>
  <dcterms:created xsi:type="dcterms:W3CDTF">2012-02-03T19:11:35Z</dcterms:created>
  <dcterms:modified xsi:type="dcterms:W3CDTF">2026-07-03T10:17:28Z</dcterms:modified>
</cp:coreProperties>
</file>