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9" r:id="rId14"/>
    <p:sldId id="270" r:id="rId15"/>
    <p:sldId id="268" r:id="rId1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85FD72C-3E7E-2662-A2F3-1D5C70D5D7B9}" v="104" dt="2025-11-07T17:43:47.1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100" d="100"/>
          <a:sy n="100" d="100"/>
        </p:scale>
        <p:origin x="1032" y="9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ata3.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4.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ata5.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ata9.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7.png"/><Relationship Id="rId7" Type="http://schemas.openxmlformats.org/officeDocument/2006/relationships/image" Target="../media/image7.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38.svg"/></Relationships>
</file>

<file path=ppt/diagrams/_rels/data10.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40.svg"/></Relationships>
</file>

<file path=ppt/diagrams/_rels/drawing2.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rawing3.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5.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rawing9.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7.png"/><Relationship Id="rId7" Type="http://schemas.openxmlformats.org/officeDocument/2006/relationships/image" Target="../media/image7.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38.svg"/></Relationships>
</file>

<file path=ppt/diagrams/_rels/drawing10.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40.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F037C83B-A8A4-4523-BA16-43C72C3E1190}"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93D3857C-C6B4-41CD-AE32-14FBC32763B7}">
      <dgm:prSet/>
      <dgm:spPr/>
      <dgm:t>
        <a:bodyPr/>
        <a:lstStyle/>
        <a:p>
          <a:pPr rtl="0"/>
          <a:r>
            <a:rPr lang="en-US" dirty="0"/>
            <a:t>NHS App launched 2019</a:t>
          </a:r>
          <a:r>
            <a:rPr lang="en-US" dirty="0">
              <a:latin typeface="Trebuchet MS" panose="020B0603020202020204"/>
            </a:rPr>
            <a:t>  </a:t>
          </a:r>
          <a:r>
            <a:rPr lang="en-US" sz="1100" dirty="0">
              <a:solidFill>
                <a:srgbClr val="2C3E50"/>
              </a:solidFill>
              <a:latin typeface="Roboto"/>
              <a:ea typeface="Roboto"/>
              <a:cs typeface="Roboto"/>
            </a:rPr>
            <a:t>(NHS, 2021)</a:t>
          </a:r>
        </a:p>
      </dgm:t>
    </dgm:pt>
    <dgm:pt modelId="{743FA343-D23B-468D-BD89-F8460C6585A0}" type="parTrans" cxnId="{725DB440-8F7B-4F93-9F58-9F7B8D4C0CD8}">
      <dgm:prSet/>
      <dgm:spPr/>
      <dgm:t>
        <a:bodyPr/>
        <a:lstStyle/>
        <a:p>
          <a:endParaRPr lang="en-US"/>
        </a:p>
      </dgm:t>
    </dgm:pt>
    <dgm:pt modelId="{EA8987B6-39F9-45DA-A372-4CD2797CEB1C}" type="sibTrans" cxnId="{725DB440-8F7B-4F93-9F58-9F7B8D4C0CD8}">
      <dgm:prSet/>
      <dgm:spPr/>
      <dgm:t>
        <a:bodyPr/>
        <a:lstStyle/>
        <a:p>
          <a:endParaRPr lang="en-US"/>
        </a:p>
      </dgm:t>
    </dgm:pt>
    <dgm:pt modelId="{28485217-5D02-412F-856E-703FC08A08FB}">
      <dgm:prSet/>
      <dgm:spPr/>
      <dgm:t>
        <a:bodyPr/>
        <a:lstStyle/>
        <a:p>
          <a:r>
            <a:rPr lang="en-US" dirty="0"/>
            <a:t>Supports patient engagement and digital health delivery</a:t>
          </a:r>
        </a:p>
      </dgm:t>
    </dgm:pt>
    <dgm:pt modelId="{3004D91F-C6C7-4CDC-A85A-F15430C7FD41}" type="parTrans" cxnId="{F0104819-FA7C-49B2-ADD0-2A5069DFCB73}">
      <dgm:prSet/>
      <dgm:spPr/>
      <dgm:t>
        <a:bodyPr/>
        <a:lstStyle/>
        <a:p>
          <a:endParaRPr lang="en-US"/>
        </a:p>
      </dgm:t>
    </dgm:pt>
    <dgm:pt modelId="{93B47E21-13D7-4687-834C-CFAB3B02EF9F}" type="sibTrans" cxnId="{F0104819-FA7C-49B2-ADD0-2A5069DFCB73}">
      <dgm:prSet/>
      <dgm:spPr/>
      <dgm:t>
        <a:bodyPr/>
        <a:lstStyle/>
        <a:p>
          <a:endParaRPr lang="en-US"/>
        </a:p>
      </dgm:t>
    </dgm:pt>
    <dgm:pt modelId="{FCFCAFF1-0B4D-4DCA-932B-E9785C726050}">
      <dgm:prSet/>
      <dgm:spPr/>
      <dgm:t>
        <a:bodyPr/>
        <a:lstStyle/>
        <a:p>
          <a:pPr rtl="0"/>
          <a:r>
            <a:rPr lang="en-US" dirty="0"/>
            <a:t>Aim: evaluate impact across workforce, service delivery, patients, and communities</a:t>
          </a:r>
          <a:r>
            <a:rPr lang="en-US" dirty="0">
              <a:latin typeface="Trebuchet MS" panose="020B0603020202020204"/>
            </a:rPr>
            <a:t> </a:t>
          </a:r>
          <a:r>
            <a:rPr lang="en-US" sz="1100" dirty="0">
              <a:solidFill>
                <a:srgbClr val="2C3E50"/>
              </a:solidFill>
              <a:latin typeface="Roboto"/>
              <a:ea typeface="Roboto"/>
              <a:cs typeface="Roboto"/>
            </a:rPr>
            <a:t>(NHS Digital, n.d.)</a:t>
          </a:r>
        </a:p>
      </dgm:t>
    </dgm:pt>
    <dgm:pt modelId="{7A830885-D0A2-4681-81D1-17E267CE2DDF}" type="parTrans" cxnId="{393270A2-396F-484B-B9B4-F9488174C831}">
      <dgm:prSet/>
      <dgm:spPr/>
      <dgm:t>
        <a:bodyPr/>
        <a:lstStyle/>
        <a:p>
          <a:endParaRPr lang="en-US"/>
        </a:p>
      </dgm:t>
    </dgm:pt>
    <dgm:pt modelId="{976F73A2-A1F6-4EE6-A832-7600767DA03E}" type="sibTrans" cxnId="{393270A2-396F-484B-B9B4-F9488174C831}">
      <dgm:prSet/>
      <dgm:spPr/>
      <dgm:t>
        <a:bodyPr/>
        <a:lstStyle/>
        <a:p>
          <a:endParaRPr lang="en-US"/>
        </a:p>
      </dgm:t>
    </dgm:pt>
    <dgm:pt modelId="{6881A1DF-BE50-4FD3-8438-69DC08049D97}" type="pres">
      <dgm:prSet presAssocID="{F037C83B-A8A4-4523-BA16-43C72C3E1190}" presName="outerComposite" presStyleCnt="0">
        <dgm:presLayoutVars>
          <dgm:chMax val="5"/>
          <dgm:dir/>
          <dgm:resizeHandles val="exact"/>
        </dgm:presLayoutVars>
      </dgm:prSet>
      <dgm:spPr/>
    </dgm:pt>
    <dgm:pt modelId="{2D5F599F-A828-485E-8FA1-2C090E9B783A}" type="pres">
      <dgm:prSet presAssocID="{F037C83B-A8A4-4523-BA16-43C72C3E1190}" presName="dummyMaxCanvas" presStyleCnt="0">
        <dgm:presLayoutVars/>
      </dgm:prSet>
      <dgm:spPr/>
    </dgm:pt>
    <dgm:pt modelId="{86593D83-BE84-4FEA-B18E-FE039436C37C}" type="pres">
      <dgm:prSet presAssocID="{F037C83B-A8A4-4523-BA16-43C72C3E1190}" presName="ThreeNodes_1" presStyleLbl="node1" presStyleIdx="0" presStyleCnt="3">
        <dgm:presLayoutVars>
          <dgm:bulletEnabled val="1"/>
        </dgm:presLayoutVars>
      </dgm:prSet>
      <dgm:spPr/>
    </dgm:pt>
    <dgm:pt modelId="{81568262-7517-44C5-947E-AC6B6838785D}" type="pres">
      <dgm:prSet presAssocID="{F037C83B-A8A4-4523-BA16-43C72C3E1190}" presName="ThreeNodes_2" presStyleLbl="node1" presStyleIdx="1" presStyleCnt="3">
        <dgm:presLayoutVars>
          <dgm:bulletEnabled val="1"/>
        </dgm:presLayoutVars>
      </dgm:prSet>
      <dgm:spPr/>
    </dgm:pt>
    <dgm:pt modelId="{9A5F29CB-93C1-4401-BF6E-E1A08CF5F21D}" type="pres">
      <dgm:prSet presAssocID="{F037C83B-A8A4-4523-BA16-43C72C3E1190}" presName="ThreeNodes_3" presStyleLbl="node1" presStyleIdx="2" presStyleCnt="3">
        <dgm:presLayoutVars>
          <dgm:bulletEnabled val="1"/>
        </dgm:presLayoutVars>
      </dgm:prSet>
      <dgm:spPr/>
    </dgm:pt>
    <dgm:pt modelId="{ACC64D97-EEF8-49EA-BB43-EE079FAB5C8C}" type="pres">
      <dgm:prSet presAssocID="{F037C83B-A8A4-4523-BA16-43C72C3E1190}" presName="ThreeConn_1-2" presStyleLbl="fgAccFollowNode1" presStyleIdx="0" presStyleCnt="2">
        <dgm:presLayoutVars>
          <dgm:bulletEnabled val="1"/>
        </dgm:presLayoutVars>
      </dgm:prSet>
      <dgm:spPr/>
    </dgm:pt>
    <dgm:pt modelId="{54B0D0D0-C2F5-4C51-B12A-2D166EA3E223}" type="pres">
      <dgm:prSet presAssocID="{F037C83B-A8A4-4523-BA16-43C72C3E1190}" presName="ThreeConn_2-3" presStyleLbl="fgAccFollowNode1" presStyleIdx="1" presStyleCnt="2">
        <dgm:presLayoutVars>
          <dgm:bulletEnabled val="1"/>
        </dgm:presLayoutVars>
      </dgm:prSet>
      <dgm:spPr/>
    </dgm:pt>
    <dgm:pt modelId="{EC33C3C8-0E4D-46EA-B591-8CEC8FAA3274}" type="pres">
      <dgm:prSet presAssocID="{F037C83B-A8A4-4523-BA16-43C72C3E1190}" presName="ThreeNodes_1_text" presStyleLbl="node1" presStyleIdx="2" presStyleCnt="3">
        <dgm:presLayoutVars>
          <dgm:bulletEnabled val="1"/>
        </dgm:presLayoutVars>
      </dgm:prSet>
      <dgm:spPr/>
    </dgm:pt>
    <dgm:pt modelId="{F9187FB3-FDD3-4CD0-8105-4E302788AA99}" type="pres">
      <dgm:prSet presAssocID="{F037C83B-A8A4-4523-BA16-43C72C3E1190}" presName="ThreeNodes_2_text" presStyleLbl="node1" presStyleIdx="2" presStyleCnt="3">
        <dgm:presLayoutVars>
          <dgm:bulletEnabled val="1"/>
        </dgm:presLayoutVars>
      </dgm:prSet>
      <dgm:spPr/>
    </dgm:pt>
    <dgm:pt modelId="{A80E80C0-E15C-4E5F-9BA3-CD46DB7C1F9D}" type="pres">
      <dgm:prSet presAssocID="{F037C83B-A8A4-4523-BA16-43C72C3E1190}" presName="ThreeNodes_3_text" presStyleLbl="node1" presStyleIdx="2" presStyleCnt="3">
        <dgm:presLayoutVars>
          <dgm:bulletEnabled val="1"/>
        </dgm:presLayoutVars>
      </dgm:prSet>
      <dgm:spPr/>
    </dgm:pt>
  </dgm:ptLst>
  <dgm:cxnLst>
    <dgm:cxn modelId="{8CF04A00-18EC-429E-99C5-D87695FB2DF9}" type="presOf" srcId="{28485217-5D02-412F-856E-703FC08A08FB}" destId="{81568262-7517-44C5-947E-AC6B6838785D}" srcOrd="0" destOrd="0" presId="urn:microsoft.com/office/officeart/2005/8/layout/vProcess5"/>
    <dgm:cxn modelId="{B1D5E602-CD10-4278-A3EA-3D2DD965DA61}" type="presOf" srcId="{FCFCAFF1-0B4D-4DCA-932B-E9785C726050}" destId="{A80E80C0-E15C-4E5F-9BA3-CD46DB7C1F9D}" srcOrd="1" destOrd="0" presId="urn:microsoft.com/office/officeart/2005/8/layout/vProcess5"/>
    <dgm:cxn modelId="{F0104819-FA7C-49B2-ADD0-2A5069DFCB73}" srcId="{F037C83B-A8A4-4523-BA16-43C72C3E1190}" destId="{28485217-5D02-412F-856E-703FC08A08FB}" srcOrd="1" destOrd="0" parTransId="{3004D91F-C6C7-4CDC-A85A-F15430C7FD41}" sibTransId="{93B47E21-13D7-4687-834C-CFAB3B02EF9F}"/>
    <dgm:cxn modelId="{1DB5563C-09AC-47FA-90A8-CEC265682910}" type="presOf" srcId="{93D3857C-C6B4-41CD-AE32-14FBC32763B7}" destId="{EC33C3C8-0E4D-46EA-B591-8CEC8FAA3274}" srcOrd="1" destOrd="0" presId="urn:microsoft.com/office/officeart/2005/8/layout/vProcess5"/>
    <dgm:cxn modelId="{725DB440-8F7B-4F93-9F58-9F7B8D4C0CD8}" srcId="{F037C83B-A8A4-4523-BA16-43C72C3E1190}" destId="{93D3857C-C6B4-41CD-AE32-14FBC32763B7}" srcOrd="0" destOrd="0" parTransId="{743FA343-D23B-468D-BD89-F8460C6585A0}" sibTransId="{EA8987B6-39F9-45DA-A372-4CD2797CEB1C}"/>
    <dgm:cxn modelId="{797FF640-59CA-4ED7-A19C-D355071E886E}" type="presOf" srcId="{93D3857C-C6B4-41CD-AE32-14FBC32763B7}" destId="{86593D83-BE84-4FEA-B18E-FE039436C37C}" srcOrd="0" destOrd="0" presId="urn:microsoft.com/office/officeart/2005/8/layout/vProcess5"/>
    <dgm:cxn modelId="{2CB6DB48-DFB4-4C69-BF19-8422807441DB}" type="presOf" srcId="{28485217-5D02-412F-856E-703FC08A08FB}" destId="{F9187FB3-FDD3-4CD0-8105-4E302788AA99}" srcOrd="1" destOrd="0" presId="urn:microsoft.com/office/officeart/2005/8/layout/vProcess5"/>
    <dgm:cxn modelId="{A717F78F-C3E9-4E48-8B98-4D5B9EEC672F}" type="presOf" srcId="{F037C83B-A8A4-4523-BA16-43C72C3E1190}" destId="{6881A1DF-BE50-4FD3-8438-69DC08049D97}" srcOrd="0" destOrd="0" presId="urn:microsoft.com/office/officeart/2005/8/layout/vProcess5"/>
    <dgm:cxn modelId="{393270A2-396F-484B-B9B4-F9488174C831}" srcId="{F037C83B-A8A4-4523-BA16-43C72C3E1190}" destId="{FCFCAFF1-0B4D-4DCA-932B-E9785C726050}" srcOrd="2" destOrd="0" parTransId="{7A830885-D0A2-4681-81D1-17E267CE2DDF}" sibTransId="{976F73A2-A1F6-4EE6-A832-7600767DA03E}"/>
    <dgm:cxn modelId="{60BA39D4-6FB9-4F12-A44D-115DAC8E9D2A}" type="presOf" srcId="{FCFCAFF1-0B4D-4DCA-932B-E9785C726050}" destId="{9A5F29CB-93C1-4401-BF6E-E1A08CF5F21D}" srcOrd="0" destOrd="0" presId="urn:microsoft.com/office/officeart/2005/8/layout/vProcess5"/>
    <dgm:cxn modelId="{BEE812E2-5908-44CC-9B6F-00F744EE10FA}" type="presOf" srcId="{EA8987B6-39F9-45DA-A372-4CD2797CEB1C}" destId="{ACC64D97-EEF8-49EA-BB43-EE079FAB5C8C}" srcOrd="0" destOrd="0" presId="urn:microsoft.com/office/officeart/2005/8/layout/vProcess5"/>
    <dgm:cxn modelId="{CED5BEFB-EA5C-46D4-9B20-62C7E9F0524E}" type="presOf" srcId="{93B47E21-13D7-4687-834C-CFAB3B02EF9F}" destId="{54B0D0D0-C2F5-4C51-B12A-2D166EA3E223}" srcOrd="0" destOrd="0" presId="urn:microsoft.com/office/officeart/2005/8/layout/vProcess5"/>
    <dgm:cxn modelId="{60B1EAC6-178D-4C7A-86BD-8ED661911B12}" type="presParOf" srcId="{6881A1DF-BE50-4FD3-8438-69DC08049D97}" destId="{2D5F599F-A828-485E-8FA1-2C090E9B783A}" srcOrd="0" destOrd="0" presId="urn:microsoft.com/office/officeart/2005/8/layout/vProcess5"/>
    <dgm:cxn modelId="{F02D45C6-CD17-4A89-A92B-F97A17101268}" type="presParOf" srcId="{6881A1DF-BE50-4FD3-8438-69DC08049D97}" destId="{86593D83-BE84-4FEA-B18E-FE039436C37C}" srcOrd="1" destOrd="0" presId="urn:microsoft.com/office/officeart/2005/8/layout/vProcess5"/>
    <dgm:cxn modelId="{EF9EC7ED-8B21-4E77-9F28-DF7FA8100588}" type="presParOf" srcId="{6881A1DF-BE50-4FD3-8438-69DC08049D97}" destId="{81568262-7517-44C5-947E-AC6B6838785D}" srcOrd="2" destOrd="0" presId="urn:microsoft.com/office/officeart/2005/8/layout/vProcess5"/>
    <dgm:cxn modelId="{58BBCFC1-2023-4A97-8391-286297EF4042}" type="presParOf" srcId="{6881A1DF-BE50-4FD3-8438-69DC08049D97}" destId="{9A5F29CB-93C1-4401-BF6E-E1A08CF5F21D}" srcOrd="3" destOrd="0" presId="urn:microsoft.com/office/officeart/2005/8/layout/vProcess5"/>
    <dgm:cxn modelId="{D110101C-814A-4E9C-B3D5-061E2FB841F5}" type="presParOf" srcId="{6881A1DF-BE50-4FD3-8438-69DC08049D97}" destId="{ACC64D97-EEF8-49EA-BB43-EE079FAB5C8C}" srcOrd="4" destOrd="0" presId="urn:microsoft.com/office/officeart/2005/8/layout/vProcess5"/>
    <dgm:cxn modelId="{630456FE-B76B-4652-833A-1F5C15B9F0E4}" type="presParOf" srcId="{6881A1DF-BE50-4FD3-8438-69DC08049D97}" destId="{54B0D0D0-C2F5-4C51-B12A-2D166EA3E223}" srcOrd="5" destOrd="0" presId="urn:microsoft.com/office/officeart/2005/8/layout/vProcess5"/>
    <dgm:cxn modelId="{2EE96724-4730-4317-8342-693AA7C28049}" type="presParOf" srcId="{6881A1DF-BE50-4FD3-8438-69DC08049D97}" destId="{EC33C3C8-0E4D-46EA-B591-8CEC8FAA3274}" srcOrd="6" destOrd="0" presId="urn:microsoft.com/office/officeart/2005/8/layout/vProcess5"/>
    <dgm:cxn modelId="{A4E8FBF6-AD53-43D9-8266-7B591B700A33}" type="presParOf" srcId="{6881A1DF-BE50-4FD3-8438-69DC08049D97}" destId="{F9187FB3-FDD3-4CD0-8105-4E302788AA99}" srcOrd="7" destOrd="0" presId="urn:microsoft.com/office/officeart/2005/8/layout/vProcess5"/>
    <dgm:cxn modelId="{367DD3E2-E48A-4A71-B184-09F1A26548C1}" type="presParOf" srcId="{6881A1DF-BE50-4FD3-8438-69DC08049D97}" destId="{A80E80C0-E15C-4E5F-9BA3-CD46DB7C1F9D}"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CE74B59-9E65-45F4-B749-D9EE17BCE6A2}"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CEA5283-3A10-4504-9E33-8329BDE001C5}">
      <dgm:prSet/>
      <dgm:spPr/>
      <dgm:t>
        <a:bodyPr/>
        <a:lstStyle/>
        <a:p>
          <a:pPr>
            <a:defRPr cap="all"/>
          </a:pPr>
          <a:r>
            <a:rPr lang="en-US" dirty="0"/>
            <a:t>Workforce impact</a:t>
          </a:r>
        </a:p>
      </dgm:t>
    </dgm:pt>
    <dgm:pt modelId="{0BBE1CEE-0017-4965-BE46-05ABE940EED9}" type="parTrans" cxnId="{7110EED7-1105-421F-9EA5-273A145BE5B8}">
      <dgm:prSet/>
      <dgm:spPr/>
      <dgm:t>
        <a:bodyPr/>
        <a:lstStyle/>
        <a:p>
          <a:endParaRPr lang="en-US"/>
        </a:p>
      </dgm:t>
    </dgm:pt>
    <dgm:pt modelId="{DC15A4CE-2D1A-4C4D-99AD-FF0A2AD27D1D}" type="sibTrans" cxnId="{7110EED7-1105-421F-9EA5-273A145BE5B8}">
      <dgm:prSet/>
      <dgm:spPr/>
      <dgm:t>
        <a:bodyPr/>
        <a:lstStyle/>
        <a:p>
          <a:endParaRPr lang="en-US"/>
        </a:p>
      </dgm:t>
    </dgm:pt>
    <dgm:pt modelId="{C842B35B-94E3-4975-87A3-870F42CE9406}">
      <dgm:prSet/>
      <dgm:spPr/>
      <dgm:t>
        <a:bodyPr/>
        <a:lstStyle/>
        <a:p>
          <a:pPr>
            <a:defRPr cap="all"/>
          </a:pPr>
          <a:r>
            <a:rPr lang="en-US" dirty="0"/>
            <a:t>Service delivery changes</a:t>
          </a:r>
        </a:p>
      </dgm:t>
    </dgm:pt>
    <dgm:pt modelId="{441CD1F2-2E93-4897-B464-62D7272FB61C}" type="parTrans" cxnId="{836D2A29-2803-40BB-B14E-09BA0E511758}">
      <dgm:prSet/>
      <dgm:spPr/>
      <dgm:t>
        <a:bodyPr/>
        <a:lstStyle/>
        <a:p>
          <a:endParaRPr lang="en-US"/>
        </a:p>
      </dgm:t>
    </dgm:pt>
    <dgm:pt modelId="{876B2F3C-1559-40CA-8718-C23FC824A972}" type="sibTrans" cxnId="{836D2A29-2803-40BB-B14E-09BA0E511758}">
      <dgm:prSet/>
      <dgm:spPr/>
      <dgm:t>
        <a:bodyPr/>
        <a:lstStyle/>
        <a:p>
          <a:endParaRPr lang="en-US"/>
        </a:p>
      </dgm:t>
    </dgm:pt>
    <dgm:pt modelId="{31A662FD-506B-463D-9614-3A8FF576ED24}">
      <dgm:prSet/>
      <dgm:spPr/>
      <dgm:t>
        <a:bodyPr/>
        <a:lstStyle/>
        <a:p>
          <a:pPr>
            <a:defRPr cap="all"/>
          </a:pPr>
          <a:r>
            <a:rPr lang="en-US" dirty="0"/>
            <a:t>Patient and community experiences</a:t>
          </a:r>
        </a:p>
      </dgm:t>
    </dgm:pt>
    <dgm:pt modelId="{020540CA-7333-448B-A11F-D125DA74F782}" type="parTrans" cxnId="{4F5F1515-C132-4194-BC35-F66CBD1B4217}">
      <dgm:prSet/>
      <dgm:spPr/>
      <dgm:t>
        <a:bodyPr/>
        <a:lstStyle/>
        <a:p>
          <a:endParaRPr lang="en-US"/>
        </a:p>
      </dgm:t>
    </dgm:pt>
    <dgm:pt modelId="{8A45AB8B-1117-4CFD-ACC7-3E58EE60A1DB}" type="sibTrans" cxnId="{4F5F1515-C132-4194-BC35-F66CBD1B4217}">
      <dgm:prSet/>
      <dgm:spPr/>
      <dgm:t>
        <a:bodyPr/>
        <a:lstStyle/>
        <a:p>
          <a:endParaRPr lang="en-US"/>
        </a:p>
      </dgm:t>
    </dgm:pt>
    <dgm:pt modelId="{152DFFB3-8ED3-4E6E-BF93-2EB62AEFBE37}">
      <dgm:prSet/>
      <dgm:spPr/>
      <dgm:t>
        <a:bodyPr/>
        <a:lstStyle/>
        <a:p>
          <a:pPr rtl="0">
            <a:defRPr cap="all"/>
          </a:pPr>
          <a:r>
            <a:rPr lang="en-US" dirty="0"/>
            <a:t>Economic, legal, and ethical issues</a:t>
          </a:r>
          <a:r>
            <a:rPr lang="en-US" dirty="0">
              <a:latin typeface="Trebuchet MS" panose="020B0603020202020204"/>
            </a:rPr>
            <a:t> </a:t>
          </a:r>
          <a:endParaRPr lang="en-US" dirty="0"/>
        </a:p>
      </dgm:t>
    </dgm:pt>
    <dgm:pt modelId="{E0EB3D72-5C3C-4837-BECC-D54FF38AE3A5}" type="parTrans" cxnId="{B85A1479-E41D-4F35-B72B-6CB43CE14423}">
      <dgm:prSet/>
      <dgm:spPr/>
      <dgm:t>
        <a:bodyPr/>
        <a:lstStyle/>
        <a:p>
          <a:endParaRPr lang="en-US"/>
        </a:p>
      </dgm:t>
    </dgm:pt>
    <dgm:pt modelId="{5BF7E5C7-FB28-4E27-9846-2E8B51E6F0FB}" type="sibTrans" cxnId="{B85A1479-E41D-4F35-B72B-6CB43CE14423}">
      <dgm:prSet/>
      <dgm:spPr/>
      <dgm:t>
        <a:bodyPr/>
        <a:lstStyle/>
        <a:p>
          <a:endParaRPr lang="en-US"/>
        </a:p>
      </dgm:t>
    </dgm:pt>
    <dgm:pt modelId="{EFA33C1C-6610-4C9F-AFEF-0F00ABC349E5}">
      <dgm:prSet/>
      <dgm:spPr/>
      <dgm:t>
        <a:bodyPr/>
        <a:lstStyle/>
        <a:p>
          <a:pPr>
            <a:defRPr cap="all"/>
          </a:pPr>
          <a:r>
            <a:rPr lang="en-US" dirty="0"/>
            <a:t>Future innovations</a:t>
          </a:r>
        </a:p>
      </dgm:t>
    </dgm:pt>
    <dgm:pt modelId="{B8DDBF32-C654-447F-BB29-E6AAEC0D70F1}" type="parTrans" cxnId="{7490B805-21FB-4405-8D70-95CCF9843D14}">
      <dgm:prSet/>
      <dgm:spPr/>
      <dgm:t>
        <a:bodyPr/>
        <a:lstStyle/>
        <a:p>
          <a:endParaRPr lang="en-US"/>
        </a:p>
      </dgm:t>
    </dgm:pt>
    <dgm:pt modelId="{0005ECEF-968E-41FC-BB36-AC2105A27D92}" type="sibTrans" cxnId="{7490B805-21FB-4405-8D70-95CCF9843D14}">
      <dgm:prSet/>
      <dgm:spPr/>
      <dgm:t>
        <a:bodyPr/>
        <a:lstStyle/>
        <a:p>
          <a:endParaRPr lang="en-US"/>
        </a:p>
      </dgm:t>
    </dgm:pt>
    <dgm:pt modelId="{03D6E8CF-1EAE-4FD7-89F9-B4FF923EC1C6}" type="pres">
      <dgm:prSet presAssocID="{3CE74B59-9E65-45F4-B749-D9EE17BCE6A2}" presName="root" presStyleCnt="0">
        <dgm:presLayoutVars>
          <dgm:dir/>
          <dgm:resizeHandles val="exact"/>
        </dgm:presLayoutVars>
      </dgm:prSet>
      <dgm:spPr/>
    </dgm:pt>
    <dgm:pt modelId="{B9D61261-B65E-4BC8-A2D2-029515A40BDC}" type="pres">
      <dgm:prSet presAssocID="{1CEA5283-3A10-4504-9E33-8329BDE001C5}" presName="compNode" presStyleCnt="0"/>
      <dgm:spPr/>
    </dgm:pt>
    <dgm:pt modelId="{AEEAE010-0B13-4CFC-95C1-EC42990BEA7C}" type="pres">
      <dgm:prSet presAssocID="{1CEA5283-3A10-4504-9E33-8329BDE001C5}" presName="iconBgRect" presStyleLbl="bgShp" presStyleIdx="0" presStyleCnt="5"/>
      <dgm:spPr/>
    </dgm:pt>
    <dgm:pt modelId="{0E191BCC-EDBD-4D43-B585-3949B8134196}" type="pres">
      <dgm:prSet presAssocID="{1CEA5283-3A10-4504-9E33-8329BDE001C5}"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7D6CECDA-0A79-49DC-A093-AC7EFAEF5058}" type="pres">
      <dgm:prSet presAssocID="{1CEA5283-3A10-4504-9E33-8329BDE001C5}" presName="spaceRect" presStyleCnt="0"/>
      <dgm:spPr/>
    </dgm:pt>
    <dgm:pt modelId="{1D2ABAC1-6CB0-4A27-82B6-DD662F43EA94}" type="pres">
      <dgm:prSet presAssocID="{1CEA5283-3A10-4504-9E33-8329BDE001C5}" presName="textRect" presStyleLbl="revTx" presStyleIdx="0" presStyleCnt="5">
        <dgm:presLayoutVars>
          <dgm:chMax val="1"/>
          <dgm:chPref val="1"/>
        </dgm:presLayoutVars>
      </dgm:prSet>
      <dgm:spPr/>
    </dgm:pt>
    <dgm:pt modelId="{0DD4D966-ABFC-45D9-B3EB-7DD139456391}" type="pres">
      <dgm:prSet presAssocID="{DC15A4CE-2D1A-4C4D-99AD-FF0A2AD27D1D}" presName="sibTrans" presStyleCnt="0"/>
      <dgm:spPr/>
    </dgm:pt>
    <dgm:pt modelId="{D0B5226D-9088-40CE-AE3C-E5FF71954802}" type="pres">
      <dgm:prSet presAssocID="{C842B35B-94E3-4975-87A3-870F42CE9406}" presName="compNode" presStyleCnt="0"/>
      <dgm:spPr/>
    </dgm:pt>
    <dgm:pt modelId="{05AA3592-D9B3-4F97-BF0B-71E7731027F1}" type="pres">
      <dgm:prSet presAssocID="{C842B35B-94E3-4975-87A3-870F42CE9406}" presName="iconBgRect" presStyleLbl="bgShp" presStyleIdx="1" presStyleCnt="5"/>
      <dgm:spPr/>
    </dgm:pt>
    <dgm:pt modelId="{FE81385D-73EA-4637-83CD-91FD3F649650}" type="pres">
      <dgm:prSet presAssocID="{C842B35B-94E3-4975-87A3-870F42CE9406}"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B9C9ACBF-0570-4AE6-BED8-5149309A9E79}" type="pres">
      <dgm:prSet presAssocID="{C842B35B-94E3-4975-87A3-870F42CE9406}" presName="spaceRect" presStyleCnt="0"/>
      <dgm:spPr/>
    </dgm:pt>
    <dgm:pt modelId="{780C505F-C145-40BC-A278-80E112839E4E}" type="pres">
      <dgm:prSet presAssocID="{C842B35B-94E3-4975-87A3-870F42CE9406}" presName="textRect" presStyleLbl="revTx" presStyleIdx="1" presStyleCnt="5">
        <dgm:presLayoutVars>
          <dgm:chMax val="1"/>
          <dgm:chPref val="1"/>
        </dgm:presLayoutVars>
      </dgm:prSet>
      <dgm:spPr/>
    </dgm:pt>
    <dgm:pt modelId="{BB273F18-9C68-4886-8B2B-9101495A8002}" type="pres">
      <dgm:prSet presAssocID="{876B2F3C-1559-40CA-8718-C23FC824A972}" presName="sibTrans" presStyleCnt="0"/>
      <dgm:spPr/>
    </dgm:pt>
    <dgm:pt modelId="{4761AA2D-C172-4D70-B50C-D5EEFAF8F955}" type="pres">
      <dgm:prSet presAssocID="{31A662FD-506B-463D-9614-3A8FF576ED24}" presName="compNode" presStyleCnt="0"/>
      <dgm:spPr/>
    </dgm:pt>
    <dgm:pt modelId="{633BC02C-AD90-4707-84DC-14631C79F4DA}" type="pres">
      <dgm:prSet presAssocID="{31A662FD-506B-463D-9614-3A8FF576ED24}" presName="iconBgRect" presStyleLbl="bgShp" presStyleIdx="2" presStyleCnt="5"/>
      <dgm:spPr/>
    </dgm:pt>
    <dgm:pt modelId="{2A53402B-6F5E-42B3-BE56-A4305F0EF8FE}" type="pres">
      <dgm:prSet presAssocID="{31A662FD-506B-463D-9614-3A8FF576ED2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ethoscope"/>
        </a:ext>
      </dgm:extLst>
    </dgm:pt>
    <dgm:pt modelId="{E89BD5FA-5222-441B-87EB-0C5C3675AE38}" type="pres">
      <dgm:prSet presAssocID="{31A662FD-506B-463D-9614-3A8FF576ED24}" presName="spaceRect" presStyleCnt="0"/>
      <dgm:spPr/>
    </dgm:pt>
    <dgm:pt modelId="{DBACE082-AE2E-4D22-BC25-B0BDE40A0FEE}" type="pres">
      <dgm:prSet presAssocID="{31A662FD-506B-463D-9614-3A8FF576ED24}" presName="textRect" presStyleLbl="revTx" presStyleIdx="2" presStyleCnt="5">
        <dgm:presLayoutVars>
          <dgm:chMax val="1"/>
          <dgm:chPref val="1"/>
        </dgm:presLayoutVars>
      </dgm:prSet>
      <dgm:spPr/>
    </dgm:pt>
    <dgm:pt modelId="{70F09AAE-75FB-4863-8D9D-E47019F837BD}" type="pres">
      <dgm:prSet presAssocID="{8A45AB8B-1117-4CFD-ACC7-3E58EE60A1DB}" presName="sibTrans" presStyleCnt="0"/>
      <dgm:spPr/>
    </dgm:pt>
    <dgm:pt modelId="{83D8D714-1FF1-4929-9ADC-ADCA1674E417}" type="pres">
      <dgm:prSet presAssocID="{152DFFB3-8ED3-4E6E-BF93-2EB62AEFBE37}" presName="compNode" presStyleCnt="0"/>
      <dgm:spPr/>
    </dgm:pt>
    <dgm:pt modelId="{F5013A2C-E962-406A-B18F-6F2E0AF4E550}" type="pres">
      <dgm:prSet presAssocID="{152DFFB3-8ED3-4E6E-BF93-2EB62AEFBE37}" presName="iconBgRect" presStyleLbl="bgShp" presStyleIdx="3" presStyleCnt="5"/>
      <dgm:spPr/>
    </dgm:pt>
    <dgm:pt modelId="{75AFBD77-F72A-4F8C-BD20-26350A5DF8BC}" type="pres">
      <dgm:prSet presAssocID="{152DFFB3-8ED3-4E6E-BF93-2EB62AEFBE37}"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ales of Justice"/>
        </a:ext>
      </dgm:extLst>
    </dgm:pt>
    <dgm:pt modelId="{16D152C9-B533-42B8-B037-F79BE4C89BCD}" type="pres">
      <dgm:prSet presAssocID="{152DFFB3-8ED3-4E6E-BF93-2EB62AEFBE37}" presName="spaceRect" presStyleCnt="0"/>
      <dgm:spPr/>
    </dgm:pt>
    <dgm:pt modelId="{E76715D2-C8DA-42E3-A1D5-EF1BA64A5608}" type="pres">
      <dgm:prSet presAssocID="{152DFFB3-8ED3-4E6E-BF93-2EB62AEFBE37}" presName="textRect" presStyleLbl="revTx" presStyleIdx="3" presStyleCnt="5">
        <dgm:presLayoutVars>
          <dgm:chMax val="1"/>
          <dgm:chPref val="1"/>
        </dgm:presLayoutVars>
      </dgm:prSet>
      <dgm:spPr/>
    </dgm:pt>
    <dgm:pt modelId="{395D9AF1-814B-4C63-A7C7-10FB6EAECA44}" type="pres">
      <dgm:prSet presAssocID="{5BF7E5C7-FB28-4E27-9846-2E8B51E6F0FB}" presName="sibTrans" presStyleCnt="0"/>
      <dgm:spPr/>
    </dgm:pt>
    <dgm:pt modelId="{E65A0254-A2B7-431F-AE48-F3F070E7D1CD}" type="pres">
      <dgm:prSet presAssocID="{EFA33C1C-6610-4C9F-AFEF-0F00ABC349E5}" presName="compNode" presStyleCnt="0"/>
      <dgm:spPr/>
    </dgm:pt>
    <dgm:pt modelId="{DACC372B-A11D-4BD1-8E75-57C08370611A}" type="pres">
      <dgm:prSet presAssocID="{EFA33C1C-6610-4C9F-AFEF-0F00ABC349E5}" presName="iconBgRect" presStyleLbl="bgShp" presStyleIdx="4" presStyleCnt="5"/>
      <dgm:spPr/>
    </dgm:pt>
    <dgm:pt modelId="{2A913E09-5E05-4C03-A9FC-44603ED7978E}" type="pres">
      <dgm:prSet presAssocID="{EFA33C1C-6610-4C9F-AFEF-0F00ABC349E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Lightbulb"/>
        </a:ext>
      </dgm:extLst>
    </dgm:pt>
    <dgm:pt modelId="{E8CB469F-BCB0-44ED-B0A0-8AC0985BFB82}" type="pres">
      <dgm:prSet presAssocID="{EFA33C1C-6610-4C9F-AFEF-0F00ABC349E5}" presName="spaceRect" presStyleCnt="0"/>
      <dgm:spPr/>
    </dgm:pt>
    <dgm:pt modelId="{C8BF3A98-B1D1-4CA7-BEA0-83D73D7F099E}" type="pres">
      <dgm:prSet presAssocID="{EFA33C1C-6610-4C9F-AFEF-0F00ABC349E5}" presName="textRect" presStyleLbl="revTx" presStyleIdx="4" presStyleCnt="5">
        <dgm:presLayoutVars>
          <dgm:chMax val="1"/>
          <dgm:chPref val="1"/>
        </dgm:presLayoutVars>
      </dgm:prSet>
      <dgm:spPr/>
    </dgm:pt>
  </dgm:ptLst>
  <dgm:cxnLst>
    <dgm:cxn modelId="{7490B805-21FB-4405-8D70-95CCF9843D14}" srcId="{3CE74B59-9E65-45F4-B749-D9EE17BCE6A2}" destId="{EFA33C1C-6610-4C9F-AFEF-0F00ABC349E5}" srcOrd="4" destOrd="0" parTransId="{B8DDBF32-C654-447F-BB29-E6AAEC0D70F1}" sibTransId="{0005ECEF-968E-41FC-BB36-AC2105A27D92}"/>
    <dgm:cxn modelId="{4F5F1515-C132-4194-BC35-F66CBD1B4217}" srcId="{3CE74B59-9E65-45F4-B749-D9EE17BCE6A2}" destId="{31A662FD-506B-463D-9614-3A8FF576ED24}" srcOrd="2" destOrd="0" parTransId="{020540CA-7333-448B-A11F-D125DA74F782}" sibTransId="{8A45AB8B-1117-4CFD-ACC7-3E58EE60A1DB}"/>
    <dgm:cxn modelId="{868BCC26-2B09-43B3-B0E2-96A0E9F12052}" type="presOf" srcId="{3CE74B59-9E65-45F4-B749-D9EE17BCE6A2}" destId="{03D6E8CF-1EAE-4FD7-89F9-B4FF923EC1C6}" srcOrd="0" destOrd="0" presId="urn:microsoft.com/office/officeart/2018/5/layout/IconCircleLabelList"/>
    <dgm:cxn modelId="{836D2A29-2803-40BB-B14E-09BA0E511758}" srcId="{3CE74B59-9E65-45F4-B749-D9EE17BCE6A2}" destId="{C842B35B-94E3-4975-87A3-870F42CE9406}" srcOrd="1" destOrd="0" parTransId="{441CD1F2-2E93-4897-B464-62D7272FB61C}" sibTransId="{876B2F3C-1559-40CA-8718-C23FC824A972}"/>
    <dgm:cxn modelId="{47120834-5D00-4641-A0B9-50907DD8A896}" type="presOf" srcId="{EFA33C1C-6610-4C9F-AFEF-0F00ABC349E5}" destId="{C8BF3A98-B1D1-4CA7-BEA0-83D73D7F099E}" srcOrd="0" destOrd="0" presId="urn:microsoft.com/office/officeart/2018/5/layout/IconCircleLabelList"/>
    <dgm:cxn modelId="{F434783C-010B-4D6F-9014-AF72C1DC2BA7}" type="presOf" srcId="{1CEA5283-3A10-4504-9E33-8329BDE001C5}" destId="{1D2ABAC1-6CB0-4A27-82B6-DD662F43EA94}" srcOrd="0" destOrd="0" presId="urn:microsoft.com/office/officeart/2018/5/layout/IconCircleLabelList"/>
    <dgm:cxn modelId="{728E2240-3732-4A24-A82F-039E5BEBF30C}" type="presOf" srcId="{152DFFB3-8ED3-4E6E-BF93-2EB62AEFBE37}" destId="{E76715D2-C8DA-42E3-A1D5-EF1BA64A5608}" srcOrd="0" destOrd="0" presId="urn:microsoft.com/office/officeart/2018/5/layout/IconCircleLabelList"/>
    <dgm:cxn modelId="{8958B16D-368A-485C-86C0-4860FDB4E922}" type="presOf" srcId="{C842B35B-94E3-4975-87A3-870F42CE9406}" destId="{780C505F-C145-40BC-A278-80E112839E4E}" srcOrd="0" destOrd="0" presId="urn:microsoft.com/office/officeart/2018/5/layout/IconCircleLabelList"/>
    <dgm:cxn modelId="{B85A1479-E41D-4F35-B72B-6CB43CE14423}" srcId="{3CE74B59-9E65-45F4-B749-D9EE17BCE6A2}" destId="{152DFFB3-8ED3-4E6E-BF93-2EB62AEFBE37}" srcOrd="3" destOrd="0" parTransId="{E0EB3D72-5C3C-4837-BECC-D54FF38AE3A5}" sibTransId="{5BF7E5C7-FB28-4E27-9846-2E8B51E6F0FB}"/>
    <dgm:cxn modelId="{840586AC-CD10-4517-9D0C-8D10FD04F173}" type="presOf" srcId="{31A662FD-506B-463D-9614-3A8FF576ED24}" destId="{DBACE082-AE2E-4D22-BC25-B0BDE40A0FEE}" srcOrd="0" destOrd="0" presId="urn:microsoft.com/office/officeart/2018/5/layout/IconCircleLabelList"/>
    <dgm:cxn modelId="{7110EED7-1105-421F-9EA5-273A145BE5B8}" srcId="{3CE74B59-9E65-45F4-B749-D9EE17BCE6A2}" destId="{1CEA5283-3A10-4504-9E33-8329BDE001C5}" srcOrd="0" destOrd="0" parTransId="{0BBE1CEE-0017-4965-BE46-05ABE940EED9}" sibTransId="{DC15A4CE-2D1A-4C4D-99AD-FF0A2AD27D1D}"/>
    <dgm:cxn modelId="{412BF195-53AF-4573-AD09-FBC5BCAF05CC}" type="presParOf" srcId="{03D6E8CF-1EAE-4FD7-89F9-B4FF923EC1C6}" destId="{B9D61261-B65E-4BC8-A2D2-029515A40BDC}" srcOrd="0" destOrd="0" presId="urn:microsoft.com/office/officeart/2018/5/layout/IconCircleLabelList"/>
    <dgm:cxn modelId="{EFA8A7CB-259D-4D0A-9D6B-5FF0FCA0E5B7}" type="presParOf" srcId="{B9D61261-B65E-4BC8-A2D2-029515A40BDC}" destId="{AEEAE010-0B13-4CFC-95C1-EC42990BEA7C}" srcOrd="0" destOrd="0" presId="urn:microsoft.com/office/officeart/2018/5/layout/IconCircleLabelList"/>
    <dgm:cxn modelId="{65A21D09-D006-48B5-9109-5DD160BE70F9}" type="presParOf" srcId="{B9D61261-B65E-4BC8-A2D2-029515A40BDC}" destId="{0E191BCC-EDBD-4D43-B585-3949B8134196}" srcOrd="1" destOrd="0" presId="urn:microsoft.com/office/officeart/2018/5/layout/IconCircleLabelList"/>
    <dgm:cxn modelId="{5F46594A-AB84-411B-8DE4-3414A9606DC3}" type="presParOf" srcId="{B9D61261-B65E-4BC8-A2D2-029515A40BDC}" destId="{7D6CECDA-0A79-49DC-A093-AC7EFAEF5058}" srcOrd="2" destOrd="0" presId="urn:microsoft.com/office/officeart/2018/5/layout/IconCircleLabelList"/>
    <dgm:cxn modelId="{D520DF50-2A97-41EA-9EFE-E133854113CC}" type="presParOf" srcId="{B9D61261-B65E-4BC8-A2D2-029515A40BDC}" destId="{1D2ABAC1-6CB0-4A27-82B6-DD662F43EA94}" srcOrd="3" destOrd="0" presId="urn:microsoft.com/office/officeart/2018/5/layout/IconCircleLabelList"/>
    <dgm:cxn modelId="{CB25C64F-3992-47EE-8CCE-2F58239EB972}" type="presParOf" srcId="{03D6E8CF-1EAE-4FD7-89F9-B4FF923EC1C6}" destId="{0DD4D966-ABFC-45D9-B3EB-7DD139456391}" srcOrd="1" destOrd="0" presId="urn:microsoft.com/office/officeart/2018/5/layout/IconCircleLabelList"/>
    <dgm:cxn modelId="{AFACBD9D-CC16-4BFB-84CE-4BEAFF110143}" type="presParOf" srcId="{03D6E8CF-1EAE-4FD7-89F9-B4FF923EC1C6}" destId="{D0B5226D-9088-40CE-AE3C-E5FF71954802}" srcOrd="2" destOrd="0" presId="urn:microsoft.com/office/officeart/2018/5/layout/IconCircleLabelList"/>
    <dgm:cxn modelId="{640E4CA6-DC20-408B-9EE9-4897F9F0DE75}" type="presParOf" srcId="{D0B5226D-9088-40CE-AE3C-E5FF71954802}" destId="{05AA3592-D9B3-4F97-BF0B-71E7731027F1}" srcOrd="0" destOrd="0" presId="urn:microsoft.com/office/officeart/2018/5/layout/IconCircleLabelList"/>
    <dgm:cxn modelId="{B2F510C6-4F89-4D33-8660-225C9C1FC38D}" type="presParOf" srcId="{D0B5226D-9088-40CE-AE3C-E5FF71954802}" destId="{FE81385D-73EA-4637-83CD-91FD3F649650}" srcOrd="1" destOrd="0" presId="urn:microsoft.com/office/officeart/2018/5/layout/IconCircleLabelList"/>
    <dgm:cxn modelId="{E78A34E6-E07F-401E-B906-BB01826EF6C4}" type="presParOf" srcId="{D0B5226D-9088-40CE-AE3C-E5FF71954802}" destId="{B9C9ACBF-0570-4AE6-BED8-5149309A9E79}" srcOrd="2" destOrd="0" presId="urn:microsoft.com/office/officeart/2018/5/layout/IconCircleLabelList"/>
    <dgm:cxn modelId="{A38E2F02-F93F-4E7F-8BEA-3A0CA0AC309B}" type="presParOf" srcId="{D0B5226D-9088-40CE-AE3C-E5FF71954802}" destId="{780C505F-C145-40BC-A278-80E112839E4E}" srcOrd="3" destOrd="0" presId="urn:microsoft.com/office/officeart/2018/5/layout/IconCircleLabelList"/>
    <dgm:cxn modelId="{CC629644-E5AE-4939-8083-7680468896AD}" type="presParOf" srcId="{03D6E8CF-1EAE-4FD7-89F9-B4FF923EC1C6}" destId="{BB273F18-9C68-4886-8B2B-9101495A8002}" srcOrd="3" destOrd="0" presId="urn:microsoft.com/office/officeart/2018/5/layout/IconCircleLabelList"/>
    <dgm:cxn modelId="{01950DF9-2887-495B-9325-F4E7EF7004B1}" type="presParOf" srcId="{03D6E8CF-1EAE-4FD7-89F9-B4FF923EC1C6}" destId="{4761AA2D-C172-4D70-B50C-D5EEFAF8F955}" srcOrd="4" destOrd="0" presId="urn:microsoft.com/office/officeart/2018/5/layout/IconCircleLabelList"/>
    <dgm:cxn modelId="{40E7FC23-FC98-4325-9D94-721F42D5B317}" type="presParOf" srcId="{4761AA2D-C172-4D70-B50C-D5EEFAF8F955}" destId="{633BC02C-AD90-4707-84DC-14631C79F4DA}" srcOrd="0" destOrd="0" presId="urn:microsoft.com/office/officeart/2018/5/layout/IconCircleLabelList"/>
    <dgm:cxn modelId="{F823688D-E5E6-4B6E-9160-E4E8D440DDF8}" type="presParOf" srcId="{4761AA2D-C172-4D70-B50C-D5EEFAF8F955}" destId="{2A53402B-6F5E-42B3-BE56-A4305F0EF8FE}" srcOrd="1" destOrd="0" presId="urn:microsoft.com/office/officeart/2018/5/layout/IconCircleLabelList"/>
    <dgm:cxn modelId="{8AEFE86A-D820-4D3E-97D4-11BCAD62ACC7}" type="presParOf" srcId="{4761AA2D-C172-4D70-B50C-D5EEFAF8F955}" destId="{E89BD5FA-5222-441B-87EB-0C5C3675AE38}" srcOrd="2" destOrd="0" presId="urn:microsoft.com/office/officeart/2018/5/layout/IconCircleLabelList"/>
    <dgm:cxn modelId="{94586A0D-DB56-45A3-BED3-7B761BA7572C}" type="presParOf" srcId="{4761AA2D-C172-4D70-B50C-D5EEFAF8F955}" destId="{DBACE082-AE2E-4D22-BC25-B0BDE40A0FEE}" srcOrd="3" destOrd="0" presId="urn:microsoft.com/office/officeart/2018/5/layout/IconCircleLabelList"/>
    <dgm:cxn modelId="{8D60A9F6-5902-4775-A927-5BA0CE7407F1}" type="presParOf" srcId="{03D6E8CF-1EAE-4FD7-89F9-B4FF923EC1C6}" destId="{70F09AAE-75FB-4863-8D9D-E47019F837BD}" srcOrd="5" destOrd="0" presId="urn:microsoft.com/office/officeart/2018/5/layout/IconCircleLabelList"/>
    <dgm:cxn modelId="{FE17D11F-FD45-409B-A00C-CF4B7001DF85}" type="presParOf" srcId="{03D6E8CF-1EAE-4FD7-89F9-B4FF923EC1C6}" destId="{83D8D714-1FF1-4929-9ADC-ADCA1674E417}" srcOrd="6" destOrd="0" presId="urn:microsoft.com/office/officeart/2018/5/layout/IconCircleLabelList"/>
    <dgm:cxn modelId="{A5F26AC2-3EDA-403B-80D9-AE1CC1C0523F}" type="presParOf" srcId="{83D8D714-1FF1-4929-9ADC-ADCA1674E417}" destId="{F5013A2C-E962-406A-B18F-6F2E0AF4E550}" srcOrd="0" destOrd="0" presId="urn:microsoft.com/office/officeart/2018/5/layout/IconCircleLabelList"/>
    <dgm:cxn modelId="{4504837F-E9DD-413D-8EB1-073917EAB4B9}" type="presParOf" srcId="{83D8D714-1FF1-4929-9ADC-ADCA1674E417}" destId="{75AFBD77-F72A-4F8C-BD20-26350A5DF8BC}" srcOrd="1" destOrd="0" presId="urn:microsoft.com/office/officeart/2018/5/layout/IconCircleLabelList"/>
    <dgm:cxn modelId="{99A1BB7F-FCF6-4064-B122-E543F08ABC6D}" type="presParOf" srcId="{83D8D714-1FF1-4929-9ADC-ADCA1674E417}" destId="{16D152C9-B533-42B8-B037-F79BE4C89BCD}" srcOrd="2" destOrd="0" presId="urn:microsoft.com/office/officeart/2018/5/layout/IconCircleLabelList"/>
    <dgm:cxn modelId="{8A579A64-8BAC-4CB4-AD5C-58A0F3A41A4F}" type="presParOf" srcId="{83D8D714-1FF1-4929-9ADC-ADCA1674E417}" destId="{E76715D2-C8DA-42E3-A1D5-EF1BA64A5608}" srcOrd="3" destOrd="0" presId="urn:microsoft.com/office/officeart/2018/5/layout/IconCircleLabelList"/>
    <dgm:cxn modelId="{36C1AF47-0332-4F84-B4A2-18756F649C7C}" type="presParOf" srcId="{03D6E8CF-1EAE-4FD7-89F9-B4FF923EC1C6}" destId="{395D9AF1-814B-4C63-A7C7-10FB6EAECA44}" srcOrd="7" destOrd="0" presId="urn:microsoft.com/office/officeart/2018/5/layout/IconCircleLabelList"/>
    <dgm:cxn modelId="{3B488A5C-3A2C-4F4B-868A-EC7635B1BA88}" type="presParOf" srcId="{03D6E8CF-1EAE-4FD7-89F9-B4FF923EC1C6}" destId="{E65A0254-A2B7-431F-AE48-F3F070E7D1CD}" srcOrd="8" destOrd="0" presId="urn:microsoft.com/office/officeart/2018/5/layout/IconCircleLabelList"/>
    <dgm:cxn modelId="{67F997DA-9C51-4DBE-8A38-B2F0DB849C3D}" type="presParOf" srcId="{E65A0254-A2B7-431F-AE48-F3F070E7D1CD}" destId="{DACC372B-A11D-4BD1-8E75-57C08370611A}" srcOrd="0" destOrd="0" presId="urn:microsoft.com/office/officeart/2018/5/layout/IconCircleLabelList"/>
    <dgm:cxn modelId="{24DAC2A8-EDBF-4C89-B270-4BEAD52A9F9A}" type="presParOf" srcId="{E65A0254-A2B7-431F-AE48-F3F070E7D1CD}" destId="{2A913E09-5E05-4C03-A9FC-44603ED7978E}" srcOrd="1" destOrd="0" presId="urn:microsoft.com/office/officeart/2018/5/layout/IconCircleLabelList"/>
    <dgm:cxn modelId="{8A1D025A-A2DE-481A-A89C-E5E1475AE1BE}" type="presParOf" srcId="{E65A0254-A2B7-431F-AE48-F3F070E7D1CD}" destId="{E8CB469F-BCB0-44ED-B0A0-8AC0985BFB82}" srcOrd="2" destOrd="0" presId="urn:microsoft.com/office/officeart/2018/5/layout/IconCircleLabelList"/>
    <dgm:cxn modelId="{85D1255A-6E7A-4FE2-840A-472B6EE9D4EE}" type="presParOf" srcId="{E65A0254-A2B7-431F-AE48-F3F070E7D1CD}" destId="{C8BF3A98-B1D1-4CA7-BEA0-83D73D7F099E}"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69462A0-6228-4976-B481-319E57C36076}"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9C9ADF6-CC55-46F7-981A-FD8122D98225}">
      <dgm:prSet/>
      <dgm:spPr/>
      <dgm:t>
        <a:bodyPr/>
        <a:lstStyle/>
        <a:p>
          <a:pPr>
            <a:lnSpc>
              <a:spcPct val="100000"/>
            </a:lnSpc>
            <a:defRPr cap="all"/>
          </a:pPr>
          <a:r>
            <a:rPr lang="en-US" dirty="0"/>
            <a:t>Digital literacy training required</a:t>
          </a:r>
        </a:p>
      </dgm:t>
    </dgm:pt>
    <dgm:pt modelId="{C7377085-4DAC-4068-8BF3-4BC7BEB4015F}" type="parTrans" cxnId="{5B8F0C47-3CC4-4B81-AB7B-2CCA40B2A09B}">
      <dgm:prSet/>
      <dgm:spPr/>
      <dgm:t>
        <a:bodyPr/>
        <a:lstStyle/>
        <a:p>
          <a:endParaRPr lang="en-US"/>
        </a:p>
      </dgm:t>
    </dgm:pt>
    <dgm:pt modelId="{38684AE8-B6A6-4140-AAFD-C4CCF403BAD2}" type="sibTrans" cxnId="{5B8F0C47-3CC4-4B81-AB7B-2CCA40B2A09B}">
      <dgm:prSet/>
      <dgm:spPr/>
      <dgm:t>
        <a:bodyPr/>
        <a:lstStyle/>
        <a:p>
          <a:endParaRPr lang="en-US"/>
        </a:p>
      </dgm:t>
    </dgm:pt>
    <dgm:pt modelId="{98979992-4A87-4ED1-8FE2-E57F08DA0522}">
      <dgm:prSet/>
      <dgm:spPr/>
      <dgm:t>
        <a:bodyPr/>
        <a:lstStyle/>
        <a:p>
          <a:pPr>
            <a:lnSpc>
              <a:spcPct val="100000"/>
            </a:lnSpc>
            <a:defRPr cap="all"/>
          </a:pPr>
          <a:r>
            <a:rPr lang="en-US" dirty="0"/>
            <a:t>New roles and responsibilities</a:t>
          </a:r>
        </a:p>
      </dgm:t>
    </dgm:pt>
    <dgm:pt modelId="{6B9FF837-D449-4735-B842-9B8E01A9009B}" type="parTrans" cxnId="{48E75013-5368-46DC-8ACE-F1546EB7817F}">
      <dgm:prSet/>
      <dgm:spPr/>
      <dgm:t>
        <a:bodyPr/>
        <a:lstStyle/>
        <a:p>
          <a:endParaRPr lang="en-US"/>
        </a:p>
      </dgm:t>
    </dgm:pt>
    <dgm:pt modelId="{A7E88EA8-4757-49C9-BFF2-CFBBF7B2EAB4}" type="sibTrans" cxnId="{48E75013-5368-46DC-8ACE-F1546EB7817F}">
      <dgm:prSet/>
      <dgm:spPr/>
      <dgm:t>
        <a:bodyPr/>
        <a:lstStyle/>
        <a:p>
          <a:endParaRPr lang="en-US"/>
        </a:p>
      </dgm:t>
    </dgm:pt>
    <dgm:pt modelId="{E6BD2F4A-D7B9-4D9D-A485-75805BF10E5A}">
      <dgm:prSet/>
      <dgm:spPr/>
      <dgm:t>
        <a:bodyPr/>
        <a:lstStyle/>
        <a:p>
          <a:pPr rtl="0">
            <a:lnSpc>
              <a:spcPct val="100000"/>
            </a:lnSpc>
            <a:defRPr cap="all"/>
          </a:pPr>
          <a:r>
            <a:rPr lang="en-US" dirty="0">
              <a:solidFill>
                <a:schemeClr val="tx1"/>
              </a:solidFill>
            </a:rPr>
            <a:t>Efficiency gains vs. staff resistance</a:t>
          </a:r>
          <a:r>
            <a:rPr lang="en-US" dirty="0">
              <a:solidFill>
                <a:schemeClr val="tx1"/>
              </a:solidFill>
              <a:latin typeface="Trebuchet MS" panose="020B0603020202020204"/>
            </a:rPr>
            <a:t> </a:t>
          </a:r>
          <a:r>
            <a:rPr lang="en-US" sz="1400" dirty="0">
              <a:solidFill>
                <a:schemeClr val="tx1"/>
              </a:solidFill>
            </a:rPr>
            <a:t>(NHS England, 2022)</a:t>
          </a:r>
          <a:r>
            <a:rPr lang="en-US" sz="1400" dirty="0">
              <a:solidFill>
                <a:schemeClr val="tx1"/>
              </a:solidFill>
              <a:latin typeface="Trebuchet MS" panose="020B0603020202020204"/>
            </a:rPr>
            <a:t> </a:t>
          </a:r>
          <a:endParaRPr lang="en-US" sz="1400" dirty="0">
            <a:solidFill>
              <a:schemeClr val="tx1"/>
            </a:solidFill>
          </a:endParaRPr>
        </a:p>
      </dgm:t>
    </dgm:pt>
    <dgm:pt modelId="{7EF1747D-6B03-433E-B325-FCC56319CF62}" type="parTrans" cxnId="{37188880-3E8A-494B-9DB0-AD73D3E983C6}">
      <dgm:prSet/>
      <dgm:spPr/>
      <dgm:t>
        <a:bodyPr/>
        <a:lstStyle/>
        <a:p>
          <a:endParaRPr lang="en-US"/>
        </a:p>
      </dgm:t>
    </dgm:pt>
    <dgm:pt modelId="{5427E00D-8997-482C-9174-8774BED42C5A}" type="sibTrans" cxnId="{37188880-3E8A-494B-9DB0-AD73D3E983C6}">
      <dgm:prSet/>
      <dgm:spPr/>
      <dgm:t>
        <a:bodyPr/>
        <a:lstStyle/>
        <a:p>
          <a:endParaRPr lang="en-US"/>
        </a:p>
      </dgm:t>
    </dgm:pt>
    <dgm:pt modelId="{14960E54-7505-4595-9B9E-09586B61AD77}">
      <dgm:prSet/>
      <dgm:spPr/>
      <dgm:t>
        <a:bodyPr/>
        <a:lstStyle/>
        <a:p>
          <a:pPr>
            <a:lnSpc>
              <a:spcPct val="100000"/>
            </a:lnSpc>
            <a:defRPr cap="all"/>
          </a:pPr>
          <a:r>
            <a:rPr lang="en-US" dirty="0"/>
            <a:t>Job security concerns</a:t>
          </a:r>
        </a:p>
      </dgm:t>
    </dgm:pt>
    <dgm:pt modelId="{EC157FE3-AFE2-4B19-94F2-2C68E451A258}" type="parTrans" cxnId="{D91D150F-C83D-421E-8228-1DF803D66C34}">
      <dgm:prSet/>
      <dgm:spPr/>
      <dgm:t>
        <a:bodyPr/>
        <a:lstStyle/>
        <a:p>
          <a:endParaRPr lang="en-US"/>
        </a:p>
      </dgm:t>
    </dgm:pt>
    <dgm:pt modelId="{A5351F98-3804-433B-847B-65BD4C5471DF}" type="sibTrans" cxnId="{D91D150F-C83D-421E-8228-1DF803D66C34}">
      <dgm:prSet/>
      <dgm:spPr/>
      <dgm:t>
        <a:bodyPr/>
        <a:lstStyle/>
        <a:p>
          <a:endParaRPr lang="en-US"/>
        </a:p>
      </dgm:t>
    </dgm:pt>
    <dgm:pt modelId="{EE7173B8-E345-41FB-B1AF-8373E20537C7}" type="pres">
      <dgm:prSet presAssocID="{769462A0-6228-4976-B481-319E57C36076}" presName="root" presStyleCnt="0">
        <dgm:presLayoutVars>
          <dgm:dir/>
          <dgm:resizeHandles val="exact"/>
        </dgm:presLayoutVars>
      </dgm:prSet>
      <dgm:spPr/>
    </dgm:pt>
    <dgm:pt modelId="{8E85839B-D2B3-440F-A8F4-FABF2CA972F1}" type="pres">
      <dgm:prSet presAssocID="{29C9ADF6-CC55-46F7-981A-FD8122D98225}" presName="compNode" presStyleCnt="0"/>
      <dgm:spPr/>
    </dgm:pt>
    <dgm:pt modelId="{7A65543F-620C-4C73-8F45-FDAAD424BF2E}" type="pres">
      <dgm:prSet presAssocID="{29C9ADF6-CC55-46F7-981A-FD8122D98225}" presName="iconBgRect" presStyleLbl="bgShp" presStyleIdx="0" presStyleCnt="4"/>
      <dgm:spPr/>
    </dgm:pt>
    <dgm:pt modelId="{C00CD546-0493-4F1B-B136-B350C4A415B3}" type="pres">
      <dgm:prSet presAssocID="{29C9ADF6-CC55-46F7-981A-FD8122D9822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aptop"/>
        </a:ext>
      </dgm:extLst>
    </dgm:pt>
    <dgm:pt modelId="{5D1836AC-9E54-4A26-B02D-BA6E9B414C6E}" type="pres">
      <dgm:prSet presAssocID="{29C9ADF6-CC55-46F7-981A-FD8122D98225}" presName="spaceRect" presStyleCnt="0"/>
      <dgm:spPr/>
    </dgm:pt>
    <dgm:pt modelId="{AC72C363-DD47-4216-98C6-B16ED99A0A38}" type="pres">
      <dgm:prSet presAssocID="{29C9ADF6-CC55-46F7-981A-FD8122D98225}" presName="textRect" presStyleLbl="revTx" presStyleIdx="0" presStyleCnt="4">
        <dgm:presLayoutVars>
          <dgm:chMax val="1"/>
          <dgm:chPref val="1"/>
        </dgm:presLayoutVars>
      </dgm:prSet>
      <dgm:spPr/>
    </dgm:pt>
    <dgm:pt modelId="{A986E0D4-BC48-4566-9BB3-BB0B350D3BB0}" type="pres">
      <dgm:prSet presAssocID="{38684AE8-B6A6-4140-AAFD-C4CCF403BAD2}" presName="sibTrans" presStyleCnt="0"/>
      <dgm:spPr/>
    </dgm:pt>
    <dgm:pt modelId="{85DF4A92-A012-473E-8D4B-205B77D313C4}" type="pres">
      <dgm:prSet presAssocID="{98979992-4A87-4ED1-8FE2-E57F08DA0522}" presName="compNode" presStyleCnt="0"/>
      <dgm:spPr/>
    </dgm:pt>
    <dgm:pt modelId="{BBE54155-7438-4129-BEC8-5FCBEE3CC1CD}" type="pres">
      <dgm:prSet presAssocID="{98979992-4A87-4ED1-8FE2-E57F08DA0522}" presName="iconBgRect" presStyleLbl="bgShp" presStyleIdx="1" presStyleCnt="4"/>
      <dgm:spPr/>
    </dgm:pt>
    <dgm:pt modelId="{2B5E4F4E-B610-44D4-9E31-8F5A5A716C32}" type="pres">
      <dgm:prSet presAssocID="{98979992-4A87-4ED1-8FE2-E57F08DA052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8C69B1B8-D46C-4E8C-850C-0583303E7811}" type="pres">
      <dgm:prSet presAssocID="{98979992-4A87-4ED1-8FE2-E57F08DA0522}" presName="spaceRect" presStyleCnt="0"/>
      <dgm:spPr/>
    </dgm:pt>
    <dgm:pt modelId="{EE7BE4CD-6962-4AB2-9564-8DF0204D26E2}" type="pres">
      <dgm:prSet presAssocID="{98979992-4A87-4ED1-8FE2-E57F08DA0522}" presName="textRect" presStyleLbl="revTx" presStyleIdx="1" presStyleCnt="4">
        <dgm:presLayoutVars>
          <dgm:chMax val="1"/>
          <dgm:chPref val="1"/>
        </dgm:presLayoutVars>
      </dgm:prSet>
      <dgm:spPr/>
    </dgm:pt>
    <dgm:pt modelId="{D152E53E-4496-4ADE-94F4-55C0B54EEDFB}" type="pres">
      <dgm:prSet presAssocID="{A7E88EA8-4757-49C9-BFF2-CFBBF7B2EAB4}" presName="sibTrans" presStyleCnt="0"/>
      <dgm:spPr/>
    </dgm:pt>
    <dgm:pt modelId="{6713F1A2-BE3D-43C6-8D9B-CEB9C04ABCFB}" type="pres">
      <dgm:prSet presAssocID="{E6BD2F4A-D7B9-4D9D-A485-75805BF10E5A}" presName="compNode" presStyleCnt="0"/>
      <dgm:spPr/>
    </dgm:pt>
    <dgm:pt modelId="{3DEB987C-D3E9-4E5E-86C3-A7D412AE9D83}" type="pres">
      <dgm:prSet presAssocID="{E6BD2F4A-D7B9-4D9D-A485-75805BF10E5A}" presName="iconBgRect" presStyleLbl="bgShp" presStyleIdx="2" presStyleCnt="4"/>
      <dgm:spPr/>
    </dgm:pt>
    <dgm:pt modelId="{CEA7331A-822C-4FFE-A753-43A00834F609}" type="pres">
      <dgm:prSet presAssocID="{E6BD2F4A-D7B9-4D9D-A485-75805BF10E5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eam"/>
        </a:ext>
      </dgm:extLst>
    </dgm:pt>
    <dgm:pt modelId="{CE7AA531-98CE-4F2A-9C2F-0AB7D31B3417}" type="pres">
      <dgm:prSet presAssocID="{E6BD2F4A-D7B9-4D9D-A485-75805BF10E5A}" presName="spaceRect" presStyleCnt="0"/>
      <dgm:spPr/>
    </dgm:pt>
    <dgm:pt modelId="{42D010D0-A7A0-4357-BF80-F780EB76451D}" type="pres">
      <dgm:prSet presAssocID="{E6BD2F4A-D7B9-4D9D-A485-75805BF10E5A}" presName="textRect" presStyleLbl="revTx" presStyleIdx="2" presStyleCnt="4">
        <dgm:presLayoutVars>
          <dgm:chMax val="1"/>
          <dgm:chPref val="1"/>
        </dgm:presLayoutVars>
      </dgm:prSet>
      <dgm:spPr/>
    </dgm:pt>
    <dgm:pt modelId="{AAF522CB-D029-4E15-8DD1-A780B66D94C1}" type="pres">
      <dgm:prSet presAssocID="{5427E00D-8997-482C-9174-8774BED42C5A}" presName="sibTrans" presStyleCnt="0"/>
      <dgm:spPr/>
    </dgm:pt>
    <dgm:pt modelId="{F2AB21C4-7C5D-46E4-B478-08363DD36AC8}" type="pres">
      <dgm:prSet presAssocID="{14960E54-7505-4595-9B9E-09586B61AD77}" presName="compNode" presStyleCnt="0"/>
      <dgm:spPr/>
    </dgm:pt>
    <dgm:pt modelId="{D85F1036-19B9-409E-88F4-17B3DFEFB39A}" type="pres">
      <dgm:prSet presAssocID="{14960E54-7505-4595-9B9E-09586B61AD77}" presName="iconBgRect" presStyleLbl="bgShp" presStyleIdx="3" presStyleCnt="4"/>
      <dgm:spPr/>
    </dgm:pt>
    <dgm:pt modelId="{410C3315-44F5-480B-A224-6AEB7565E6C2}" type="pres">
      <dgm:prSet presAssocID="{14960E54-7505-4595-9B9E-09586B61AD7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ock"/>
        </a:ext>
      </dgm:extLst>
    </dgm:pt>
    <dgm:pt modelId="{C59B2530-CE9F-47D8-998D-9EFFC84B4F53}" type="pres">
      <dgm:prSet presAssocID="{14960E54-7505-4595-9B9E-09586B61AD77}" presName="spaceRect" presStyleCnt="0"/>
      <dgm:spPr/>
    </dgm:pt>
    <dgm:pt modelId="{8E428976-EC11-42F2-B503-8FE817387D77}" type="pres">
      <dgm:prSet presAssocID="{14960E54-7505-4595-9B9E-09586B61AD77}" presName="textRect" presStyleLbl="revTx" presStyleIdx="3" presStyleCnt="4">
        <dgm:presLayoutVars>
          <dgm:chMax val="1"/>
          <dgm:chPref val="1"/>
        </dgm:presLayoutVars>
      </dgm:prSet>
      <dgm:spPr/>
    </dgm:pt>
  </dgm:ptLst>
  <dgm:cxnLst>
    <dgm:cxn modelId="{D91D150F-C83D-421E-8228-1DF803D66C34}" srcId="{769462A0-6228-4976-B481-319E57C36076}" destId="{14960E54-7505-4595-9B9E-09586B61AD77}" srcOrd="3" destOrd="0" parTransId="{EC157FE3-AFE2-4B19-94F2-2C68E451A258}" sibTransId="{A5351F98-3804-433B-847B-65BD4C5471DF}"/>
    <dgm:cxn modelId="{48E75013-5368-46DC-8ACE-F1546EB7817F}" srcId="{769462A0-6228-4976-B481-319E57C36076}" destId="{98979992-4A87-4ED1-8FE2-E57F08DA0522}" srcOrd="1" destOrd="0" parTransId="{6B9FF837-D449-4735-B842-9B8E01A9009B}" sibTransId="{A7E88EA8-4757-49C9-BFF2-CFBBF7B2EAB4}"/>
    <dgm:cxn modelId="{2BF8751C-B06B-463F-BCB4-CF315D5F2BEC}" type="presOf" srcId="{98979992-4A87-4ED1-8FE2-E57F08DA0522}" destId="{EE7BE4CD-6962-4AB2-9564-8DF0204D26E2}" srcOrd="0" destOrd="0" presId="urn:microsoft.com/office/officeart/2018/5/layout/IconCircleLabelList"/>
    <dgm:cxn modelId="{5207BF62-771B-422F-A3DF-686F258E2B99}" type="presOf" srcId="{769462A0-6228-4976-B481-319E57C36076}" destId="{EE7173B8-E345-41FB-B1AF-8373E20537C7}" srcOrd="0" destOrd="0" presId="urn:microsoft.com/office/officeart/2018/5/layout/IconCircleLabelList"/>
    <dgm:cxn modelId="{5B8F0C47-3CC4-4B81-AB7B-2CCA40B2A09B}" srcId="{769462A0-6228-4976-B481-319E57C36076}" destId="{29C9ADF6-CC55-46F7-981A-FD8122D98225}" srcOrd="0" destOrd="0" parTransId="{C7377085-4DAC-4068-8BF3-4BC7BEB4015F}" sibTransId="{38684AE8-B6A6-4140-AAFD-C4CCF403BAD2}"/>
    <dgm:cxn modelId="{37188880-3E8A-494B-9DB0-AD73D3E983C6}" srcId="{769462A0-6228-4976-B481-319E57C36076}" destId="{E6BD2F4A-D7B9-4D9D-A485-75805BF10E5A}" srcOrd="2" destOrd="0" parTransId="{7EF1747D-6B03-433E-B325-FCC56319CF62}" sibTransId="{5427E00D-8997-482C-9174-8774BED42C5A}"/>
    <dgm:cxn modelId="{17C3668A-2681-4217-ADE7-FA64FCA92FF0}" type="presOf" srcId="{29C9ADF6-CC55-46F7-981A-FD8122D98225}" destId="{AC72C363-DD47-4216-98C6-B16ED99A0A38}" srcOrd="0" destOrd="0" presId="urn:microsoft.com/office/officeart/2018/5/layout/IconCircleLabelList"/>
    <dgm:cxn modelId="{3B46C78E-BC72-4EE3-AE13-D7EAD2581293}" type="presOf" srcId="{14960E54-7505-4595-9B9E-09586B61AD77}" destId="{8E428976-EC11-42F2-B503-8FE817387D77}" srcOrd="0" destOrd="0" presId="urn:microsoft.com/office/officeart/2018/5/layout/IconCircleLabelList"/>
    <dgm:cxn modelId="{ADC10CC2-BC4A-42A2-817F-C1560A7799F2}" type="presOf" srcId="{E6BD2F4A-D7B9-4D9D-A485-75805BF10E5A}" destId="{42D010D0-A7A0-4357-BF80-F780EB76451D}" srcOrd="0" destOrd="0" presId="urn:microsoft.com/office/officeart/2018/5/layout/IconCircleLabelList"/>
    <dgm:cxn modelId="{90E9B3E7-8665-4B6C-8136-1C47C401B8EF}" type="presParOf" srcId="{EE7173B8-E345-41FB-B1AF-8373E20537C7}" destId="{8E85839B-D2B3-440F-A8F4-FABF2CA972F1}" srcOrd="0" destOrd="0" presId="urn:microsoft.com/office/officeart/2018/5/layout/IconCircleLabelList"/>
    <dgm:cxn modelId="{638F94B6-8274-4E5E-B6A8-A06C80F09F56}" type="presParOf" srcId="{8E85839B-D2B3-440F-A8F4-FABF2CA972F1}" destId="{7A65543F-620C-4C73-8F45-FDAAD424BF2E}" srcOrd="0" destOrd="0" presId="urn:microsoft.com/office/officeart/2018/5/layout/IconCircleLabelList"/>
    <dgm:cxn modelId="{B2DFB2D6-304E-423E-9624-ED3CBFD8D157}" type="presParOf" srcId="{8E85839B-D2B3-440F-A8F4-FABF2CA972F1}" destId="{C00CD546-0493-4F1B-B136-B350C4A415B3}" srcOrd="1" destOrd="0" presId="urn:microsoft.com/office/officeart/2018/5/layout/IconCircleLabelList"/>
    <dgm:cxn modelId="{5952CC30-B79E-4E6A-A665-647B0C4574F9}" type="presParOf" srcId="{8E85839B-D2B3-440F-A8F4-FABF2CA972F1}" destId="{5D1836AC-9E54-4A26-B02D-BA6E9B414C6E}" srcOrd="2" destOrd="0" presId="urn:microsoft.com/office/officeart/2018/5/layout/IconCircleLabelList"/>
    <dgm:cxn modelId="{4C8F3BEA-79F9-42A2-BECD-8150EC0FF03C}" type="presParOf" srcId="{8E85839B-D2B3-440F-A8F4-FABF2CA972F1}" destId="{AC72C363-DD47-4216-98C6-B16ED99A0A38}" srcOrd="3" destOrd="0" presId="urn:microsoft.com/office/officeart/2018/5/layout/IconCircleLabelList"/>
    <dgm:cxn modelId="{D28FB706-1F07-4E76-BF6C-4EC8F25D3E94}" type="presParOf" srcId="{EE7173B8-E345-41FB-B1AF-8373E20537C7}" destId="{A986E0D4-BC48-4566-9BB3-BB0B350D3BB0}" srcOrd="1" destOrd="0" presId="urn:microsoft.com/office/officeart/2018/5/layout/IconCircleLabelList"/>
    <dgm:cxn modelId="{A8EA3489-4E4E-4348-BB35-EF62112F7CBC}" type="presParOf" srcId="{EE7173B8-E345-41FB-B1AF-8373E20537C7}" destId="{85DF4A92-A012-473E-8D4B-205B77D313C4}" srcOrd="2" destOrd="0" presId="urn:microsoft.com/office/officeart/2018/5/layout/IconCircleLabelList"/>
    <dgm:cxn modelId="{6C5E7CED-B73D-4292-AA51-D257D6164DA8}" type="presParOf" srcId="{85DF4A92-A012-473E-8D4B-205B77D313C4}" destId="{BBE54155-7438-4129-BEC8-5FCBEE3CC1CD}" srcOrd="0" destOrd="0" presId="urn:microsoft.com/office/officeart/2018/5/layout/IconCircleLabelList"/>
    <dgm:cxn modelId="{B3C674C7-71E4-4EE9-A957-86CBBE04EEC4}" type="presParOf" srcId="{85DF4A92-A012-473E-8D4B-205B77D313C4}" destId="{2B5E4F4E-B610-44D4-9E31-8F5A5A716C32}" srcOrd="1" destOrd="0" presId="urn:microsoft.com/office/officeart/2018/5/layout/IconCircleLabelList"/>
    <dgm:cxn modelId="{90981326-36F0-4020-B53B-F1C199D8365C}" type="presParOf" srcId="{85DF4A92-A012-473E-8D4B-205B77D313C4}" destId="{8C69B1B8-D46C-4E8C-850C-0583303E7811}" srcOrd="2" destOrd="0" presId="urn:microsoft.com/office/officeart/2018/5/layout/IconCircleLabelList"/>
    <dgm:cxn modelId="{214F29CE-2061-46E1-BD9F-9F0663480F4E}" type="presParOf" srcId="{85DF4A92-A012-473E-8D4B-205B77D313C4}" destId="{EE7BE4CD-6962-4AB2-9564-8DF0204D26E2}" srcOrd="3" destOrd="0" presId="urn:microsoft.com/office/officeart/2018/5/layout/IconCircleLabelList"/>
    <dgm:cxn modelId="{34DCC4CD-A850-4968-BD80-873C3D9F694F}" type="presParOf" srcId="{EE7173B8-E345-41FB-B1AF-8373E20537C7}" destId="{D152E53E-4496-4ADE-94F4-55C0B54EEDFB}" srcOrd="3" destOrd="0" presId="urn:microsoft.com/office/officeart/2018/5/layout/IconCircleLabelList"/>
    <dgm:cxn modelId="{29701DB3-A53B-4A34-9AD4-F11FB5064623}" type="presParOf" srcId="{EE7173B8-E345-41FB-B1AF-8373E20537C7}" destId="{6713F1A2-BE3D-43C6-8D9B-CEB9C04ABCFB}" srcOrd="4" destOrd="0" presId="urn:microsoft.com/office/officeart/2018/5/layout/IconCircleLabelList"/>
    <dgm:cxn modelId="{BAE0CB32-9C7F-4C83-BD98-953EFE0F9336}" type="presParOf" srcId="{6713F1A2-BE3D-43C6-8D9B-CEB9C04ABCFB}" destId="{3DEB987C-D3E9-4E5E-86C3-A7D412AE9D83}" srcOrd="0" destOrd="0" presId="urn:microsoft.com/office/officeart/2018/5/layout/IconCircleLabelList"/>
    <dgm:cxn modelId="{B40965AF-39E3-47BB-8B2E-A7045E1373C3}" type="presParOf" srcId="{6713F1A2-BE3D-43C6-8D9B-CEB9C04ABCFB}" destId="{CEA7331A-822C-4FFE-A753-43A00834F609}" srcOrd="1" destOrd="0" presId="urn:microsoft.com/office/officeart/2018/5/layout/IconCircleLabelList"/>
    <dgm:cxn modelId="{8C29EED0-DF37-403B-B51E-50D0F2ACBEB0}" type="presParOf" srcId="{6713F1A2-BE3D-43C6-8D9B-CEB9C04ABCFB}" destId="{CE7AA531-98CE-4F2A-9C2F-0AB7D31B3417}" srcOrd="2" destOrd="0" presId="urn:microsoft.com/office/officeart/2018/5/layout/IconCircleLabelList"/>
    <dgm:cxn modelId="{696D26B4-F13F-4635-9D00-EFE9CCF4981A}" type="presParOf" srcId="{6713F1A2-BE3D-43C6-8D9B-CEB9C04ABCFB}" destId="{42D010D0-A7A0-4357-BF80-F780EB76451D}" srcOrd="3" destOrd="0" presId="urn:microsoft.com/office/officeart/2018/5/layout/IconCircleLabelList"/>
    <dgm:cxn modelId="{7BE87222-B7EF-4D86-8D55-65CFB672DA03}" type="presParOf" srcId="{EE7173B8-E345-41FB-B1AF-8373E20537C7}" destId="{AAF522CB-D029-4E15-8DD1-A780B66D94C1}" srcOrd="5" destOrd="0" presId="urn:microsoft.com/office/officeart/2018/5/layout/IconCircleLabelList"/>
    <dgm:cxn modelId="{5FC2B6DD-59C1-439A-89F2-2E4216744158}" type="presParOf" srcId="{EE7173B8-E345-41FB-B1AF-8373E20537C7}" destId="{F2AB21C4-7C5D-46E4-B478-08363DD36AC8}" srcOrd="6" destOrd="0" presId="urn:microsoft.com/office/officeart/2018/5/layout/IconCircleLabelList"/>
    <dgm:cxn modelId="{DB08C6B5-B6F6-474D-A03E-F69FD8DA83DE}" type="presParOf" srcId="{F2AB21C4-7C5D-46E4-B478-08363DD36AC8}" destId="{D85F1036-19B9-409E-88F4-17B3DFEFB39A}" srcOrd="0" destOrd="0" presId="urn:microsoft.com/office/officeart/2018/5/layout/IconCircleLabelList"/>
    <dgm:cxn modelId="{77F92090-ED8D-46FC-AAAE-0140EEE2BBB5}" type="presParOf" srcId="{F2AB21C4-7C5D-46E4-B478-08363DD36AC8}" destId="{410C3315-44F5-480B-A224-6AEB7565E6C2}" srcOrd="1" destOrd="0" presId="urn:microsoft.com/office/officeart/2018/5/layout/IconCircleLabelList"/>
    <dgm:cxn modelId="{238FE3AB-6B8F-452F-8E0B-0E02F1EE8581}" type="presParOf" srcId="{F2AB21C4-7C5D-46E4-B478-08363DD36AC8}" destId="{C59B2530-CE9F-47D8-998D-9EFFC84B4F53}" srcOrd="2" destOrd="0" presId="urn:microsoft.com/office/officeart/2018/5/layout/IconCircleLabelList"/>
    <dgm:cxn modelId="{87D20A60-805C-474A-AEC5-09C366CDDDA1}" type="presParOf" srcId="{F2AB21C4-7C5D-46E4-B478-08363DD36AC8}" destId="{8E428976-EC11-42F2-B503-8FE817387D77}"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F06A363-1BDC-4E7E-883E-03FCA17719A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F5446CA-2820-41CE-A497-426C8986B087}">
      <dgm:prSet/>
      <dgm:spPr/>
      <dgm:t>
        <a:bodyPr/>
        <a:lstStyle/>
        <a:p>
          <a:r>
            <a:rPr lang="en-US"/>
            <a:t>Appointments, prescriptions, and records online</a:t>
          </a:r>
        </a:p>
      </dgm:t>
    </dgm:pt>
    <dgm:pt modelId="{39430387-3E43-42DA-92CB-4618BC3C9CD0}" type="parTrans" cxnId="{D6B839EB-6804-43A5-A18C-FC79D172D1DA}">
      <dgm:prSet/>
      <dgm:spPr/>
      <dgm:t>
        <a:bodyPr/>
        <a:lstStyle/>
        <a:p>
          <a:endParaRPr lang="en-US"/>
        </a:p>
      </dgm:t>
    </dgm:pt>
    <dgm:pt modelId="{35D6B8C0-E792-4B64-B1D4-74A6B3879D0D}" type="sibTrans" cxnId="{D6B839EB-6804-43A5-A18C-FC79D172D1DA}">
      <dgm:prSet/>
      <dgm:spPr/>
      <dgm:t>
        <a:bodyPr/>
        <a:lstStyle/>
        <a:p>
          <a:endParaRPr lang="en-US"/>
        </a:p>
      </dgm:t>
    </dgm:pt>
    <dgm:pt modelId="{D01E0DEE-493B-4F76-8DE7-D8F530FCA5D7}">
      <dgm:prSet/>
      <dgm:spPr/>
      <dgm:t>
        <a:bodyPr/>
        <a:lstStyle/>
        <a:p>
          <a:r>
            <a:rPr lang="en-US"/>
            <a:t>Telehealth consultations</a:t>
          </a:r>
        </a:p>
      </dgm:t>
    </dgm:pt>
    <dgm:pt modelId="{25C24898-8015-4C03-AB74-B20828865422}" type="parTrans" cxnId="{53546687-FD6F-4467-890F-4C5BC8459976}">
      <dgm:prSet/>
      <dgm:spPr/>
      <dgm:t>
        <a:bodyPr/>
        <a:lstStyle/>
        <a:p>
          <a:endParaRPr lang="en-US"/>
        </a:p>
      </dgm:t>
    </dgm:pt>
    <dgm:pt modelId="{84D118C9-5C73-44B9-BE83-F51FF50888BB}" type="sibTrans" cxnId="{53546687-FD6F-4467-890F-4C5BC8459976}">
      <dgm:prSet/>
      <dgm:spPr/>
      <dgm:t>
        <a:bodyPr/>
        <a:lstStyle/>
        <a:p>
          <a:endParaRPr lang="en-US"/>
        </a:p>
      </dgm:t>
    </dgm:pt>
    <dgm:pt modelId="{91B86514-FC4D-4F7E-BA77-53176FD6E1F3}">
      <dgm:prSet/>
      <dgm:spPr/>
      <dgm:t>
        <a:bodyPr/>
        <a:lstStyle/>
        <a:p>
          <a:r>
            <a:rPr lang="en-US"/>
            <a:t>Reduced waiting times</a:t>
          </a:r>
        </a:p>
      </dgm:t>
    </dgm:pt>
    <dgm:pt modelId="{B7F6E9D2-1AAD-47F2-A222-BB010C32EFD3}" type="parTrans" cxnId="{F9105295-6F86-43A6-B5E6-68D8D59BD756}">
      <dgm:prSet/>
      <dgm:spPr/>
      <dgm:t>
        <a:bodyPr/>
        <a:lstStyle/>
        <a:p>
          <a:endParaRPr lang="en-US"/>
        </a:p>
      </dgm:t>
    </dgm:pt>
    <dgm:pt modelId="{FB31C3FC-057B-43F6-80C4-67AFD951E9D6}" type="sibTrans" cxnId="{F9105295-6F86-43A6-B5E6-68D8D59BD756}">
      <dgm:prSet/>
      <dgm:spPr/>
      <dgm:t>
        <a:bodyPr/>
        <a:lstStyle/>
        <a:p>
          <a:endParaRPr lang="en-US"/>
        </a:p>
      </dgm:t>
    </dgm:pt>
    <dgm:pt modelId="{5A21D50E-6781-478F-AA1D-4289B2477559}">
      <dgm:prSet/>
      <dgm:spPr/>
      <dgm:t>
        <a:bodyPr/>
        <a:lstStyle/>
        <a:p>
          <a:r>
            <a:rPr lang="en-US"/>
            <a:t>Risks: exclusion, loss of face-to-face contact</a:t>
          </a:r>
        </a:p>
      </dgm:t>
    </dgm:pt>
    <dgm:pt modelId="{2A5C2456-8D0F-495A-9B57-EA5CFE1CD527}" type="parTrans" cxnId="{B7928473-BDD8-407E-8BB8-B2E573ECD8FF}">
      <dgm:prSet/>
      <dgm:spPr/>
      <dgm:t>
        <a:bodyPr/>
        <a:lstStyle/>
        <a:p>
          <a:endParaRPr lang="en-US"/>
        </a:p>
      </dgm:t>
    </dgm:pt>
    <dgm:pt modelId="{BF57BB3A-E4DB-4A83-BD01-B283D3EBA01B}" type="sibTrans" cxnId="{B7928473-BDD8-407E-8BB8-B2E573ECD8FF}">
      <dgm:prSet/>
      <dgm:spPr/>
      <dgm:t>
        <a:bodyPr/>
        <a:lstStyle/>
        <a:p>
          <a:endParaRPr lang="en-US"/>
        </a:p>
      </dgm:t>
    </dgm:pt>
    <dgm:pt modelId="{BD0413B1-278A-48B5-AC01-6E2B8E5C7B01}" type="pres">
      <dgm:prSet presAssocID="{BF06A363-1BDC-4E7E-883E-03FCA17719AD}" presName="root" presStyleCnt="0">
        <dgm:presLayoutVars>
          <dgm:dir/>
          <dgm:resizeHandles val="exact"/>
        </dgm:presLayoutVars>
      </dgm:prSet>
      <dgm:spPr/>
    </dgm:pt>
    <dgm:pt modelId="{B8EDE365-7338-434B-9050-1599D2EB2BC3}" type="pres">
      <dgm:prSet presAssocID="{7F5446CA-2820-41CE-A497-426C8986B087}" presName="compNode" presStyleCnt="0"/>
      <dgm:spPr/>
    </dgm:pt>
    <dgm:pt modelId="{479D44D0-F634-4667-BBB7-C02214F95232}" type="pres">
      <dgm:prSet presAssocID="{7F5446CA-2820-41CE-A497-426C8986B087}" presName="bgRect" presStyleLbl="bgShp" presStyleIdx="0" presStyleCnt="4"/>
      <dgm:spPr/>
    </dgm:pt>
    <dgm:pt modelId="{B33D1B6E-2C0A-495D-A577-44A80C2984DC}" type="pres">
      <dgm:prSet presAssocID="{7F5446CA-2820-41CE-A497-426C8986B08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51477C86-3B4F-4B35-BEA1-A5B2D68DE155}" type="pres">
      <dgm:prSet presAssocID="{7F5446CA-2820-41CE-A497-426C8986B087}" presName="spaceRect" presStyleCnt="0"/>
      <dgm:spPr/>
    </dgm:pt>
    <dgm:pt modelId="{28395A62-8823-4518-ABA2-95DDE92B2E44}" type="pres">
      <dgm:prSet presAssocID="{7F5446CA-2820-41CE-A497-426C8986B087}" presName="parTx" presStyleLbl="revTx" presStyleIdx="0" presStyleCnt="4">
        <dgm:presLayoutVars>
          <dgm:chMax val="0"/>
          <dgm:chPref val="0"/>
        </dgm:presLayoutVars>
      </dgm:prSet>
      <dgm:spPr/>
    </dgm:pt>
    <dgm:pt modelId="{45C761A5-6EA2-4F7A-A6BD-BBDD4642F7DB}" type="pres">
      <dgm:prSet presAssocID="{35D6B8C0-E792-4B64-B1D4-74A6B3879D0D}" presName="sibTrans" presStyleCnt="0"/>
      <dgm:spPr/>
    </dgm:pt>
    <dgm:pt modelId="{7C2CCFF0-F937-415D-B23B-FF898A9A9B04}" type="pres">
      <dgm:prSet presAssocID="{D01E0DEE-493B-4F76-8DE7-D8F530FCA5D7}" presName="compNode" presStyleCnt="0"/>
      <dgm:spPr/>
    </dgm:pt>
    <dgm:pt modelId="{CA305CA9-BC23-4942-80D4-83DF58C2E0FE}" type="pres">
      <dgm:prSet presAssocID="{D01E0DEE-493B-4F76-8DE7-D8F530FCA5D7}" presName="bgRect" presStyleLbl="bgShp" presStyleIdx="1" presStyleCnt="4"/>
      <dgm:spPr/>
    </dgm:pt>
    <dgm:pt modelId="{E2684762-88F7-4D7E-A8AD-0EBB131531DF}" type="pres">
      <dgm:prSet presAssocID="{D01E0DEE-493B-4F76-8DE7-D8F530FCA5D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mputer"/>
        </a:ext>
      </dgm:extLst>
    </dgm:pt>
    <dgm:pt modelId="{C33A7084-2A63-44F4-B174-B8C7904699C4}" type="pres">
      <dgm:prSet presAssocID="{D01E0DEE-493B-4F76-8DE7-D8F530FCA5D7}" presName="spaceRect" presStyleCnt="0"/>
      <dgm:spPr/>
    </dgm:pt>
    <dgm:pt modelId="{65CAEB11-823A-44EE-87EA-625E4B36ED00}" type="pres">
      <dgm:prSet presAssocID="{D01E0DEE-493B-4F76-8DE7-D8F530FCA5D7}" presName="parTx" presStyleLbl="revTx" presStyleIdx="1" presStyleCnt="4">
        <dgm:presLayoutVars>
          <dgm:chMax val="0"/>
          <dgm:chPref val="0"/>
        </dgm:presLayoutVars>
      </dgm:prSet>
      <dgm:spPr/>
    </dgm:pt>
    <dgm:pt modelId="{20EEA40B-C814-440C-9225-D54945491609}" type="pres">
      <dgm:prSet presAssocID="{84D118C9-5C73-44B9-BE83-F51FF50888BB}" presName="sibTrans" presStyleCnt="0"/>
      <dgm:spPr/>
    </dgm:pt>
    <dgm:pt modelId="{796D4B99-4C80-427F-91D8-1A9BC3638D50}" type="pres">
      <dgm:prSet presAssocID="{91B86514-FC4D-4F7E-BA77-53176FD6E1F3}" presName="compNode" presStyleCnt="0"/>
      <dgm:spPr/>
    </dgm:pt>
    <dgm:pt modelId="{B629865E-2C25-445F-9B28-B64FD0F42888}" type="pres">
      <dgm:prSet presAssocID="{91B86514-FC4D-4F7E-BA77-53176FD6E1F3}" presName="bgRect" presStyleLbl="bgShp" presStyleIdx="2" presStyleCnt="4"/>
      <dgm:spPr/>
    </dgm:pt>
    <dgm:pt modelId="{92E71477-9951-4100-A85C-4A33C006B317}" type="pres">
      <dgm:prSet presAssocID="{91B86514-FC4D-4F7E-BA77-53176FD6E1F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504BBD19-FC57-4F44-8C39-DB843FDC25D0}" type="pres">
      <dgm:prSet presAssocID="{91B86514-FC4D-4F7E-BA77-53176FD6E1F3}" presName="spaceRect" presStyleCnt="0"/>
      <dgm:spPr/>
    </dgm:pt>
    <dgm:pt modelId="{E1E16775-2FB6-449E-A14D-8EF75EABC80B}" type="pres">
      <dgm:prSet presAssocID="{91B86514-FC4D-4F7E-BA77-53176FD6E1F3}" presName="parTx" presStyleLbl="revTx" presStyleIdx="2" presStyleCnt="4">
        <dgm:presLayoutVars>
          <dgm:chMax val="0"/>
          <dgm:chPref val="0"/>
        </dgm:presLayoutVars>
      </dgm:prSet>
      <dgm:spPr/>
    </dgm:pt>
    <dgm:pt modelId="{C89C3FAD-2D0D-4ACC-9274-C6115605DD19}" type="pres">
      <dgm:prSet presAssocID="{FB31C3FC-057B-43F6-80C4-67AFD951E9D6}" presName="sibTrans" presStyleCnt="0"/>
      <dgm:spPr/>
    </dgm:pt>
    <dgm:pt modelId="{AE481343-7B32-4117-A315-B7A1EEE33B77}" type="pres">
      <dgm:prSet presAssocID="{5A21D50E-6781-478F-AA1D-4289B2477559}" presName="compNode" presStyleCnt="0"/>
      <dgm:spPr/>
    </dgm:pt>
    <dgm:pt modelId="{13B19FD1-9DDC-4186-AEC3-2219E0699473}" type="pres">
      <dgm:prSet presAssocID="{5A21D50E-6781-478F-AA1D-4289B2477559}" presName="bgRect" presStyleLbl="bgShp" presStyleIdx="3" presStyleCnt="4"/>
      <dgm:spPr/>
    </dgm:pt>
    <dgm:pt modelId="{2F616FAB-162B-468F-A4B4-F6A8E578AA05}" type="pres">
      <dgm:prSet presAssocID="{5A21D50E-6781-478F-AA1D-4289B247755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ocial Network"/>
        </a:ext>
      </dgm:extLst>
    </dgm:pt>
    <dgm:pt modelId="{B33982C5-89E0-4F68-85CB-6FA5EFE7A96F}" type="pres">
      <dgm:prSet presAssocID="{5A21D50E-6781-478F-AA1D-4289B2477559}" presName="spaceRect" presStyleCnt="0"/>
      <dgm:spPr/>
    </dgm:pt>
    <dgm:pt modelId="{2E4F509C-59E8-4580-B723-8578F2379760}" type="pres">
      <dgm:prSet presAssocID="{5A21D50E-6781-478F-AA1D-4289B2477559}" presName="parTx" presStyleLbl="revTx" presStyleIdx="3" presStyleCnt="4">
        <dgm:presLayoutVars>
          <dgm:chMax val="0"/>
          <dgm:chPref val="0"/>
        </dgm:presLayoutVars>
      </dgm:prSet>
      <dgm:spPr/>
    </dgm:pt>
  </dgm:ptLst>
  <dgm:cxnLst>
    <dgm:cxn modelId="{B7928473-BDD8-407E-8BB8-B2E573ECD8FF}" srcId="{BF06A363-1BDC-4E7E-883E-03FCA17719AD}" destId="{5A21D50E-6781-478F-AA1D-4289B2477559}" srcOrd="3" destOrd="0" parTransId="{2A5C2456-8D0F-495A-9B57-EA5CFE1CD527}" sibTransId="{BF57BB3A-E4DB-4A83-BD01-B283D3EBA01B}"/>
    <dgm:cxn modelId="{F434D976-99F5-4FBE-8E61-F2459C7CAFD6}" type="presOf" srcId="{7F5446CA-2820-41CE-A497-426C8986B087}" destId="{28395A62-8823-4518-ABA2-95DDE92B2E44}" srcOrd="0" destOrd="0" presId="urn:microsoft.com/office/officeart/2018/2/layout/IconVerticalSolidList"/>
    <dgm:cxn modelId="{61A06E7A-A259-47AF-8B0C-B5AFC14BBF42}" type="presOf" srcId="{BF06A363-1BDC-4E7E-883E-03FCA17719AD}" destId="{BD0413B1-278A-48B5-AC01-6E2B8E5C7B01}" srcOrd="0" destOrd="0" presId="urn:microsoft.com/office/officeart/2018/2/layout/IconVerticalSolidList"/>
    <dgm:cxn modelId="{53546687-FD6F-4467-890F-4C5BC8459976}" srcId="{BF06A363-1BDC-4E7E-883E-03FCA17719AD}" destId="{D01E0DEE-493B-4F76-8DE7-D8F530FCA5D7}" srcOrd="1" destOrd="0" parTransId="{25C24898-8015-4C03-AB74-B20828865422}" sibTransId="{84D118C9-5C73-44B9-BE83-F51FF50888BB}"/>
    <dgm:cxn modelId="{F9105295-6F86-43A6-B5E6-68D8D59BD756}" srcId="{BF06A363-1BDC-4E7E-883E-03FCA17719AD}" destId="{91B86514-FC4D-4F7E-BA77-53176FD6E1F3}" srcOrd="2" destOrd="0" parTransId="{B7F6E9D2-1AAD-47F2-A222-BB010C32EFD3}" sibTransId="{FB31C3FC-057B-43F6-80C4-67AFD951E9D6}"/>
    <dgm:cxn modelId="{19F2349D-35A9-4126-A9E3-15EC83C63297}" type="presOf" srcId="{91B86514-FC4D-4F7E-BA77-53176FD6E1F3}" destId="{E1E16775-2FB6-449E-A14D-8EF75EABC80B}" srcOrd="0" destOrd="0" presId="urn:microsoft.com/office/officeart/2018/2/layout/IconVerticalSolidList"/>
    <dgm:cxn modelId="{753069DD-7E97-44FB-A220-D15B1AC3817E}" type="presOf" srcId="{D01E0DEE-493B-4F76-8DE7-D8F530FCA5D7}" destId="{65CAEB11-823A-44EE-87EA-625E4B36ED00}" srcOrd="0" destOrd="0" presId="urn:microsoft.com/office/officeart/2018/2/layout/IconVerticalSolidList"/>
    <dgm:cxn modelId="{D6B839EB-6804-43A5-A18C-FC79D172D1DA}" srcId="{BF06A363-1BDC-4E7E-883E-03FCA17719AD}" destId="{7F5446CA-2820-41CE-A497-426C8986B087}" srcOrd="0" destOrd="0" parTransId="{39430387-3E43-42DA-92CB-4618BC3C9CD0}" sibTransId="{35D6B8C0-E792-4B64-B1D4-74A6B3879D0D}"/>
    <dgm:cxn modelId="{0F79EBF9-0777-4801-B8D0-027DAE9B0EA8}" type="presOf" srcId="{5A21D50E-6781-478F-AA1D-4289B2477559}" destId="{2E4F509C-59E8-4580-B723-8578F2379760}" srcOrd="0" destOrd="0" presId="urn:microsoft.com/office/officeart/2018/2/layout/IconVerticalSolidList"/>
    <dgm:cxn modelId="{CCA910E1-CD55-4BDB-9ABB-A927099B5511}" type="presParOf" srcId="{BD0413B1-278A-48B5-AC01-6E2B8E5C7B01}" destId="{B8EDE365-7338-434B-9050-1599D2EB2BC3}" srcOrd="0" destOrd="0" presId="urn:microsoft.com/office/officeart/2018/2/layout/IconVerticalSolidList"/>
    <dgm:cxn modelId="{4EFB7970-09A7-45CC-845D-BF34785594FA}" type="presParOf" srcId="{B8EDE365-7338-434B-9050-1599D2EB2BC3}" destId="{479D44D0-F634-4667-BBB7-C02214F95232}" srcOrd="0" destOrd="0" presId="urn:microsoft.com/office/officeart/2018/2/layout/IconVerticalSolidList"/>
    <dgm:cxn modelId="{9C45E72E-5F6E-4087-876D-334D84CEE331}" type="presParOf" srcId="{B8EDE365-7338-434B-9050-1599D2EB2BC3}" destId="{B33D1B6E-2C0A-495D-A577-44A80C2984DC}" srcOrd="1" destOrd="0" presId="urn:microsoft.com/office/officeart/2018/2/layout/IconVerticalSolidList"/>
    <dgm:cxn modelId="{3E78EC5E-4DC8-4B18-B234-A767D148EFFC}" type="presParOf" srcId="{B8EDE365-7338-434B-9050-1599D2EB2BC3}" destId="{51477C86-3B4F-4B35-BEA1-A5B2D68DE155}" srcOrd="2" destOrd="0" presId="urn:microsoft.com/office/officeart/2018/2/layout/IconVerticalSolidList"/>
    <dgm:cxn modelId="{ED79E1AD-1AE5-49DD-B898-47391700EBE2}" type="presParOf" srcId="{B8EDE365-7338-434B-9050-1599D2EB2BC3}" destId="{28395A62-8823-4518-ABA2-95DDE92B2E44}" srcOrd="3" destOrd="0" presId="urn:microsoft.com/office/officeart/2018/2/layout/IconVerticalSolidList"/>
    <dgm:cxn modelId="{05F3EE83-5660-4C59-BA38-93FA4A37265F}" type="presParOf" srcId="{BD0413B1-278A-48B5-AC01-6E2B8E5C7B01}" destId="{45C761A5-6EA2-4F7A-A6BD-BBDD4642F7DB}" srcOrd="1" destOrd="0" presId="urn:microsoft.com/office/officeart/2018/2/layout/IconVerticalSolidList"/>
    <dgm:cxn modelId="{4DF0FDCD-4404-453A-82B4-EAC31505D495}" type="presParOf" srcId="{BD0413B1-278A-48B5-AC01-6E2B8E5C7B01}" destId="{7C2CCFF0-F937-415D-B23B-FF898A9A9B04}" srcOrd="2" destOrd="0" presId="urn:microsoft.com/office/officeart/2018/2/layout/IconVerticalSolidList"/>
    <dgm:cxn modelId="{E93F6363-43FF-43EB-BA92-EB4D50397B23}" type="presParOf" srcId="{7C2CCFF0-F937-415D-B23B-FF898A9A9B04}" destId="{CA305CA9-BC23-4942-80D4-83DF58C2E0FE}" srcOrd="0" destOrd="0" presId="urn:microsoft.com/office/officeart/2018/2/layout/IconVerticalSolidList"/>
    <dgm:cxn modelId="{69CCCC28-7A26-44B2-8C4A-606D990BC413}" type="presParOf" srcId="{7C2CCFF0-F937-415D-B23B-FF898A9A9B04}" destId="{E2684762-88F7-4D7E-A8AD-0EBB131531DF}" srcOrd="1" destOrd="0" presId="urn:microsoft.com/office/officeart/2018/2/layout/IconVerticalSolidList"/>
    <dgm:cxn modelId="{925D1D7C-30AE-4F1A-ABAF-2D930BC94A90}" type="presParOf" srcId="{7C2CCFF0-F937-415D-B23B-FF898A9A9B04}" destId="{C33A7084-2A63-44F4-B174-B8C7904699C4}" srcOrd="2" destOrd="0" presId="urn:microsoft.com/office/officeart/2018/2/layout/IconVerticalSolidList"/>
    <dgm:cxn modelId="{7A7CF475-8B49-4D48-82A5-90C5CEDCB6A7}" type="presParOf" srcId="{7C2CCFF0-F937-415D-B23B-FF898A9A9B04}" destId="{65CAEB11-823A-44EE-87EA-625E4B36ED00}" srcOrd="3" destOrd="0" presId="urn:microsoft.com/office/officeart/2018/2/layout/IconVerticalSolidList"/>
    <dgm:cxn modelId="{B2B9B0D4-31D2-4A08-94D3-90E533E39EF6}" type="presParOf" srcId="{BD0413B1-278A-48B5-AC01-6E2B8E5C7B01}" destId="{20EEA40B-C814-440C-9225-D54945491609}" srcOrd="3" destOrd="0" presId="urn:microsoft.com/office/officeart/2018/2/layout/IconVerticalSolidList"/>
    <dgm:cxn modelId="{73C87E49-C73F-4DED-A95F-147F16E8D6AF}" type="presParOf" srcId="{BD0413B1-278A-48B5-AC01-6E2B8E5C7B01}" destId="{796D4B99-4C80-427F-91D8-1A9BC3638D50}" srcOrd="4" destOrd="0" presId="urn:microsoft.com/office/officeart/2018/2/layout/IconVerticalSolidList"/>
    <dgm:cxn modelId="{B285B4C5-9490-4268-946A-522F5D5F902C}" type="presParOf" srcId="{796D4B99-4C80-427F-91D8-1A9BC3638D50}" destId="{B629865E-2C25-445F-9B28-B64FD0F42888}" srcOrd="0" destOrd="0" presId="urn:microsoft.com/office/officeart/2018/2/layout/IconVerticalSolidList"/>
    <dgm:cxn modelId="{140C86B1-1676-4053-860E-73BA137BB285}" type="presParOf" srcId="{796D4B99-4C80-427F-91D8-1A9BC3638D50}" destId="{92E71477-9951-4100-A85C-4A33C006B317}" srcOrd="1" destOrd="0" presId="urn:microsoft.com/office/officeart/2018/2/layout/IconVerticalSolidList"/>
    <dgm:cxn modelId="{28220BFE-4F29-4137-B321-BF8F260B45BF}" type="presParOf" srcId="{796D4B99-4C80-427F-91D8-1A9BC3638D50}" destId="{504BBD19-FC57-4F44-8C39-DB843FDC25D0}" srcOrd="2" destOrd="0" presId="urn:microsoft.com/office/officeart/2018/2/layout/IconVerticalSolidList"/>
    <dgm:cxn modelId="{43A6680B-9B0D-4DBF-9C7E-C3BB67A6BA26}" type="presParOf" srcId="{796D4B99-4C80-427F-91D8-1A9BC3638D50}" destId="{E1E16775-2FB6-449E-A14D-8EF75EABC80B}" srcOrd="3" destOrd="0" presId="urn:microsoft.com/office/officeart/2018/2/layout/IconVerticalSolidList"/>
    <dgm:cxn modelId="{FEA2EFA3-717D-4864-826E-B3CDF2359B12}" type="presParOf" srcId="{BD0413B1-278A-48B5-AC01-6E2B8E5C7B01}" destId="{C89C3FAD-2D0D-4ACC-9274-C6115605DD19}" srcOrd="5" destOrd="0" presId="urn:microsoft.com/office/officeart/2018/2/layout/IconVerticalSolidList"/>
    <dgm:cxn modelId="{469C8AB3-9A00-440F-B3C0-F5259C444247}" type="presParOf" srcId="{BD0413B1-278A-48B5-AC01-6E2B8E5C7B01}" destId="{AE481343-7B32-4117-A315-B7A1EEE33B77}" srcOrd="6" destOrd="0" presId="urn:microsoft.com/office/officeart/2018/2/layout/IconVerticalSolidList"/>
    <dgm:cxn modelId="{31E7A57B-BBA1-4A02-911E-CF149B972D86}" type="presParOf" srcId="{AE481343-7B32-4117-A315-B7A1EEE33B77}" destId="{13B19FD1-9DDC-4186-AEC3-2219E0699473}" srcOrd="0" destOrd="0" presId="urn:microsoft.com/office/officeart/2018/2/layout/IconVerticalSolidList"/>
    <dgm:cxn modelId="{5D07A781-50B3-4290-8855-F71F8816D591}" type="presParOf" srcId="{AE481343-7B32-4117-A315-B7A1EEE33B77}" destId="{2F616FAB-162B-468F-A4B4-F6A8E578AA05}" srcOrd="1" destOrd="0" presId="urn:microsoft.com/office/officeart/2018/2/layout/IconVerticalSolidList"/>
    <dgm:cxn modelId="{C5131B1E-2C0E-436E-9BCD-065AA1496C17}" type="presParOf" srcId="{AE481343-7B32-4117-A315-B7A1EEE33B77}" destId="{B33982C5-89E0-4F68-85CB-6FA5EFE7A96F}" srcOrd="2" destOrd="0" presId="urn:microsoft.com/office/officeart/2018/2/layout/IconVerticalSolidList"/>
    <dgm:cxn modelId="{56B79E00-3045-4EF5-9C13-CAD1664EDB68}" type="presParOf" srcId="{AE481343-7B32-4117-A315-B7A1EEE33B77}" destId="{2E4F509C-59E8-4580-B723-8578F237976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2D962C3-C346-4C48-A143-95DBBD01CE0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05ADC70-8A64-4BC5-B044-2F052844798D}">
      <dgm:prSet/>
      <dgm:spPr/>
      <dgm:t>
        <a:bodyPr/>
        <a:lstStyle/>
        <a:p>
          <a:r>
            <a:rPr lang="en-US"/>
            <a:t>Greater control and empowerment</a:t>
          </a:r>
        </a:p>
      </dgm:t>
    </dgm:pt>
    <dgm:pt modelId="{D926762B-77CB-4738-9FBE-07B2CCE6744C}" type="parTrans" cxnId="{FE8F6298-A89E-44E6-9817-A7701BD7C454}">
      <dgm:prSet/>
      <dgm:spPr/>
      <dgm:t>
        <a:bodyPr/>
        <a:lstStyle/>
        <a:p>
          <a:endParaRPr lang="en-US"/>
        </a:p>
      </dgm:t>
    </dgm:pt>
    <dgm:pt modelId="{10B7F2AE-51DF-4409-94DB-F6740475196A}" type="sibTrans" cxnId="{FE8F6298-A89E-44E6-9817-A7701BD7C454}">
      <dgm:prSet/>
      <dgm:spPr/>
      <dgm:t>
        <a:bodyPr/>
        <a:lstStyle/>
        <a:p>
          <a:endParaRPr lang="en-US"/>
        </a:p>
      </dgm:t>
    </dgm:pt>
    <dgm:pt modelId="{B2127378-0914-4227-96F0-961BCC6DB023}">
      <dgm:prSet/>
      <dgm:spPr/>
      <dgm:t>
        <a:bodyPr/>
        <a:lstStyle/>
        <a:p>
          <a:r>
            <a:rPr lang="en-US"/>
            <a:t>Improved satisfaction and adherence</a:t>
          </a:r>
        </a:p>
      </dgm:t>
    </dgm:pt>
    <dgm:pt modelId="{F1DAA214-F11B-4CBC-AF4D-A92E69C5C2BA}" type="parTrans" cxnId="{FCC7B281-C2CE-4FFF-9C94-E2156EFE5D95}">
      <dgm:prSet/>
      <dgm:spPr/>
      <dgm:t>
        <a:bodyPr/>
        <a:lstStyle/>
        <a:p>
          <a:endParaRPr lang="en-US"/>
        </a:p>
      </dgm:t>
    </dgm:pt>
    <dgm:pt modelId="{9F332F5E-23C2-4BDD-BBFF-92B7F5C639E6}" type="sibTrans" cxnId="{FCC7B281-C2CE-4FFF-9C94-E2156EFE5D95}">
      <dgm:prSet/>
      <dgm:spPr/>
      <dgm:t>
        <a:bodyPr/>
        <a:lstStyle/>
        <a:p>
          <a:endParaRPr lang="en-US"/>
        </a:p>
      </dgm:t>
    </dgm:pt>
    <dgm:pt modelId="{BB95AD25-8D69-442B-9664-1C72A26318DE}">
      <dgm:prSet/>
      <dgm:spPr/>
      <dgm:t>
        <a:bodyPr/>
        <a:lstStyle/>
        <a:p>
          <a:r>
            <a:rPr lang="en-US"/>
            <a:t>Privacy and security concerns</a:t>
          </a:r>
        </a:p>
      </dgm:t>
    </dgm:pt>
    <dgm:pt modelId="{AE72563D-B2DC-441D-91D3-EB3AB40DAED4}" type="parTrans" cxnId="{C7B363C7-DA3C-47D7-AF7A-1EA86DDDEF09}">
      <dgm:prSet/>
      <dgm:spPr/>
      <dgm:t>
        <a:bodyPr/>
        <a:lstStyle/>
        <a:p>
          <a:endParaRPr lang="en-US"/>
        </a:p>
      </dgm:t>
    </dgm:pt>
    <dgm:pt modelId="{3EF704A5-7DC0-42CB-8C46-88FF7218A51B}" type="sibTrans" cxnId="{C7B363C7-DA3C-47D7-AF7A-1EA86DDDEF09}">
      <dgm:prSet/>
      <dgm:spPr/>
      <dgm:t>
        <a:bodyPr/>
        <a:lstStyle/>
        <a:p>
          <a:endParaRPr lang="en-US"/>
        </a:p>
      </dgm:t>
    </dgm:pt>
    <dgm:pt modelId="{A5D88B37-1BFC-40F6-AB95-7DC63BF9DFA4}">
      <dgm:prSet/>
      <dgm:spPr/>
      <dgm:t>
        <a:bodyPr/>
        <a:lstStyle/>
        <a:p>
          <a:r>
            <a:rPr lang="en-US"/>
            <a:t>Digital literacy barriers</a:t>
          </a:r>
        </a:p>
      </dgm:t>
    </dgm:pt>
    <dgm:pt modelId="{051D82CB-F6EA-4D1E-9280-7EC1E10F02D8}" type="parTrans" cxnId="{A880F2D1-5AD5-41D1-9590-4A3713556AC5}">
      <dgm:prSet/>
      <dgm:spPr/>
      <dgm:t>
        <a:bodyPr/>
        <a:lstStyle/>
        <a:p>
          <a:endParaRPr lang="en-US"/>
        </a:p>
      </dgm:t>
    </dgm:pt>
    <dgm:pt modelId="{EDBEA800-8345-420B-9766-C84CFA954646}" type="sibTrans" cxnId="{A880F2D1-5AD5-41D1-9590-4A3713556AC5}">
      <dgm:prSet/>
      <dgm:spPr/>
      <dgm:t>
        <a:bodyPr/>
        <a:lstStyle/>
        <a:p>
          <a:endParaRPr lang="en-US"/>
        </a:p>
      </dgm:t>
    </dgm:pt>
    <dgm:pt modelId="{463D2449-141D-4E55-9617-1E53A3C03E01}" type="pres">
      <dgm:prSet presAssocID="{A2D962C3-C346-4C48-A143-95DBBD01CE07}" presName="root" presStyleCnt="0">
        <dgm:presLayoutVars>
          <dgm:dir/>
          <dgm:resizeHandles val="exact"/>
        </dgm:presLayoutVars>
      </dgm:prSet>
      <dgm:spPr/>
    </dgm:pt>
    <dgm:pt modelId="{DF1FE543-0D0B-45C1-83A3-43E80FA5B5E1}" type="pres">
      <dgm:prSet presAssocID="{405ADC70-8A64-4BC5-B044-2F052844798D}" presName="compNode" presStyleCnt="0"/>
      <dgm:spPr/>
    </dgm:pt>
    <dgm:pt modelId="{85DAD48F-374D-4D8B-8477-5B4A9ECA7471}" type="pres">
      <dgm:prSet presAssocID="{405ADC70-8A64-4BC5-B044-2F052844798D}" presName="bgRect" presStyleLbl="bgShp" presStyleIdx="0" presStyleCnt="4"/>
      <dgm:spPr/>
    </dgm:pt>
    <dgm:pt modelId="{2A110770-AFBF-4961-87BA-BB06063A92BF}" type="pres">
      <dgm:prSet presAssocID="{405ADC70-8A64-4BC5-B044-2F052844798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pward trend"/>
        </a:ext>
      </dgm:extLst>
    </dgm:pt>
    <dgm:pt modelId="{3655B2DF-B493-4E03-B151-3F11A2EBCAE5}" type="pres">
      <dgm:prSet presAssocID="{405ADC70-8A64-4BC5-B044-2F052844798D}" presName="spaceRect" presStyleCnt="0"/>
      <dgm:spPr/>
    </dgm:pt>
    <dgm:pt modelId="{8404EC59-43B7-4884-A34E-F9A548713532}" type="pres">
      <dgm:prSet presAssocID="{405ADC70-8A64-4BC5-B044-2F052844798D}" presName="parTx" presStyleLbl="revTx" presStyleIdx="0" presStyleCnt="4">
        <dgm:presLayoutVars>
          <dgm:chMax val="0"/>
          <dgm:chPref val="0"/>
        </dgm:presLayoutVars>
      </dgm:prSet>
      <dgm:spPr/>
    </dgm:pt>
    <dgm:pt modelId="{B5290A35-0DA9-4716-86B5-857FDD1D27C5}" type="pres">
      <dgm:prSet presAssocID="{10B7F2AE-51DF-4409-94DB-F6740475196A}" presName="sibTrans" presStyleCnt="0"/>
      <dgm:spPr/>
    </dgm:pt>
    <dgm:pt modelId="{41E6556A-6F86-4094-B3E2-AAB96C5F69B4}" type="pres">
      <dgm:prSet presAssocID="{B2127378-0914-4227-96F0-961BCC6DB023}" presName="compNode" presStyleCnt="0"/>
      <dgm:spPr/>
    </dgm:pt>
    <dgm:pt modelId="{11147370-29DB-4A64-808D-4A74B7542870}" type="pres">
      <dgm:prSet presAssocID="{B2127378-0914-4227-96F0-961BCC6DB023}" presName="bgRect" presStyleLbl="bgShp" presStyleIdx="1" presStyleCnt="4"/>
      <dgm:spPr/>
    </dgm:pt>
    <dgm:pt modelId="{70345B10-6B6D-4A69-892D-360BFB81B648}" type="pres">
      <dgm:prSet presAssocID="{B2127378-0914-4227-96F0-961BCC6DB02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miling Face with No Fill"/>
        </a:ext>
      </dgm:extLst>
    </dgm:pt>
    <dgm:pt modelId="{23A63855-19C9-45CE-9FCD-2EA879DEBA24}" type="pres">
      <dgm:prSet presAssocID="{B2127378-0914-4227-96F0-961BCC6DB023}" presName="spaceRect" presStyleCnt="0"/>
      <dgm:spPr/>
    </dgm:pt>
    <dgm:pt modelId="{8671645B-EAD5-46A2-B8C2-55E08851654A}" type="pres">
      <dgm:prSet presAssocID="{B2127378-0914-4227-96F0-961BCC6DB023}" presName="parTx" presStyleLbl="revTx" presStyleIdx="1" presStyleCnt="4">
        <dgm:presLayoutVars>
          <dgm:chMax val="0"/>
          <dgm:chPref val="0"/>
        </dgm:presLayoutVars>
      </dgm:prSet>
      <dgm:spPr/>
    </dgm:pt>
    <dgm:pt modelId="{B329A2FE-CB94-4EDE-A23D-DA5A78660EE3}" type="pres">
      <dgm:prSet presAssocID="{9F332F5E-23C2-4BDD-BBFF-92B7F5C639E6}" presName="sibTrans" presStyleCnt="0"/>
      <dgm:spPr/>
    </dgm:pt>
    <dgm:pt modelId="{392C1B3D-6BA6-4565-A6CB-007BD25FEBA9}" type="pres">
      <dgm:prSet presAssocID="{BB95AD25-8D69-442B-9664-1C72A26318DE}" presName="compNode" presStyleCnt="0"/>
      <dgm:spPr/>
    </dgm:pt>
    <dgm:pt modelId="{29FB9660-B5BC-4BBD-A238-A406B428BC2F}" type="pres">
      <dgm:prSet presAssocID="{BB95AD25-8D69-442B-9664-1C72A26318DE}" presName="bgRect" presStyleLbl="bgShp" presStyleIdx="2" presStyleCnt="4"/>
      <dgm:spPr/>
    </dgm:pt>
    <dgm:pt modelId="{4E91FB47-EE39-4AC8-9BBC-B28C5BB0D669}" type="pres">
      <dgm:prSet presAssocID="{BB95AD25-8D69-442B-9664-1C72A26318D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ock"/>
        </a:ext>
      </dgm:extLst>
    </dgm:pt>
    <dgm:pt modelId="{44EADB88-211B-428D-9A7F-D5F21C6279A2}" type="pres">
      <dgm:prSet presAssocID="{BB95AD25-8D69-442B-9664-1C72A26318DE}" presName="spaceRect" presStyleCnt="0"/>
      <dgm:spPr/>
    </dgm:pt>
    <dgm:pt modelId="{731A1A7C-9190-4442-A63C-AF98011FAD3F}" type="pres">
      <dgm:prSet presAssocID="{BB95AD25-8D69-442B-9664-1C72A26318DE}" presName="parTx" presStyleLbl="revTx" presStyleIdx="2" presStyleCnt="4">
        <dgm:presLayoutVars>
          <dgm:chMax val="0"/>
          <dgm:chPref val="0"/>
        </dgm:presLayoutVars>
      </dgm:prSet>
      <dgm:spPr/>
    </dgm:pt>
    <dgm:pt modelId="{141BC728-425D-4419-9699-7FD79CB6DCB6}" type="pres">
      <dgm:prSet presAssocID="{3EF704A5-7DC0-42CB-8C46-88FF7218A51B}" presName="sibTrans" presStyleCnt="0"/>
      <dgm:spPr/>
    </dgm:pt>
    <dgm:pt modelId="{785EF0D1-E6D3-49DA-964A-3C35498C36AB}" type="pres">
      <dgm:prSet presAssocID="{A5D88B37-1BFC-40F6-AB95-7DC63BF9DFA4}" presName="compNode" presStyleCnt="0"/>
      <dgm:spPr/>
    </dgm:pt>
    <dgm:pt modelId="{82774A36-E4EC-4F02-A9F3-619046844CB1}" type="pres">
      <dgm:prSet presAssocID="{A5D88B37-1BFC-40F6-AB95-7DC63BF9DFA4}" presName="bgRect" presStyleLbl="bgShp" presStyleIdx="3" presStyleCnt="4"/>
      <dgm:spPr/>
    </dgm:pt>
    <dgm:pt modelId="{43F99470-2685-4528-BF92-196AC83CAA5E}" type="pres">
      <dgm:prSet presAssocID="{A5D88B37-1BFC-40F6-AB95-7DC63BF9DFA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aptop"/>
        </a:ext>
      </dgm:extLst>
    </dgm:pt>
    <dgm:pt modelId="{CDC1305A-834F-45AA-8E9D-9A69582C1E5E}" type="pres">
      <dgm:prSet presAssocID="{A5D88B37-1BFC-40F6-AB95-7DC63BF9DFA4}" presName="spaceRect" presStyleCnt="0"/>
      <dgm:spPr/>
    </dgm:pt>
    <dgm:pt modelId="{25AD95BF-9256-41E6-9388-2AC1C22B4B82}" type="pres">
      <dgm:prSet presAssocID="{A5D88B37-1BFC-40F6-AB95-7DC63BF9DFA4}" presName="parTx" presStyleLbl="revTx" presStyleIdx="3" presStyleCnt="4">
        <dgm:presLayoutVars>
          <dgm:chMax val="0"/>
          <dgm:chPref val="0"/>
        </dgm:presLayoutVars>
      </dgm:prSet>
      <dgm:spPr/>
    </dgm:pt>
  </dgm:ptLst>
  <dgm:cxnLst>
    <dgm:cxn modelId="{B15D7A2B-63BB-4805-8F6B-ACBF86256ECA}" type="presOf" srcId="{405ADC70-8A64-4BC5-B044-2F052844798D}" destId="{8404EC59-43B7-4884-A34E-F9A548713532}" srcOrd="0" destOrd="0" presId="urn:microsoft.com/office/officeart/2018/2/layout/IconVerticalSolidList"/>
    <dgm:cxn modelId="{30CAD43F-CE8F-4682-A489-72C5E5435C6C}" type="presOf" srcId="{A5D88B37-1BFC-40F6-AB95-7DC63BF9DFA4}" destId="{25AD95BF-9256-41E6-9388-2AC1C22B4B82}" srcOrd="0" destOrd="0" presId="urn:microsoft.com/office/officeart/2018/2/layout/IconVerticalSolidList"/>
    <dgm:cxn modelId="{FCC7B281-C2CE-4FFF-9C94-E2156EFE5D95}" srcId="{A2D962C3-C346-4C48-A143-95DBBD01CE07}" destId="{B2127378-0914-4227-96F0-961BCC6DB023}" srcOrd="1" destOrd="0" parTransId="{F1DAA214-F11B-4CBC-AF4D-A92E69C5C2BA}" sibTransId="{9F332F5E-23C2-4BDD-BBFF-92B7F5C639E6}"/>
    <dgm:cxn modelId="{FE8F6298-A89E-44E6-9817-A7701BD7C454}" srcId="{A2D962C3-C346-4C48-A143-95DBBD01CE07}" destId="{405ADC70-8A64-4BC5-B044-2F052844798D}" srcOrd="0" destOrd="0" parTransId="{D926762B-77CB-4738-9FBE-07B2CCE6744C}" sibTransId="{10B7F2AE-51DF-4409-94DB-F6740475196A}"/>
    <dgm:cxn modelId="{730027BF-0E5F-4E86-8F64-759AF35ECF37}" type="presOf" srcId="{BB95AD25-8D69-442B-9664-1C72A26318DE}" destId="{731A1A7C-9190-4442-A63C-AF98011FAD3F}" srcOrd="0" destOrd="0" presId="urn:microsoft.com/office/officeart/2018/2/layout/IconVerticalSolidList"/>
    <dgm:cxn modelId="{C7B363C7-DA3C-47D7-AF7A-1EA86DDDEF09}" srcId="{A2D962C3-C346-4C48-A143-95DBBD01CE07}" destId="{BB95AD25-8D69-442B-9664-1C72A26318DE}" srcOrd="2" destOrd="0" parTransId="{AE72563D-B2DC-441D-91D3-EB3AB40DAED4}" sibTransId="{3EF704A5-7DC0-42CB-8C46-88FF7218A51B}"/>
    <dgm:cxn modelId="{A880F2D1-5AD5-41D1-9590-4A3713556AC5}" srcId="{A2D962C3-C346-4C48-A143-95DBBD01CE07}" destId="{A5D88B37-1BFC-40F6-AB95-7DC63BF9DFA4}" srcOrd="3" destOrd="0" parTransId="{051D82CB-F6EA-4D1E-9280-7EC1E10F02D8}" sibTransId="{EDBEA800-8345-420B-9766-C84CFA954646}"/>
    <dgm:cxn modelId="{9E5F44EF-C161-4AE2-8C58-1D354DC70DB4}" type="presOf" srcId="{A2D962C3-C346-4C48-A143-95DBBD01CE07}" destId="{463D2449-141D-4E55-9617-1E53A3C03E01}" srcOrd="0" destOrd="0" presId="urn:microsoft.com/office/officeart/2018/2/layout/IconVerticalSolidList"/>
    <dgm:cxn modelId="{2E7D42F1-2521-43DC-8416-D5B8A0F9CEA9}" type="presOf" srcId="{B2127378-0914-4227-96F0-961BCC6DB023}" destId="{8671645B-EAD5-46A2-B8C2-55E08851654A}" srcOrd="0" destOrd="0" presId="urn:microsoft.com/office/officeart/2018/2/layout/IconVerticalSolidList"/>
    <dgm:cxn modelId="{8B525748-06A5-4B1D-97D9-CDE13EE2FC5C}" type="presParOf" srcId="{463D2449-141D-4E55-9617-1E53A3C03E01}" destId="{DF1FE543-0D0B-45C1-83A3-43E80FA5B5E1}" srcOrd="0" destOrd="0" presId="urn:microsoft.com/office/officeart/2018/2/layout/IconVerticalSolidList"/>
    <dgm:cxn modelId="{2DC8BCD6-C1E1-465B-A606-029778A2798F}" type="presParOf" srcId="{DF1FE543-0D0B-45C1-83A3-43E80FA5B5E1}" destId="{85DAD48F-374D-4D8B-8477-5B4A9ECA7471}" srcOrd="0" destOrd="0" presId="urn:microsoft.com/office/officeart/2018/2/layout/IconVerticalSolidList"/>
    <dgm:cxn modelId="{0A9CF997-FAB0-4AA9-BE7F-2B6B4314C138}" type="presParOf" srcId="{DF1FE543-0D0B-45C1-83A3-43E80FA5B5E1}" destId="{2A110770-AFBF-4961-87BA-BB06063A92BF}" srcOrd="1" destOrd="0" presId="urn:microsoft.com/office/officeart/2018/2/layout/IconVerticalSolidList"/>
    <dgm:cxn modelId="{49832B46-8FCC-45F8-85C7-271DF03FDD1B}" type="presParOf" srcId="{DF1FE543-0D0B-45C1-83A3-43E80FA5B5E1}" destId="{3655B2DF-B493-4E03-B151-3F11A2EBCAE5}" srcOrd="2" destOrd="0" presId="urn:microsoft.com/office/officeart/2018/2/layout/IconVerticalSolidList"/>
    <dgm:cxn modelId="{60562DF3-DC1F-4C72-A0A4-7FC503F863B5}" type="presParOf" srcId="{DF1FE543-0D0B-45C1-83A3-43E80FA5B5E1}" destId="{8404EC59-43B7-4884-A34E-F9A548713532}" srcOrd="3" destOrd="0" presId="urn:microsoft.com/office/officeart/2018/2/layout/IconVerticalSolidList"/>
    <dgm:cxn modelId="{CD3005D2-BF30-4C9A-AB37-D59179EFEFBB}" type="presParOf" srcId="{463D2449-141D-4E55-9617-1E53A3C03E01}" destId="{B5290A35-0DA9-4716-86B5-857FDD1D27C5}" srcOrd="1" destOrd="0" presId="urn:microsoft.com/office/officeart/2018/2/layout/IconVerticalSolidList"/>
    <dgm:cxn modelId="{CA55216B-71CE-418C-A78C-5EE1A6CABABA}" type="presParOf" srcId="{463D2449-141D-4E55-9617-1E53A3C03E01}" destId="{41E6556A-6F86-4094-B3E2-AAB96C5F69B4}" srcOrd="2" destOrd="0" presId="urn:microsoft.com/office/officeart/2018/2/layout/IconVerticalSolidList"/>
    <dgm:cxn modelId="{C655E64D-6333-43C1-9FBD-3F774287CA17}" type="presParOf" srcId="{41E6556A-6F86-4094-B3E2-AAB96C5F69B4}" destId="{11147370-29DB-4A64-808D-4A74B7542870}" srcOrd="0" destOrd="0" presId="urn:microsoft.com/office/officeart/2018/2/layout/IconVerticalSolidList"/>
    <dgm:cxn modelId="{8E61036E-C139-4B0E-B88B-1B4F6148F0F6}" type="presParOf" srcId="{41E6556A-6F86-4094-B3E2-AAB96C5F69B4}" destId="{70345B10-6B6D-4A69-892D-360BFB81B648}" srcOrd="1" destOrd="0" presId="urn:microsoft.com/office/officeart/2018/2/layout/IconVerticalSolidList"/>
    <dgm:cxn modelId="{3A4D8CB0-7211-4D65-8F60-13B6F844E502}" type="presParOf" srcId="{41E6556A-6F86-4094-B3E2-AAB96C5F69B4}" destId="{23A63855-19C9-45CE-9FCD-2EA879DEBA24}" srcOrd="2" destOrd="0" presId="urn:microsoft.com/office/officeart/2018/2/layout/IconVerticalSolidList"/>
    <dgm:cxn modelId="{47B47057-D3AB-448F-B5A7-F6F1A0E7A390}" type="presParOf" srcId="{41E6556A-6F86-4094-B3E2-AAB96C5F69B4}" destId="{8671645B-EAD5-46A2-B8C2-55E08851654A}" srcOrd="3" destOrd="0" presId="urn:microsoft.com/office/officeart/2018/2/layout/IconVerticalSolidList"/>
    <dgm:cxn modelId="{BE34DB7F-272E-4EE3-84E1-DD05F14CDD03}" type="presParOf" srcId="{463D2449-141D-4E55-9617-1E53A3C03E01}" destId="{B329A2FE-CB94-4EDE-A23D-DA5A78660EE3}" srcOrd="3" destOrd="0" presId="urn:microsoft.com/office/officeart/2018/2/layout/IconVerticalSolidList"/>
    <dgm:cxn modelId="{B2DE308D-2D1A-486F-AD7B-F5D247737692}" type="presParOf" srcId="{463D2449-141D-4E55-9617-1E53A3C03E01}" destId="{392C1B3D-6BA6-4565-A6CB-007BD25FEBA9}" srcOrd="4" destOrd="0" presId="urn:microsoft.com/office/officeart/2018/2/layout/IconVerticalSolidList"/>
    <dgm:cxn modelId="{2240289E-19F9-44A7-A740-DD969A8A71D4}" type="presParOf" srcId="{392C1B3D-6BA6-4565-A6CB-007BD25FEBA9}" destId="{29FB9660-B5BC-4BBD-A238-A406B428BC2F}" srcOrd="0" destOrd="0" presId="urn:microsoft.com/office/officeart/2018/2/layout/IconVerticalSolidList"/>
    <dgm:cxn modelId="{AEFDA871-0A22-4409-99C6-35BDC6702623}" type="presParOf" srcId="{392C1B3D-6BA6-4565-A6CB-007BD25FEBA9}" destId="{4E91FB47-EE39-4AC8-9BBC-B28C5BB0D669}" srcOrd="1" destOrd="0" presId="urn:microsoft.com/office/officeart/2018/2/layout/IconVerticalSolidList"/>
    <dgm:cxn modelId="{1CCCA45B-E9C9-48DF-ACD0-D56441AFD304}" type="presParOf" srcId="{392C1B3D-6BA6-4565-A6CB-007BD25FEBA9}" destId="{44EADB88-211B-428D-9A7F-D5F21C6279A2}" srcOrd="2" destOrd="0" presId="urn:microsoft.com/office/officeart/2018/2/layout/IconVerticalSolidList"/>
    <dgm:cxn modelId="{F03BC0CC-4333-436D-9272-F86C1324C680}" type="presParOf" srcId="{392C1B3D-6BA6-4565-A6CB-007BD25FEBA9}" destId="{731A1A7C-9190-4442-A63C-AF98011FAD3F}" srcOrd="3" destOrd="0" presId="urn:microsoft.com/office/officeart/2018/2/layout/IconVerticalSolidList"/>
    <dgm:cxn modelId="{484825FB-5B43-48C0-BB0B-3219BBFCCB89}" type="presParOf" srcId="{463D2449-141D-4E55-9617-1E53A3C03E01}" destId="{141BC728-425D-4419-9699-7FD79CB6DCB6}" srcOrd="5" destOrd="0" presId="urn:microsoft.com/office/officeart/2018/2/layout/IconVerticalSolidList"/>
    <dgm:cxn modelId="{7D944187-F2E5-46AC-BE18-43AD8B5BC823}" type="presParOf" srcId="{463D2449-141D-4E55-9617-1E53A3C03E01}" destId="{785EF0D1-E6D3-49DA-964A-3C35498C36AB}" srcOrd="6" destOrd="0" presId="urn:microsoft.com/office/officeart/2018/2/layout/IconVerticalSolidList"/>
    <dgm:cxn modelId="{01B28419-5353-4030-8FC9-3D8AE8BEB544}" type="presParOf" srcId="{785EF0D1-E6D3-49DA-964A-3C35498C36AB}" destId="{82774A36-E4EC-4F02-A9F3-619046844CB1}" srcOrd="0" destOrd="0" presId="urn:microsoft.com/office/officeart/2018/2/layout/IconVerticalSolidList"/>
    <dgm:cxn modelId="{D573AE44-1446-4A05-BEEE-2599871D5605}" type="presParOf" srcId="{785EF0D1-E6D3-49DA-964A-3C35498C36AB}" destId="{43F99470-2685-4528-BF92-196AC83CAA5E}" srcOrd="1" destOrd="0" presId="urn:microsoft.com/office/officeart/2018/2/layout/IconVerticalSolidList"/>
    <dgm:cxn modelId="{DA7ECBCE-F1B8-4584-B1D2-82283EAF436A}" type="presParOf" srcId="{785EF0D1-E6D3-49DA-964A-3C35498C36AB}" destId="{CDC1305A-834F-45AA-8E9D-9A69582C1E5E}" srcOrd="2" destOrd="0" presId="urn:microsoft.com/office/officeart/2018/2/layout/IconVerticalSolidList"/>
    <dgm:cxn modelId="{64FFCBE3-4B35-4DE8-923B-DC9D058FCA18}" type="presParOf" srcId="{785EF0D1-E6D3-49DA-964A-3C35498C36AB}" destId="{25AD95BF-9256-41E6-9388-2AC1C22B4B8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9B4C8EE-BC14-448A-B4C3-7F30E835F363}"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5CEC9928-535D-4F17-8D7A-2C6ECB3CB713}">
      <dgm:prSet/>
      <dgm:spPr/>
      <dgm:t>
        <a:bodyPr/>
        <a:lstStyle/>
        <a:p>
          <a:pPr rtl="0"/>
          <a:r>
            <a:rPr lang="en-US" dirty="0"/>
            <a:t>Improved access for rural areas</a:t>
          </a:r>
          <a:r>
            <a:rPr lang="en-US" dirty="0">
              <a:latin typeface="Trebuchet MS" panose="020B0603020202020204"/>
            </a:rPr>
            <a:t> </a:t>
          </a:r>
          <a:r>
            <a:rPr lang="en-US" sz="1100" dirty="0">
              <a:solidFill>
                <a:srgbClr val="2C3E50"/>
              </a:solidFill>
              <a:latin typeface="Roboto"/>
              <a:ea typeface="Roboto"/>
              <a:cs typeface="Roboto"/>
            </a:rPr>
            <a:t>(NHS England, 2023)</a:t>
          </a:r>
        </a:p>
      </dgm:t>
    </dgm:pt>
    <dgm:pt modelId="{C24FEEC4-9357-44EB-ABE1-A852E2773F80}" type="parTrans" cxnId="{59B77543-20AC-457E-8C6A-434C506B5D9B}">
      <dgm:prSet/>
      <dgm:spPr/>
      <dgm:t>
        <a:bodyPr/>
        <a:lstStyle/>
        <a:p>
          <a:endParaRPr lang="en-US"/>
        </a:p>
      </dgm:t>
    </dgm:pt>
    <dgm:pt modelId="{2508AA72-AAF9-4EE1-875E-3B91B82BEE5C}" type="sibTrans" cxnId="{59B77543-20AC-457E-8C6A-434C506B5D9B}">
      <dgm:prSet/>
      <dgm:spPr/>
      <dgm:t>
        <a:bodyPr/>
        <a:lstStyle/>
        <a:p>
          <a:endParaRPr lang="en-US"/>
        </a:p>
      </dgm:t>
    </dgm:pt>
    <dgm:pt modelId="{0D00201C-19A5-4C80-8E55-93BDD40CDFC8}">
      <dgm:prSet/>
      <dgm:spPr/>
      <dgm:t>
        <a:bodyPr/>
        <a:lstStyle/>
        <a:p>
          <a:r>
            <a:rPr lang="en-US" dirty="0"/>
            <a:t>Support for caregivers</a:t>
          </a:r>
        </a:p>
      </dgm:t>
    </dgm:pt>
    <dgm:pt modelId="{F87428AD-E7DA-455F-8E0A-1E2BAB2614FB}" type="parTrans" cxnId="{95BED47E-1C41-40BF-833F-D325D66BE950}">
      <dgm:prSet/>
      <dgm:spPr/>
      <dgm:t>
        <a:bodyPr/>
        <a:lstStyle/>
        <a:p>
          <a:endParaRPr lang="en-US"/>
        </a:p>
      </dgm:t>
    </dgm:pt>
    <dgm:pt modelId="{1A2298DE-8D96-4890-BB4F-01933E35F3B5}" type="sibTrans" cxnId="{95BED47E-1C41-40BF-833F-D325D66BE950}">
      <dgm:prSet/>
      <dgm:spPr/>
      <dgm:t>
        <a:bodyPr/>
        <a:lstStyle/>
        <a:p>
          <a:endParaRPr lang="en-US"/>
        </a:p>
      </dgm:t>
    </dgm:pt>
    <dgm:pt modelId="{8B347782-03EE-40FC-9CD9-38C84359FFCD}">
      <dgm:prSet/>
      <dgm:spPr/>
      <dgm:t>
        <a:bodyPr/>
        <a:lstStyle/>
        <a:p>
          <a:r>
            <a:rPr lang="en-US" dirty="0"/>
            <a:t>Public health data for planning</a:t>
          </a:r>
        </a:p>
      </dgm:t>
    </dgm:pt>
    <dgm:pt modelId="{263F4F50-F90B-4A8C-A931-3F9D90045C31}" type="parTrans" cxnId="{2B1294A7-85FB-4B8D-A8CE-D242635130D8}">
      <dgm:prSet/>
      <dgm:spPr/>
      <dgm:t>
        <a:bodyPr/>
        <a:lstStyle/>
        <a:p>
          <a:endParaRPr lang="en-US"/>
        </a:p>
      </dgm:t>
    </dgm:pt>
    <dgm:pt modelId="{D065015D-6441-4393-AD54-EE9811003BD0}" type="sibTrans" cxnId="{2B1294A7-85FB-4B8D-A8CE-D242635130D8}">
      <dgm:prSet/>
      <dgm:spPr/>
      <dgm:t>
        <a:bodyPr/>
        <a:lstStyle/>
        <a:p>
          <a:endParaRPr lang="en-US"/>
        </a:p>
      </dgm:t>
    </dgm:pt>
    <dgm:pt modelId="{91A65435-5F5E-458A-A807-CE2758A68568}">
      <dgm:prSet/>
      <dgm:spPr/>
      <dgm:t>
        <a:bodyPr/>
        <a:lstStyle/>
        <a:p>
          <a:r>
            <a:rPr lang="en-US" dirty="0"/>
            <a:t>Digital divide persists</a:t>
          </a:r>
        </a:p>
      </dgm:t>
    </dgm:pt>
    <dgm:pt modelId="{C71B5688-CCB0-4675-9A60-47FD65249ACA}" type="parTrans" cxnId="{560334E5-4CA6-4CE3-9B2B-440889C39D09}">
      <dgm:prSet/>
      <dgm:spPr/>
      <dgm:t>
        <a:bodyPr/>
        <a:lstStyle/>
        <a:p>
          <a:endParaRPr lang="en-US"/>
        </a:p>
      </dgm:t>
    </dgm:pt>
    <dgm:pt modelId="{8546FC4C-BA97-4677-8BD9-BF59E924B913}" type="sibTrans" cxnId="{560334E5-4CA6-4CE3-9B2B-440889C39D09}">
      <dgm:prSet/>
      <dgm:spPr/>
      <dgm:t>
        <a:bodyPr/>
        <a:lstStyle/>
        <a:p>
          <a:endParaRPr lang="en-US"/>
        </a:p>
      </dgm:t>
    </dgm:pt>
    <dgm:pt modelId="{F1C1C821-5F92-408D-9452-C36F1425A489}" type="pres">
      <dgm:prSet presAssocID="{89B4C8EE-BC14-448A-B4C3-7F30E835F363}" presName="outerComposite" presStyleCnt="0">
        <dgm:presLayoutVars>
          <dgm:chMax val="5"/>
          <dgm:dir/>
          <dgm:resizeHandles val="exact"/>
        </dgm:presLayoutVars>
      </dgm:prSet>
      <dgm:spPr/>
    </dgm:pt>
    <dgm:pt modelId="{FE666BB4-C66A-42D6-A34F-5C397521ADB7}" type="pres">
      <dgm:prSet presAssocID="{89B4C8EE-BC14-448A-B4C3-7F30E835F363}" presName="dummyMaxCanvas" presStyleCnt="0">
        <dgm:presLayoutVars/>
      </dgm:prSet>
      <dgm:spPr/>
    </dgm:pt>
    <dgm:pt modelId="{9340B995-58A6-454B-A8C3-A6D478223BE5}" type="pres">
      <dgm:prSet presAssocID="{89B4C8EE-BC14-448A-B4C3-7F30E835F363}" presName="FourNodes_1" presStyleLbl="node1" presStyleIdx="0" presStyleCnt="4">
        <dgm:presLayoutVars>
          <dgm:bulletEnabled val="1"/>
        </dgm:presLayoutVars>
      </dgm:prSet>
      <dgm:spPr/>
    </dgm:pt>
    <dgm:pt modelId="{DF4A3EFA-1B26-4B80-9E6A-11FC7DA02B58}" type="pres">
      <dgm:prSet presAssocID="{89B4C8EE-BC14-448A-B4C3-7F30E835F363}" presName="FourNodes_2" presStyleLbl="node1" presStyleIdx="1" presStyleCnt="4">
        <dgm:presLayoutVars>
          <dgm:bulletEnabled val="1"/>
        </dgm:presLayoutVars>
      </dgm:prSet>
      <dgm:spPr/>
    </dgm:pt>
    <dgm:pt modelId="{4B021E80-74EF-45BF-92A1-DDD04B503B60}" type="pres">
      <dgm:prSet presAssocID="{89B4C8EE-BC14-448A-B4C3-7F30E835F363}" presName="FourNodes_3" presStyleLbl="node1" presStyleIdx="2" presStyleCnt="4">
        <dgm:presLayoutVars>
          <dgm:bulletEnabled val="1"/>
        </dgm:presLayoutVars>
      </dgm:prSet>
      <dgm:spPr/>
    </dgm:pt>
    <dgm:pt modelId="{05552F06-11E5-4655-BB90-81FD221645CF}" type="pres">
      <dgm:prSet presAssocID="{89B4C8EE-BC14-448A-B4C3-7F30E835F363}" presName="FourNodes_4" presStyleLbl="node1" presStyleIdx="3" presStyleCnt="4">
        <dgm:presLayoutVars>
          <dgm:bulletEnabled val="1"/>
        </dgm:presLayoutVars>
      </dgm:prSet>
      <dgm:spPr/>
    </dgm:pt>
    <dgm:pt modelId="{233319A6-B194-4448-BAC7-6F65531762CD}" type="pres">
      <dgm:prSet presAssocID="{89B4C8EE-BC14-448A-B4C3-7F30E835F363}" presName="FourConn_1-2" presStyleLbl="fgAccFollowNode1" presStyleIdx="0" presStyleCnt="3">
        <dgm:presLayoutVars>
          <dgm:bulletEnabled val="1"/>
        </dgm:presLayoutVars>
      </dgm:prSet>
      <dgm:spPr/>
    </dgm:pt>
    <dgm:pt modelId="{CE9E6641-61DD-4AAE-9EAD-C9909684D370}" type="pres">
      <dgm:prSet presAssocID="{89B4C8EE-BC14-448A-B4C3-7F30E835F363}" presName="FourConn_2-3" presStyleLbl="fgAccFollowNode1" presStyleIdx="1" presStyleCnt="3">
        <dgm:presLayoutVars>
          <dgm:bulletEnabled val="1"/>
        </dgm:presLayoutVars>
      </dgm:prSet>
      <dgm:spPr/>
    </dgm:pt>
    <dgm:pt modelId="{ACEE164C-31A5-4C4D-B267-D0C7A899FCA5}" type="pres">
      <dgm:prSet presAssocID="{89B4C8EE-BC14-448A-B4C3-7F30E835F363}" presName="FourConn_3-4" presStyleLbl="fgAccFollowNode1" presStyleIdx="2" presStyleCnt="3">
        <dgm:presLayoutVars>
          <dgm:bulletEnabled val="1"/>
        </dgm:presLayoutVars>
      </dgm:prSet>
      <dgm:spPr/>
    </dgm:pt>
    <dgm:pt modelId="{2EFB43AC-BC76-4152-A86A-A6514CBDBFB1}" type="pres">
      <dgm:prSet presAssocID="{89B4C8EE-BC14-448A-B4C3-7F30E835F363}" presName="FourNodes_1_text" presStyleLbl="node1" presStyleIdx="3" presStyleCnt="4">
        <dgm:presLayoutVars>
          <dgm:bulletEnabled val="1"/>
        </dgm:presLayoutVars>
      </dgm:prSet>
      <dgm:spPr/>
    </dgm:pt>
    <dgm:pt modelId="{4FA9CF6B-F522-4ABF-B125-AD3073619B5D}" type="pres">
      <dgm:prSet presAssocID="{89B4C8EE-BC14-448A-B4C3-7F30E835F363}" presName="FourNodes_2_text" presStyleLbl="node1" presStyleIdx="3" presStyleCnt="4">
        <dgm:presLayoutVars>
          <dgm:bulletEnabled val="1"/>
        </dgm:presLayoutVars>
      </dgm:prSet>
      <dgm:spPr/>
    </dgm:pt>
    <dgm:pt modelId="{AFE4E46A-48F3-47A4-9A88-9B9395D674B5}" type="pres">
      <dgm:prSet presAssocID="{89B4C8EE-BC14-448A-B4C3-7F30E835F363}" presName="FourNodes_3_text" presStyleLbl="node1" presStyleIdx="3" presStyleCnt="4">
        <dgm:presLayoutVars>
          <dgm:bulletEnabled val="1"/>
        </dgm:presLayoutVars>
      </dgm:prSet>
      <dgm:spPr/>
    </dgm:pt>
    <dgm:pt modelId="{37AA14FE-E22B-46D9-B672-3A5DC2892A52}" type="pres">
      <dgm:prSet presAssocID="{89B4C8EE-BC14-448A-B4C3-7F30E835F363}" presName="FourNodes_4_text" presStyleLbl="node1" presStyleIdx="3" presStyleCnt="4">
        <dgm:presLayoutVars>
          <dgm:bulletEnabled val="1"/>
        </dgm:presLayoutVars>
      </dgm:prSet>
      <dgm:spPr/>
    </dgm:pt>
  </dgm:ptLst>
  <dgm:cxnLst>
    <dgm:cxn modelId="{3EF67407-1F20-4B04-BE40-112734494398}" type="presOf" srcId="{89B4C8EE-BC14-448A-B4C3-7F30E835F363}" destId="{F1C1C821-5F92-408D-9452-C36F1425A489}" srcOrd="0" destOrd="0" presId="urn:microsoft.com/office/officeart/2005/8/layout/vProcess5"/>
    <dgm:cxn modelId="{582C1F0B-D5AD-4750-8C7E-7B457590FDD2}" type="presOf" srcId="{0D00201C-19A5-4C80-8E55-93BDD40CDFC8}" destId="{DF4A3EFA-1B26-4B80-9E6A-11FC7DA02B58}" srcOrd="0" destOrd="0" presId="urn:microsoft.com/office/officeart/2005/8/layout/vProcess5"/>
    <dgm:cxn modelId="{2CAFED1D-6826-40E1-A4C3-B0263FCD1C37}" type="presOf" srcId="{5CEC9928-535D-4F17-8D7A-2C6ECB3CB713}" destId="{2EFB43AC-BC76-4152-A86A-A6514CBDBFB1}" srcOrd="1" destOrd="0" presId="urn:microsoft.com/office/officeart/2005/8/layout/vProcess5"/>
    <dgm:cxn modelId="{306CBD20-B45D-47D9-88FF-C0AA44CC1042}" type="presOf" srcId="{2508AA72-AAF9-4EE1-875E-3B91B82BEE5C}" destId="{233319A6-B194-4448-BAC7-6F65531762CD}" srcOrd="0" destOrd="0" presId="urn:microsoft.com/office/officeart/2005/8/layout/vProcess5"/>
    <dgm:cxn modelId="{2E4E302E-E9CB-4903-97BC-534FDD49B2DD}" type="presOf" srcId="{91A65435-5F5E-458A-A807-CE2758A68568}" destId="{05552F06-11E5-4655-BB90-81FD221645CF}" srcOrd="0" destOrd="0" presId="urn:microsoft.com/office/officeart/2005/8/layout/vProcess5"/>
    <dgm:cxn modelId="{D5AE3338-D8A3-40A8-8DDA-83E4ECF45164}" type="presOf" srcId="{1A2298DE-8D96-4890-BB4F-01933E35F3B5}" destId="{CE9E6641-61DD-4AAE-9EAD-C9909684D370}" srcOrd="0" destOrd="0" presId="urn:microsoft.com/office/officeart/2005/8/layout/vProcess5"/>
    <dgm:cxn modelId="{59B77543-20AC-457E-8C6A-434C506B5D9B}" srcId="{89B4C8EE-BC14-448A-B4C3-7F30E835F363}" destId="{5CEC9928-535D-4F17-8D7A-2C6ECB3CB713}" srcOrd="0" destOrd="0" parTransId="{C24FEEC4-9357-44EB-ABE1-A852E2773F80}" sibTransId="{2508AA72-AAF9-4EE1-875E-3B91B82BEE5C}"/>
    <dgm:cxn modelId="{95BED47E-1C41-40BF-833F-D325D66BE950}" srcId="{89B4C8EE-BC14-448A-B4C3-7F30E835F363}" destId="{0D00201C-19A5-4C80-8E55-93BDD40CDFC8}" srcOrd="1" destOrd="0" parTransId="{F87428AD-E7DA-455F-8E0A-1E2BAB2614FB}" sibTransId="{1A2298DE-8D96-4890-BB4F-01933E35F3B5}"/>
    <dgm:cxn modelId="{A401A69A-7B77-4D12-99C7-ECE91B0ED090}" type="presOf" srcId="{8B347782-03EE-40FC-9CD9-38C84359FFCD}" destId="{AFE4E46A-48F3-47A4-9A88-9B9395D674B5}" srcOrd="1" destOrd="0" presId="urn:microsoft.com/office/officeart/2005/8/layout/vProcess5"/>
    <dgm:cxn modelId="{2B1294A7-85FB-4B8D-A8CE-D242635130D8}" srcId="{89B4C8EE-BC14-448A-B4C3-7F30E835F363}" destId="{8B347782-03EE-40FC-9CD9-38C84359FFCD}" srcOrd="2" destOrd="0" parTransId="{263F4F50-F90B-4A8C-A931-3F9D90045C31}" sibTransId="{D065015D-6441-4393-AD54-EE9811003BD0}"/>
    <dgm:cxn modelId="{169810BD-ACE2-4538-B713-0AE367B79053}" type="presOf" srcId="{8B347782-03EE-40FC-9CD9-38C84359FFCD}" destId="{4B021E80-74EF-45BF-92A1-DDD04B503B60}" srcOrd="0" destOrd="0" presId="urn:microsoft.com/office/officeart/2005/8/layout/vProcess5"/>
    <dgm:cxn modelId="{D2D663C9-F630-4058-B16F-095F4899180C}" type="presOf" srcId="{0D00201C-19A5-4C80-8E55-93BDD40CDFC8}" destId="{4FA9CF6B-F522-4ABF-B125-AD3073619B5D}" srcOrd="1" destOrd="0" presId="urn:microsoft.com/office/officeart/2005/8/layout/vProcess5"/>
    <dgm:cxn modelId="{499664DF-70CF-4B72-931A-82732A6DCDCA}" type="presOf" srcId="{5CEC9928-535D-4F17-8D7A-2C6ECB3CB713}" destId="{9340B995-58A6-454B-A8C3-A6D478223BE5}" srcOrd="0" destOrd="0" presId="urn:microsoft.com/office/officeart/2005/8/layout/vProcess5"/>
    <dgm:cxn modelId="{113F80E0-4EBF-4B04-BD1E-950342A7D702}" type="presOf" srcId="{91A65435-5F5E-458A-A807-CE2758A68568}" destId="{37AA14FE-E22B-46D9-B672-3A5DC2892A52}" srcOrd="1" destOrd="0" presId="urn:microsoft.com/office/officeart/2005/8/layout/vProcess5"/>
    <dgm:cxn modelId="{560334E5-4CA6-4CE3-9B2B-440889C39D09}" srcId="{89B4C8EE-BC14-448A-B4C3-7F30E835F363}" destId="{91A65435-5F5E-458A-A807-CE2758A68568}" srcOrd="3" destOrd="0" parTransId="{C71B5688-CCB0-4675-9A60-47FD65249ACA}" sibTransId="{8546FC4C-BA97-4677-8BD9-BF59E924B913}"/>
    <dgm:cxn modelId="{CAB8FEFA-9CB7-44A2-B50E-DEB95E1C2DC0}" type="presOf" srcId="{D065015D-6441-4393-AD54-EE9811003BD0}" destId="{ACEE164C-31A5-4C4D-B267-D0C7A899FCA5}" srcOrd="0" destOrd="0" presId="urn:microsoft.com/office/officeart/2005/8/layout/vProcess5"/>
    <dgm:cxn modelId="{7B576514-98A4-4F5E-9AC7-21C558B0CE0F}" type="presParOf" srcId="{F1C1C821-5F92-408D-9452-C36F1425A489}" destId="{FE666BB4-C66A-42D6-A34F-5C397521ADB7}" srcOrd="0" destOrd="0" presId="urn:microsoft.com/office/officeart/2005/8/layout/vProcess5"/>
    <dgm:cxn modelId="{E9DC9C27-9FBA-4AA8-A2EE-F49EAA56DB5E}" type="presParOf" srcId="{F1C1C821-5F92-408D-9452-C36F1425A489}" destId="{9340B995-58A6-454B-A8C3-A6D478223BE5}" srcOrd="1" destOrd="0" presId="urn:microsoft.com/office/officeart/2005/8/layout/vProcess5"/>
    <dgm:cxn modelId="{1C40D9C7-3E10-4719-8AC3-BE9929CBC12C}" type="presParOf" srcId="{F1C1C821-5F92-408D-9452-C36F1425A489}" destId="{DF4A3EFA-1B26-4B80-9E6A-11FC7DA02B58}" srcOrd="2" destOrd="0" presId="urn:microsoft.com/office/officeart/2005/8/layout/vProcess5"/>
    <dgm:cxn modelId="{077A2AEC-5830-496C-9A5B-E785AF0ABD50}" type="presParOf" srcId="{F1C1C821-5F92-408D-9452-C36F1425A489}" destId="{4B021E80-74EF-45BF-92A1-DDD04B503B60}" srcOrd="3" destOrd="0" presId="urn:microsoft.com/office/officeart/2005/8/layout/vProcess5"/>
    <dgm:cxn modelId="{91C33475-62C5-4DE8-9B70-0AC89B72C55F}" type="presParOf" srcId="{F1C1C821-5F92-408D-9452-C36F1425A489}" destId="{05552F06-11E5-4655-BB90-81FD221645CF}" srcOrd="4" destOrd="0" presId="urn:microsoft.com/office/officeart/2005/8/layout/vProcess5"/>
    <dgm:cxn modelId="{BD5CE9B3-03D7-4900-97F2-FD46F20D66B6}" type="presParOf" srcId="{F1C1C821-5F92-408D-9452-C36F1425A489}" destId="{233319A6-B194-4448-BAC7-6F65531762CD}" srcOrd="5" destOrd="0" presId="urn:microsoft.com/office/officeart/2005/8/layout/vProcess5"/>
    <dgm:cxn modelId="{216E1897-0BE0-4EF0-8BA0-B8A450621767}" type="presParOf" srcId="{F1C1C821-5F92-408D-9452-C36F1425A489}" destId="{CE9E6641-61DD-4AAE-9EAD-C9909684D370}" srcOrd="6" destOrd="0" presId="urn:microsoft.com/office/officeart/2005/8/layout/vProcess5"/>
    <dgm:cxn modelId="{A7E4C679-894D-4B7A-9EA4-C787874F2F85}" type="presParOf" srcId="{F1C1C821-5F92-408D-9452-C36F1425A489}" destId="{ACEE164C-31A5-4C4D-B267-D0C7A899FCA5}" srcOrd="7" destOrd="0" presId="urn:microsoft.com/office/officeart/2005/8/layout/vProcess5"/>
    <dgm:cxn modelId="{59BCC9C6-53BF-43A1-AD1A-A58BC1A1E60A}" type="presParOf" srcId="{F1C1C821-5F92-408D-9452-C36F1425A489}" destId="{2EFB43AC-BC76-4152-A86A-A6514CBDBFB1}" srcOrd="8" destOrd="0" presId="urn:microsoft.com/office/officeart/2005/8/layout/vProcess5"/>
    <dgm:cxn modelId="{01C200AC-883B-4D5E-BB00-90B5DD5D90C0}" type="presParOf" srcId="{F1C1C821-5F92-408D-9452-C36F1425A489}" destId="{4FA9CF6B-F522-4ABF-B125-AD3073619B5D}" srcOrd="9" destOrd="0" presId="urn:microsoft.com/office/officeart/2005/8/layout/vProcess5"/>
    <dgm:cxn modelId="{A014F443-8E9C-4BEF-82C9-DDAF1D5FC872}" type="presParOf" srcId="{F1C1C821-5F92-408D-9452-C36F1425A489}" destId="{AFE4E46A-48F3-47A4-9A88-9B9395D674B5}" srcOrd="10" destOrd="0" presId="urn:microsoft.com/office/officeart/2005/8/layout/vProcess5"/>
    <dgm:cxn modelId="{FEE6A7BE-0783-453B-B923-FE286C4BD9B6}" type="presParOf" srcId="{F1C1C821-5F92-408D-9452-C36F1425A489}" destId="{37AA14FE-E22B-46D9-B672-3A5DC2892A52}"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3D6B420-612B-4C68-9C16-6A63FDA9EE27}"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46C68244-D24E-4832-A99D-8016EDC60C81}">
      <dgm:prSet/>
      <dgm:spPr/>
      <dgm:t>
        <a:bodyPr/>
        <a:lstStyle/>
        <a:p>
          <a:r>
            <a:rPr lang="en-US" dirty="0"/>
            <a:t>Potential cost savings (reduced admin, fewer hospital visits)</a:t>
          </a:r>
        </a:p>
      </dgm:t>
    </dgm:pt>
    <dgm:pt modelId="{FD68D0B7-16CF-41B9-9D89-6F3F004F6C44}" type="parTrans" cxnId="{49127C00-E4C5-4D5C-A709-FE0E31E95AC3}">
      <dgm:prSet/>
      <dgm:spPr/>
      <dgm:t>
        <a:bodyPr/>
        <a:lstStyle/>
        <a:p>
          <a:endParaRPr lang="en-US"/>
        </a:p>
      </dgm:t>
    </dgm:pt>
    <dgm:pt modelId="{4490CDAE-2B0F-4F58-92EA-4CDC2AA44418}" type="sibTrans" cxnId="{49127C00-E4C5-4D5C-A709-FE0E31E95AC3}">
      <dgm:prSet/>
      <dgm:spPr/>
      <dgm:t>
        <a:bodyPr/>
        <a:lstStyle/>
        <a:p>
          <a:endParaRPr lang="en-US"/>
        </a:p>
      </dgm:t>
    </dgm:pt>
    <dgm:pt modelId="{CC52EAD0-07D2-4F45-B39D-568A82350A7A}">
      <dgm:prSet/>
      <dgm:spPr/>
      <dgm:t>
        <a:bodyPr/>
        <a:lstStyle/>
        <a:p>
          <a:pPr rtl="0"/>
          <a:r>
            <a:rPr lang="en-US" dirty="0"/>
            <a:t>High initial investment in infrastructure</a:t>
          </a:r>
          <a:r>
            <a:rPr lang="en-US" dirty="0">
              <a:latin typeface="Trebuchet MS" panose="020B0603020202020204"/>
            </a:rPr>
            <a:t> </a:t>
          </a:r>
          <a:r>
            <a:rPr lang="en-US" sz="1100" dirty="0">
              <a:solidFill>
                <a:srgbClr val="2C3E50"/>
              </a:solidFill>
              <a:latin typeface="Roboto"/>
              <a:ea typeface="Roboto"/>
              <a:cs typeface="Roboto"/>
            </a:rPr>
            <a:t>(Your guide to digital transformation in the NHS Transform Year 2 and 3 Enhance, n.d.)</a:t>
          </a:r>
        </a:p>
      </dgm:t>
    </dgm:pt>
    <dgm:pt modelId="{4DDEB675-6F6D-4B87-9C54-EA22D25F84E0}" type="parTrans" cxnId="{870B5E55-2652-48CD-926B-333AA36F026A}">
      <dgm:prSet/>
      <dgm:spPr/>
      <dgm:t>
        <a:bodyPr/>
        <a:lstStyle/>
        <a:p>
          <a:endParaRPr lang="en-US"/>
        </a:p>
      </dgm:t>
    </dgm:pt>
    <dgm:pt modelId="{9D7E44B9-956B-4935-8DE1-667A9DE1E5F8}" type="sibTrans" cxnId="{870B5E55-2652-48CD-926B-333AA36F026A}">
      <dgm:prSet/>
      <dgm:spPr/>
      <dgm:t>
        <a:bodyPr/>
        <a:lstStyle/>
        <a:p>
          <a:endParaRPr lang="en-US"/>
        </a:p>
      </dgm:t>
    </dgm:pt>
    <dgm:pt modelId="{0D6BF574-54AF-4890-B19D-DCC8C3E9005B}">
      <dgm:prSet/>
      <dgm:spPr/>
      <dgm:t>
        <a:bodyPr/>
        <a:lstStyle/>
        <a:p>
          <a:r>
            <a:rPr lang="en-US" dirty="0"/>
            <a:t>Ongoing costs: training, upgrades, cybersecurity</a:t>
          </a:r>
        </a:p>
      </dgm:t>
    </dgm:pt>
    <dgm:pt modelId="{4873E62B-6044-43BD-AE2D-8FBCFAE835C3}" type="parTrans" cxnId="{CC3A3AB9-C383-410E-A77D-05A6EC1D8D54}">
      <dgm:prSet/>
      <dgm:spPr/>
      <dgm:t>
        <a:bodyPr/>
        <a:lstStyle/>
        <a:p>
          <a:endParaRPr lang="en-US"/>
        </a:p>
      </dgm:t>
    </dgm:pt>
    <dgm:pt modelId="{261FFBE0-0842-464C-9A40-705CFDC8469A}" type="sibTrans" cxnId="{CC3A3AB9-C383-410E-A77D-05A6EC1D8D54}">
      <dgm:prSet/>
      <dgm:spPr/>
      <dgm:t>
        <a:bodyPr/>
        <a:lstStyle/>
        <a:p>
          <a:endParaRPr lang="en-US"/>
        </a:p>
      </dgm:t>
    </dgm:pt>
    <dgm:pt modelId="{BB9C550B-1C30-42C4-85F9-93D9C28D5871}">
      <dgm:prSet/>
      <dgm:spPr/>
      <dgm:t>
        <a:bodyPr/>
        <a:lstStyle/>
        <a:p>
          <a:r>
            <a:rPr lang="en-US" dirty="0"/>
            <a:t>Risk of overuse and uneven access</a:t>
          </a:r>
        </a:p>
      </dgm:t>
    </dgm:pt>
    <dgm:pt modelId="{6A47487E-6C1C-480A-BA43-15F46E8A8112}" type="parTrans" cxnId="{6187C608-0143-482D-826D-F3B62DD777FF}">
      <dgm:prSet/>
      <dgm:spPr/>
      <dgm:t>
        <a:bodyPr/>
        <a:lstStyle/>
        <a:p>
          <a:endParaRPr lang="en-US"/>
        </a:p>
      </dgm:t>
    </dgm:pt>
    <dgm:pt modelId="{090F771F-8AE3-4FC9-9F8A-D55A3E950AEA}" type="sibTrans" cxnId="{6187C608-0143-482D-826D-F3B62DD777FF}">
      <dgm:prSet/>
      <dgm:spPr/>
      <dgm:t>
        <a:bodyPr/>
        <a:lstStyle/>
        <a:p>
          <a:endParaRPr lang="en-US"/>
        </a:p>
      </dgm:t>
    </dgm:pt>
    <dgm:pt modelId="{797AEC51-08C1-4421-AE59-2A36C58CA132}" type="pres">
      <dgm:prSet presAssocID="{D3D6B420-612B-4C68-9C16-6A63FDA9EE27}" presName="outerComposite" presStyleCnt="0">
        <dgm:presLayoutVars>
          <dgm:chMax val="5"/>
          <dgm:dir/>
          <dgm:resizeHandles val="exact"/>
        </dgm:presLayoutVars>
      </dgm:prSet>
      <dgm:spPr/>
    </dgm:pt>
    <dgm:pt modelId="{244D2587-68FB-47E1-83CD-EF02D5FEBC4B}" type="pres">
      <dgm:prSet presAssocID="{D3D6B420-612B-4C68-9C16-6A63FDA9EE27}" presName="dummyMaxCanvas" presStyleCnt="0">
        <dgm:presLayoutVars/>
      </dgm:prSet>
      <dgm:spPr/>
    </dgm:pt>
    <dgm:pt modelId="{EA954081-964D-4CD2-ABB8-181B1F81F1B5}" type="pres">
      <dgm:prSet presAssocID="{D3D6B420-612B-4C68-9C16-6A63FDA9EE27}" presName="FourNodes_1" presStyleLbl="node1" presStyleIdx="0" presStyleCnt="4">
        <dgm:presLayoutVars>
          <dgm:bulletEnabled val="1"/>
        </dgm:presLayoutVars>
      </dgm:prSet>
      <dgm:spPr/>
    </dgm:pt>
    <dgm:pt modelId="{5C1CBB77-D291-4C3B-8E19-A99CD968C983}" type="pres">
      <dgm:prSet presAssocID="{D3D6B420-612B-4C68-9C16-6A63FDA9EE27}" presName="FourNodes_2" presStyleLbl="node1" presStyleIdx="1" presStyleCnt="4">
        <dgm:presLayoutVars>
          <dgm:bulletEnabled val="1"/>
        </dgm:presLayoutVars>
      </dgm:prSet>
      <dgm:spPr/>
    </dgm:pt>
    <dgm:pt modelId="{293AF0C4-0E02-4EEC-B8FF-870D0EB5DCCC}" type="pres">
      <dgm:prSet presAssocID="{D3D6B420-612B-4C68-9C16-6A63FDA9EE27}" presName="FourNodes_3" presStyleLbl="node1" presStyleIdx="2" presStyleCnt="4">
        <dgm:presLayoutVars>
          <dgm:bulletEnabled val="1"/>
        </dgm:presLayoutVars>
      </dgm:prSet>
      <dgm:spPr/>
    </dgm:pt>
    <dgm:pt modelId="{B42B08E5-653C-4C40-A46A-3F4BE512E9F4}" type="pres">
      <dgm:prSet presAssocID="{D3D6B420-612B-4C68-9C16-6A63FDA9EE27}" presName="FourNodes_4" presStyleLbl="node1" presStyleIdx="3" presStyleCnt="4">
        <dgm:presLayoutVars>
          <dgm:bulletEnabled val="1"/>
        </dgm:presLayoutVars>
      </dgm:prSet>
      <dgm:spPr/>
    </dgm:pt>
    <dgm:pt modelId="{2CB5986D-D91A-4A56-96F3-411DDD350C60}" type="pres">
      <dgm:prSet presAssocID="{D3D6B420-612B-4C68-9C16-6A63FDA9EE27}" presName="FourConn_1-2" presStyleLbl="fgAccFollowNode1" presStyleIdx="0" presStyleCnt="3">
        <dgm:presLayoutVars>
          <dgm:bulletEnabled val="1"/>
        </dgm:presLayoutVars>
      </dgm:prSet>
      <dgm:spPr/>
    </dgm:pt>
    <dgm:pt modelId="{19B05AF0-3CAD-496A-A8D4-CD187B75AF18}" type="pres">
      <dgm:prSet presAssocID="{D3D6B420-612B-4C68-9C16-6A63FDA9EE27}" presName="FourConn_2-3" presStyleLbl="fgAccFollowNode1" presStyleIdx="1" presStyleCnt="3">
        <dgm:presLayoutVars>
          <dgm:bulletEnabled val="1"/>
        </dgm:presLayoutVars>
      </dgm:prSet>
      <dgm:spPr/>
    </dgm:pt>
    <dgm:pt modelId="{CC4980A4-C3C7-4B86-B46F-13A86115F635}" type="pres">
      <dgm:prSet presAssocID="{D3D6B420-612B-4C68-9C16-6A63FDA9EE27}" presName="FourConn_3-4" presStyleLbl="fgAccFollowNode1" presStyleIdx="2" presStyleCnt="3">
        <dgm:presLayoutVars>
          <dgm:bulletEnabled val="1"/>
        </dgm:presLayoutVars>
      </dgm:prSet>
      <dgm:spPr/>
    </dgm:pt>
    <dgm:pt modelId="{C422F414-7A3B-446D-B98E-6D333C3F7D14}" type="pres">
      <dgm:prSet presAssocID="{D3D6B420-612B-4C68-9C16-6A63FDA9EE27}" presName="FourNodes_1_text" presStyleLbl="node1" presStyleIdx="3" presStyleCnt="4">
        <dgm:presLayoutVars>
          <dgm:bulletEnabled val="1"/>
        </dgm:presLayoutVars>
      </dgm:prSet>
      <dgm:spPr/>
    </dgm:pt>
    <dgm:pt modelId="{7572333F-355D-4C75-80A6-297F75CDC657}" type="pres">
      <dgm:prSet presAssocID="{D3D6B420-612B-4C68-9C16-6A63FDA9EE27}" presName="FourNodes_2_text" presStyleLbl="node1" presStyleIdx="3" presStyleCnt="4">
        <dgm:presLayoutVars>
          <dgm:bulletEnabled val="1"/>
        </dgm:presLayoutVars>
      </dgm:prSet>
      <dgm:spPr/>
    </dgm:pt>
    <dgm:pt modelId="{B4FE33DE-594A-421B-93AE-2C8DE7386598}" type="pres">
      <dgm:prSet presAssocID="{D3D6B420-612B-4C68-9C16-6A63FDA9EE27}" presName="FourNodes_3_text" presStyleLbl="node1" presStyleIdx="3" presStyleCnt="4">
        <dgm:presLayoutVars>
          <dgm:bulletEnabled val="1"/>
        </dgm:presLayoutVars>
      </dgm:prSet>
      <dgm:spPr/>
    </dgm:pt>
    <dgm:pt modelId="{432FDFE3-8D7E-4B6C-9957-6DAA1CCA4029}" type="pres">
      <dgm:prSet presAssocID="{D3D6B420-612B-4C68-9C16-6A63FDA9EE27}" presName="FourNodes_4_text" presStyleLbl="node1" presStyleIdx="3" presStyleCnt="4">
        <dgm:presLayoutVars>
          <dgm:bulletEnabled val="1"/>
        </dgm:presLayoutVars>
      </dgm:prSet>
      <dgm:spPr/>
    </dgm:pt>
  </dgm:ptLst>
  <dgm:cxnLst>
    <dgm:cxn modelId="{49127C00-E4C5-4D5C-A709-FE0E31E95AC3}" srcId="{D3D6B420-612B-4C68-9C16-6A63FDA9EE27}" destId="{46C68244-D24E-4832-A99D-8016EDC60C81}" srcOrd="0" destOrd="0" parTransId="{FD68D0B7-16CF-41B9-9D89-6F3F004F6C44}" sibTransId="{4490CDAE-2B0F-4F58-92EA-4CDC2AA44418}"/>
    <dgm:cxn modelId="{6187C608-0143-482D-826D-F3B62DD777FF}" srcId="{D3D6B420-612B-4C68-9C16-6A63FDA9EE27}" destId="{BB9C550B-1C30-42C4-85F9-93D9C28D5871}" srcOrd="3" destOrd="0" parTransId="{6A47487E-6C1C-480A-BA43-15F46E8A8112}" sibTransId="{090F771F-8AE3-4FC9-9F8A-D55A3E950AEA}"/>
    <dgm:cxn modelId="{658BF71A-BDC1-49CB-B39F-357B20E7A8B9}" type="presOf" srcId="{D3D6B420-612B-4C68-9C16-6A63FDA9EE27}" destId="{797AEC51-08C1-4421-AE59-2A36C58CA132}" srcOrd="0" destOrd="0" presId="urn:microsoft.com/office/officeart/2005/8/layout/vProcess5"/>
    <dgm:cxn modelId="{F6EA552C-4CE3-4F02-8DD3-63575E4F5541}" type="presOf" srcId="{46C68244-D24E-4832-A99D-8016EDC60C81}" destId="{C422F414-7A3B-446D-B98E-6D333C3F7D14}" srcOrd="1" destOrd="0" presId="urn:microsoft.com/office/officeart/2005/8/layout/vProcess5"/>
    <dgm:cxn modelId="{462AA33F-A0BA-45CB-BB2D-AFA0CB1CF718}" type="presOf" srcId="{261FFBE0-0842-464C-9A40-705CFDC8469A}" destId="{CC4980A4-C3C7-4B86-B46F-13A86115F635}" srcOrd="0" destOrd="0" presId="urn:microsoft.com/office/officeart/2005/8/layout/vProcess5"/>
    <dgm:cxn modelId="{E6826F5C-80D2-4CB1-B8F9-33FFB3AA1E7E}" type="presOf" srcId="{CC52EAD0-07D2-4F45-B39D-568A82350A7A}" destId="{5C1CBB77-D291-4C3B-8E19-A99CD968C983}" srcOrd="0" destOrd="0" presId="urn:microsoft.com/office/officeart/2005/8/layout/vProcess5"/>
    <dgm:cxn modelId="{47583365-7BE0-45B5-96E0-B1BCE52DC1B4}" type="presOf" srcId="{46C68244-D24E-4832-A99D-8016EDC60C81}" destId="{EA954081-964D-4CD2-ABB8-181B1F81F1B5}" srcOrd="0" destOrd="0" presId="urn:microsoft.com/office/officeart/2005/8/layout/vProcess5"/>
    <dgm:cxn modelId="{98AC7051-483A-4A32-A6EE-61BAD12AAEF8}" type="presOf" srcId="{4490CDAE-2B0F-4F58-92EA-4CDC2AA44418}" destId="{2CB5986D-D91A-4A56-96F3-411DDD350C60}" srcOrd="0" destOrd="0" presId="urn:microsoft.com/office/officeart/2005/8/layout/vProcess5"/>
    <dgm:cxn modelId="{2D231852-E05F-4FD0-AE28-537DC823053F}" type="presOf" srcId="{BB9C550B-1C30-42C4-85F9-93D9C28D5871}" destId="{B42B08E5-653C-4C40-A46A-3F4BE512E9F4}" srcOrd="0" destOrd="0" presId="urn:microsoft.com/office/officeart/2005/8/layout/vProcess5"/>
    <dgm:cxn modelId="{B7BDDE53-EA36-40F7-9977-229DC50CBEE3}" type="presOf" srcId="{9D7E44B9-956B-4935-8DE1-667A9DE1E5F8}" destId="{19B05AF0-3CAD-496A-A8D4-CD187B75AF18}" srcOrd="0" destOrd="0" presId="urn:microsoft.com/office/officeart/2005/8/layout/vProcess5"/>
    <dgm:cxn modelId="{4F185254-545B-429A-9EC8-A206B6CABD0F}" type="presOf" srcId="{0D6BF574-54AF-4890-B19D-DCC8C3E9005B}" destId="{B4FE33DE-594A-421B-93AE-2C8DE7386598}" srcOrd="1" destOrd="0" presId="urn:microsoft.com/office/officeart/2005/8/layout/vProcess5"/>
    <dgm:cxn modelId="{870B5E55-2652-48CD-926B-333AA36F026A}" srcId="{D3D6B420-612B-4C68-9C16-6A63FDA9EE27}" destId="{CC52EAD0-07D2-4F45-B39D-568A82350A7A}" srcOrd="1" destOrd="0" parTransId="{4DDEB675-6F6D-4B87-9C54-EA22D25F84E0}" sibTransId="{9D7E44B9-956B-4935-8DE1-667A9DE1E5F8}"/>
    <dgm:cxn modelId="{903DC978-610B-4FC5-B6BA-853662390046}" type="presOf" srcId="{BB9C550B-1C30-42C4-85F9-93D9C28D5871}" destId="{432FDFE3-8D7E-4B6C-9957-6DAA1CCA4029}" srcOrd="1" destOrd="0" presId="urn:microsoft.com/office/officeart/2005/8/layout/vProcess5"/>
    <dgm:cxn modelId="{CC3A3AB9-C383-410E-A77D-05A6EC1D8D54}" srcId="{D3D6B420-612B-4C68-9C16-6A63FDA9EE27}" destId="{0D6BF574-54AF-4890-B19D-DCC8C3E9005B}" srcOrd="2" destOrd="0" parTransId="{4873E62B-6044-43BD-AE2D-8FBCFAE835C3}" sibTransId="{261FFBE0-0842-464C-9A40-705CFDC8469A}"/>
    <dgm:cxn modelId="{2D2934CD-30D9-4D5F-89C8-4C4ADCACAC0B}" type="presOf" srcId="{0D6BF574-54AF-4890-B19D-DCC8C3E9005B}" destId="{293AF0C4-0E02-4EEC-B8FF-870D0EB5DCCC}" srcOrd="0" destOrd="0" presId="urn:microsoft.com/office/officeart/2005/8/layout/vProcess5"/>
    <dgm:cxn modelId="{340CF9E7-E83C-4B23-BBDA-98A171D2C54A}" type="presOf" srcId="{CC52EAD0-07D2-4F45-B39D-568A82350A7A}" destId="{7572333F-355D-4C75-80A6-297F75CDC657}" srcOrd="1" destOrd="0" presId="urn:microsoft.com/office/officeart/2005/8/layout/vProcess5"/>
    <dgm:cxn modelId="{4272FFDD-676C-4E93-ACA8-A682B0D54C9A}" type="presParOf" srcId="{797AEC51-08C1-4421-AE59-2A36C58CA132}" destId="{244D2587-68FB-47E1-83CD-EF02D5FEBC4B}" srcOrd="0" destOrd="0" presId="urn:microsoft.com/office/officeart/2005/8/layout/vProcess5"/>
    <dgm:cxn modelId="{CCC6C2F5-E605-4362-82BB-31C24AFE87CF}" type="presParOf" srcId="{797AEC51-08C1-4421-AE59-2A36C58CA132}" destId="{EA954081-964D-4CD2-ABB8-181B1F81F1B5}" srcOrd="1" destOrd="0" presId="urn:microsoft.com/office/officeart/2005/8/layout/vProcess5"/>
    <dgm:cxn modelId="{51213A51-120A-4DE9-B5AA-EE1854E68E09}" type="presParOf" srcId="{797AEC51-08C1-4421-AE59-2A36C58CA132}" destId="{5C1CBB77-D291-4C3B-8E19-A99CD968C983}" srcOrd="2" destOrd="0" presId="urn:microsoft.com/office/officeart/2005/8/layout/vProcess5"/>
    <dgm:cxn modelId="{92571C4A-8E4F-4A21-AB06-E539809EF82F}" type="presParOf" srcId="{797AEC51-08C1-4421-AE59-2A36C58CA132}" destId="{293AF0C4-0E02-4EEC-B8FF-870D0EB5DCCC}" srcOrd="3" destOrd="0" presId="urn:microsoft.com/office/officeart/2005/8/layout/vProcess5"/>
    <dgm:cxn modelId="{C495A8B6-D883-46EC-982F-93BDEB0195A6}" type="presParOf" srcId="{797AEC51-08C1-4421-AE59-2A36C58CA132}" destId="{B42B08E5-653C-4C40-A46A-3F4BE512E9F4}" srcOrd="4" destOrd="0" presId="urn:microsoft.com/office/officeart/2005/8/layout/vProcess5"/>
    <dgm:cxn modelId="{743680C0-6CC3-42DB-9155-AA1389CF9CBC}" type="presParOf" srcId="{797AEC51-08C1-4421-AE59-2A36C58CA132}" destId="{2CB5986D-D91A-4A56-96F3-411DDD350C60}" srcOrd="5" destOrd="0" presId="urn:microsoft.com/office/officeart/2005/8/layout/vProcess5"/>
    <dgm:cxn modelId="{211F6C2E-0486-49C4-9206-66F7E91E7D7B}" type="presParOf" srcId="{797AEC51-08C1-4421-AE59-2A36C58CA132}" destId="{19B05AF0-3CAD-496A-A8D4-CD187B75AF18}" srcOrd="6" destOrd="0" presId="urn:microsoft.com/office/officeart/2005/8/layout/vProcess5"/>
    <dgm:cxn modelId="{63BCCF6F-718C-466B-8C23-2DC385E511BD}" type="presParOf" srcId="{797AEC51-08C1-4421-AE59-2A36C58CA132}" destId="{CC4980A4-C3C7-4B86-B46F-13A86115F635}" srcOrd="7" destOrd="0" presId="urn:microsoft.com/office/officeart/2005/8/layout/vProcess5"/>
    <dgm:cxn modelId="{730EA022-0241-4199-B7F1-7054C676CA64}" type="presParOf" srcId="{797AEC51-08C1-4421-AE59-2A36C58CA132}" destId="{C422F414-7A3B-446D-B98E-6D333C3F7D14}" srcOrd="8" destOrd="0" presId="urn:microsoft.com/office/officeart/2005/8/layout/vProcess5"/>
    <dgm:cxn modelId="{A72296FC-3B67-4D68-B738-94B37CDD7968}" type="presParOf" srcId="{797AEC51-08C1-4421-AE59-2A36C58CA132}" destId="{7572333F-355D-4C75-80A6-297F75CDC657}" srcOrd="9" destOrd="0" presId="urn:microsoft.com/office/officeart/2005/8/layout/vProcess5"/>
    <dgm:cxn modelId="{C9EFAB45-0D81-411A-9FBF-040214E060D8}" type="presParOf" srcId="{797AEC51-08C1-4421-AE59-2A36C58CA132}" destId="{B4FE33DE-594A-421B-93AE-2C8DE7386598}" srcOrd="10" destOrd="0" presId="urn:microsoft.com/office/officeart/2005/8/layout/vProcess5"/>
    <dgm:cxn modelId="{E32E6C8B-4474-4019-A6A4-D64AF3208340}" type="presParOf" srcId="{797AEC51-08C1-4421-AE59-2A36C58CA132}" destId="{432FDFE3-8D7E-4B6C-9957-6DAA1CCA4029}"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8EB95E9-CD42-40E3-B8E5-19E13C127E19}" type="doc">
      <dgm:prSet loTypeId="urn:microsoft.com/office/officeart/2005/8/layout/matrix3" loCatId="matrix" qsTypeId="urn:microsoft.com/office/officeart/2005/8/quickstyle/simple1" qsCatId="simple" csTypeId="urn:microsoft.com/office/officeart/2005/8/colors/colorful1" csCatId="colorful" phldr="1"/>
      <dgm:spPr/>
      <dgm:t>
        <a:bodyPr/>
        <a:lstStyle/>
        <a:p>
          <a:endParaRPr lang="en-US"/>
        </a:p>
      </dgm:t>
    </dgm:pt>
    <dgm:pt modelId="{4AD85F3A-0381-40AC-B693-96B4696C3110}">
      <dgm:prSet/>
      <dgm:spPr/>
      <dgm:t>
        <a:bodyPr/>
        <a:lstStyle/>
        <a:p>
          <a:r>
            <a:rPr lang="en-US" dirty="0"/>
            <a:t>Socioeconomic and cultural barriers</a:t>
          </a:r>
        </a:p>
      </dgm:t>
    </dgm:pt>
    <dgm:pt modelId="{F45FEC5E-F91C-43AB-968A-AF49DF8E2B65}" type="parTrans" cxnId="{29E5B8E4-BB19-4480-B644-F09C05A951D0}">
      <dgm:prSet/>
      <dgm:spPr/>
      <dgm:t>
        <a:bodyPr/>
        <a:lstStyle/>
        <a:p>
          <a:endParaRPr lang="en-US"/>
        </a:p>
      </dgm:t>
    </dgm:pt>
    <dgm:pt modelId="{3B030C3D-9DA5-4AD4-AD5C-1FCFBDB13E31}" type="sibTrans" cxnId="{29E5B8E4-BB19-4480-B644-F09C05A951D0}">
      <dgm:prSet/>
      <dgm:spPr/>
      <dgm:t>
        <a:bodyPr/>
        <a:lstStyle/>
        <a:p>
          <a:endParaRPr lang="en-US"/>
        </a:p>
      </dgm:t>
    </dgm:pt>
    <dgm:pt modelId="{85132D89-711D-47EB-9595-2EDFA5FC0FE4}">
      <dgm:prSet/>
      <dgm:spPr/>
      <dgm:t>
        <a:bodyPr/>
        <a:lstStyle/>
        <a:p>
          <a:r>
            <a:rPr lang="en-US" dirty="0"/>
            <a:t>Elderly and disadvantaged groups excluded</a:t>
          </a:r>
        </a:p>
      </dgm:t>
    </dgm:pt>
    <dgm:pt modelId="{AB50A946-AD4D-4785-A700-A501BEB7D092}" type="parTrans" cxnId="{71CD0DF8-2961-4AED-9E4C-C405CD99DFCD}">
      <dgm:prSet/>
      <dgm:spPr/>
      <dgm:t>
        <a:bodyPr/>
        <a:lstStyle/>
        <a:p>
          <a:endParaRPr lang="en-US"/>
        </a:p>
      </dgm:t>
    </dgm:pt>
    <dgm:pt modelId="{9403F6AE-6CA4-4CD6-9162-FA1816A8BC56}" type="sibTrans" cxnId="{71CD0DF8-2961-4AED-9E4C-C405CD99DFCD}">
      <dgm:prSet/>
      <dgm:spPr/>
      <dgm:t>
        <a:bodyPr/>
        <a:lstStyle/>
        <a:p>
          <a:endParaRPr lang="en-US"/>
        </a:p>
      </dgm:t>
    </dgm:pt>
    <dgm:pt modelId="{136BB762-5F9F-453B-A8C1-3B2C006AB4DC}">
      <dgm:prSet/>
      <dgm:spPr/>
      <dgm:t>
        <a:bodyPr/>
        <a:lstStyle/>
        <a:p>
          <a:pPr rtl="0"/>
          <a:r>
            <a:rPr lang="en-US" dirty="0"/>
            <a:t>Need for tailored literacy </a:t>
          </a:r>
          <a:r>
            <a:rPr lang="en-US" dirty="0" err="1"/>
            <a:t>programmes</a:t>
          </a:r>
          <a:r>
            <a:rPr lang="en-US" dirty="0">
              <a:latin typeface="Trebuchet MS" panose="020B0603020202020204"/>
            </a:rPr>
            <a:t> </a:t>
          </a:r>
          <a:r>
            <a:rPr lang="en-US" sz="1400" dirty="0">
              <a:solidFill>
                <a:srgbClr val="FFFFFF"/>
              </a:solidFill>
            </a:rPr>
            <a:t>(Brown and Green, 2020)</a:t>
          </a:r>
        </a:p>
      </dgm:t>
    </dgm:pt>
    <dgm:pt modelId="{277B1266-1BB0-437A-A218-518DE8F05E9F}" type="parTrans" cxnId="{AABFA067-2BEB-4C84-9A3B-2CFB9755CD2F}">
      <dgm:prSet/>
      <dgm:spPr/>
      <dgm:t>
        <a:bodyPr/>
        <a:lstStyle/>
        <a:p>
          <a:endParaRPr lang="en-US"/>
        </a:p>
      </dgm:t>
    </dgm:pt>
    <dgm:pt modelId="{5A6043C1-929A-487D-B03B-81FCB9372D26}" type="sibTrans" cxnId="{AABFA067-2BEB-4C84-9A3B-2CFB9755CD2F}">
      <dgm:prSet/>
      <dgm:spPr/>
      <dgm:t>
        <a:bodyPr/>
        <a:lstStyle/>
        <a:p>
          <a:endParaRPr lang="en-US"/>
        </a:p>
      </dgm:t>
    </dgm:pt>
    <dgm:pt modelId="{8353A08D-F520-49A2-A862-C6C065220BC8}">
      <dgm:prSet/>
      <dgm:spPr/>
      <dgm:t>
        <a:bodyPr/>
        <a:lstStyle/>
        <a:p>
          <a:r>
            <a:rPr lang="en-US" dirty="0"/>
            <a:t>Alternative access points essential</a:t>
          </a:r>
        </a:p>
      </dgm:t>
    </dgm:pt>
    <dgm:pt modelId="{C1BBB214-A941-4D25-9041-7E36B5F9E828}" type="parTrans" cxnId="{AABB0343-18C9-4EF8-B621-74960555D9C0}">
      <dgm:prSet/>
      <dgm:spPr/>
      <dgm:t>
        <a:bodyPr/>
        <a:lstStyle/>
        <a:p>
          <a:endParaRPr lang="en-US"/>
        </a:p>
      </dgm:t>
    </dgm:pt>
    <dgm:pt modelId="{072312BA-9F2A-499C-9348-3169E96A5DAD}" type="sibTrans" cxnId="{AABB0343-18C9-4EF8-B621-74960555D9C0}">
      <dgm:prSet/>
      <dgm:spPr/>
      <dgm:t>
        <a:bodyPr/>
        <a:lstStyle/>
        <a:p>
          <a:endParaRPr lang="en-US"/>
        </a:p>
      </dgm:t>
    </dgm:pt>
    <dgm:pt modelId="{6113FE3D-49AA-4C36-A289-EAC98EE582CA}" type="pres">
      <dgm:prSet presAssocID="{C8EB95E9-CD42-40E3-B8E5-19E13C127E19}" presName="matrix" presStyleCnt="0">
        <dgm:presLayoutVars>
          <dgm:chMax val="1"/>
          <dgm:dir/>
          <dgm:resizeHandles val="exact"/>
        </dgm:presLayoutVars>
      </dgm:prSet>
      <dgm:spPr/>
    </dgm:pt>
    <dgm:pt modelId="{8AB8EC90-2745-40E6-98CD-158E44694128}" type="pres">
      <dgm:prSet presAssocID="{C8EB95E9-CD42-40E3-B8E5-19E13C127E19}" presName="diamond" presStyleLbl="bgShp" presStyleIdx="0" presStyleCnt="1"/>
      <dgm:spPr/>
    </dgm:pt>
    <dgm:pt modelId="{95F9E6FF-84C2-4FFB-86AD-E35DB6FC1504}" type="pres">
      <dgm:prSet presAssocID="{C8EB95E9-CD42-40E3-B8E5-19E13C127E19}" presName="quad1" presStyleLbl="node1" presStyleIdx="0" presStyleCnt="4">
        <dgm:presLayoutVars>
          <dgm:chMax val="0"/>
          <dgm:chPref val="0"/>
          <dgm:bulletEnabled val="1"/>
        </dgm:presLayoutVars>
      </dgm:prSet>
      <dgm:spPr/>
    </dgm:pt>
    <dgm:pt modelId="{31E03BEA-5B67-4B08-AB80-8073C191BD2F}" type="pres">
      <dgm:prSet presAssocID="{C8EB95E9-CD42-40E3-B8E5-19E13C127E19}" presName="quad2" presStyleLbl="node1" presStyleIdx="1" presStyleCnt="4">
        <dgm:presLayoutVars>
          <dgm:chMax val="0"/>
          <dgm:chPref val="0"/>
          <dgm:bulletEnabled val="1"/>
        </dgm:presLayoutVars>
      </dgm:prSet>
      <dgm:spPr/>
    </dgm:pt>
    <dgm:pt modelId="{12F503B3-D473-402D-86CF-04A2899B69F6}" type="pres">
      <dgm:prSet presAssocID="{C8EB95E9-CD42-40E3-B8E5-19E13C127E19}" presName="quad3" presStyleLbl="node1" presStyleIdx="2" presStyleCnt="4">
        <dgm:presLayoutVars>
          <dgm:chMax val="0"/>
          <dgm:chPref val="0"/>
          <dgm:bulletEnabled val="1"/>
        </dgm:presLayoutVars>
      </dgm:prSet>
      <dgm:spPr/>
    </dgm:pt>
    <dgm:pt modelId="{E86D2993-5509-41BD-BBAB-083C6807A5B0}" type="pres">
      <dgm:prSet presAssocID="{C8EB95E9-CD42-40E3-B8E5-19E13C127E19}" presName="quad4" presStyleLbl="node1" presStyleIdx="3" presStyleCnt="4">
        <dgm:presLayoutVars>
          <dgm:chMax val="0"/>
          <dgm:chPref val="0"/>
          <dgm:bulletEnabled val="1"/>
        </dgm:presLayoutVars>
      </dgm:prSet>
      <dgm:spPr/>
    </dgm:pt>
  </dgm:ptLst>
  <dgm:cxnLst>
    <dgm:cxn modelId="{F6DB103D-0272-42C3-83B0-B3B3831E5A77}" type="presOf" srcId="{136BB762-5F9F-453B-A8C1-3B2C006AB4DC}" destId="{12F503B3-D473-402D-86CF-04A2899B69F6}" srcOrd="0" destOrd="0" presId="urn:microsoft.com/office/officeart/2005/8/layout/matrix3"/>
    <dgm:cxn modelId="{AABB0343-18C9-4EF8-B621-74960555D9C0}" srcId="{C8EB95E9-CD42-40E3-B8E5-19E13C127E19}" destId="{8353A08D-F520-49A2-A862-C6C065220BC8}" srcOrd="3" destOrd="0" parTransId="{C1BBB214-A941-4D25-9041-7E36B5F9E828}" sibTransId="{072312BA-9F2A-499C-9348-3169E96A5DAD}"/>
    <dgm:cxn modelId="{AABFA067-2BEB-4C84-9A3B-2CFB9755CD2F}" srcId="{C8EB95E9-CD42-40E3-B8E5-19E13C127E19}" destId="{136BB762-5F9F-453B-A8C1-3B2C006AB4DC}" srcOrd="2" destOrd="0" parTransId="{277B1266-1BB0-437A-A218-518DE8F05E9F}" sibTransId="{5A6043C1-929A-487D-B03B-81FCB9372D26}"/>
    <dgm:cxn modelId="{4CF27385-926B-4BCC-90CD-EF90D000B73F}" type="presOf" srcId="{4AD85F3A-0381-40AC-B693-96B4696C3110}" destId="{95F9E6FF-84C2-4FFB-86AD-E35DB6FC1504}" srcOrd="0" destOrd="0" presId="urn:microsoft.com/office/officeart/2005/8/layout/matrix3"/>
    <dgm:cxn modelId="{477C3AB0-62B4-4B03-8847-B2A449AC29C8}" type="presOf" srcId="{8353A08D-F520-49A2-A862-C6C065220BC8}" destId="{E86D2993-5509-41BD-BBAB-083C6807A5B0}" srcOrd="0" destOrd="0" presId="urn:microsoft.com/office/officeart/2005/8/layout/matrix3"/>
    <dgm:cxn modelId="{6354E7D3-C1FF-4806-8A30-8D66EC7EA750}" type="presOf" srcId="{C8EB95E9-CD42-40E3-B8E5-19E13C127E19}" destId="{6113FE3D-49AA-4C36-A289-EAC98EE582CA}" srcOrd="0" destOrd="0" presId="urn:microsoft.com/office/officeart/2005/8/layout/matrix3"/>
    <dgm:cxn modelId="{29E5B8E4-BB19-4480-B644-F09C05A951D0}" srcId="{C8EB95E9-CD42-40E3-B8E5-19E13C127E19}" destId="{4AD85F3A-0381-40AC-B693-96B4696C3110}" srcOrd="0" destOrd="0" parTransId="{F45FEC5E-F91C-43AB-968A-AF49DF8E2B65}" sibTransId="{3B030C3D-9DA5-4AD4-AD5C-1FCFBDB13E31}"/>
    <dgm:cxn modelId="{3DAFC8ED-3ED9-4984-A279-EF186AF5C02B}" type="presOf" srcId="{85132D89-711D-47EB-9595-2EDFA5FC0FE4}" destId="{31E03BEA-5B67-4B08-AB80-8073C191BD2F}" srcOrd="0" destOrd="0" presId="urn:microsoft.com/office/officeart/2005/8/layout/matrix3"/>
    <dgm:cxn modelId="{71CD0DF8-2961-4AED-9E4C-C405CD99DFCD}" srcId="{C8EB95E9-CD42-40E3-B8E5-19E13C127E19}" destId="{85132D89-711D-47EB-9595-2EDFA5FC0FE4}" srcOrd="1" destOrd="0" parTransId="{AB50A946-AD4D-4785-A700-A501BEB7D092}" sibTransId="{9403F6AE-6CA4-4CD6-9162-FA1816A8BC56}"/>
    <dgm:cxn modelId="{08CE2D74-D181-49BF-BF7A-9C57740645A5}" type="presParOf" srcId="{6113FE3D-49AA-4C36-A289-EAC98EE582CA}" destId="{8AB8EC90-2745-40E6-98CD-158E44694128}" srcOrd="0" destOrd="0" presId="urn:microsoft.com/office/officeart/2005/8/layout/matrix3"/>
    <dgm:cxn modelId="{78F03460-6567-4B2A-A4B9-CDF69CFFCA99}" type="presParOf" srcId="{6113FE3D-49AA-4C36-A289-EAC98EE582CA}" destId="{95F9E6FF-84C2-4FFB-86AD-E35DB6FC1504}" srcOrd="1" destOrd="0" presId="urn:microsoft.com/office/officeart/2005/8/layout/matrix3"/>
    <dgm:cxn modelId="{82E15D94-6EB0-41E5-BB03-E10AE1DD0843}" type="presParOf" srcId="{6113FE3D-49AA-4C36-A289-EAC98EE582CA}" destId="{31E03BEA-5B67-4B08-AB80-8073C191BD2F}" srcOrd="2" destOrd="0" presId="urn:microsoft.com/office/officeart/2005/8/layout/matrix3"/>
    <dgm:cxn modelId="{34636073-E9A1-4FC2-9513-938B137F6EAB}" type="presParOf" srcId="{6113FE3D-49AA-4C36-A289-EAC98EE582CA}" destId="{12F503B3-D473-402D-86CF-04A2899B69F6}" srcOrd="3" destOrd="0" presId="urn:microsoft.com/office/officeart/2005/8/layout/matrix3"/>
    <dgm:cxn modelId="{D423B9B1-8DEC-471E-BE82-AEA7763D05D6}" type="presParOf" srcId="{6113FE3D-49AA-4C36-A289-EAC98EE582CA}" destId="{E86D2993-5509-41BD-BBAB-083C6807A5B0}"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6EBA937-7950-417B-9D94-3376817A089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5AF2C10-9EB7-41A9-B36D-AD01C16C4F73}">
      <dgm:prSet/>
      <dgm:spPr/>
      <dgm:t>
        <a:bodyPr/>
        <a:lstStyle/>
        <a:p>
          <a:pPr>
            <a:lnSpc>
              <a:spcPct val="100000"/>
            </a:lnSpc>
          </a:pPr>
          <a:r>
            <a:rPr lang="en-US" dirty="0"/>
            <a:t>Integration with AI and wearables</a:t>
          </a:r>
        </a:p>
      </dgm:t>
    </dgm:pt>
    <dgm:pt modelId="{124F4804-FBDA-4377-892C-721933382B98}" type="parTrans" cxnId="{8FA13880-D127-4C3F-AE2D-DB2AC05C0D76}">
      <dgm:prSet/>
      <dgm:spPr/>
      <dgm:t>
        <a:bodyPr/>
        <a:lstStyle/>
        <a:p>
          <a:endParaRPr lang="en-US"/>
        </a:p>
      </dgm:t>
    </dgm:pt>
    <dgm:pt modelId="{FA77EC08-80BE-4CB7-9895-E68E75D95C00}" type="sibTrans" cxnId="{8FA13880-D127-4C3F-AE2D-DB2AC05C0D76}">
      <dgm:prSet/>
      <dgm:spPr/>
      <dgm:t>
        <a:bodyPr/>
        <a:lstStyle/>
        <a:p>
          <a:endParaRPr lang="en-US"/>
        </a:p>
      </dgm:t>
    </dgm:pt>
    <dgm:pt modelId="{75E61BD8-BFCD-4EF7-BB44-97A05D971709}">
      <dgm:prSet/>
      <dgm:spPr/>
      <dgm:t>
        <a:bodyPr/>
        <a:lstStyle/>
        <a:p>
          <a:pPr>
            <a:lnSpc>
              <a:spcPct val="100000"/>
            </a:lnSpc>
          </a:pPr>
          <a:r>
            <a:rPr lang="en-US" dirty="0"/>
            <a:t>Predictive analytics and </a:t>
          </a:r>
          <a:r>
            <a:rPr lang="en-US" dirty="0" err="1"/>
            <a:t>personalisation</a:t>
          </a:r>
          <a:r>
            <a:rPr lang="en-US" dirty="0">
              <a:latin typeface="Trebuchet MS" panose="020B0603020202020204"/>
            </a:rPr>
            <a:t> </a:t>
          </a:r>
          <a:r>
            <a:rPr lang="en-US" sz="1400" dirty="0">
              <a:solidFill>
                <a:srgbClr val="FFFFFF"/>
              </a:solidFill>
            </a:rPr>
            <a:t>(NHS Digital, 2019)</a:t>
          </a:r>
          <a:endParaRPr lang="en-US" dirty="0">
            <a:latin typeface="Trebuchet MS" panose="020B0603020202020204"/>
          </a:endParaRPr>
        </a:p>
      </dgm:t>
    </dgm:pt>
    <dgm:pt modelId="{760127A4-9FB6-42BB-A4D5-C1568012EEC9}" type="parTrans" cxnId="{5BB22C56-087A-4070-A086-2EA25EE7C2E2}">
      <dgm:prSet/>
      <dgm:spPr/>
      <dgm:t>
        <a:bodyPr/>
        <a:lstStyle/>
        <a:p>
          <a:endParaRPr lang="en-US"/>
        </a:p>
      </dgm:t>
    </dgm:pt>
    <dgm:pt modelId="{B69A7716-788C-4F67-8921-73741B5CD8F4}" type="sibTrans" cxnId="{5BB22C56-087A-4070-A086-2EA25EE7C2E2}">
      <dgm:prSet/>
      <dgm:spPr/>
      <dgm:t>
        <a:bodyPr/>
        <a:lstStyle/>
        <a:p>
          <a:endParaRPr lang="en-US"/>
        </a:p>
      </dgm:t>
    </dgm:pt>
    <dgm:pt modelId="{65BA8E47-328A-4D7F-8875-D1112B4FC7CE}">
      <dgm:prSet/>
      <dgm:spPr/>
      <dgm:t>
        <a:bodyPr/>
        <a:lstStyle/>
        <a:p>
          <a:pPr>
            <a:lnSpc>
              <a:spcPct val="100000"/>
            </a:lnSpc>
          </a:pPr>
          <a:r>
            <a:rPr lang="en-US" dirty="0"/>
            <a:t>Preventive care opportunities</a:t>
          </a:r>
        </a:p>
      </dgm:t>
    </dgm:pt>
    <dgm:pt modelId="{F627BD0B-267E-4D1D-84BD-DC028044F0B2}" type="parTrans" cxnId="{7758E610-54DF-4183-AC62-A38AF4887F9A}">
      <dgm:prSet/>
      <dgm:spPr/>
      <dgm:t>
        <a:bodyPr/>
        <a:lstStyle/>
        <a:p>
          <a:endParaRPr lang="en-US"/>
        </a:p>
      </dgm:t>
    </dgm:pt>
    <dgm:pt modelId="{7C265A9D-760E-427D-AADB-B5CC7DF44957}" type="sibTrans" cxnId="{7758E610-54DF-4183-AC62-A38AF4887F9A}">
      <dgm:prSet/>
      <dgm:spPr/>
      <dgm:t>
        <a:bodyPr/>
        <a:lstStyle/>
        <a:p>
          <a:endParaRPr lang="en-US"/>
        </a:p>
      </dgm:t>
    </dgm:pt>
    <dgm:pt modelId="{E82BF260-A957-441B-8CC1-936367CD6DBD}">
      <dgm:prSet/>
      <dgm:spPr/>
      <dgm:t>
        <a:bodyPr/>
        <a:lstStyle/>
        <a:p>
          <a:pPr>
            <a:lnSpc>
              <a:spcPct val="100000"/>
            </a:lnSpc>
          </a:pPr>
          <a:r>
            <a:rPr lang="en-US" dirty="0"/>
            <a:t>Balancing innovation with ethics</a:t>
          </a:r>
        </a:p>
      </dgm:t>
    </dgm:pt>
    <dgm:pt modelId="{8A23BD34-3E9E-48AB-8C92-8645115D8E03}" type="parTrans" cxnId="{ED3AE0F9-41E7-4432-A6D9-C68C465FC39B}">
      <dgm:prSet/>
      <dgm:spPr/>
      <dgm:t>
        <a:bodyPr/>
        <a:lstStyle/>
        <a:p>
          <a:endParaRPr lang="en-US"/>
        </a:p>
      </dgm:t>
    </dgm:pt>
    <dgm:pt modelId="{5766FC9F-1E77-4974-95E6-C2CAD17DA83D}" type="sibTrans" cxnId="{ED3AE0F9-41E7-4432-A6D9-C68C465FC39B}">
      <dgm:prSet/>
      <dgm:spPr/>
      <dgm:t>
        <a:bodyPr/>
        <a:lstStyle/>
        <a:p>
          <a:endParaRPr lang="en-US"/>
        </a:p>
      </dgm:t>
    </dgm:pt>
    <dgm:pt modelId="{70DAB66D-748D-4874-B2CB-BB62024E6DFD}" type="pres">
      <dgm:prSet presAssocID="{E6EBA937-7950-417B-9D94-3376817A0897}" presName="root" presStyleCnt="0">
        <dgm:presLayoutVars>
          <dgm:dir/>
          <dgm:resizeHandles val="exact"/>
        </dgm:presLayoutVars>
      </dgm:prSet>
      <dgm:spPr/>
    </dgm:pt>
    <dgm:pt modelId="{FE5C4C74-BF7C-4DBD-B2C7-68B6FFD25B74}" type="pres">
      <dgm:prSet presAssocID="{F5AF2C10-9EB7-41A9-B36D-AD01C16C4F73}" presName="compNode" presStyleCnt="0"/>
      <dgm:spPr/>
    </dgm:pt>
    <dgm:pt modelId="{8A8AE1E5-FB9B-4F79-8940-1C68734EFF37}" type="pres">
      <dgm:prSet presAssocID="{F5AF2C10-9EB7-41A9-B36D-AD01C16C4F73}" presName="bgRect" presStyleLbl="bgShp" presStyleIdx="0" presStyleCnt="4"/>
      <dgm:spPr/>
    </dgm:pt>
    <dgm:pt modelId="{3342C997-9AB0-4AB4-866D-7A15528554B9}" type="pres">
      <dgm:prSet presAssocID="{F5AF2C10-9EB7-41A9-B36D-AD01C16C4F7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619D874E-AAA1-49E4-AE28-6B8F23C50A41}" type="pres">
      <dgm:prSet presAssocID="{F5AF2C10-9EB7-41A9-B36D-AD01C16C4F73}" presName="spaceRect" presStyleCnt="0"/>
      <dgm:spPr/>
    </dgm:pt>
    <dgm:pt modelId="{7BAB6E81-A0B5-4CCD-8891-CF7C88BA9F2E}" type="pres">
      <dgm:prSet presAssocID="{F5AF2C10-9EB7-41A9-B36D-AD01C16C4F73}" presName="parTx" presStyleLbl="revTx" presStyleIdx="0" presStyleCnt="4">
        <dgm:presLayoutVars>
          <dgm:chMax val="0"/>
          <dgm:chPref val="0"/>
        </dgm:presLayoutVars>
      </dgm:prSet>
      <dgm:spPr/>
    </dgm:pt>
    <dgm:pt modelId="{D1A83091-CEBF-4AEF-A3A7-B30BF15159EC}" type="pres">
      <dgm:prSet presAssocID="{FA77EC08-80BE-4CB7-9895-E68E75D95C00}" presName="sibTrans" presStyleCnt="0"/>
      <dgm:spPr/>
    </dgm:pt>
    <dgm:pt modelId="{6F884224-9D97-4914-BA54-BD851AF55784}" type="pres">
      <dgm:prSet presAssocID="{75E61BD8-BFCD-4EF7-BB44-97A05D971709}" presName="compNode" presStyleCnt="0"/>
      <dgm:spPr/>
    </dgm:pt>
    <dgm:pt modelId="{46F1B474-22D7-445C-B45B-BA04CE636A28}" type="pres">
      <dgm:prSet presAssocID="{75E61BD8-BFCD-4EF7-BB44-97A05D971709}" presName="bgRect" presStyleLbl="bgShp" presStyleIdx="1" presStyleCnt="4"/>
      <dgm:spPr/>
    </dgm:pt>
    <dgm:pt modelId="{5DA17593-EFB5-4C3C-A4C9-955758D2F3FF}" type="pres">
      <dgm:prSet presAssocID="{75E61BD8-BFCD-4EF7-BB44-97A05D97170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
        </a:ext>
      </dgm:extLst>
    </dgm:pt>
    <dgm:pt modelId="{5D7D1A5C-FC43-441B-A99C-6EE55487E563}" type="pres">
      <dgm:prSet presAssocID="{75E61BD8-BFCD-4EF7-BB44-97A05D971709}" presName="spaceRect" presStyleCnt="0"/>
      <dgm:spPr/>
    </dgm:pt>
    <dgm:pt modelId="{E884C814-A44E-4562-A3FE-0BFFCF60E6D8}" type="pres">
      <dgm:prSet presAssocID="{75E61BD8-BFCD-4EF7-BB44-97A05D971709}" presName="parTx" presStyleLbl="revTx" presStyleIdx="1" presStyleCnt="4">
        <dgm:presLayoutVars>
          <dgm:chMax val="0"/>
          <dgm:chPref val="0"/>
        </dgm:presLayoutVars>
      </dgm:prSet>
      <dgm:spPr/>
    </dgm:pt>
    <dgm:pt modelId="{1AA00428-46C6-4030-A74D-8F35878E8E42}" type="pres">
      <dgm:prSet presAssocID="{B69A7716-788C-4F67-8921-73741B5CD8F4}" presName="sibTrans" presStyleCnt="0"/>
      <dgm:spPr/>
    </dgm:pt>
    <dgm:pt modelId="{709DB71E-4795-47EA-A1AD-5ECA4CDDA2BC}" type="pres">
      <dgm:prSet presAssocID="{65BA8E47-328A-4D7F-8875-D1112B4FC7CE}" presName="compNode" presStyleCnt="0"/>
      <dgm:spPr/>
    </dgm:pt>
    <dgm:pt modelId="{A42F8A26-5A30-42BA-BB9C-8988A22C8861}" type="pres">
      <dgm:prSet presAssocID="{65BA8E47-328A-4D7F-8875-D1112B4FC7CE}" presName="bgRect" presStyleLbl="bgShp" presStyleIdx="2" presStyleCnt="4"/>
      <dgm:spPr/>
    </dgm:pt>
    <dgm:pt modelId="{96B878A8-2F00-4FEE-8CB9-9B93B4148F13}" type="pres">
      <dgm:prSet presAssocID="{65BA8E47-328A-4D7F-8875-D1112B4FC7C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ethoscope"/>
        </a:ext>
      </dgm:extLst>
    </dgm:pt>
    <dgm:pt modelId="{62A45A1D-AE4A-4736-ADC2-3FB3AC1161EB}" type="pres">
      <dgm:prSet presAssocID="{65BA8E47-328A-4D7F-8875-D1112B4FC7CE}" presName="spaceRect" presStyleCnt="0"/>
      <dgm:spPr/>
    </dgm:pt>
    <dgm:pt modelId="{CEFD2855-ADED-4ED1-BFC2-21CCC0955A4E}" type="pres">
      <dgm:prSet presAssocID="{65BA8E47-328A-4D7F-8875-D1112B4FC7CE}" presName="parTx" presStyleLbl="revTx" presStyleIdx="2" presStyleCnt="4">
        <dgm:presLayoutVars>
          <dgm:chMax val="0"/>
          <dgm:chPref val="0"/>
        </dgm:presLayoutVars>
      </dgm:prSet>
      <dgm:spPr/>
    </dgm:pt>
    <dgm:pt modelId="{B2429DB0-2177-4E5E-97F5-8EECAAFEBE93}" type="pres">
      <dgm:prSet presAssocID="{7C265A9D-760E-427D-AADB-B5CC7DF44957}" presName="sibTrans" presStyleCnt="0"/>
      <dgm:spPr/>
    </dgm:pt>
    <dgm:pt modelId="{2F0F61A2-E140-415C-8752-37542AF2EFC0}" type="pres">
      <dgm:prSet presAssocID="{E82BF260-A957-441B-8CC1-936367CD6DBD}" presName="compNode" presStyleCnt="0"/>
      <dgm:spPr/>
    </dgm:pt>
    <dgm:pt modelId="{AEB57C78-7084-42A0-AE35-788B445892F5}" type="pres">
      <dgm:prSet presAssocID="{E82BF260-A957-441B-8CC1-936367CD6DBD}" presName="bgRect" presStyleLbl="bgShp" presStyleIdx="3" presStyleCnt="4"/>
      <dgm:spPr/>
    </dgm:pt>
    <dgm:pt modelId="{E0A3C5FE-3340-4926-9734-267BB41B0B7B}" type="pres">
      <dgm:prSet presAssocID="{E82BF260-A957-441B-8CC1-936367CD6DB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ales of Justice"/>
        </a:ext>
      </dgm:extLst>
    </dgm:pt>
    <dgm:pt modelId="{B143E7DB-DC7B-4A31-897A-5363E4DC2AA8}" type="pres">
      <dgm:prSet presAssocID="{E82BF260-A957-441B-8CC1-936367CD6DBD}" presName="spaceRect" presStyleCnt="0"/>
      <dgm:spPr/>
    </dgm:pt>
    <dgm:pt modelId="{65B96D7B-3676-4520-8C1A-C9C8EAF3181C}" type="pres">
      <dgm:prSet presAssocID="{E82BF260-A957-441B-8CC1-936367CD6DBD}" presName="parTx" presStyleLbl="revTx" presStyleIdx="3" presStyleCnt="4">
        <dgm:presLayoutVars>
          <dgm:chMax val="0"/>
          <dgm:chPref val="0"/>
        </dgm:presLayoutVars>
      </dgm:prSet>
      <dgm:spPr/>
    </dgm:pt>
  </dgm:ptLst>
  <dgm:cxnLst>
    <dgm:cxn modelId="{7758E610-54DF-4183-AC62-A38AF4887F9A}" srcId="{E6EBA937-7950-417B-9D94-3376817A0897}" destId="{65BA8E47-328A-4D7F-8875-D1112B4FC7CE}" srcOrd="2" destOrd="0" parTransId="{F627BD0B-267E-4D1D-84BD-DC028044F0B2}" sibTransId="{7C265A9D-760E-427D-AADB-B5CC7DF44957}"/>
    <dgm:cxn modelId="{96799941-42AA-40F3-A18B-E4A2FD705619}" type="presOf" srcId="{75E61BD8-BFCD-4EF7-BB44-97A05D971709}" destId="{E884C814-A44E-4562-A3FE-0BFFCF60E6D8}" srcOrd="0" destOrd="0" presId="urn:microsoft.com/office/officeart/2018/2/layout/IconVerticalSolidList"/>
    <dgm:cxn modelId="{7383DF6A-69ED-4F2F-833D-2461A654F4C4}" type="presOf" srcId="{E6EBA937-7950-417B-9D94-3376817A0897}" destId="{70DAB66D-748D-4874-B2CB-BB62024E6DFD}" srcOrd="0" destOrd="0" presId="urn:microsoft.com/office/officeart/2018/2/layout/IconVerticalSolidList"/>
    <dgm:cxn modelId="{5BB22C56-087A-4070-A086-2EA25EE7C2E2}" srcId="{E6EBA937-7950-417B-9D94-3376817A0897}" destId="{75E61BD8-BFCD-4EF7-BB44-97A05D971709}" srcOrd="1" destOrd="0" parTransId="{760127A4-9FB6-42BB-A4D5-C1568012EEC9}" sibTransId="{B69A7716-788C-4F67-8921-73741B5CD8F4}"/>
    <dgm:cxn modelId="{8FA13880-D127-4C3F-AE2D-DB2AC05C0D76}" srcId="{E6EBA937-7950-417B-9D94-3376817A0897}" destId="{F5AF2C10-9EB7-41A9-B36D-AD01C16C4F73}" srcOrd="0" destOrd="0" parTransId="{124F4804-FBDA-4377-892C-721933382B98}" sibTransId="{FA77EC08-80BE-4CB7-9895-E68E75D95C00}"/>
    <dgm:cxn modelId="{97D82882-2491-4BC3-BF06-3B8A6D830BE7}" type="presOf" srcId="{F5AF2C10-9EB7-41A9-B36D-AD01C16C4F73}" destId="{7BAB6E81-A0B5-4CCD-8891-CF7C88BA9F2E}" srcOrd="0" destOrd="0" presId="urn:microsoft.com/office/officeart/2018/2/layout/IconVerticalSolidList"/>
    <dgm:cxn modelId="{67F3A792-9BE8-45ED-92ED-3A77094D3FBA}" type="presOf" srcId="{65BA8E47-328A-4D7F-8875-D1112B4FC7CE}" destId="{CEFD2855-ADED-4ED1-BFC2-21CCC0955A4E}" srcOrd="0" destOrd="0" presId="urn:microsoft.com/office/officeart/2018/2/layout/IconVerticalSolidList"/>
    <dgm:cxn modelId="{ED3AE0F9-41E7-4432-A6D9-C68C465FC39B}" srcId="{E6EBA937-7950-417B-9D94-3376817A0897}" destId="{E82BF260-A957-441B-8CC1-936367CD6DBD}" srcOrd="3" destOrd="0" parTransId="{8A23BD34-3E9E-48AB-8C92-8645115D8E03}" sibTransId="{5766FC9F-1E77-4974-95E6-C2CAD17DA83D}"/>
    <dgm:cxn modelId="{D3F5AFFD-49ED-4110-BA95-1D791AEF965E}" type="presOf" srcId="{E82BF260-A957-441B-8CC1-936367CD6DBD}" destId="{65B96D7B-3676-4520-8C1A-C9C8EAF3181C}" srcOrd="0" destOrd="0" presId="urn:microsoft.com/office/officeart/2018/2/layout/IconVerticalSolidList"/>
    <dgm:cxn modelId="{1C13F06F-9F60-4102-97F6-90DD238FFF59}" type="presParOf" srcId="{70DAB66D-748D-4874-B2CB-BB62024E6DFD}" destId="{FE5C4C74-BF7C-4DBD-B2C7-68B6FFD25B74}" srcOrd="0" destOrd="0" presId="urn:microsoft.com/office/officeart/2018/2/layout/IconVerticalSolidList"/>
    <dgm:cxn modelId="{E2CAAB95-46B3-4AE7-B629-25B645BC9739}" type="presParOf" srcId="{FE5C4C74-BF7C-4DBD-B2C7-68B6FFD25B74}" destId="{8A8AE1E5-FB9B-4F79-8940-1C68734EFF37}" srcOrd="0" destOrd="0" presId="urn:microsoft.com/office/officeart/2018/2/layout/IconVerticalSolidList"/>
    <dgm:cxn modelId="{CA2B9273-2D3A-42A6-BBEB-987C8E51B9C2}" type="presParOf" srcId="{FE5C4C74-BF7C-4DBD-B2C7-68B6FFD25B74}" destId="{3342C997-9AB0-4AB4-866D-7A15528554B9}" srcOrd="1" destOrd="0" presId="urn:microsoft.com/office/officeart/2018/2/layout/IconVerticalSolidList"/>
    <dgm:cxn modelId="{08D80A25-5A2E-4EED-83AE-BBA1A576C048}" type="presParOf" srcId="{FE5C4C74-BF7C-4DBD-B2C7-68B6FFD25B74}" destId="{619D874E-AAA1-49E4-AE28-6B8F23C50A41}" srcOrd="2" destOrd="0" presId="urn:microsoft.com/office/officeart/2018/2/layout/IconVerticalSolidList"/>
    <dgm:cxn modelId="{934EA0EE-9B2D-4C3C-80C3-6FD8269BCF9C}" type="presParOf" srcId="{FE5C4C74-BF7C-4DBD-B2C7-68B6FFD25B74}" destId="{7BAB6E81-A0B5-4CCD-8891-CF7C88BA9F2E}" srcOrd="3" destOrd="0" presId="urn:microsoft.com/office/officeart/2018/2/layout/IconVerticalSolidList"/>
    <dgm:cxn modelId="{FA2D001E-D794-42AE-84CA-7895172989C1}" type="presParOf" srcId="{70DAB66D-748D-4874-B2CB-BB62024E6DFD}" destId="{D1A83091-CEBF-4AEF-A3A7-B30BF15159EC}" srcOrd="1" destOrd="0" presId="urn:microsoft.com/office/officeart/2018/2/layout/IconVerticalSolidList"/>
    <dgm:cxn modelId="{DB7B0A39-3C6C-478C-B551-49AB189102EA}" type="presParOf" srcId="{70DAB66D-748D-4874-B2CB-BB62024E6DFD}" destId="{6F884224-9D97-4914-BA54-BD851AF55784}" srcOrd="2" destOrd="0" presId="urn:microsoft.com/office/officeart/2018/2/layout/IconVerticalSolidList"/>
    <dgm:cxn modelId="{C1B052F6-805D-4E48-A22A-97BB5BEE7AD9}" type="presParOf" srcId="{6F884224-9D97-4914-BA54-BD851AF55784}" destId="{46F1B474-22D7-445C-B45B-BA04CE636A28}" srcOrd="0" destOrd="0" presId="urn:microsoft.com/office/officeart/2018/2/layout/IconVerticalSolidList"/>
    <dgm:cxn modelId="{031E9CBE-F947-468F-92A5-A3C71C5D6252}" type="presParOf" srcId="{6F884224-9D97-4914-BA54-BD851AF55784}" destId="{5DA17593-EFB5-4C3C-A4C9-955758D2F3FF}" srcOrd="1" destOrd="0" presId="urn:microsoft.com/office/officeart/2018/2/layout/IconVerticalSolidList"/>
    <dgm:cxn modelId="{0BB3763B-7C8E-4A01-B9D3-1DCE2ABF0FC7}" type="presParOf" srcId="{6F884224-9D97-4914-BA54-BD851AF55784}" destId="{5D7D1A5C-FC43-441B-A99C-6EE55487E563}" srcOrd="2" destOrd="0" presId="urn:microsoft.com/office/officeart/2018/2/layout/IconVerticalSolidList"/>
    <dgm:cxn modelId="{F293F73D-B6AE-4B39-B1B8-5021DDD515F0}" type="presParOf" srcId="{6F884224-9D97-4914-BA54-BD851AF55784}" destId="{E884C814-A44E-4562-A3FE-0BFFCF60E6D8}" srcOrd="3" destOrd="0" presId="urn:microsoft.com/office/officeart/2018/2/layout/IconVerticalSolidList"/>
    <dgm:cxn modelId="{29366500-2500-4CD4-BD4C-DD749D32E611}" type="presParOf" srcId="{70DAB66D-748D-4874-B2CB-BB62024E6DFD}" destId="{1AA00428-46C6-4030-A74D-8F35878E8E42}" srcOrd="3" destOrd="0" presId="urn:microsoft.com/office/officeart/2018/2/layout/IconVerticalSolidList"/>
    <dgm:cxn modelId="{6E7420D4-24D7-456E-A530-C24C4A51C621}" type="presParOf" srcId="{70DAB66D-748D-4874-B2CB-BB62024E6DFD}" destId="{709DB71E-4795-47EA-A1AD-5ECA4CDDA2BC}" srcOrd="4" destOrd="0" presId="urn:microsoft.com/office/officeart/2018/2/layout/IconVerticalSolidList"/>
    <dgm:cxn modelId="{DD5D73DA-7C45-41CF-BA83-4E7E4E4EA695}" type="presParOf" srcId="{709DB71E-4795-47EA-A1AD-5ECA4CDDA2BC}" destId="{A42F8A26-5A30-42BA-BB9C-8988A22C8861}" srcOrd="0" destOrd="0" presId="urn:microsoft.com/office/officeart/2018/2/layout/IconVerticalSolidList"/>
    <dgm:cxn modelId="{B5805725-7221-4F92-8023-F4A429ABCB7E}" type="presParOf" srcId="{709DB71E-4795-47EA-A1AD-5ECA4CDDA2BC}" destId="{96B878A8-2F00-4FEE-8CB9-9B93B4148F13}" srcOrd="1" destOrd="0" presId="urn:microsoft.com/office/officeart/2018/2/layout/IconVerticalSolidList"/>
    <dgm:cxn modelId="{453575D2-8E63-4CF5-B396-67B1590975DA}" type="presParOf" srcId="{709DB71E-4795-47EA-A1AD-5ECA4CDDA2BC}" destId="{62A45A1D-AE4A-4736-ADC2-3FB3AC1161EB}" srcOrd="2" destOrd="0" presId="urn:microsoft.com/office/officeart/2018/2/layout/IconVerticalSolidList"/>
    <dgm:cxn modelId="{18EA5DF0-9016-4322-909C-50D4CC8BDC4A}" type="presParOf" srcId="{709DB71E-4795-47EA-A1AD-5ECA4CDDA2BC}" destId="{CEFD2855-ADED-4ED1-BFC2-21CCC0955A4E}" srcOrd="3" destOrd="0" presId="urn:microsoft.com/office/officeart/2018/2/layout/IconVerticalSolidList"/>
    <dgm:cxn modelId="{F5E0D0E6-B53C-43C5-B712-034537F6C7B3}" type="presParOf" srcId="{70DAB66D-748D-4874-B2CB-BB62024E6DFD}" destId="{B2429DB0-2177-4E5E-97F5-8EECAAFEBE93}" srcOrd="5" destOrd="0" presId="urn:microsoft.com/office/officeart/2018/2/layout/IconVerticalSolidList"/>
    <dgm:cxn modelId="{163E8269-D683-4719-AED4-223DEAE8EACB}" type="presParOf" srcId="{70DAB66D-748D-4874-B2CB-BB62024E6DFD}" destId="{2F0F61A2-E140-415C-8752-37542AF2EFC0}" srcOrd="6" destOrd="0" presId="urn:microsoft.com/office/officeart/2018/2/layout/IconVerticalSolidList"/>
    <dgm:cxn modelId="{8409FB3B-17DF-4331-9733-BE858B6F84D3}" type="presParOf" srcId="{2F0F61A2-E140-415C-8752-37542AF2EFC0}" destId="{AEB57C78-7084-42A0-AE35-788B445892F5}" srcOrd="0" destOrd="0" presId="urn:microsoft.com/office/officeart/2018/2/layout/IconVerticalSolidList"/>
    <dgm:cxn modelId="{9400DCC1-D9C4-4DFB-905B-E8A2C734792D}" type="presParOf" srcId="{2F0F61A2-E140-415C-8752-37542AF2EFC0}" destId="{E0A3C5FE-3340-4926-9734-267BB41B0B7B}" srcOrd="1" destOrd="0" presId="urn:microsoft.com/office/officeart/2018/2/layout/IconVerticalSolidList"/>
    <dgm:cxn modelId="{19A39FCC-96E5-476D-A3AD-E0B8516773B8}" type="presParOf" srcId="{2F0F61A2-E140-415C-8752-37542AF2EFC0}" destId="{B143E7DB-DC7B-4A31-897A-5363E4DC2AA8}" srcOrd="2" destOrd="0" presId="urn:microsoft.com/office/officeart/2018/2/layout/IconVerticalSolidList"/>
    <dgm:cxn modelId="{EA270E39-8E66-4AB4-84D6-17E588137B8D}" type="presParOf" srcId="{2F0F61A2-E140-415C-8752-37542AF2EFC0}" destId="{65B96D7B-3676-4520-8C1A-C9C8EAF3181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1BF2FCF-1A66-424D-9086-5F4851676D5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8849B66-159F-4159-AF0E-30C2EBBDB373}">
      <dgm:prSet/>
      <dgm:spPr/>
      <dgm:t>
        <a:bodyPr/>
        <a:lstStyle/>
        <a:p>
          <a:pPr>
            <a:lnSpc>
              <a:spcPct val="100000"/>
            </a:lnSpc>
          </a:pPr>
          <a:r>
            <a:rPr lang="en-US" dirty="0"/>
            <a:t>NHS App = transformative innovation</a:t>
          </a:r>
        </a:p>
      </dgm:t>
    </dgm:pt>
    <dgm:pt modelId="{CC175D36-5E5E-4268-80A8-A1D1E4A58F20}" type="parTrans" cxnId="{4A3F90DC-989D-4803-BCA8-8829D05B214E}">
      <dgm:prSet/>
      <dgm:spPr/>
      <dgm:t>
        <a:bodyPr/>
        <a:lstStyle/>
        <a:p>
          <a:endParaRPr lang="en-US"/>
        </a:p>
      </dgm:t>
    </dgm:pt>
    <dgm:pt modelId="{C2717A37-EF0B-433F-8300-218971D27B8E}" type="sibTrans" cxnId="{4A3F90DC-989D-4803-BCA8-8829D05B214E}">
      <dgm:prSet/>
      <dgm:spPr/>
      <dgm:t>
        <a:bodyPr/>
        <a:lstStyle/>
        <a:p>
          <a:endParaRPr lang="en-US"/>
        </a:p>
      </dgm:t>
    </dgm:pt>
    <dgm:pt modelId="{9B3E03E3-7915-486F-B78A-7E6E9EDE1D02}">
      <dgm:prSet/>
      <dgm:spPr/>
      <dgm:t>
        <a:bodyPr/>
        <a:lstStyle/>
        <a:p>
          <a:pPr>
            <a:lnSpc>
              <a:spcPct val="100000"/>
            </a:lnSpc>
          </a:pPr>
          <a:r>
            <a:rPr lang="en-US" dirty="0"/>
            <a:t>Benefits: access, efficiency, empowerment</a:t>
          </a:r>
        </a:p>
      </dgm:t>
    </dgm:pt>
    <dgm:pt modelId="{02EE5ECC-267D-4CF1-9D25-EA5FC50201F9}" type="parTrans" cxnId="{C1B565B2-0281-4649-9E0D-AD3AD5301BD5}">
      <dgm:prSet/>
      <dgm:spPr/>
      <dgm:t>
        <a:bodyPr/>
        <a:lstStyle/>
        <a:p>
          <a:endParaRPr lang="en-US"/>
        </a:p>
      </dgm:t>
    </dgm:pt>
    <dgm:pt modelId="{4C7AC48C-4388-4819-B7E9-5DFB5A1A0228}" type="sibTrans" cxnId="{C1B565B2-0281-4649-9E0D-AD3AD5301BD5}">
      <dgm:prSet/>
      <dgm:spPr/>
      <dgm:t>
        <a:bodyPr/>
        <a:lstStyle/>
        <a:p>
          <a:endParaRPr lang="en-US"/>
        </a:p>
      </dgm:t>
    </dgm:pt>
    <dgm:pt modelId="{DF28D2FB-3AC7-421D-BC2F-9050B2A97B3B}">
      <dgm:prSet/>
      <dgm:spPr/>
      <dgm:t>
        <a:bodyPr/>
        <a:lstStyle/>
        <a:p>
          <a:pPr>
            <a:lnSpc>
              <a:spcPct val="100000"/>
            </a:lnSpc>
          </a:pPr>
          <a:r>
            <a:rPr lang="en-US" dirty="0"/>
            <a:t>Challenges: digital divide, security, ethical dilemmas</a:t>
          </a:r>
          <a:r>
            <a:rPr lang="en-US" dirty="0">
              <a:latin typeface="Trebuchet MS" panose="020B0603020202020204"/>
            </a:rPr>
            <a:t> </a:t>
          </a:r>
          <a:r>
            <a:rPr lang="en-US" sz="1400" dirty="0">
              <a:solidFill>
                <a:srgbClr val="FFFFFF"/>
              </a:solidFill>
            </a:rPr>
            <a:t>(Williams, 2021)</a:t>
          </a:r>
        </a:p>
      </dgm:t>
    </dgm:pt>
    <dgm:pt modelId="{BC7F6B7E-1DFB-4D54-9BE3-278FDFB9C7AD}" type="parTrans" cxnId="{1EC84779-C52C-4AC7-90B9-9FDE1DBE0860}">
      <dgm:prSet/>
      <dgm:spPr/>
      <dgm:t>
        <a:bodyPr/>
        <a:lstStyle/>
        <a:p>
          <a:endParaRPr lang="en-US"/>
        </a:p>
      </dgm:t>
    </dgm:pt>
    <dgm:pt modelId="{DEC259EB-0D39-4C78-8EB7-7F198F18BA13}" type="sibTrans" cxnId="{1EC84779-C52C-4AC7-90B9-9FDE1DBE0860}">
      <dgm:prSet/>
      <dgm:spPr/>
      <dgm:t>
        <a:bodyPr/>
        <a:lstStyle/>
        <a:p>
          <a:endParaRPr lang="en-US"/>
        </a:p>
      </dgm:t>
    </dgm:pt>
    <dgm:pt modelId="{79427842-07CB-4C9E-9AEF-636AD83E17DF}">
      <dgm:prSet/>
      <dgm:spPr/>
      <dgm:t>
        <a:bodyPr/>
        <a:lstStyle/>
        <a:p>
          <a:pPr>
            <a:lnSpc>
              <a:spcPct val="100000"/>
            </a:lnSpc>
          </a:pPr>
          <a:r>
            <a:rPr lang="en-US" dirty="0"/>
            <a:t>Success depends on inclusivity and trust</a:t>
          </a:r>
        </a:p>
      </dgm:t>
    </dgm:pt>
    <dgm:pt modelId="{1FD024E9-37C8-46DE-90DB-846D36ADF06B}" type="parTrans" cxnId="{415F8FE7-9516-4122-A494-5D8EC0591540}">
      <dgm:prSet/>
      <dgm:spPr/>
      <dgm:t>
        <a:bodyPr/>
        <a:lstStyle/>
        <a:p>
          <a:endParaRPr lang="en-US"/>
        </a:p>
      </dgm:t>
    </dgm:pt>
    <dgm:pt modelId="{8D29926D-8CC6-4FDB-8DEA-555E3E30433F}" type="sibTrans" cxnId="{415F8FE7-9516-4122-A494-5D8EC0591540}">
      <dgm:prSet/>
      <dgm:spPr/>
      <dgm:t>
        <a:bodyPr/>
        <a:lstStyle/>
        <a:p>
          <a:endParaRPr lang="en-US"/>
        </a:p>
      </dgm:t>
    </dgm:pt>
    <dgm:pt modelId="{C453EE5B-B26D-4714-8D4F-B6EEFC8045F5}" type="pres">
      <dgm:prSet presAssocID="{71BF2FCF-1A66-424D-9086-5F4851676D5C}" presName="root" presStyleCnt="0">
        <dgm:presLayoutVars>
          <dgm:dir/>
          <dgm:resizeHandles val="exact"/>
        </dgm:presLayoutVars>
      </dgm:prSet>
      <dgm:spPr/>
    </dgm:pt>
    <dgm:pt modelId="{B41F9BFD-C15A-4BD9-8D6E-59C5B7AC7F9F}" type="pres">
      <dgm:prSet presAssocID="{D8849B66-159F-4159-AF0E-30C2EBBDB373}" presName="compNode" presStyleCnt="0"/>
      <dgm:spPr/>
    </dgm:pt>
    <dgm:pt modelId="{55127FD0-185B-4BA1-BB29-BC85F8FF6D16}" type="pres">
      <dgm:prSet presAssocID="{D8849B66-159F-4159-AF0E-30C2EBBDB373}" presName="bgRect" presStyleLbl="bgShp" presStyleIdx="0" presStyleCnt="4"/>
      <dgm:spPr/>
    </dgm:pt>
    <dgm:pt modelId="{49F837DF-8CC1-4DA2-820E-EF6961E0866F}" type="pres">
      <dgm:prSet presAssocID="{D8849B66-159F-4159-AF0E-30C2EBBDB37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bulb"/>
        </a:ext>
      </dgm:extLst>
    </dgm:pt>
    <dgm:pt modelId="{60FC55CF-2960-4838-B346-E658903F5EBA}" type="pres">
      <dgm:prSet presAssocID="{D8849B66-159F-4159-AF0E-30C2EBBDB373}" presName="spaceRect" presStyleCnt="0"/>
      <dgm:spPr/>
    </dgm:pt>
    <dgm:pt modelId="{E6509EF1-B71B-4516-87BD-D5E45CEE151D}" type="pres">
      <dgm:prSet presAssocID="{D8849B66-159F-4159-AF0E-30C2EBBDB373}" presName="parTx" presStyleLbl="revTx" presStyleIdx="0" presStyleCnt="4">
        <dgm:presLayoutVars>
          <dgm:chMax val="0"/>
          <dgm:chPref val="0"/>
        </dgm:presLayoutVars>
      </dgm:prSet>
      <dgm:spPr/>
    </dgm:pt>
    <dgm:pt modelId="{FD5610AF-5676-4C6C-BCEE-304472492222}" type="pres">
      <dgm:prSet presAssocID="{C2717A37-EF0B-433F-8300-218971D27B8E}" presName="sibTrans" presStyleCnt="0"/>
      <dgm:spPr/>
    </dgm:pt>
    <dgm:pt modelId="{F5C533C7-2066-426D-A045-64AFBA89340F}" type="pres">
      <dgm:prSet presAssocID="{9B3E03E3-7915-486F-B78A-7E6E9EDE1D02}" presName="compNode" presStyleCnt="0"/>
      <dgm:spPr/>
    </dgm:pt>
    <dgm:pt modelId="{4EDF2961-FE50-49E5-98DC-C856154B553E}" type="pres">
      <dgm:prSet presAssocID="{9B3E03E3-7915-486F-B78A-7E6E9EDE1D02}" presName="bgRect" presStyleLbl="bgShp" presStyleIdx="1" presStyleCnt="4"/>
      <dgm:spPr/>
    </dgm:pt>
    <dgm:pt modelId="{9A775ADC-C799-4144-A0C6-D8E682075F86}" type="pres">
      <dgm:prSet presAssocID="{9B3E03E3-7915-486F-B78A-7E6E9EDE1D0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CF2C2361-8A13-4A9D-B912-BAF367E6AC8A}" type="pres">
      <dgm:prSet presAssocID="{9B3E03E3-7915-486F-B78A-7E6E9EDE1D02}" presName="spaceRect" presStyleCnt="0"/>
      <dgm:spPr/>
    </dgm:pt>
    <dgm:pt modelId="{D11CFD98-0E57-4859-9BE3-46C4E5F70D6C}" type="pres">
      <dgm:prSet presAssocID="{9B3E03E3-7915-486F-B78A-7E6E9EDE1D02}" presName="parTx" presStyleLbl="revTx" presStyleIdx="1" presStyleCnt="4">
        <dgm:presLayoutVars>
          <dgm:chMax val="0"/>
          <dgm:chPref val="0"/>
        </dgm:presLayoutVars>
      </dgm:prSet>
      <dgm:spPr/>
    </dgm:pt>
    <dgm:pt modelId="{14E98546-6F16-478F-B1DD-286A1F12A7A8}" type="pres">
      <dgm:prSet presAssocID="{4C7AC48C-4388-4819-B7E9-5DFB5A1A0228}" presName="sibTrans" presStyleCnt="0"/>
      <dgm:spPr/>
    </dgm:pt>
    <dgm:pt modelId="{5459C154-AA7F-4D9F-8AC9-EFC5E091F8EE}" type="pres">
      <dgm:prSet presAssocID="{DF28D2FB-3AC7-421D-BC2F-9050B2A97B3B}" presName="compNode" presStyleCnt="0"/>
      <dgm:spPr/>
    </dgm:pt>
    <dgm:pt modelId="{F8A6E876-F48F-4722-B69A-8C605694DFCF}" type="pres">
      <dgm:prSet presAssocID="{DF28D2FB-3AC7-421D-BC2F-9050B2A97B3B}" presName="bgRect" presStyleLbl="bgShp" presStyleIdx="2" presStyleCnt="4"/>
      <dgm:spPr/>
    </dgm:pt>
    <dgm:pt modelId="{CCF41C0D-FABC-40A5-8664-58798B0EF9F4}" type="pres">
      <dgm:prSet presAssocID="{DF28D2FB-3AC7-421D-BC2F-9050B2A97B3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obber"/>
        </a:ext>
      </dgm:extLst>
    </dgm:pt>
    <dgm:pt modelId="{B939770C-711F-4D9B-A3CC-1656B03B51D1}" type="pres">
      <dgm:prSet presAssocID="{DF28D2FB-3AC7-421D-BC2F-9050B2A97B3B}" presName="spaceRect" presStyleCnt="0"/>
      <dgm:spPr/>
    </dgm:pt>
    <dgm:pt modelId="{C84DF0E3-7276-49AF-A361-564394BBF08B}" type="pres">
      <dgm:prSet presAssocID="{DF28D2FB-3AC7-421D-BC2F-9050B2A97B3B}" presName="parTx" presStyleLbl="revTx" presStyleIdx="2" presStyleCnt="4">
        <dgm:presLayoutVars>
          <dgm:chMax val="0"/>
          <dgm:chPref val="0"/>
        </dgm:presLayoutVars>
      </dgm:prSet>
      <dgm:spPr/>
    </dgm:pt>
    <dgm:pt modelId="{FEA3BC9E-D27C-4A5A-ACF5-84B78D3947FC}" type="pres">
      <dgm:prSet presAssocID="{DEC259EB-0D39-4C78-8EB7-7F198F18BA13}" presName="sibTrans" presStyleCnt="0"/>
      <dgm:spPr/>
    </dgm:pt>
    <dgm:pt modelId="{F905B736-B7DE-4E4D-A48A-45368683AFAF}" type="pres">
      <dgm:prSet presAssocID="{79427842-07CB-4C9E-9AEF-636AD83E17DF}" presName="compNode" presStyleCnt="0"/>
      <dgm:spPr/>
    </dgm:pt>
    <dgm:pt modelId="{21430E0C-0B65-40C7-9F76-078D33223F4B}" type="pres">
      <dgm:prSet presAssocID="{79427842-07CB-4C9E-9AEF-636AD83E17DF}" presName="bgRect" presStyleLbl="bgShp" presStyleIdx="3" presStyleCnt="4"/>
      <dgm:spPr/>
    </dgm:pt>
    <dgm:pt modelId="{C9FD635B-5BCE-4584-945E-12E0A78C7069}" type="pres">
      <dgm:prSet presAssocID="{79427842-07CB-4C9E-9AEF-636AD83E17D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EFE0598B-B00F-403E-9916-27551FCCA986}" type="pres">
      <dgm:prSet presAssocID="{79427842-07CB-4C9E-9AEF-636AD83E17DF}" presName="spaceRect" presStyleCnt="0"/>
      <dgm:spPr/>
    </dgm:pt>
    <dgm:pt modelId="{1FDD2FD8-430F-45F7-9168-70F6D7212EA1}" type="pres">
      <dgm:prSet presAssocID="{79427842-07CB-4C9E-9AEF-636AD83E17DF}" presName="parTx" presStyleLbl="revTx" presStyleIdx="3" presStyleCnt="4">
        <dgm:presLayoutVars>
          <dgm:chMax val="0"/>
          <dgm:chPref val="0"/>
        </dgm:presLayoutVars>
      </dgm:prSet>
      <dgm:spPr/>
    </dgm:pt>
  </dgm:ptLst>
  <dgm:cxnLst>
    <dgm:cxn modelId="{EA0BAB16-D5EE-4A2A-BD18-2A8823BF797B}" type="presOf" srcId="{71BF2FCF-1A66-424D-9086-5F4851676D5C}" destId="{C453EE5B-B26D-4714-8D4F-B6EEFC8045F5}" srcOrd="0" destOrd="0" presId="urn:microsoft.com/office/officeart/2018/2/layout/IconVerticalSolidList"/>
    <dgm:cxn modelId="{B4EB7165-4FBA-4F2E-84A6-213C8FC489B1}" type="presOf" srcId="{D8849B66-159F-4159-AF0E-30C2EBBDB373}" destId="{E6509EF1-B71B-4516-87BD-D5E45CEE151D}" srcOrd="0" destOrd="0" presId="urn:microsoft.com/office/officeart/2018/2/layout/IconVerticalSolidList"/>
    <dgm:cxn modelId="{4B5D044B-8347-4618-A0FC-EA3D9155E789}" type="presOf" srcId="{9B3E03E3-7915-486F-B78A-7E6E9EDE1D02}" destId="{D11CFD98-0E57-4859-9BE3-46C4E5F70D6C}" srcOrd="0" destOrd="0" presId="urn:microsoft.com/office/officeart/2018/2/layout/IconVerticalSolidList"/>
    <dgm:cxn modelId="{1EC84779-C52C-4AC7-90B9-9FDE1DBE0860}" srcId="{71BF2FCF-1A66-424D-9086-5F4851676D5C}" destId="{DF28D2FB-3AC7-421D-BC2F-9050B2A97B3B}" srcOrd="2" destOrd="0" parTransId="{BC7F6B7E-1DFB-4D54-9BE3-278FDFB9C7AD}" sibTransId="{DEC259EB-0D39-4C78-8EB7-7F198F18BA13}"/>
    <dgm:cxn modelId="{2B62E498-2AEB-4A48-B014-2B2D54A87F05}" type="presOf" srcId="{79427842-07CB-4C9E-9AEF-636AD83E17DF}" destId="{1FDD2FD8-430F-45F7-9168-70F6D7212EA1}" srcOrd="0" destOrd="0" presId="urn:microsoft.com/office/officeart/2018/2/layout/IconVerticalSolidList"/>
    <dgm:cxn modelId="{DF4B01AA-C620-4DCA-B70B-C4E96878C32F}" type="presOf" srcId="{DF28D2FB-3AC7-421D-BC2F-9050B2A97B3B}" destId="{C84DF0E3-7276-49AF-A361-564394BBF08B}" srcOrd="0" destOrd="0" presId="urn:microsoft.com/office/officeart/2018/2/layout/IconVerticalSolidList"/>
    <dgm:cxn modelId="{C1B565B2-0281-4649-9E0D-AD3AD5301BD5}" srcId="{71BF2FCF-1A66-424D-9086-5F4851676D5C}" destId="{9B3E03E3-7915-486F-B78A-7E6E9EDE1D02}" srcOrd="1" destOrd="0" parTransId="{02EE5ECC-267D-4CF1-9D25-EA5FC50201F9}" sibTransId="{4C7AC48C-4388-4819-B7E9-5DFB5A1A0228}"/>
    <dgm:cxn modelId="{4A3F90DC-989D-4803-BCA8-8829D05B214E}" srcId="{71BF2FCF-1A66-424D-9086-5F4851676D5C}" destId="{D8849B66-159F-4159-AF0E-30C2EBBDB373}" srcOrd="0" destOrd="0" parTransId="{CC175D36-5E5E-4268-80A8-A1D1E4A58F20}" sibTransId="{C2717A37-EF0B-433F-8300-218971D27B8E}"/>
    <dgm:cxn modelId="{415F8FE7-9516-4122-A494-5D8EC0591540}" srcId="{71BF2FCF-1A66-424D-9086-5F4851676D5C}" destId="{79427842-07CB-4C9E-9AEF-636AD83E17DF}" srcOrd="3" destOrd="0" parTransId="{1FD024E9-37C8-46DE-90DB-846D36ADF06B}" sibTransId="{8D29926D-8CC6-4FDB-8DEA-555E3E30433F}"/>
    <dgm:cxn modelId="{547BB652-24D9-4DCC-AFFE-5D58EB515A6B}" type="presParOf" srcId="{C453EE5B-B26D-4714-8D4F-B6EEFC8045F5}" destId="{B41F9BFD-C15A-4BD9-8D6E-59C5B7AC7F9F}" srcOrd="0" destOrd="0" presId="urn:microsoft.com/office/officeart/2018/2/layout/IconVerticalSolidList"/>
    <dgm:cxn modelId="{C74E558E-9CCF-499C-B77E-38E3E1A1579F}" type="presParOf" srcId="{B41F9BFD-C15A-4BD9-8D6E-59C5B7AC7F9F}" destId="{55127FD0-185B-4BA1-BB29-BC85F8FF6D16}" srcOrd="0" destOrd="0" presId="urn:microsoft.com/office/officeart/2018/2/layout/IconVerticalSolidList"/>
    <dgm:cxn modelId="{37CFF191-D2E4-4A6A-9D8E-E01A20096E59}" type="presParOf" srcId="{B41F9BFD-C15A-4BD9-8D6E-59C5B7AC7F9F}" destId="{49F837DF-8CC1-4DA2-820E-EF6961E0866F}" srcOrd="1" destOrd="0" presId="urn:microsoft.com/office/officeart/2018/2/layout/IconVerticalSolidList"/>
    <dgm:cxn modelId="{144DBB5E-5C7D-4FF6-B968-765AD12E097E}" type="presParOf" srcId="{B41F9BFD-C15A-4BD9-8D6E-59C5B7AC7F9F}" destId="{60FC55CF-2960-4838-B346-E658903F5EBA}" srcOrd="2" destOrd="0" presId="urn:microsoft.com/office/officeart/2018/2/layout/IconVerticalSolidList"/>
    <dgm:cxn modelId="{27F2583A-801B-46B6-8368-F202596D3654}" type="presParOf" srcId="{B41F9BFD-C15A-4BD9-8D6E-59C5B7AC7F9F}" destId="{E6509EF1-B71B-4516-87BD-D5E45CEE151D}" srcOrd="3" destOrd="0" presId="urn:microsoft.com/office/officeart/2018/2/layout/IconVerticalSolidList"/>
    <dgm:cxn modelId="{31866EBB-331F-438C-BFF8-5E230B887248}" type="presParOf" srcId="{C453EE5B-B26D-4714-8D4F-B6EEFC8045F5}" destId="{FD5610AF-5676-4C6C-BCEE-304472492222}" srcOrd="1" destOrd="0" presId="urn:microsoft.com/office/officeart/2018/2/layout/IconVerticalSolidList"/>
    <dgm:cxn modelId="{F7F81C5F-C1AB-45F0-87B6-4DC59BD3F46D}" type="presParOf" srcId="{C453EE5B-B26D-4714-8D4F-B6EEFC8045F5}" destId="{F5C533C7-2066-426D-A045-64AFBA89340F}" srcOrd="2" destOrd="0" presId="urn:microsoft.com/office/officeart/2018/2/layout/IconVerticalSolidList"/>
    <dgm:cxn modelId="{D97359E6-B3D0-4E1B-AAF3-B11DCD0EB68A}" type="presParOf" srcId="{F5C533C7-2066-426D-A045-64AFBA89340F}" destId="{4EDF2961-FE50-49E5-98DC-C856154B553E}" srcOrd="0" destOrd="0" presId="urn:microsoft.com/office/officeart/2018/2/layout/IconVerticalSolidList"/>
    <dgm:cxn modelId="{C6869E58-570B-403B-BA9F-9BFC5B3FBFB5}" type="presParOf" srcId="{F5C533C7-2066-426D-A045-64AFBA89340F}" destId="{9A775ADC-C799-4144-A0C6-D8E682075F86}" srcOrd="1" destOrd="0" presId="urn:microsoft.com/office/officeart/2018/2/layout/IconVerticalSolidList"/>
    <dgm:cxn modelId="{3375586F-2BA8-4526-B62E-D32E2606BB33}" type="presParOf" srcId="{F5C533C7-2066-426D-A045-64AFBA89340F}" destId="{CF2C2361-8A13-4A9D-B912-BAF367E6AC8A}" srcOrd="2" destOrd="0" presId="urn:microsoft.com/office/officeart/2018/2/layout/IconVerticalSolidList"/>
    <dgm:cxn modelId="{E3E01DAD-8A3A-4F76-8077-5B163AA4F58E}" type="presParOf" srcId="{F5C533C7-2066-426D-A045-64AFBA89340F}" destId="{D11CFD98-0E57-4859-9BE3-46C4E5F70D6C}" srcOrd="3" destOrd="0" presId="urn:microsoft.com/office/officeart/2018/2/layout/IconVerticalSolidList"/>
    <dgm:cxn modelId="{E3E5E071-E203-40C6-9D0B-AE2B01260440}" type="presParOf" srcId="{C453EE5B-B26D-4714-8D4F-B6EEFC8045F5}" destId="{14E98546-6F16-478F-B1DD-286A1F12A7A8}" srcOrd="3" destOrd="0" presId="urn:microsoft.com/office/officeart/2018/2/layout/IconVerticalSolidList"/>
    <dgm:cxn modelId="{F5B91E81-490B-4112-ADE9-39A74EE2DDCD}" type="presParOf" srcId="{C453EE5B-B26D-4714-8D4F-B6EEFC8045F5}" destId="{5459C154-AA7F-4D9F-8AC9-EFC5E091F8EE}" srcOrd="4" destOrd="0" presId="urn:microsoft.com/office/officeart/2018/2/layout/IconVerticalSolidList"/>
    <dgm:cxn modelId="{70583705-8AAD-4111-AFE5-705AB3D51479}" type="presParOf" srcId="{5459C154-AA7F-4D9F-8AC9-EFC5E091F8EE}" destId="{F8A6E876-F48F-4722-B69A-8C605694DFCF}" srcOrd="0" destOrd="0" presId="urn:microsoft.com/office/officeart/2018/2/layout/IconVerticalSolidList"/>
    <dgm:cxn modelId="{BB29F7E3-6F8A-4473-945E-99C0F729B227}" type="presParOf" srcId="{5459C154-AA7F-4D9F-8AC9-EFC5E091F8EE}" destId="{CCF41C0D-FABC-40A5-8664-58798B0EF9F4}" srcOrd="1" destOrd="0" presId="urn:microsoft.com/office/officeart/2018/2/layout/IconVerticalSolidList"/>
    <dgm:cxn modelId="{C5676E2E-36F5-4CED-8C83-2B06C95F6178}" type="presParOf" srcId="{5459C154-AA7F-4D9F-8AC9-EFC5E091F8EE}" destId="{B939770C-711F-4D9B-A3CC-1656B03B51D1}" srcOrd="2" destOrd="0" presId="urn:microsoft.com/office/officeart/2018/2/layout/IconVerticalSolidList"/>
    <dgm:cxn modelId="{071F6102-E128-4E59-A141-D4B03C069FE7}" type="presParOf" srcId="{5459C154-AA7F-4D9F-8AC9-EFC5E091F8EE}" destId="{C84DF0E3-7276-49AF-A361-564394BBF08B}" srcOrd="3" destOrd="0" presId="urn:microsoft.com/office/officeart/2018/2/layout/IconVerticalSolidList"/>
    <dgm:cxn modelId="{D2A47F22-1AC4-43F2-BD97-8C8E14EAE447}" type="presParOf" srcId="{C453EE5B-B26D-4714-8D4F-B6EEFC8045F5}" destId="{FEA3BC9E-D27C-4A5A-ACF5-84B78D3947FC}" srcOrd="5" destOrd="0" presId="urn:microsoft.com/office/officeart/2018/2/layout/IconVerticalSolidList"/>
    <dgm:cxn modelId="{7AF44B51-83ED-4ED3-9C0C-227AECE10771}" type="presParOf" srcId="{C453EE5B-B26D-4714-8D4F-B6EEFC8045F5}" destId="{F905B736-B7DE-4E4D-A48A-45368683AFAF}" srcOrd="6" destOrd="0" presId="urn:microsoft.com/office/officeart/2018/2/layout/IconVerticalSolidList"/>
    <dgm:cxn modelId="{62F5E1B9-94AC-41D6-8A89-529B0BDDAD25}" type="presParOf" srcId="{F905B736-B7DE-4E4D-A48A-45368683AFAF}" destId="{21430E0C-0B65-40C7-9F76-078D33223F4B}" srcOrd="0" destOrd="0" presId="urn:microsoft.com/office/officeart/2018/2/layout/IconVerticalSolidList"/>
    <dgm:cxn modelId="{6CFD075E-CC14-49D4-9027-5222C960C923}" type="presParOf" srcId="{F905B736-B7DE-4E4D-A48A-45368683AFAF}" destId="{C9FD635B-5BCE-4584-945E-12E0A78C7069}" srcOrd="1" destOrd="0" presId="urn:microsoft.com/office/officeart/2018/2/layout/IconVerticalSolidList"/>
    <dgm:cxn modelId="{16CCA322-EA11-45F5-BD08-0F4877756341}" type="presParOf" srcId="{F905B736-B7DE-4E4D-A48A-45368683AFAF}" destId="{EFE0598B-B00F-403E-9916-27551FCCA986}" srcOrd="2" destOrd="0" presId="urn:microsoft.com/office/officeart/2018/2/layout/IconVerticalSolidList"/>
    <dgm:cxn modelId="{B003C55C-96AE-4DA5-ADFF-CE60040D24F8}" type="presParOf" srcId="{F905B736-B7DE-4E4D-A48A-45368683AFAF}" destId="{1FDD2FD8-430F-45F7-9168-70F6D7212EA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593D83-BE84-4FEA-B18E-FE039436C37C}">
      <dsp:nvSpPr>
        <dsp:cNvPr id="0" name=""/>
        <dsp:cNvSpPr/>
      </dsp:nvSpPr>
      <dsp:spPr>
        <a:xfrm>
          <a:off x="0" y="0"/>
          <a:ext cx="6131560" cy="1228044"/>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US" sz="2100" kern="1200" dirty="0"/>
            <a:t>NHS App launched 2019</a:t>
          </a:r>
          <a:r>
            <a:rPr lang="en-US" sz="2100" kern="1200" dirty="0">
              <a:latin typeface="Trebuchet MS" panose="020B0603020202020204"/>
            </a:rPr>
            <a:t>  </a:t>
          </a:r>
          <a:r>
            <a:rPr lang="en-US" sz="2100" kern="1200" dirty="0">
              <a:solidFill>
                <a:srgbClr val="2C3E50"/>
              </a:solidFill>
              <a:latin typeface="Roboto"/>
              <a:ea typeface="Roboto"/>
              <a:cs typeface="Roboto"/>
            </a:rPr>
            <a:t>(NHS, 2021)</a:t>
          </a:r>
        </a:p>
      </dsp:txBody>
      <dsp:txXfrm>
        <a:off x="35968" y="35968"/>
        <a:ext cx="4806404" cy="1156108"/>
      </dsp:txXfrm>
    </dsp:sp>
    <dsp:sp modelId="{81568262-7517-44C5-947E-AC6B6838785D}">
      <dsp:nvSpPr>
        <dsp:cNvPr id="0" name=""/>
        <dsp:cNvSpPr/>
      </dsp:nvSpPr>
      <dsp:spPr>
        <a:xfrm>
          <a:off x="541019" y="1432718"/>
          <a:ext cx="6131560" cy="1228044"/>
        </a:xfrm>
        <a:prstGeom prst="roundRect">
          <a:avLst>
            <a:gd name="adj" fmla="val 10000"/>
          </a:avLst>
        </a:prstGeom>
        <a:solidFill>
          <a:schemeClr val="accent2">
            <a:hueOff val="-1482143"/>
            <a:satOff val="7100"/>
            <a:lumOff val="656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Supports patient engagement and digital health delivery</a:t>
          </a:r>
        </a:p>
      </dsp:txBody>
      <dsp:txXfrm>
        <a:off x="576987" y="1468686"/>
        <a:ext cx="4720375" cy="1156108"/>
      </dsp:txXfrm>
    </dsp:sp>
    <dsp:sp modelId="{9A5F29CB-93C1-4401-BF6E-E1A08CF5F21D}">
      <dsp:nvSpPr>
        <dsp:cNvPr id="0" name=""/>
        <dsp:cNvSpPr/>
      </dsp:nvSpPr>
      <dsp:spPr>
        <a:xfrm>
          <a:off x="1082039" y="2865437"/>
          <a:ext cx="6131560" cy="1228044"/>
        </a:xfrm>
        <a:prstGeom prst="roundRect">
          <a:avLst>
            <a:gd name="adj" fmla="val 10000"/>
          </a:avLst>
        </a:prstGeom>
        <a:solidFill>
          <a:schemeClr val="accent2">
            <a:hueOff val="-2964286"/>
            <a:satOff val="14200"/>
            <a:lumOff val="1313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US" sz="2100" kern="1200" dirty="0"/>
            <a:t>Aim: evaluate impact across workforce, service delivery, patients, and communities</a:t>
          </a:r>
          <a:r>
            <a:rPr lang="en-US" sz="2100" kern="1200" dirty="0">
              <a:latin typeface="Trebuchet MS" panose="020B0603020202020204"/>
            </a:rPr>
            <a:t> </a:t>
          </a:r>
          <a:r>
            <a:rPr lang="en-US" sz="2100" kern="1200" dirty="0">
              <a:solidFill>
                <a:srgbClr val="2C3E50"/>
              </a:solidFill>
              <a:latin typeface="Roboto"/>
              <a:ea typeface="Roboto"/>
              <a:cs typeface="Roboto"/>
            </a:rPr>
            <a:t>(NHS Digital, n.d.)</a:t>
          </a:r>
        </a:p>
      </dsp:txBody>
      <dsp:txXfrm>
        <a:off x="1118007" y="2901405"/>
        <a:ext cx="4720375" cy="1156108"/>
      </dsp:txXfrm>
    </dsp:sp>
    <dsp:sp modelId="{ACC64D97-EEF8-49EA-BB43-EE079FAB5C8C}">
      <dsp:nvSpPr>
        <dsp:cNvPr id="0" name=""/>
        <dsp:cNvSpPr/>
      </dsp:nvSpPr>
      <dsp:spPr>
        <a:xfrm>
          <a:off x="5333331" y="931267"/>
          <a:ext cx="798228" cy="798228"/>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512932" y="931267"/>
        <a:ext cx="439026" cy="600667"/>
      </dsp:txXfrm>
    </dsp:sp>
    <dsp:sp modelId="{54B0D0D0-C2F5-4C51-B12A-2D166EA3E223}">
      <dsp:nvSpPr>
        <dsp:cNvPr id="0" name=""/>
        <dsp:cNvSpPr/>
      </dsp:nvSpPr>
      <dsp:spPr>
        <a:xfrm>
          <a:off x="5874351" y="2355798"/>
          <a:ext cx="798228" cy="798228"/>
        </a:xfrm>
        <a:prstGeom prst="downArrow">
          <a:avLst>
            <a:gd name="adj1" fmla="val 55000"/>
            <a:gd name="adj2" fmla="val 45000"/>
          </a:avLst>
        </a:prstGeom>
        <a:solidFill>
          <a:schemeClr val="accent2">
            <a:tint val="40000"/>
            <a:alpha val="90000"/>
            <a:hueOff val="-4091839"/>
            <a:satOff val="45107"/>
            <a:lumOff val="4296"/>
            <a:alphaOff val="0"/>
          </a:schemeClr>
        </a:solidFill>
        <a:ln w="19050" cap="rnd" cmpd="sng" algn="ctr">
          <a:solidFill>
            <a:schemeClr val="accent2">
              <a:tint val="40000"/>
              <a:alpha val="90000"/>
              <a:hueOff val="-4091839"/>
              <a:satOff val="45107"/>
              <a:lumOff val="429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053952" y="2355798"/>
        <a:ext cx="439026" cy="6006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EAE010-0B13-4CFC-95C1-EC42990BEA7C}">
      <dsp:nvSpPr>
        <dsp:cNvPr id="0" name=""/>
        <dsp:cNvSpPr/>
      </dsp:nvSpPr>
      <dsp:spPr>
        <a:xfrm>
          <a:off x="415904" y="1789"/>
          <a:ext cx="941449" cy="94144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191BCC-EDBD-4D43-B585-3949B8134196}">
      <dsp:nvSpPr>
        <dsp:cNvPr id="0" name=""/>
        <dsp:cNvSpPr/>
      </dsp:nvSpPr>
      <dsp:spPr>
        <a:xfrm>
          <a:off x="616541" y="202426"/>
          <a:ext cx="540175" cy="5401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D2ABAC1-6CB0-4A27-82B6-DD662F43EA94}">
      <dsp:nvSpPr>
        <dsp:cNvPr id="0" name=""/>
        <dsp:cNvSpPr/>
      </dsp:nvSpPr>
      <dsp:spPr>
        <a:xfrm>
          <a:off x="114949" y="1236477"/>
          <a:ext cx="1543359" cy="617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dirty="0"/>
            <a:t>Workforce impact</a:t>
          </a:r>
        </a:p>
      </dsp:txBody>
      <dsp:txXfrm>
        <a:off x="114949" y="1236477"/>
        <a:ext cx="1543359" cy="617343"/>
      </dsp:txXfrm>
    </dsp:sp>
    <dsp:sp modelId="{05AA3592-D9B3-4F97-BF0B-71E7731027F1}">
      <dsp:nvSpPr>
        <dsp:cNvPr id="0" name=""/>
        <dsp:cNvSpPr/>
      </dsp:nvSpPr>
      <dsp:spPr>
        <a:xfrm>
          <a:off x="2229351" y="1789"/>
          <a:ext cx="941449" cy="94144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81385D-73EA-4637-83CD-91FD3F649650}">
      <dsp:nvSpPr>
        <dsp:cNvPr id="0" name=""/>
        <dsp:cNvSpPr/>
      </dsp:nvSpPr>
      <dsp:spPr>
        <a:xfrm>
          <a:off x="2429988" y="202426"/>
          <a:ext cx="540175" cy="5401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80C505F-C145-40BC-A278-80E112839E4E}">
      <dsp:nvSpPr>
        <dsp:cNvPr id="0" name=""/>
        <dsp:cNvSpPr/>
      </dsp:nvSpPr>
      <dsp:spPr>
        <a:xfrm>
          <a:off x="1928396" y="1236477"/>
          <a:ext cx="1543359" cy="617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dirty="0"/>
            <a:t>Service delivery changes</a:t>
          </a:r>
        </a:p>
      </dsp:txBody>
      <dsp:txXfrm>
        <a:off x="1928396" y="1236477"/>
        <a:ext cx="1543359" cy="617343"/>
      </dsp:txXfrm>
    </dsp:sp>
    <dsp:sp modelId="{633BC02C-AD90-4707-84DC-14631C79F4DA}">
      <dsp:nvSpPr>
        <dsp:cNvPr id="0" name=""/>
        <dsp:cNvSpPr/>
      </dsp:nvSpPr>
      <dsp:spPr>
        <a:xfrm>
          <a:off x="4042799" y="1789"/>
          <a:ext cx="941449" cy="94144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53402B-6F5E-42B3-BE56-A4305F0EF8FE}">
      <dsp:nvSpPr>
        <dsp:cNvPr id="0" name=""/>
        <dsp:cNvSpPr/>
      </dsp:nvSpPr>
      <dsp:spPr>
        <a:xfrm>
          <a:off x="4243435" y="202426"/>
          <a:ext cx="540175" cy="5401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BACE082-AE2E-4D22-BC25-B0BDE40A0FEE}">
      <dsp:nvSpPr>
        <dsp:cNvPr id="0" name=""/>
        <dsp:cNvSpPr/>
      </dsp:nvSpPr>
      <dsp:spPr>
        <a:xfrm>
          <a:off x="3741843" y="1236477"/>
          <a:ext cx="1543359" cy="617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dirty="0"/>
            <a:t>Patient and community experiences</a:t>
          </a:r>
        </a:p>
      </dsp:txBody>
      <dsp:txXfrm>
        <a:off x="3741843" y="1236477"/>
        <a:ext cx="1543359" cy="617343"/>
      </dsp:txXfrm>
    </dsp:sp>
    <dsp:sp modelId="{F5013A2C-E962-406A-B18F-6F2E0AF4E550}">
      <dsp:nvSpPr>
        <dsp:cNvPr id="0" name=""/>
        <dsp:cNvSpPr/>
      </dsp:nvSpPr>
      <dsp:spPr>
        <a:xfrm>
          <a:off x="5856246" y="1789"/>
          <a:ext cx="941449" cy="941449"/>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AFBD77-F72A-4F8C-BD20-26350A5DF8BC}">
      <dsp:nvSpPr>
        <dsp:cNvPr id="0" name=""/>
        <dsp:cNvSpPr/>
      </dsp:nvSpPr>
      <dsp:spPr>
        <a:xfrm>
          <a:off x="6056883" y="202426"/>
          <a:ext cx="540175" cy="54017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76715D2-C8DA-42E3-A1D5-EF1BA64A5608}">
      <dsp:nvSpPr>
        <dsp:cNvPr id="0" name=""/>
        <dsp:cNvSpPr/>
      </dsp:nvSpPr>
      <dsp:spPr>
        <a:xfrm>
          <a:off x="5555291" y="1236477"/>
          <a:ext cx="1543359" cy="617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rtl="0">
            <a:lnSpc>
              <a:spcPct val="90000"/>
            </a:lnSpc>
            <a:spcBef>
              <a:spcPct val="0"/>
            </a:spcBef>
            <a:spcAft>
              <a:spcPct val="35000"/>
            </a:spcAft>
            <a:buNone/>
            <a:defRPr cap="all"/>
          </a:pPr>
          <a:r>
            <a:rPr lang="en-US" sz="1500" kern="1200" dirty="0"/>
            <a:t>Economic, legal, and ethical issues</a:t>
          </a:r>
          <a:r>
            <a:rPr lang="en-US" sz="1500" kern="1200" dirty="0">
              <a:latin typeface="Trebuchet MS" panose="020B0603020202020204"/>
            </a:rPr>
            <a:t> </a:t>
          </a:r>
          <a:endParaRPr lang="en-US" sz="1500" kern="1200" dirty="0"/>
        </a:p>
      </dsp:txBody>
      <dsp:txXfrm>
        <a:off x="5555291" y="1236477"/>
        <a:ext cx="1543359" cy="617343"/>
      </dsp:txXfrm>
    </dsp:sp>
    <dsp:sp modelId="{DACC372B-A11D-4BD1-8E75-57C08370611A}">
      <dsp:nvSpPr>
        <dsp:cNvPr id="0" name=""/>
        <dsp:cNvSpPr/>
      </dsp:nvSpPr>
      <dsp:spPr>
        <a:xfrm>
          <a:off x="3136075" y="2239660"/>
          <a:ext cx="941449" cy="941449"/>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913E09-5E05-4C03-A9FC-44603ED7978E}">
      <dsp:nvSpPr>
        <dsp:cNvPr id="0" name=""/>
        <dsp:cNvSpPr/>
      </dsp:nvSpPr>
      <dsp:spPr>
        <a:xfrm>
          <a:off x="3336712" y="2440297"/>
          <a:ext cx="540175" cy="54017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8BF3A98-B1D1-4CA7-BEA0-83D73D7F099E}">
      <dsp:nvSpPr>
        <dsp:cNvPr id="0" name=""/>
        <dsp:cNvSpPr/>
      </dsp:nvSpPr>
      <dsp:spPr>
        <a:xfrm>
          <a:off x="2835120" y="3474348"/>
          <a:ext cx="1543359" cy="617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dirty="0"/>
            <a:t>Future innovations</a:t>
          </a:r>
        </a:p>
      </dsp:txBody>
      <dsp:txXfrm>
        <a:off x="2835120" y="3474348"/>
        <a:ext cx="1543359" cy="61734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65543F-620C-4C73-8F45-FDAAD424BF2E}">
      <dsp:nvSpPr>
        <dsp:cNvPr id="0" name=""/>
        <dsp:cNvSpPr/>
      </dsp:nvSpPr>
      <dsp:spPr>
        <a:xfrm>
          <a:off x="314144" y="1091194"/>
          <a:ext cx="971472" cy="97147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0CD546-0493-4F1B-B136-B350C4A415B3}">
      <dsp:nvSpPr>
        <dsp:cNvPr id="0" name=""/>
        <dsp:cNvSpPr/>
      </dsp:nvSpPr>
      <dsp:spPr>
        <a:xfrm>
          <a:off x="521179" y="1298229"/>
          <a:ext cx="557402" cy="557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C72C363-DD47-4216-98C6-B16ED99A0A38}">
      <dsp:nvSpPr>
        <dsp:cNvPr id="0" name=""/>
        <dsp:cNvSpPr/>
      </dsp:nvSpPr>
      <dsp:spPr>
        <a:xfrm>
          <a:off x="3591" y="2365256"/>
          <a:ext cx="1592578" cy="637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US" sz="1200" kern="1200" dirty="0"/>
            <a:t>Digital literacy training required</a:t>
          </a:r>
        </a:p>
      </dsp:txBody>
      <dsp:txXfrm>
        <a:off x="3591" y="2365256"/>
        <a:ext cx="1592578" cy="637031"/>
      </dsp:txXfrm>
    </dsp:sp>
    <dsp:sp modelId="{BBE54155-7438-4129-BEC8-5FCBEE3CC1CD}">
      <dsp:nvSpPr>
        <dsp:cNvPr id="0" name=""/>
        <dsp:cNvSpPr/>
      </dsp:nvSpPr>
      <dsp:spPr>
        <a:xfrm>
          <a:off x="2185424" y="1091194"/>
          <a:ext cx="971472" cy="97147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5E4F4E-B610-44D4-9E31-8F5A5A716C32}">
      <dsp:nvSpPr>
        <dsp:cNvPr id="0" name=""/>
        <dsp:cNvSpPr/>
      </dsp:nvSpPr>
      <dsp:spPr>
        <a:xfrm>
          <a:off x="2392459" y="1298229"/>
          <a:ext cx="557402" cy="557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E7BE4CD-6962-4AB2-9564-8DF0204D26E2}">
      <dsp:nvSpPr>
        <dsp:cNvPr id="0" name=""/>
        <dsp:cNvSpPr/>
      </dsp:nvSpPr>
      <dsp:spPr>
        <a:xfrm>
          <a:off x="1874871" y="2365256"/>
          <a:ext cx="1592578" cy="637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US" sz="1200" kern="1200" dirty="0"/>
            <a:t>New roles and responsibilities</a:t>
          </a:r>
        </a:p>
      </dsp:txBody>
      <dsp:txXfrm>
        <a:off x="1874871" y="2365256"/>
        <a:ext cx="1592578" cy="637031"/>
      </dsp:txXfrm>
    </dsp:sp>
    <dsp:sp modelId="{3DEB987C-D3E9-4E5E-86C3-A7D412AE9D83}">
      <dsp:nvSpPr>
        <dsp:cNvPr id="0" name=""/>
        <dsp:cNvSpPr/>
      </dsp:nvSpPr>
      <dsp:spPr>
        <a:xfrm>
          <a:off x="4056703" y="1091194"/>
          <a:ext cx="971472" cy="97147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A7331A-822C-4FFE-A753-43A00834F609}">
      <dsp:nvSpPr>
        <dsp:cNvPr id="0" name=""/>
        <dsp:cNvSpPr/>
      </dsp:nvSpPr>
      <dsp:spPr>
        <a:xfrm>
          <a:off x="4263738" y="1298229"/>
          <a:ext cx="557402" cy="557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2D010D0-A7A0-4357-BF80-F780EB76451D}">
      <dsp:nvSpPr>
        <dsp:cNvPr id="0" name=""/>
        <dsp:cNvSpPr/>
      </dsp:nvSpPr>
      <dsp:spPr>
        <a:xfrm>
          <a:off x="3746150" y="2365256"/>
          <a:ext cx="1592578" cy="637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rtl="0">
            <a:lnSpc>
              <a:spcPct val="100000"/>
            </a:lnSpc>
            <a:spcBef>
              <a:spcPct val="0"/>
            </a:spcBef>
            <a:spcAft>
              <a:spcPct val="35000"/>
            </a:spcAft>
            <a:buNone/>
            <a:defRPr cap="all"/>
          </a:pPr>
          <a:r>
            <a:rPr lang="en-US" sz="1200" kern="1200" dirty="0">
              <a:solidFill>
                <a:schemeClr val="tx1"/>
              </a:solidFill>
            </a:rPr>
            <a:t>Efficiency gains vs. staff resistance</a:t>
          </a:r>
          <a:r>
            <a:rPr lang="en-US" sz="1200" kern="1200" dirty="0">
              <a:solidFill>
                <a:schemeClr val="tx1"/>
              </a:solidFill>
              <a:latin typeface="Trebuchet MS" panose="020B0603020202020204"/>
            </a:rPr>
            <a:t> </a:t>
          </a:r>
          <a:r>
            <a:rPr lang="en-US" sz="1200" kern="1200" dirty="0">
              <a:solidFill>
                <a:schemeClr val="tx1"/>
              </a:solidFill>
            </a:rPr>
            <a:t>(NHS England, 2022)</a:t>
          </a:r>
          <a:r>
            <a:rPr lang="en-US" sz="1200" kern="1200" dirty="0">
              <a:solidFill>
                <a:schemeClr val="tx1"/>
              </a:solidFill>
              <a:latin typeface="Trebuchet MS" panose="020B0603020202020204"/>
            </a:rPr>
            <a:t> </a:t>
          </a:r>
          <a:endParaRPr lang="en-US" sz="1200" kern="1200" dirty="0">
            <a:solidFill>
              <a:schemeClr val="tx1"/>
            </a:solidFill>
          </a:endParaRPr>
        </a:p>
      </dsp:txBody>
      <dsp:txXfrm>
        <a:off x="3746150" y="2365256"/>
        <a:ext cx="1592578" cy="637031"/>
      </dsp:txXfrm>
    </dsp:sp>
    <dsp:sp modelId="{D85F1036-19B9-409E-88F4-17B3DFEFB39A}">
      <dsp:nvSpPr>
        <dsp:cNvPr id="0" name=""/>
        <dsp:cNvSpPr/>
      </dsp:nvSpPr>
      <dsp:spPr>
        <a:xfrm>
          <a:off x="5927982" y="1091194"/>
          <a:ext cx="971472" cy="971472"/>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0C3315-44F5-480B-A224-6AEB7565E6C2}">
      <dsp:nvSpPr>
        <dsp:cNvPr id="0" name=""/>
        <dsp:cNvSpPr/>
      </dsp:nvSpPr>
      <dsp:spPr>
        <a:xfrm>
          <a:off x="6135017" y="1298229"/>
          <a:ext cx="557402" cy="5574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E428976-EC11-42F2-B503-8FE817387D77}">
      <dsp:nvSpPr>
        <dsp:cNvPr id="0" name=""/>
        <dsp:cNvSpPr/>
      </dsp:nvSpPr>
      <dsp:spPr>
        <a:xfrm>
          <a:off x="5617429" y="2365256"/>
          <a:ext cx="1592578" cy="637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US" sz="1200" kern="1200" dirty="0"/>
            <a:t>Job security concerns</a:t>
          </a:r>
        </a:p>
      </dsp:txBody>
      <dsp:txXfrm>
        <a:off x="5617429" y="2365256"/>
        <a:ext cx="1592578" cy="63703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9D44D0-F634-4667-BBB7-C02214F95232}">
      <dsp:nvSpPr>
        <dsp:cNvPr id="0" name=""/>
        <dsp:cNvSpPr/>
      </dsp:nvSpPr>
      <dsp:spPr>
        <a:xfrm>
          <a:off x="0" y="1698"/>
          <a:ext cx="7213600" cy="8610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3D1B6E-2C0A-495D-A577-44A80C2984DC}">
      <dsp:nvSpPr>
        <dsp:cNvPr id="0" name=""/>
        <dsp:cNvSpPr/>
      </dsp:nvSpPr>
      <dsp:spPr>
        <a:xfrm>
          <a:off x="260473" y="195439"/>
          <a:ext cx="473588" cy="4735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8395A62-8823-4518-ABA2-95DDE92B2E44}">
      <dsp:nvSpPr>
        <dsp:cNvPr id="0" name=""/>
        <dsp:cNvSpPr/>
      </dsp:nvSpPr>
      <dsp:spPr>
        <a:xfrm>
          <a:off x="994536" y="1698"/>
          <a:ext cx="6219063"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977900">
            <a:lnSpc>
              <a:spcPct val="90000"/>
            </a:lnSpc>
            <a:spcBef>
              <a:spcPct val="0"/>
            </a:spcBef>
            <a:spcAft>
              <a:spcPct val="35000"/>
            </a:spcAft>
            <a:buNone/>
          </a:pPr>
          <a:r>
            <a:rPr lang="en-US" sz="2200" kern="1200"/>
            <a:t>Appointments, prescriptions, and records online</a:t>
          </a:r>
        </a:p>
      </dsp:txBody>
      <dsp:txXfrm>
        <a:off x="994536" y="1698"/>
        <a:ext cx="6219063" cy="861070"/>
      </dsp:txXfrm>
    </dsp:sp>
    <dsp:sp modelId="{CA305CA9-BC23-4942-80D4-83DF58C2E0FE}">
      <dsp:nvSpPr>
        <dsp:cNvPr id="0" name=""/>
        <dsp:cNvSpPr/>
      </dsp:nvSpPr>
      <dsp:spPr>
        <a:xfrm>
          <a:off x="0" y="1078036"/>
          <a:ext cx="7213600" cy="8610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684762-88F7-4D7E-A8AD-0EBB131531DF}">
      <dsp:nvSpPr>
        <dsp:cNvPr id="0" name=""/>
        <dsp:cNvSpPr/>
      </dsp:nvSpPr>
      <dsp:spPr>
        <a:xfrm>
          <a:off x="260473" y="1271777"/>
          <a:ext cx="473588" cy="4735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5CAEB11-823A-44EE-87EA-625E4B36ED00}">
      <dsp:nvSpPr>
        <dsp:cNvPr id="0" name=""/>
        <dsp:cNvSpPr/>
      </dsp:nvSpPr>
      <dsp:spPr>
        <a:xfrm>
          <a:off x="994536" y="1078036"/>
          <a:ext cx="6219063"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977900">
            <a:lnSpc>
              <a:spcPct val="90000"/>
            </a:lnSpc>
            <a:spcBef>
              <a:spcPct val="0"/>
            </a:spcBef>
            <a:spcAft>
              <a:spcPct val="35000"/>
            </a:spcAft>
            <a:buNone/>
          </a:pPr>
          <a:r>
            <a:rPr lang="en-US" sz="2200" kern="1200"/>
            <a:t>Telehealth consultations</a:t>
          </a:r>
        </a:p>
      </dsp:txBody>
      <dsp:txXfrm>
        <a:off x="994536" y="1078036"/>
        <a:ext cx="6219063" cy="861070"/>
      </dsp:txXfrm>
    </dsp:sp>
    <dsp:sp modelId="{B629865E-2C25-445F-9B28-B64FD0F42888}">
      <dsp:nvSpPr>
        <dsp:cNvPr id="0" name=""/>
        <dsp:cNvSpPr/>
      </dsp:nvSpPr>
      <dsp:spPr>
        <a:xfrm>
          <a:off x="0" y="2154374"/>
          <a:ext cx="7213600" cy="8610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E71477-9951-4100-A85C-4A33C006B317}">
      <dsp:nvSpPr>
        <dsp:cNvPr id="0" name=""/>
        <dsp:cNvSpPr/>
      </dsp:nvSpPr>
      <dsp:spPr>
        <a:xfrm>
          <a:off x="260473" y="2348115"/>
          <a:ext cx="473588" cy="4735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1E16775-2FB6-449E-A14D-8EF75EABC80B}">
      <dsp:nvSpPr>
        <dsp:cNvPr id="0" name=""/>
        <dsp:cNvSpPr/>
      </dsp:nvSpPr>
      <dsp:spPr>
        <a:xfrm>
          <a:off x="994536" y="2154374"/>
          <a:ext cx="6219063"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977900">
            <a:lnSpc>
              <a:spcPct val="90000"/>
            </a:lnSpc>
            <a:spcBef>
              <a:spcPct val="0"/>
            </a:spcBef>
            <a:spcAft>
              <a:spcPct val="35000"/>
            </a:spcAft>
            <a:buNone/>
          </a:pPr>
          <a:r>
            <a:rPr lang="en-US" sz="2200" kern="1200"/>
            <a:t>Reduced waiting times</a:t>
          </a:r>
        </a:p>
      </dsp:txBody>
      <dsp:txXfrm>
        <a:off x="994536" y="2154374"/>
        <a:ext cx="6219063" cy="861070"/>
      </dsp:txXfrm>
    </dsp:sp>
    <dsp:sp modelId="{13B19FD1-9DDC-4186-AEC3-2219E0699473}">
      <dsp:nvSpPr>
        <dsp:cNvPr id="0" name=""/>
        <dsp:cNvSpPr/>
      </dsp:nvSpPr>
      <dsp:spPr>
        <a:xfrm>
          <a:off x="0" y="3230712"/>
          <a:ext cx="7213600" cy="8610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616FAB-162B-468F-A4B4-F6A8E578AA05}">
      <dsp:nvSpPr>
        <dsp:cNvPr id="0" name=""/>
        <dsp:cNvSpPr/>
      </dsp:nvSpPr>
      <dsp:spPr>
        <a:xfrm>
          <a:off x="260473" y="3424453"/>
          <a:ext cx="473588" cy="47358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E4F509C-59E8-4580-B723-8578F2379760}">
      <dsp:nvSpPr>
        <dsp:cNvPr id="0" name=""/>
        <dsp:cNvSpPr/>
      </dsp:nvSpPr>
      <dsp:spPr>
        <a:xfrm>
          <a:off x="994536" y="3230712"/>
          <a:ext cx="6219063"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977900">
            <a:lnSpc>
              <a:spcPct val="90000"/>
            </a:lnSpc>
            <a:spcBef>
              <a:spcPct val="0"/>
            </a:spcBef>
            <a:spcAft>
              <a:spcPct val="35000"/>
            </a:spcAft>
            <a:buNone/>
          </a:pPr>
          <a:r>
            <a:rPr lang="en-US" sz="2200" kern="1200"/>
            <a:t>Risks: exclusion, loss of face-to-face contact</a:t>
          </a:r>
        </a:p>
      </dsp:txBody>
      <dsp:txXfrm>
        <a:off x="994536" y="3230712"/>
        <a:ext cx="6219063" cy="86107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DAD48F-374D-4D8B-8477-5B4A9ECA7471}">
      <dsp:nvSpPr>
        <dsp:cNvPr id="0" name=""/>
        <dsp:cNvSpPr/>
      </dsp:nvSpPr>
      <dsp:spPr>
        <a:xfrm>
          <a:off x="0" y="1698"/>
          <a:ext cx="7213600" cy="8610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110770-AFBF-4961-87BA-BB06063A92BF}">
      <dsp:nvSpPr>
        <dsp:cNvPr id="0" name=""/>
        <dsp:cNvSpPr/>
      </dsp:nvSpPr>
      <dsp:spPr>
        <a:xfrm>
          <a:off x="260473" y="195439"/>
          <a:ext cx="473588" cy="4735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404EC59-43B7-4884-A34E-F9A548713532}">
      <dsp:nvSpPr>
        <dsp:cNvPr id="0" name=""/>
        <dsp:cNvSpPr/>
      </dsp:nvSpPr>
      <dsp:spPr>
        <a:xfrm>
          <a:off x="994536" y="1698"/>
          <a:ext cx="6219063"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977900">
            <a:lnSpc>
              <a:spcPct val="90000"/>
            </a:lnSpc>
            <a:spcBef>
              <a:spcPct val="0"/>
            </a:spcBef>
            <a:spcAft>
              <a:spcPct val="35000"/>
            </a:spcAft>
            <a:buNone/>
          </a:pPr>
          <a:r>
            <a:rPr lang="en-US" sz="2200" kern="1200"/>
            <a:t>Greater control and empowerment</a:t>
          </a:r>
        </a:p>
      </dsp:txBody>
      <dsp:txXfrm>
        <a:off x="994536" y="1698"/>
        <a:ext cx="6219063" cy="861070"/>
      </dsp:txXfrm>
    </dsp:sp>
    <dsp:sp modelId="{11147370-29DB-4A64-808D-4A74B7542870}">
      <dsp:nvSpPr>
        <dsp:cNvPr id="0" name=""/>
        <dsp:cNvSpPr/>
      </dsp:nvSpPr>
      <dsp:spPr>
        <a:xfrm>
          <a:off x="0" y="1078036"/>
          <a:ext cx="7213600" cy="8610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345B10-6B6D-4A69-892D-360BFB81B648}">
      <dsp:nvSpPr>
        <dsp:cNvPr id="0" name=""/>
        <dsp:cNvSpPr/>
      </dsp:nvSpPr>
      <dsp:spPr>
        <a:xfrm>
          <a:off x="260473" y="1271777"/>
          <a:ext cx="473588" cy="4735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671645B-EAD5-46A2-B8C2-55E08851654A}">
      <dsp:nvSpPr>
        <dsp:cNvPr id="0" name=""/>
        <dsp:cNvSpPr/>
      </dsp:nvSpPr>
      <dsp:spPr>
        <a:xfrm>
          <a:off x="994536" y="1078036"/>
          <a:ext cx="6219063"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977900">
            <a:lnSpc>
              <a:spcPct val="90000"/>
            </a:lnSpc>
            <a:spcBef>
              <a:spcPct val="0"/>
            </a:spcBef>
            <a:spcAft>
              <a:spcPct val="35000"/>
            </a:spcAft>
            <a:buNone/>
          </a:pPr>
          <a:r>
            <a:rPr lang="en-US" sz="2200" kern="1200"/>
            <a:t>Improved satisfaction and adherence</a:t>
          </a:r>
        </a:p>
      </dsp:txBody>
      <dsp:txXfrm>
        <a:off x="994536" y="1078036"/>
        <a:ext cx="6219063" cy="861070"/>
      </dsp:txXfrm>
    </dsp:sp>
    <dsp:sp modelId="{29FB9660-B5BC-4BBD-A238-A406B428BC2F}">
      <dsp:nvSpPr>
        <dsp:cNvPr id="0" name=""/>
        <dsp:cNvSpPr/>
      </dsp:nvSpPr>
      <dsp:spPr>
        <a:xfrm>
          <a:off x="0" y="2154374"/>
          <a:ext cx="7213600" cy="8610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91FB47-EE39-4AC8-9BBC-B28C5BB0D669}">
      <dsp:nvSpPr>
        <dsp:cNvPr id="0" name=""/>
        <dsp:cNvSpPr/>
      </dsp:nvSpPr>
      <dsp:spPr>
        <a:xfrm>
          <a:off x="260473" y="2348115"/>
          <a:ext cx="473588" cy="4735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31A1A7C-9190-4442-A63C-AF98011FAD3F}">
      <dsp:nvSpPr>
        <dsp:cNvPr id="0" name=""/>
        <dsp:cNvSpPr/>
      </dsp:nvSpPr>
      <dsp:spPr>
        <a:xfrm>
          <a:off x="994536" y="2154374"/>
          <a:ext cx="6219063"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977900">
            <a:lnSpc>
              <a:spcPct val="90000"/>
            </a:lnSpc>
            <a:spcBef>
              <a:spcPct val="0"/>
            </a:spcBef>
            <a:spcAft>
              <a:spcPct val="35000"/>
            </a:spcAft>
            <a:buNone/>
          </a:pPr>
          <a:r>
            <a:rPr lang="en-US" sz="2200" kern="1200"/>
            <a:t>Privacy and security concerns</a:t>
          </a:r>
        </a:p>
      </dsp:txBody>
      <dsp:txXfrm>
        <a:off x="994536" y="2154374"/>
        <a:ext cx="6219063" cy="861070"/>
      </dsp:txXfrm>
    </dsp:sp>
    <dsp:sp modelId="{82774A36-E4EC-4F02-A9F3-619046844CB1}">
      <dsp:nvSpPr>
        <dsp:cNvPr id="0" name=""/>
        <dsp:cNvSpPr/>
      </dsp:nvSpPr>
      <dsp:spPr>
        <a:xfrm>
          <a:off x="0" y="3230712"/>
          <a:ext cx="7213600" cy="8610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F99470-2685-4528-BF92-196AC83CAA5E}">
      <dsp:nvSpPr>
        <dsp:cNvPr id="0" name=""/>
        <dsp:cNvSpPr/>
      </dsp:nvSpPr>
      <dsp:spPr>
        <a:xfrm>
          <a:off x="260473" y="3424453"/>
          <a:ext cx="473588" cy="47358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5AD95BF-9256-41E6-9388-2AC1C22B4B82}">
      <dsp:nvSpPr>
        <dsp:cNvPr id="0" name=""/>
        <dsp:cNvSpPr/>
      </dsp:nvSpPr>
      <dsp:spPr>
        <a:xfrm>
          <a:off x="994536" y="3230712"/>
          <a:ext cx="6219063"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977900">
            <a:lnSpc>
              <a:spcPct val="90000"/>
            </a:lnSpc>
            <a:spcBef>
              <a:spcPct val="0"/>
            </a:spcBef>
            <a:spcAft>
              <a:spcPct val="35000"/>
            </a:spcAft>
            <a:buNone/>
          </a:pPr>
          <a:r>
            <a:rPr lang="en-US" sz="2200" kern="1200"/>
            <a:t>Digital literacy barriers</a:t>
          </a:r>
        </a:p>
      </dsp:txBody>
      <dsp:txXfrm>
        <a:off x="994536" y="3230712"/>
        <a:ext cx="6219063" cy="86107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40B995-58A6-454B-A8C3-A6D478223BE5}">
      <dsp:nvSpPr>
        <dsp:cNvPr id="0" name=""/>
        <dsp:cNvSpPr/>
      </dsp:nvSpPr>
      <dsp:spPr>
        <a:xfrm>
          <a:off x="0" y="0"/>
          <a:ext cx="5770880" cy="900566"/>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US" sz="2400" kern="1200" dirty="0"/>
            <a:t>Improved access for rural areas</a:t>
          </a:r>
          <a:r>
            <a:rPr lang="en-US" sz="2400" kern="1200" dirty="0">
              <a:latin typeface="Trebuchet MS" panose="020B0603020202020204"/>
            </a:rPr>
            <a:t> </a:t>
          </a:r>
          <a:r>
            <a:rPr lang="en-US" sz="2400" kern="1200" dirty="0">
              <a:solidFill>
                <a:srgbClr val="2C3E50"/>
              </a:solidFill>
              <a:latin typeface="Roboto"/>
              <a:ea typeface="Roboto"/>
              <a:cs typeface="Roboto"/>
            </a:rPr>
            <a:t>(NHS England, 2023)</a:t>
          </a:r>
        </a:p>
      </dsp:txBody>
      <dsp:txXfrm>
        <a:off x="26377" y="26377"/>
        <a:ext cx="4723000" cy="847812"/>
      </dsp:txXfrm>
    </dsp:sp>
    <dsp:sp modelId="{DF4A3EFA-1B26-4B80-9E6A-11FC7DA02B58}">
      <dsp:nvSpPr>
        <dsp:cNvPr id="0" name=""/>
        <dsp:cNvSpPr/>
      </dsp:nvSpPr>
      <dsp:spPr>
        <a:xfrm>
          <a:off x="483311" y="1064305"/>
          <a:ext cx="5770880" cy="900566"/>
        </a:xfrm>
        <a:prstGeom prst="roundRect">
          <a:avLst>
            <a:gd name="adj" fmla="val 10000"/>
          </a:avLst>
        </a:prstGeom>
        <a:solidFill>
          <a:schemeClr val="accent2">
            <a:hueOff val="-988095"/>
            <a:satOff val="4733"/>
            <a:lumOff val="437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Support for caregivers</a:t>
          </a:r>
        </a:p>
      </dsp:txBody>
      <dsp:txXfrm>
        <a:off x="509688" y="1090682"/>
        <a:ext cx="4649446" cy="847812"/>
      </dsp:txXfrm>
    </dsp:sp>
    <dsp:sp modelId="{4B021E80-74EF-45BF-92A1-DDD04B503B60}">
      <dsp:nvSpPr>
        <dsp:cNvPr id="0" name=""/>
        <dsp:cNvSpPr/>
      </dsp:nvSpPr>
      <dsp:spPr>
        <a:xfrm>
          <a:off x="959408" y="2128610"/>
          <a:ext cx="5770880" cy="900566"/>
        </a:xfrm>
        <a:prstGeom prst="roundRect">
          <a:avLst>
            <a:gd name="adj" fmla="val 10000"/>
          </a:avLst>
        </a:prstGeom>
        <a:solidFill>
          <a:schemeClr val="accent2">
            <a:hueOff val="-1976191"/>
            <a:satOff val="9467"/>
            <a:lumOff val="875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Public health data for planning</a:t>
          </a:r>
        </a:p>
      </dsp:txBody>
      <dsp:txXfrm>
        <a:off x="985785" y="2154987"/>
        <a:ext cx="4656660" cy="847812"/>
      </dsp:txXfrm>
    </dsp:sp>
    <dsp:sp modelId="{05552F06-11E5-4655-BB90-81FD221645CF}">
      <dsp:nvSpPr>
        <dsp:cNvPr id="0" name=""/>
        <dsp:cNvSpPr/>
      </dsp:nvSpPr>
      <dsp:spPr>
        <a:xfrm>
          <a:off x="1442720" y="3192915"/>
          <a:ext cx="5770880" cy="900566"/>
        </a:xfrm>
        <a:prstGeom prst="roundRect">
          <a:avLst>
            <a:gd name="adj" fmla="val 10000"/>
          </a:avLst>
        </a:prstGeom>
        <a:solidFill>
          <a:schemeClr val="accent2">
            <a:hueOff val="-2964286"/>
            <a:satOff val="14200"/>
            <a:lumOff val="1313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Digital divide persists</a:t>
          </a:r>
        </a:p>
      </dsp:txBody>
      <dsp:txXfrm>
        <a:off x="1469097" y="3219292"/>
        <a:ext cx="4649446" cy="847812"/>
      </dsp:txXfrm>
    </dsp:sp>
    <dsp:sp modelId="{233319A6-B194-4448-BAC7-6F65531762CD}">
      <dsp:nvSpPr>
        <dsp:cNvPr id="0" name=""/>
        <dsp:cNvSpPr/>
      </dsp:nvSpPr>
      <dsp:spPr>
        <a:xfrm>
          <a:off x="5185512" y="689751"/>
          <a:ext cx="585367" cy="585367"/>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5317220" y="689751"/>
        <a:ext cx="321951" cy="440489"/>
      </dsp:txXfrm>
    </dsp:sp>
    <dsp:sp modelId="{CE9E6641-61DD-4AAE-9EAD-C9909684D370}">
      <dsp:nvSpPr>
        <dsp:cNvPr id="0" name=""/>
        <dsp:cNvSpPr/>
      </dsp:nvSpPr>
      <dsp:spPr>
        <a:xfrm>
          <a:off x="5668823" y="1754057"/>
          <a:ext cx="585367" cy="585367"/>
        </a:xfrm>
        <a:prstGeom prst="downArrow">
          <a:avLst>
            <a:gd name="adj1" fmla="val 55000"/>
            <a:gd name="adj2" fmla="val 45000"/>
          </a:avLst>
        </a:prstGeom>
        <a:solidFill>
          <a:schemeClr val="accent2">
            <a:tint val="40000"/>
            <a:alpha val="90000"/>
            <a:hueOff val="-2045920"/>
            <a:satOff val="22554"/>
            <a:lumOff val="2148"/>
            <a:alphaOff val="0"/>
          </a:schemeClr>
        </a:solidFill>
        <a:ln w="19050" cap="rnd" cmpd="sng" algn="ctr">
          <a:solidFill>
            <a:schemeClr val="accent2">
              <a:tint val="40000"/>
              <a:alpha val="90000"/>
              <a:hueOff val="-2045920"/>
              <a:satOff val="22554"/>
              <a:lumOff val="214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5800531" y="1754057"/>
        <a:ext cx="321951" cy="440489"/>
      </dsp:txXfrm>
    </dsp:sp>
    <dsp:sp modelId="{ACEE164C-31A5-4C4D-B267-D0C7A899FCA5}">
      <dsp:nvSpPr>
        <dsp:cNvPr id="0" name=""/>
        <dsp:cNvSpPr/>
      </dsp:nvSpPr>
      <dsp:spPr>
        <a:xfrm>
          <a:off x="6144920" y="2818362"/>
          <a:ext cx="585367" cy="585367"/>
        </a:xfrm>
        <a:prstGeom prst="downArrow">
          <a:avLst>
            <a:gd name="adj1" fmla="val 55000"/>
            <a:gd name="adj2" fmla="val 45000"/>
          </a:avLst>
        </a:prstGeom>
        <a:solidFill>
          <a:schemeClr val="accent2">
            <a:tint val="40000"/>
            <a:alpha val="90000"/>
            <a:hueOff val="-4091839"/>
            <a:satOff val="45107"/>
            <a:lumOff val="4296"/>
            <a:alphaOff val="0"/>
          </a:schemeClr>
        </a:solidFill>
        <a:ln w="19050" cap="rnd" cmpd="sng" algn="ctr">
          <a:solidFill>
            <a:schemeClr val="accent2">
              <a:tint val="40000"/>
              <a:alpha val="90000"/>
              <a:hueOff val="-4091839"/>
              <a:satOff val="45107"/>
              <a:lumOff val="429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6276628" y="2818362"/>
        <a:ext cx="321951" cy="44048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954081-964D-4CD2-ABB8-181B1F81F1B5}">
      <dsp:nvSpPr>
        <dsp:cNvPr id="0" name=""/>
        <dsp:cNvSpPr/>
      </dsp:nvSpPr>
      <dsp:spPr>
        <a:xfrm>
          <a:off x="0" y="0"/>
          <a:ext cx="5770880" cy="900566"/>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Potential cost savings (reduced admin, fewer hospital visits)</a:t>
          </a:r>
        </a:p>
      </dsp:txBody>
      <dsp:txXfrm>
        <a:off x="26377" y="26377"/>
        <a:ext cx="4723000" cy="847812"/>
      </dsp:txXfrm>
    </dsp:sp>
    <dsp:sp modelId="{5C1CBB77-D291-4C3B-8E19-A99CD968C983}">
      <dsp:nvSpPr>
        <dsp:cNvPr id="0" name=""/>
        <dsp:cNvSpPr/>
      </dsp:nvSpPr>
      <dsp:spPr>
        <a:xfrm>
          <a:off x="483311" y="1064305"/>
          <a:ext cx="5770880" cy="900566"/>
        </a:xfrm>
        <a:prstGeom prst="roundRect">
          <a:avLst>
            <a:gd name="adj" fmla="val 10000"/>
          </a:avLst>
        </a:prstGeom>
        <a:solidFill>
          <a:schemeClr val="accent2">
            <a:hueOff val="-988095"/>
            <a:satOff val="4733"/>
            <a:lumOff val="437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US" sz="1700" kern="1200" dirty="0"/>
            <a:t>High initial investment in infrastructure</a:t>
          </a:r>
          <a:r>
            <a:rPr lang="en-US" sz="1700" kern="1200" dirty="0">
              <a:latin typeface="Trebuchet MS" panose="020B0603020202020204"/>
            </a:rPr>
            <a:t> </a:t>
          </a:r>
          <a:r>
            <a:rPr lang="en-US" sz="1700" kern="1200" dirty="0">
              <a:solidFill>
                <a:srgbClr val="2C3E50"/>
              </a:solidFill>
              <a:latin typeface="Roboto"/>
              <a:ea typeface="Roboto"/>
              <a:cs typeface="Roboto"/>
            </a:rPr>
            <a:t>(Your guide to digital transformation in the NHS Transform Year 2 and 3 Enhance, n.d.)</a:t>
          </a:r>
        </a:p>
      </dsp:txBody>
      <dsp:txXfrm>
        <a:off x="509688" y="1090682"/>
        <a:ext cx="4649446" cy="847812"/>
      </dsp:txXfrm>
    </dsp:sp>
    <dsp:sp modelId="{293AF0C4-0E02-4EEC-B8FF-870D0EB5DCCC}">
      <dsp:nvSpPr>
        <dsp:cNvPr id="0" name=""/>
        <dsp:cNvSpPr/>
      </dsp:nvSpPr>
      <dsp:spPr>
        <a:xfrm>
          <a:off x="959408" y="2128610"/>
          <a:ext cx="5770880" cy="900566"/>
        </a:xfrm>
        <a:prstGeom prst="roundRect">
          <a:avLst>
            <a:gd name="adj" fmla="val 10000"/>
          </a:avLst>
        </a:prstGeom>
        <a:solidFill>
          <a:schemeClr val="accent2">
            <a:hueOff val="-1976191"/>
            <a:satOff val="9467"/>
            <a:lumOff val="875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Ongoing costs: training, upgrades, cybersecurity</a:t>
          </a:r>
        </a:p>
      </dsp:txBody>
      <dsp:txXfrm>
        <a:off x="985785" y="2154987"/>
        <a:ext cx="4656660" cy="847812"/>
      </dsp:txXfrm>
    </dsp:sp>
    <dsp:sp modelId="{B42B08E5-653C-4C40-A46A-3F4BE512E9F4}">
      <dsp:nvSpPr>
        <dsp:cNvPr id="0" name=""/>
        <dsp:cNvSpPr/>
      </dsp:nvSpPr>
      <dsp:spPr>
        <a:xfrm>
          <a:off x="1442720" y="3192915"/>
          <a:ext cx="5770880" cy="900566"/>
        </a:xfrm>
        <a:prstGeom prst="roundRect">
          <a:avLst>
            <a:gd name="adj" fmla="val 10000"/>
          </a:avLst>
        </a:prstGeom>
        <a:solidFill>
          <a:schemeClr val="accent2">
            <a:hueOff val="-2964286"/>
            <a:satOff val="14200"/>
            <a:lumOff val="1313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Risk of overuse and uneven access</a:t>
          </a:r>
        </a:p>
      </dsp:txBody>
      <dsp:txXfrm>
        <a:off x="1469097" y="3219292"/>
        <a:ext cx="4649446" cy="847812"/>
      </dsp:txXfrm>
    </dsp:sp>
    <dsp:sp modelId="{2CB5986D-D91A-4A56-96F3-411DDD350C60}">
      <dsp:nvSpPr>
        <dsp:cNvPr id="0" name=""/>
        <dsp:cNvSpPr/>
      </dsp:nvSpPr>
      <dsp:spPr>
        <a:xfrm>
          <a:off x="5185512" y="689751"/>
          <a:ext cx="585367" cy="585367"/>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5317220" y="689751"/>
        <a:ext cx="321951" cy="440489"/>
      </dsp:txXfrm>
    </dsp:sp>
    <dsp:sp modelId="{19B05AF0-3CAD-496A-A8D4-CD187B75AF18}">
      <dsp:nvSpPr>
        <dsp:cNvPr id="0" name=""/>
        <dsp:cNvSpPr/>
      </dsp:nvSpPr>
      <dsp:spPr>
        <a:xfrm>
          <a:off x="5668823" y="1754057"/>
          <a:ext cx="585367" cy="585367"/>
        </a:xfrm>
        <a:prstGeom prst="downArrow">
          <a:avLst>
            <a:gd name="adj1" fmla="val 55000"/>
            <a:gd name="adj2" fmla="val 45000"/>
          </a:avLst>
        </a:prstGeom>
        <a:solidFill>
          <a:schemeClr val="accent2">
            <a:tint val="40000"/>
            <a:alpha val="90000"/>
            <a:hueOff val="-2045920"/>
            <a:satOff val="22554"/>
            <a:lumOff val="2148"/>
            <a:alphaOff val="0"/>
          </a:schemeClr>
        </a:solidFill>
        <a:ln w="19050" cap="rnd" cmpd="sng" algn="ctr">
          <a:solidFill>
            <a:schemeClr val="accent2">
              <a:tint val="40000"/>
              <a:alpha val="90000"/>
              <a:hueOff val="-2045920"/>
              <a:satOff val="22554"/>
              <a:lumOff val="214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5800531" y="1754057"/>
        <a:ext cx="321951" cy="440489"/>
      </dsp:txXfrm>
    </dsp:sp>
    <dsp:sp modelId="{CC4980A4-C3C7-4B86-B46F-13A86115F635}">
      <dsp:nvSpPr>
        <dsp:cNvPr id="0" name=""/>
        <dsp:cNvSpPr/>
      </dsp:nvSpPr>
      <dsp:spPr>
        <a:xfrm>
          <a:off x="6144920" y="2818362"/>
          <a:ext cx="585367" cy="585367"/>
        </a:xfrm>
        <a:prstGeom prst="downArrow">
          <a:avLst>
            <a:gd name="adj1" fmla="val 55000"/>
            <a:gd name="adj2" fmla="val 45000"/>
          </a:avLst>
        </a:prstGeom>
        <a:solidFill>
          <a:schemeClr val="accent2">
            <a:tint val="40000"/>
            <a:alpha val="90000"/>
            <a:hueOff val="-4091839"/>
            <a:satOff val="45107"/>
            <a:lumOff val="4296"/>
            <a:alphaOff val="0"/>
          </a:schemeClr>
        </a:solidFill>
        <a:ln w="19050" cap="rnd" cmpd="sng" algn="ctr">
          <a:solidFill>
            <a:schemeClr val="accent2">
              <a:tint val="40000"/>
              <a:alpha val="90000"/>
              <a:hueOff val="-4091839"/>
              <a:satOff val="45107"/>
              <a:lumOff val="429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6276628" y="2818362"/>
        <a:ext cx="321951" cy="44048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B8EC90-2745-40E6-98CD-158E44694128}">
      <dsp:nvSpPr>
        <dsp:cNvPr id="0" name=""/>
        <dsp:cNvSpPr/>
      </dsp:nvSpPr>
      <dsp:spPr>
        <a:xfrm>
          <a:off x="1887921" y="0"/>
          <a:ext cx="4704129" cy="4704129"/>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F9E6FF-84C2-4FFB-86AD-E35DB6FC1504}">
      <dsp:nvSpPr>
        <dsp:cNvPr id="0" name=""/>
        <dsp:cNvSpPr/>
      </dsp:nvSpPr>
      <dsp:spPr>
        <a:xfrm>
          <a:off x="2334813" y="446892"/>
          <a:ext cx="1834610" cy="183461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Socioeconomic and cultural barriers</a:t>
          </a:r>
        </a:p>
      </dsp:txBody>
      <dsp:txXfrm>
        <a:off x="2424371" y="536450"/>
        <a:ext cx="1655494" cy="1655494"/>
      </dsp:txXfrm>
    </dsp:sp>
    <dsp:sp modelId="{31E03BEA-5B67-4B08-AB80-8073C191BD2F}">
      <dsp:nvSpPr>
        <dsp:cNvPr id="0" name=""/>
        <dsp:cNvSpPr/>
      </dsp:nvSpPr>
      <dsp:spPr>
        <a:xfrm>
          <a:off x="4310547" y="446892"/>
          <a:ext cx="1834610" cy="1834610"/>
        </a:xfrm>
        <a:prstGeom prst="round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Elderly and disadvantaged groups excluded</a:t>
          </a:r>
        </a:p>
      </dsp:txBody>
      <dsp:txXfrm>
        <a:off x="4400105" y="536450"/>
        <a:ext cx="1655494" cy="1655494"/>
      </dsp:txXfrm>
    </dsp:sp>
    <dsp:sp modelId="{12F503B3-D473-402D-86CF-04A2899B69F6}">
      <dsp:nvSpPr>
        <dsp:cNvPr id="0" name=""/>
        <dsp:cNvSpPr/>
      </dsp:nvSpPr>
      <dsp:spPr>
        <a:xfrm>
          <a:off x="2334813" y="2422626"/>
          <a:ext cx="1834610" cy="1834610"/>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kern="1200" dirty="0"/>
            <a:t>Need for tailored literacy </a:t>
          </a:r>
          <a:r>
            <a:rPr lang="en-US" sz="1800" kern="1200" dirty="0" err="1"/>
            <a:t>programmes</a:t>
          </a:r>
          <a:r>
            <a:rPr lang="en-US" sz="1800" kern="1200" dirty="0">
              <a:latin typeface="Trebuchet MS" panose="020B0603020202020204"/>
            </a:rPr>
            <a:t> </a:t>
          </a:r>
          <a:r>
            <a:rPr lang="en-US" sz="1800" kern="1200" dirty="0">
              <a:solidFill>
                <a:srgbClr val="FFFFFF"/>
              </a:solidFill>
            </a:rPr>
            <a:t>(Brown and Green, 2020)</a:t>
          </a:r>
        </a:p>
      </dsp:txBody>
      <dsp:txXfrm>
        <a:off x="2424371" y="2512184"/>
        <a:ext cx="1655494" cy="1655494"/>
      </dsp:txXfrm>
    </dsp:sp>
    <dsp:sp modelId="{E86D2993-5509-41BD-BBAB-083C6807A5B0}">
      <dsp:nvSpPr>
        <dsp:cNvPr id="0" name=""/>
        <dsp:cNvSpPr/>
      </dsp:nvSpPr>
      <dsp:spPr>
        <a:xfrm>
          <a:off x="4310547" y="2422626"/>
          <a:ext cx="1834610" cy="1834610"/>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Alternative access points essential</a:t>
          </a:r>
        </a:p>
      </dsp:txBody>
      <dsp:txXfrm>
        <a:off x="4400105" y="2512184"/>
        <a:ext cx="1655494" cy="165549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8AE1E5-FB9B-4F79-8940-1C68734EFF37}">
      <dsp:nvSpPr>
        <dsp:cNvPr id="0" name=""/>
        <dsp:cNvSpPr/>
      </dsp:nvSpPr>
      <dsp:spPr>
        <a:xfrm>
          <a:off x="0" y="1698"/>
          <a:ext cx="7213600" cy="86107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42C997-9AB0-4AB4-866D-7A15528554B9}">
      <dsp:nvSpPr>
        <dsp:cNvPr id="0" name=""/>
        <dsp:cNvSpPr/>
      </dsp:nvSpPr>
      <dsp:spPr>
        <a:xfrm>
          <a:off x="260473" y="195439"/>
          <a:ext cx="473588" cy="4735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BAB6E81-A0B5-4CCD-8891-CF7C88BA9F2E}">
      <dsp:nvSpPr>
        <dsp:cNvPr id="0" name=""/>
        <dsp:cNvSpPr/>
      </dsp:nvSpPr>
      <dsp:spPr>
        <a:xfrm>
          <a:off x="994536" y="1698"/>
          <a:ext cx="6219063"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977900">
            <a:lnSpc>
              <a:spcPct val="100000"/>
            </a:lnSpc>
            <a:spcBef>
              <a:spcPct val="0"/>
            </a:spcBef>
            <a:spcAft>
              <a:spcPct val="35000"/>
            </a:spcAft>
            <a:buNone/>
          </a:pPr>
          <a:r>
            <a:rPr lang="en-US" sz="2200" kern="1200" dirty="0"/>
            <a:t>Integration with AI and wearables</a:t>
          </a:r>
        </a:p>
      </dsp:txBody>
      <dsp:txXfrm>
        <a:off x="994536" y="1698"/>
        <a:ext cx="6219063" cy="861070"/>
      </dsp:txXfrm>
    </dsp:sp>
    <dsp:sp modelId="{46F1B474-22D7-445C-B45B-BA04CE636A28}">
      <dsp:nvSpPr>
        <dsp:cNvPr id="0" name=""/>
        <dsp:cNvSpPr/>
      </dsp:nvSpPr>
      <dsp:spPr>
        <a:xfrm>
          <a:off x="0" y="1078036"/>
          <a:ext cx="7213600" cy="86107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A17593-EFB5-4C3C-A4C9-955758D2F3FF}">
      <dsp:nvSpPr>
        <dsp:cNvPr id="0" name=""/>
        <dsp:cNvSpPr/>
      </dsp:nvSpPr>
      <dsp:spPr>
        <a:xfrm>
          <a:off x="260473" y="1271777"/>
          <a:ext cx="473588" cy="4735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884C814-A44E-4562-A3FE-0BFFCF60E6D8}">
      <dsp:nvSpPr>
        <dsp:cNvPr id="0" name=""/>
        <dsp:cNvSpPr/>
      </dsp:nvSpPr>
      <dsp:spPr>
        <a:xfrm>
          <a:off x="994536" y="1078036"/>
          <a:ext cx="6219063"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977900">
            <a:lnSpc>
              <a:spcPct val="100000"/>
            </a:lnSpc>
            <a:spcBef>
              <a:spcPct val="0"/>
            </a:spcBef>
            <a:spcAft>
              <a:spcPct val="35000"/>
            </a:spcAft>
            <a:buNone/>
          </a:pPr>
          <a:r>
            <a:rPr lang="en-US" sz="2200" kern="1200" dirty="0"/>
            <a:t>Predictive analytics and </a:t>
          </a:r>
          <a:r>
            <a:rPr lang="en-US" sz="2200" kern="1200" dirty="0" err="1"/>
            <a:t>personalisation</a:t>
          </a:r>
          <a:r>
            <a:rPr lang="en-US" sz="2200" kern="1200" dirty="0">
              <a:latin typeface="Trebuchet MS" panose="020B0603020202020204"/>
            </a:rPr>
            <a:t> </a:t>
          </a:r>
          <a:r>
            <a:rPr lang="en-US" sz="2200" kern="1200" dirty="0">
              <a:solidFill>
                <a:srgbClr val="FFFFFF"/>
              </a:solidFill>
            </a:rPr>
            <a:t>(NHS Digital, 2019)</a:t>
          </a:r>
          <a:endParaRPr lang="en-US" sz="2200" kern="1200" dirty="0">
            <a:latin typeface="Trebuchet MS" panose="020B0603020202020204"/>
          </a:endParaRPr>
        </a:p>
      </dsp:txBody>
      <dsp:txXfrm>
        <a:off x="994536" y="1078036"/>
        <a:ext cx="6219063" cy="861070"/>
      </dsp:txXfrm>
    </dsp:sp>
    <dsp:sp modelId="{A42F8A26-5A30-42BA-BB9C-8988A22C8861}">
      <dsp:nvSpPr>
        <dsp:cNvPr id="0" name=""/>
        <dsp:cNvSpPr/>
      </dsp:nvSpPr>
      <dsp:spPr>
        <a:xfrm>
          <a:off x="0" y="2154374"/>
          <a:ext cx="7213600" cy="86107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B878A8-2F00-4FEE-8CB9-9B93B4148F13}">
      <dsp:nvSpPr>
        <dsp:cNvPr id="0" name=""/>
        <dsp:cNvSpPr/>
      </dsp:nvSpPr>
      <dsp:spPr>
        <a:xfrm>
          <a:off x="260473" y="2348115"/>
          <a:ext cx="473588" cy="4735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EFD2855-ADED-4ED1-BFC2-21CCC0955A4E}">
      <dsp:nvSpPr>
        <dsp:cNvPr id="0" name=""/>
        <dsp:cNvSpPr/>
      </dsp:nvSpPr>
      <dsp:spPr>
        <a:xfrm>
          <a:off x="994536" y="2154374"/>
          <a:ext cx="6219063"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977900">
            <a:lnSpc>
              <a:spcPct val="100000"/>
            </a:lnSpc>
            <a:spcBef>
              <a:spcPct val="0"/>
            </a:spcBef>
            <a:spcAft>
              <a:spcPct val="35000"/>
            </a:spcAft>
            <a:buNone/>
          </a:pPr>
          <a:r>
            <a:rPr lang="en-US" sz="2200" kern="1200" dirty="0"/>
            <a:t>Preventive care opportunities</a:t>
          </a:r>
        </a:p>
      </dsp:txBody>
      <dsp:txXfrm>
        <a:off x="994536" y="2154374"/>
        <a:ext cx="6219063" cy="861070"/>
      </dsp:txXfrm>
    </dsp:sp>
    <dsp:sp modelId="{AEB57C78-7084-42A0-AE35-788B445892F5}">
      <dsp:nvSpPr>
        <dsp:cNvPr id="0" name=""/>
        <dsp:cNvSpPr/>
      </dsp:nvSpPr>
      <dsp:spPr>
        <a:xfrm>
          <a:off x="0" y="3230712"/>
          <a:ext cx="7213600" cy="86107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A3C5FE-3340-4926-9734-267BB41B0B7B}">
      <dsp:nvSpPr>
        <dsp:cNvPr id="0" name=""/>
        <dsp:cNvSpPr/>
      </dsp:nvSpPr>
      <dsp:spPr>
        <a:xfrm>
          <a:off x="260473" y="3424453"/>
          <a:ext cx="473588" cy="47358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5B96D7B-3676-4520-8C1A-C9C8EAF3181C}">
      <dsp:nvSpPr>
        <dsp:cNvPr id="0" name=""/>
        <dsp:cNvSpPr/>
      </dsp:nvSpPr>
      <dsp:spPr>
        <a:xfrm>
          <a:off x="994536" y="3230712"/>
          <a:ext cx="6219063"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977900">
            <a:lnSpc>
              <a:spcPct val="100000"/>
            </a:lnSpc>
            <a:spcBef>
              <a:spcPct val="0"/>
            </a:spcBef>
            <a:spcAft>
              <a:spcPct val="35000"/>
            </a:spcAft>
            <a:buNone/>
          </a:pPr>
          <a:r>
            <a:rPr lang="en-US" sz="2200" kern="1200" dirty="0"/>
            <a:t>Balancing innovation with ethics</a:t>
          </a:r>
        </a:p>
      </dsp:txBody>
      <dsp:txXfrm>
        <a:off x="994536" y="3230712"/>
        <a:ext cx="6219063" cy="86107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127FD0-185B-4BA1-BB29-BC85F8FF6D16}">
      <dsp:nvSpPr>
        <dsp:cNvPr id="0" name=""/>
        <dsp:cNvSpPr/>
      </dsp:nvSpPr>
      <dsp:spPr>
        <a:xfrm>
          <a:off x="0" y="1698"/>
          <a:ext cx="7213600" cy="86107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F837DF-8CC1-4DA2-820E-EF6961E0866F}">
      <dsp:nvSpPr>
        <dsp:cNvPr id="0" name=""/>
        <dsp:cNvSpPr/>
      </dsp:nvSpPr>
      <dsp:spPr>
        <a:xfrm>
          <a:off x="260473" y="195439"/>
          <a:ext cx="473588" cy="4735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6509EF1-B71B-4516-87BD-D5E45CEE151D}">
      <dsp:nvSpPr>
        <dsp:cNvPr id="0" name=""/>
        <dsp:cNvSpPr/>
      </dsp:nvSpPr>
      <dsp:spPr>
        <a:xfrm>
          <a:off x="994536" y="1698"/>
          <a:ext cx="6219063"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977900">
            <a:lnSpc>
              <a:spcPct val="100000"/>
            </a:lnSpc>
            <a:spcBef>
              <a:spcPct val="0"/>
            </a:spcBef>
            <a:spcAft>
              <a:spcPct val="35000"/>
            </a:spcAft>
            <a:buNone/>
          </a:pPr>
          <a:r>
            <a:rPr lang="en-US" sz="2200" kern="1200" dirty="0"/>
            <a:t>NHS App = transformative innovation</a:t>
          </a:r>
        </a:p>
      </dsp:txBody>
      <dsp:txXfrm>
        <a:off x="994536" y="1698"/>
        <a:ext cx="6219063" cy="861070"/>
      </dsp:txXfrm>
    </dsp:sp>
    <dsp:sp modelId="{4EDF2961-FE50-49E5-98DC-C856154B553E}">
      <dsp:nvSpPr>
        <dsp:cNvPr id="0" name=""/>
        <dsp:cNvSpPr/>
      </dsp:nvSpPr>
      <dsp:spPr>
        <a:xfrm>
          <a:off x="0" y="1078036"/>
          <a:ext cx="7213600" cy="86107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775ADC-C799-4144-A0C6-D8E682075F86}">
      <dsp:nvSpPr>
        <dsp:cNvPr id="0" name=""/>
        <dsp:cNvSpPr/>
      </dsp:nvSpPr>
      <dsp:spPr>
        <a:xfrm>
          <a:off x="260473" y="1271777"/>
          <a:ext cx="473588" cy="4735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11CFD98-0E57-4859-9BE3-46C4E5F70D6C}">
      <dsp:nvSpPr>
        <dsp:cNvPr id="0" name=""/>
        <dsp:cNvSpPr/>
      </dsp:nvSpPr>
      <dsp:spPr>
        <a:xfrm>
          <a:off x="994536" y="1078036"/>
          <a:ext cx="6219063"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977900">
            <a:lnSpc>
              <a:spcPct val="100000"/>
            </a:lnSpc>
            <a:spcBef>
              <a:spcPct val="0"/>
            </a:spcBef>
            <a:spcAft>
              <a:spcPct val="35000"/>
            </a:spcAft>
            <a:buNone/>
          </a:pPr>
          <a:r>
            <a:rPr lang="en-US" sz="2200" kern="1200" dirty="0"/>
            <a:t>Benefits: access, efficiency, empowerment</a:t>
          </a:r>
        </a:p>
      </dsp:txBody>
      <dsp:txXfrm>
        <a:off x="994536" y="1078036"/>
        <a:ext cx="6219063" cy="861070"/>
      </dsp:txXfrm>
    </dsp:sp>
    <dsp:sp modelId="{F8A6E876-F48F-4722-B69A-8C605694DFCF}">
      <dsp:nvSpPr>
        <dsp:cNvPr id="0" name=""/>
        <dsp:cNvSpPr/>
      </dsp:nvSpPr>
      <dsp:spPr>
        <a:xfrm>
          <a:off x="0" y="2154374"/>
          <a:ext cx="7213600" cy="86107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F41C0D-FABC-40A5-8664-58798B0EF9F4}">
      <dsp:nvSpPr>
        <dsp:cNvPr id="0" name=""/>
        <dsp:cNvSpPr/>
      </dsp:nvSpPr>
      <dsp:spPr>
        <a:xfrm>
          <a:off x="260473" y="2348115"/>
          <a:ext cx="473588" cy="4735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84DF0E3-7276-49AF-A361-564394BBF08B}">
      <dsp:nvSpPr>
        <dsp:cNvPr id="0" name=""/>
        <dsp:cNvSpPr/>
      </dsp:nvSpPr>
      <dsp:spPr>
        <a:xfrm>
          <a:off x="994536" y="2154374"/>
          <a:ext cx="6219063"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977900">
            <a:lnSpc>
              <a:spcPct val="100000"/>
            </a:lnSpc>
            <a:spcBef>
              <a:spcPct val="0"/>
            </a:spcBef>
            <a:spcAft>
              <a:spcPct val="35000"/>
            </a:spcAft>
            <a:buNone/>
          </a:pPr>
          <a:r>
            <a:rPr lang="en-US" sz="2200" kern="1200" dirty="0"/>
            <a:t>Challenges: digital divide, security, ethical dilemmas</a:t>
          </a:r>
          <a:r>
            <a:rPr lang="en-US" sz="2200" kern="1200" dirty="0">
              <a:latin typeface="Trebuchet MS" panose="020B0603020202020204"/>
            </a:rPr>
            <a:t> </a:t>
          </a:r>
          <a:r>
            <a:rPr lang="en-US" sz="2200" kern="1200" dirty="0">
              <a:solidFill>
                <a:srgbClr val="FFFFFF"/>
              </a:solidFill>
            </a:rPr>
            <a:t>(Williams, 2021)</a:t>
          </a:r>
        </a:p>
      </dsp:txBody>
      <dsp:txXfrm>
        <a:off x="994536" y="2154374"/>
        <a:ext cx="6219063" cy="861070"/>
      </dsp:txXfrm>
    </dsp:sp>
    <dsp:sp modelId="{21430E0C-0B65-40C7-9F76-078D33223F4B}">
      <dsp:nvSpPr>
        <dsp:cNvPr id="0" name=""/>
        <dsp:cNvSpPr/>
      </dsp:nvSpPr>
      <dsp:spPr>
        <a:xfrm>
          <a:off x="0" y="3230712"/>
          <a:ext cx="7213600" cy="86107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FD635B-5BCE-4584-945E-12E0A78C7069}">
      <dsp:nvSpPr>
        <dsp:cNvPr id="0" name=""/>
        <dsp:cNvSpPr/>
      </dsp:nvSpPr>
      <dsp:spPr>
        <a:xfrm>
          <a:off x="260473" y="3424453"/>
          <a:ext cx="473588" cy="47358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FDD2FD8-430F-45F7-9168-70F6D7212EA1}">
      <dsp:nvSpPr>
        <dsp:cNvPr id="0" name=""/>
        <dsp:cNvSpPr/>
      </dsp:nvSpPr>
      <dsp:spPr>
        <a:xfrm>
          <a:off x="994536" y="3230712"/>
          <a:ext cx="6219063"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977900">
            <a:lnSpc>
              <a:spcPct val="100000"/>
            </a:lnSpc>
            <a:spcBef>
              <a:spcPct val="0"/>
            </a:spcBef>
            <a:spcAft>
              <a:spcPct val="35000"/>
            </a:spcAft>
            <a:buNone/>
          </a:pPr>
          <a:r>
            <a:rPr lang="en-US" sz="2200" kern="1200" dirty="0"/>
            <a:t>Success depends on inclusivity and trust</a:t>
          </a:r>
        </a:p>
      </dsp:txBody>
      <dsp:txXfrm>
        <a:off x="994536" y="3230712"/>
        <a:ext cx="6219063" cy="861070"/>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8.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278161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01757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3915936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11/7/2025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2185763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11/7/2025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8611367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11/7/2025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1138786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11/7/2025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076639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492524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4646625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660632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6761476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5181261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1889749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9034900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858613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533131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BCAD085-E8A6-8845-BD4E-CB4CCA059FC4}" type="datetimeFigureOut">
              <a:rPr lang="en-US" smtClean="0"/>
              <a:t>11/7/2025</a:t>
            </a:fld>
            <a:endParaRPr lang="en-US"/>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97258194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digital.nhs.uk/services/nhs-app/toolkit" TargetMode="External"/><Relationship Id="rId7" Type="http://schemas.openxmlformats.org/officeDocument/2006/relationships/hyperlink" Target="https://www.england.nhs.uk/long-term-plan/" TargetMode="External"/><Relationship Id="rId2" Type="http://schemas.openxmlformats.org/officeDocument/2006/relationships/hyperlink" Target="https://www.nhs.uk/nhs-app/" TargetMode="External"/><Relationship Id="rId1" Type="http://schemas.openxmlformats.org/officeDocument/2006/relationships/slideLayout" Target="../slideLayouts/slideLayout2.xml"/><Relationship Id="rId6" Type="http://schemas.openxmlformats.org/officeDocument/2006/relationships/hyperlink" Target="https://assets.crowncommercial.gov.uk/wp-content/uploads/CCS-digital-transformation-in-the-NHS-guide-v2.pdf" TargetMode="External"/><Relationship Id="rId5" Type="http://schemas.openxmlformats.org/officeDocument/2006/relationships/hyperlink" Target="https://digital.nhs.uk/about-nhs-digital/corporate-information-and-documents/national-digital-channels---platform-and-integration-strategy/evolving-the-strategy" TargetMode="External"/><Relationship Id="rId4" Type="http://schemas.openxmlformats.org/officeDocument/2006/relationships/hyperlink" Target="https://www.england.nhs.uk/digitaltechnology/"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130300" y="1397000"/>
            <a:ext cx="5825202" cy="2653836"/>
          </a:xfrm>
        </p:spPr>
        <p:txBody>
          <a:bodyPr>
            <a:normAutofit/>
          </a:bodyPr>
          <a:lstStyle/>
          <a:p>
            <a:pPr>
              <a:lnSpc>
                <a:spcPct val="90000"/>
              </a:lnSpc>
            </a:pPr>
            <a:r>
              <a:rPr lang="en-GB" sz="4200"/>
              <a:t>The NHS App: A Critical Evaluation of Its Implementation in Health and Social Care</a:t>
            </a:r>
          </a:p>
        </p:txBody>
      </p:sp>
      <p:sp>
        <p:nvSpPr>
          <p:cNvPr id="3" name="Subtitle 2"/>
          <p:cNvSpPr>
            <a:spLocks noGrp="1"/>
          </p:cNvSpPr>
          <p:nvPr>
            <p:ph type="subTitle" idx="1"/>
          </p:nvPr>
        </p:nvSpPr>
        <p:spPr>
          <a:xfrm>
            <a:off x="1130300" y="4050833"/>
            <a:ext cx="5825202" cy="1096899"/>
          </a:xfrm>
        </p:spPr>
        <p:txBody>
          <a:bodyPr>
            <a:normAutofit/>
          </a:bodyPr>
          <a:lstStyle/>
          <a:p>
            <a:r>
              <a:rPr lang="en-GB" dirty="0" err="1"/>
              <a:t>Mohi</a:t>
            </a:r>
            <a:r>
              <a:rPr lang="en-GB" dirty="0"/>
              <a:t> Tuki</a:t>
            </a:r>
            <a:r>
              <a:rPr dirty="0"/>
              <a:t> | Student ID</a:t>
            </a:r>
            <a:r>
              <a:rPr lang="en-GB" dirty="0"/>
              <a:t> (2216172)</a:t>
            </a:r>
            <a:br>
              <a:rPr lang="en-GB" dirty="0"/>
            </a:br>
            <a:r>
              <a:rPr lang="en-GB" dirty="0"/>
              <a:t>BMHP6026- Component 2</a:t>
            </a:r>
            <a:br>
              <a:rPr lang="en-GB" dirty="0"/>
            </a:br>
            <a:r>
              <a:rPr lang="en-GB" dirty="0"/>
              <a:t>Lecturer- Joanne Davies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65199" y="609600"/>
            <a:ext cx="7648121" cy="1099457"/>
          </a:xfrm>
        </p:spPr>
        <p:txBody>
          <a:bodyPr>
            <a:normAutofit/>
          </a:bodyPr>
          <a:lstStyle/>
          <a:p>
            <a:r>
              <a:rPr sz="4000" b="1" dirty="0"/>
              <a:t>Introduction</a:t>
            </a:r>
          </a:p>
        </p:txBody>
      </p:sp>
      <p:graphicFrame>
        <p:nvGraphicFramePr>
          <p:cNvPr id="5" name="Content Placeholder 2">
            <a:extLst>
              <a:ext uri="{FF2B5EF4-FFF2-40B4-BE49-F238E27FC236}">
                <a16:creationId xmlns:a16="http://schemas.microsoft.com/office/drawing/2014/main" id="{488F0D2C-BFD6-38E4-3625-7A31451DD852}"/>
              </a:ext>
            </a:extLst>
          </p:cNvPr>
          <p:cNvGraphicFramePr>
            <a:graphicFrameLocks noGrp="1"/>
          </p:cNvGraphicFramePr>
          <p:nvPr>
            <p:ph idx="1"/>
            <p:extLst>
              <p:ext uri="{D42A27DB-BD31-4B8C-83A1-F6EECF244321}">
                <p14:modId xmlns:p14="http://schemas.microsoft.com/office/powerpoint/2010/main" val="358289817"/>
              </p:ext>
            </p:extLst>
          </p:nvPr>
        </p:nvGraphicFramePr>
        <p:xfrm>
          <a:off x="965199" y="1948543"/>
          <a:ext cx="7213600"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65199" y="609600"/>
            <a:ext cx="7648121" cy="1099457"/>
          </a:xfrm>
        </p:spPr>
        <p:txBody>
          <a:bodyPr>
            <a:normAutofit/>
          </a:bodyPr>
          <a:lstStyle/>
          <a:p>
            <a:r>
              <a:rPr sz="4000" b="1" dirty="0"/>
              <a:t>Research Focus</a:t>
            </a:r>
          </a:p>
        </p:txBody>
      </p:sp>
      <p:graphicFrame>
        <p:nvGraphicFramePr>
          <p:cNvPr id="5" name="Content Placeholder 2">
            <a:extLst>
              <a:ext uri="{FF2B5EF4-FFF2-40B4-BE49-F238E27FC236}">
                <a16:creationId xmlns:a16="http://schemas.microsoft.com/office/drawing/2014/main" id="{3823C394-0FAC-E104-1F83-6128886366E3}"/>
              </a:ext>
            </a:extLst>
          </p:cNvPr>
          <p:cNvGraphicFramePr>
            <a:graphicFrameLocks noGrp="1"/>
          </p:cNvGraphicFramePr>
          <p:nvPr>
            <p:ph idx="1"/>
            <p:extLst>
              <p:ext uri="{D42A27DB-BD31-4B8C-83A1-F6EECF244321}">
                <p14:modId xmlns:p14="http://schemas.microsoft.com/office/powerpoint/2010/main" val="1545547328"/>
              </p:ext>
            </p:extLst>
          </p:nvPr>
        </p:nvGraphicFramePr>
        <p:xfrm>
          <a:off x="965199" y="1948543"/>
          <a:ext cx="7213600"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65199" y="609600"/>
            <a:ext cx="7648121" cy="1099457"/>
          </a:xfrm>
        </p:spPr>
        <p:txBody>
          <a:bodyPr>
            <a:normAutofit/>
          </a:bodyPr>
          <a:lstStyle/>
          <a:p>
            <a:r>
              <a:rPr sz="4000" b="1" dirty="0"/>
              <a:t>Impact on Workforce</a:t>
            </a:r>
          </a:p>
        </p:txBody>
      </p:sp>
      <p:graphicFrame>
        <p:nvGraphicFramePr>
          <p:cNvPr id="5" name="Content Placeholder 2">
            <a:extLst>
              <a:ext uri="{FF2B5EF4-FFF2-40B4-BE49-F238E27FC236}">
                <a16:creationId xmlns:a16="http://schemas.microsoft.com/office/drawing/2014/main" id="{E01D7087-74AC-85BE-60C3-EACAF55A777D}"/>
              </a:ext>
            </a:extLst>
          </p:cNvPr>
          <p:cNvGraphicFramePr>
            <a:graphicFrameLocks noGrp="1"/>
          </p:cNvGraphicFramePr>
          <p:nvPr>
            <p:ph idx="1"/>
            <p:extLst>
              <p:ext uri="{D42A27DB-BD31-4B8C-83A1-F6EECF244321}">
                <p14:modId xmlns:p14="http://schemas.microsoft.com/office/powerpoint/2010/main" val="1462475276"/>
              </p:ext>
            </p:extLst>
          </p:nvPr>
        </p:nvGraphicFramePr>
        <p:xfrm>
          <a:off x="663275" y="1517222"/>
          <a:ext cx="7213600"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41299" y="609600"/>
            <a:ext cx="7648121" cy="1099457"/>
          </a:xfrm>
        </p:spPr>
        <p:txBody>
          <a:bodyPr>
            <a:normAutofit/>
          </a:bodyPr>
          <a:lstStyle/>
          <a:p>
            <a:r>
              <a:rPr lang="en-GB" sz="4000" b="1" dirty="0"/>
              <a:t>Impact on </a:t>
            </a:r>
            <a:r>
              <a:rPr sz="4000" b="1" dirty="0"/>
              <a:t>Service Delivery</a:t>
            </a:r>
          </a:p>
        </p:txBody>
      </p:sp>
      <p:graphicFrame>
        <p:nvGraphicFramePr>
          <p:cNvPr id="5" name="Content Placeholder 2">
            <a:extLst>
              <a:ext uri="{FF2B5EF4-FFF2-40B4-BE49-F238E27FC236}">
                <a16:creationId xmlns:a16="http://schemas.microsoft.com/office/drawing/2014/main" id="{91265AAB-5D03-6765-77D3-E3387B6DB189}"/>
              </a:ext>
            </a:extLst>
          </p:cNvPr>
          <p:cNvGraphicFramePr>
            <a:graphicFrameLocks noGrp="1"/>
          </p:cNvGraphicFramePr>
          <p:nvPr>
            <p:ph idx="1"/>
            <p:extLst>
              <p:ext uri="{D42A27DB-BD31-4B8C-83A1-F6EECF244321}">
                <p14:modId xmlns:p14="http://schemas.microsoft.com/office/powerpoint/2010/main" val="3029944837"/>
              </p:ext>
            </p:extLst>
          </p:nvPr>
        </p:nvGraphicFramePr>
        <p:xfrm>
          <a:off x="965199" y="1948543"/>
          <a:ext cx="7213600"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55574" y="704850"/>
            <a:ext cx="7648121" cy="1099457"/>
          </a:xfrm>
        </p:spPr>
        <p:txBody>
          <a:bodyPr>
            <a:normAutofit/>
          </a:bodyPr>
          <a:lstStyle/>
          <a:p>
            <a:r>
              <a:rPr lang="en-GB" b="1" dirty="0"/>
              <a:t>Impact on </a:t>
            </a:r>
            <a:r>
              <a:rPr b="1" dirty="0"/>
              <a:t>Patients</a:t>
            </a:r>
            <a:r>
              <a:rPr lang="en-GB" b="1" dirty="0"/>
              <a:t>/</a:t>
            </a:r>
            <a:r>
              <a:rPr b="1" dirty="0"/>
              <a:t>Service Users</a:t>
            </a:r>
          </a:p>
        </p:txBody>
      </p:sp>
      <p:graphicFrame>
        <p:nvGraphicFramePr>
          <p:cNvPr id="5" name="Content Placeholder 2">
            <a:extLst>
              <a:ext uri="{FF2B5EF4-FFF2-40B4-BE49-F238E27FC236}">
                <a16:creationId xmlns:a16="http://schemas.microsoft.com/office/drawing/2014/main" id="{9FA53D89-2C82-5534-4A68-E1760EAE214C}"/>
              </a:ext>
            </a:extLst>
          </p:cNvPr>
          <p:cNvGraphicFramePr>
            <a:graphicFrameLocks noGrp="1"/>
          </p:cNvGraphicFramePr>
          <p:nvPr>
            <p:ph idx="1"/>
            <p:extLst>
              <p:ext uri="{D42A27DB-BD31-4B8C-83A1-F6EECF244321}">
                <p14:modId xmlns:p14="http://schemas.microsoft.com/office/powerpoint/2010/main" val="2966188093"/>
              </p:ext>
            </p:extLst>
          </p:nvPr>
        </p:nvGraphicFramePr>
        <p:xfrm>
          <a:off x="965199" y="1948543"/>
          <a:ext cx="7213600"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65199" y="609600"/>
            <a:ext cx="7648121" cy="1099457"/>
          </a:xfrm>
        </p:spPr>
        <p:txBody>
          <a:bodyPr>
            <a:normAutofit/>
          </a:bodyPr>
          <a:lstStyle/>
          <a:p>
            <a:r>
              <a:rPr sz="4000" b="1" dirty="0"/>
              <a:t>Community Impacts</a:t>
            </a:r>
          </a:p>
        </p:txBody>
      </p:sp>
      <p:graphicFrame>
        <p:nvGraphicFramePr>
          <p:cNvPr id="5" name="Content Placeholder 2">
            <a:extLst>
              <a:ext uri="{FF2B5EF4-FFF2-40B4-BE49-F238E27FC236}">
                <a16:creationId xmlns:a16="http://schemas.microsoft.com/office/drawing/2014/main" id="{53DB270E-1CEF-42E5-4942-C5F995B2352F}"/>
              </a:ext>
            </a:extLst>
          </p:cNvPr>
          <p:cNvGraphicFramePr>
            <a:graphicFrameLocks noGrp="1"/>
          </p:cNvGraphicFramePr>
          <p:nvPr>
            <p:ph idx="1"/>
            <p:extLst>
              <p:ext uri="{D42A27DB-BD31-4B8C-83A1-F6EECF244321}">
                <p14:modId xmlns:p14="http://schemas.microsoft.com/office/powerpoint/2010/main" val="2345014782"/>
              </p:ext>
            </p:extLst>
          </p:nvPr>
        </p:nvGraphicFramePr>
        <p:xfrm>
          <a:off x="965199" y="1919788"/>
          <a:ext cx="7213600"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5199" y="609600"/>
            <a:ext cx="7648121" cy="1099457"/>
          </a:xfrm>
        </p:spPr>
        <p:txBody>
          <a:bodyPr>
            <a:normAutofit/>
          </a:bodyPr>
          <a:lstStyle/>
          <a:p>
            <a:r>
              <a:rPr lang="en-GB" sz="4000" b="1" dirty="0"/>
              <a:t>Economic Implications</a:t>
            </a:r>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31947"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807450" y="4013200"/>
            <a:ext cx="336550"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B102E5D6-B493-5903-6572-8367489EA8CC}"/>
              </a:ext>
            </a:extLst>
          </p:cNvPr>
          <p:cNvGraphicFramePr>
            <a:graphicFrameLocks noGrp="1"/>
          </p:cNvGraphicFramePr>
          <p:nvPr>
            <p:ph idx="1"/>
            <p:extLst>
              <p:ext uri="{D42A27DB-BD31-4B8C-83A1-F6EECF244321}">
                <p14:modId xmlns:p14="http://schemas.microsoft.com/office/powerpoint/2010/main" val="3883342730"/>
              </p:ext>
            </p:extLst>
          </p:nvPr>
        </p:nvGraphicFramePr>
        <p:xfrm>
          <a:off x="965199" y="1948543"/>
          <a:ext cx="7213600"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sz="4000" b="1" dirty="0"/>
              <a:t>Legal &amp; Ethical Issues</a:t>
            </a:r>
          </a:p>
        </p:txBody>
      </p:sp>
      <p:sp>
        <p:nvSpPr>
          <p:cNvPr id="3" name="Content Placeholder 2"/>
          <p:cNvSpPr>
            <a:spLocks noGrp="1"/>
          </p:cNvSpPr>
          <p:nvPr>
            <p:ph idx="1"/>
          </p:nvPr>
        </p:nvSpPr>
        <p:spPr/>
        <p:txBody>
          <a:bodyPr vert="horz" lIns="91440" tIns="45720" rIns="91440" bIns="45720" rtlCol="0" anchor="t">
            <a:normAutofit/>
          </a:bodyPr>
          <a:lstStyle/>
          <a:p>
            <a:r>
              <a:rPr dirty="0"/>
              <a:t>GDPR and data protection compliance</a:t>
            </a:r>
            <a:r>
              <a:rPr lang="en-GB" dirty="0"/>
              <a:t> </a:t>
            </a:r>
            <a:r>
              <a:rPr lang="en-GB" sz="1400" dirty="0">
                <a:solidFill>
                  <a:srgbClr val="2C3E50"/>
                </a:solidFill>
                <a:latin typeface="Roboto"/>
                <a:ea typeface="Roboto"/>
                <a:cs typeface="Roboto"/>
              </a:rPr>
              <a:t>(NHS Digital, n.d.)</a:t>
            </a:r>
            <a:endParaRPr lang="en-US" dirty="0"/>
          </a:p>
          <a:p>
            <a:r>
              <a:rPr dirty="0"/>
              <a:t>Ownership and control of data</a:t>
            </a:r>
          </a:p>
          <a:p>
            <a:r>
              <a:rPr dirty="0"/>
              <a:t>Consent fatigue</a:t>
            </a:r>
          </a:p>
          <a:p>
            <a:r>
              <a:t>Algorithmic bias in AI</a:t>
            </a:r>
            <a:r>
              <a:rPr lang="en-GB" dirty="0"/>
              <a:t>  </a:t>
            </a:r>
            <a:r>
              <a:rPr lang="en-GB" sz="1400">
                <a:solidFill>
                  <a:schemeClr val="tx1"/>
                </a:solidFill>
                <a:ea typeface="+mn-lt"/>
                <a:cs typeface="+mn-lt"/>
              </a:rPr>
              <a:t>(Smith, 2022)</a:t>
            </a:r>
            <a:endParaRPr lang="en-GB">
              <a:solidFill>
                <a:schemeClr val="tx1"/>
              </a:solidFill>
            </a:endParaRPr>
          </a:p>
          <a:p>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92388" y="561678"/>
            <a:ext cx="8015062" cy="1099457"/>
          </a:xfrm>
        </p:spPr>
        <p:txBody>
          <a:bodyPr>
            <a:normAutofit/>
          </a:bodyPr>
          <a:lstStyle/>
          <a:p>
            <a:pPr>
              <a:lnSpc>
                <a:spcPct val="90000"/>
              </a:lnSpc>
            </a:pPr>
            <a:r>
              <a:rPr b="1" dirty="0"/>
              <a:t>Social Determinants &amp; Digital Divide</a:t>
            </a:r>
            <a:endParaRPr lang="en-GB" b="1" dirty="0"/>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31947"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807450" y="4013200"/>
            <a:ext cx="336550"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27DC9C67-EA99-E13F-85C3-5E8EA3571904}"/>
              </a:ext>
            </a:extLst>
          </p:cNvPr>
          <p:cNvGraphicFramePr>
            <a:graphicFrameLocks noGrp="1"/>
          </p:cNvGraphicFramePr>
          <p:nvPr>
            <p:ph idx="1"/>
            <p:extLst>
              <p:ext uri="{D42A27DB-BD31-4B8C-83A1-F6EECF244321}">
                <p14:modId xmlns:p14="http://schemas.microsoft.com/office/powerpoint/2010/main" val="4029003971"/>
              </p:ext>
            </p:extLst>
          </p:nvPr>
        </p:nvGraphicFramePr>
        <p:xfrm>
          <a:off x="163739" y="1661135"/>
          <a:ext cx="8479972" cy="47041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65199" y="609600"/>
            <a:ext cx="7648121" cy="1099457"/>
          </a:xfrm>
        </p:spPr>
        <p:txBody>
          <a:bodyPr>
            <a:normAutofit/>
          </a:bodyPr>
          <a:lstStyle/>
          <a:p>
            <a:r>
              <a:rPr sz="4000" b="1" dirty="0"/>
              <a:t>Future Directions</a:t>
            </a:r>
          </a:p>
        </p:txBody>
      </p:sp>
      <p:graphicFrame>
        <p:nvGraphicFramePr>
          <p:cNvPr id="5" name="Content Placeholder 2">
            <a:extLst>
              <a:ext uri="{FF2B5EF4-FFF2-40B4-BE49-F238E27FC236}">
                <a16:creationId xmlns:a16="http://schemas.microsoft.com/office/drawing/2014/main" id="{DF0A45FD-3289-0CFD-E62A-B04D0745784E}"/>
              </a:ext>
            </a:extLst>
          </p:cNvPr>
          <p:cNvGraphicFramePr>
            <a:graphicFrameLocks noGrp="1"/>
          </p:cNvGraphicFramePr>
          <p:nvPr>
            <p:ph idx="1"/>
            <p:extLst>
              <p:ext uri="{D42A27DB-BD31-4B8C-83A1-F6EECF244321}">
                <p14:modId xmlns:p14="http://schemas.microsoft.com/office/powerpoint/2010/main" val="2892134864"/>
              </p:ext>
            </p:extLst>
          </p:nvPr>
        </p:nvGraphicFramePr>
        <p:xfrm>
          <a:off x="965199" y="1948543"/>
          <a:ext cx="7213600"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65199" y="609600"/>
            <a:ext cx="7648121" cy="1099457"/>
          </a:xfrm>
        </p:spPr>
        <p:txBody>
          <a:bodyPr>
            <a:normAutofit/>
          </a:bodyPr>
          <a:lstStyle/>
          <a:p>
            <a:r>
              <a:rPr sz="4000" b="1" dirty="0"/>
              <a:t>Conclusion</a:t>
            </a:r>
          </a:p>
        </p:txBody>
      </p:sp>
      <p:graphicFrame>
        <p:nvGraphicFramePr>
          <p:cNvPr id="5" name="Content Placeholder 2">
            <a:extLst>
              <a:ext uri="{FF2B5EF4-FFF2-40B4-BE49-F238E27FC236}">
                <a16:creationId xmlns:a16="http://schemas.microsoft.com/office/drawing/2014/main" id="{89A50F8E-5553-C485-E67F-1F9A5F473871}"/>
              </a:ext>
            </a:extLst>
          </p:cNvPr>
          <p:cNvGraphicFramePr>
            <a:graphicFrameLocks noGrp="1"/>
          </p:cNvGraphicFramePr>
          <p:nvPr>
            <p:ph idx="1"/>
            <p:extLst>
              <p:ext uri="{D42A27DB-BD31-4B8C-83A1-F6EECF244321}">
                <p14:modId xmlns:p14="http://schemas.microsoft.com/office/powerpoint/2010/main" val="2705378688"/>
              </p:ext>
            </p:extLst>
          </p:nvPr>
        </p:nvGraphicFramePr>
        <p:xfrm>
          <a:off x="965199" y="1948543"/>
          <a:ext cx="7213600"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87B24-32D9-6A5D-35A1-8C2CC2DB7C3A}"/>
              </a:ext>
            </a:extLst>
          </p:cNvPr>
          <p:cNvSpPr>
            <a:spLocks noGrp="1"/>
          </p:cNvSpPr>
          <p:nvPr>
            <p:ph type="title"/>
          </p:nvPr>
        </p:nvSpPr>
        <p:spPr/>
        <p:txBody>
          <a:bodyPr/>
          <a:lstStyle/>
          <a:p>
            <a:r>
              <a:rPr lang="en-GB" b="1" dirty="0"/>
              <a:t>NHS long term Plan (2019)</a:t>
            </a:r>
          </a:p>
        </p:txBody>
      </p:sp>
      <p:sp>
        <p:nvSpPr>
          <p:cNvPr id="3" name="Content Placeholder 2">
            <a:extLst>
              <a:ext uri="{FF2B5EF4-FFF2-40B4-BE49-F238E27FC236}">
                <a16:creationId xmlns:a16="http://schemas.microsoft.com/office/drawing/2014/main" id="{20D1BC34-94AE-B963-6BF7-9F625B4C8C11}"/>
              </a:ext>
            </a:extLst>
          </p:cNvPr>
          <p:cNvSpPr>
            <a:spLocks noGrp="1"/>
          </p:cNvSpPr>
          <p:nvPr>
            <p:ph idx="1"/>
          </p:nvPr>
        </p:nvSpPr>
        <p:spPr>
          <a:xfrm>
            <a:off x="609599" y="1400176"/>
            <a:ext cx="6347714" cy="4641188"/>
          </a:xfrm>
        </p:spPr>
        <p:txBody>
          <a:bodyPr vert="horz" lIns="91440" tIns="45720" rIns="91440" bIns="45720" rtlCol="0" anchor="t">
            <a:normAutofit/>
          </a:bodyPr>
          <a:lstStyle/>
          <a:p>
            <a:r>
              <a:rPr lang="en-GB" dirty="0">
                <a:solidFill>
                  <a:schemeClr val="tx1"/>
                </a:solidFill>
                <a:ea typeface="+mn-lt"/>
                <a:cs typeface="+mn-lt"/>
              </a:rPr>
              <a:t>The NHS Long Term Plan (2019) is a comprehensive strategy developed by NHS England to improve healthcare services across England over the next decade. It aims to enhance patient outcomes, increase efficiency, and address the future health challenges facing the nation. Key priorities include expanding preventive care, integrating health and social services, investing in digital technology, and reducing health inequalities. (NHS England, 2019)</a:t>
            </a:r>
            <a:r>
              <a:rPr lang="en-GB" dirty="0">
                <a:solidFill>
                  <a:srgbClr val="FFFFFF"/>
                </a:solidFill>
                <a:ea typeface="+mn-lt"/>
                <a:cs typeface="+mn-lt"/>
              </a:rPr>
              <a:t>9)</a:t>
            </a:r>
            <a:endParaRPr lang="en-GB" dirty="0">
              <a:solidFill>
                <a:schemeClr val="tx1"/>
              </a:solidFill>
            </a:endParaRPr>
          </a:p>
        </p:txBody>
      </p:sp>
    </p:spTree>
    <p:extLst>
      <p:ext uri="{BB962C8B-B14F-4D97-AF65-F5344CB8AC3E}">
        <p14:creationId xmlns:p14="http://schemas.microsoft.com/office/powerpoint/2010/main" val="36800140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EB82D5-9C57-6992-620E-44902F30D31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4BC46C-A9BF-2763-0B47-9F6CC63360BA}"/>
              </a:ext>
            </a:extLst>
          </p:cNvPr>
          <p:cNvSpPr>
            <a:spLocks noGrp="1"/>
          </p:cNvSpPr>
          <p:nvPr>
            <p:ph type="title"/>
          </p:nvPr>
        </p:nvSpPr>
        <p:spPr/>
        <p:txBody>
          <a:bodyPr/>
          <a:lstStyle/>
          <a:p>
            <a:r>
              <a:rPr lang="en-GB" b="1" dirty="0"/>
              <a:t>Reference List</a:t>
            </a:r>
          </a:p>
        </p:txBody>
      </p:sp>
      <p:sp>
        <p:nvSpPr>
          <p:cNvPr id="3" name="Content Placeholder 2">
            <a:extLst>
              <a:ext uri="{FF2B5EF4-FFF2-40B4-BE49-F238E27FC236}">
                <a16:creationId xmlns:a16="http://schemas.microsoft.com/office/drawing/2014/main" id="{DB95BFB4-76F2-F969-34F5-D044C491B061}"/>
              </a:ext>
            </a:extLst>
          </p:cNvPr>
          <p:cNvSpPr>
            <a:spLocks noGrp="1"/>
          </p:cNvSpPr>
          <p:nvPr>
            <p:ph idx="1"/>
          </p:nvPr>
        </p:nvSpPr>
        <p:spPr>
          <a:xfrm>
            <a:off x="609599" y="1219200"/>
            <a:ext cx="6347714" cy="4822163"/>
          </a:xfrm>
        </p:spPr>
        <p:txBody>
          <a:bodyPr vert="horz" lIns="91440" tIns="45720" rIns="91440" bIns="45720" rtlCol="0" anchor="t">
            <a:noAutofit/>
          </a:bodyPr>
          <a:lstStyle/>
          <a:p>
            <a:r>
              <a:rPr lang="en-GB" sz="1200" dirty="0">
                <a:solidFill>
                  <a:srgbClr val="000000"/>
                </a:solidFill>
                <a:latin typeface="Calibri"/>
                <a:ea typeface="Calibri"/>
                <a:cs typeface="Calibri"/>
              </a:rPr>
              <a:t>NHS (2021). </a:t>
            </a:r>
            <a:r>
              <a:rPr lang="en-GB" sz="1200" i="1" dirty="0">
                <a:solidFill>
                  <a:srgbClr val="000000"/>
                </a:solidFill>
                <a:latin typeface="Calibri"/>
                <a:ea typeface="Calibri"/>
                <a:cs typeface="Calibri"/>
              </a:rPr>
              <a:t>NHS App</a:t>
            </a:r>
            <a:r>
              <a:rPr lang="en-GB" sz="1200" dirty="0">
                <a:solidFill>
                  <a:srgbClr val="000000"/>
                </a:solidFill>
                <a:latin typeface="Calibri"/>
                <a:ea typeface="Calibri"/>
                <a:cs typeface="Calibri"/>
              </a:rPr>
              <a:t>. [online] nhs.uk. Available at: </a:t>
            </a:r>
            <a:r>
              <a:rPr lang="en-GB" sz="1200" dirty="0">
                <a:solidFill>
                  <a:srgbClr val="000000"/>
                </a:solidFill>
                <a:latin typeface="Calibri"/>
                <a:ea typeface="Calibri"/>
                <a:cs typeface="Calibri"/>
                <a:hlinkClick r:id="rId2"/>
              </a:rPr>
              <a:t>https://www.nhs.uk/nhs-app/</a:t>
            </a:r>
            <a:r>
              <a:rPr lang="en-GB" sz="1200" dirty="0">
                <a:solidFill>
                  <a:srgbClr val="000000"/>
                </a:solidFill>
                <a:latin typeface="Calibri"/>
                <a:ea typeface="Calibri"/>
                <a:cs typeface="Calibri"/>
              </a:rPr>
              <a:t>.</a:t>
            </a:r>
            <a:endParaRPr lang="en-GB" sz="1200"/>
          </a:p>
          <a:p>
            <a:r>
              <a:rPr lang="en-GB" sz="1600" dirty="0">
                <a:solidFill>
                  <a:srgbClr val="000000"/>
                </a:solidFill>
                <a:latin typeface="Calibri"/>
                <a:ea typeface="Calibri"/>
                <a:cs typeface="Calibri"/>
              </a:rPr>
              <a:t>‌</a:t>
            </a:r>
            <a:r>
              <a:rPr lang="en-GB" sz="1200" dirty="0">
                <a:solidFill>
                  <a:srgbClr val="000000"/>
                </a:solidFill>
                <a:latin typeface="Calibri"/>
                <a:ea typeface="Calibri"/>
                <a:cs typeface="Calibri"/>
              </a:rPr>
              <a:t>NHS Digital. (n.d.). </a:t>
            </a:r>
            <a:r>
              <a:rPr lang="en-GB" sz="1200" i="1" dirty="0">
                <a:solidFill>
                  <a:srgbClr val="000000"/>
                </a:solidFill>
                <a:latin typeface="Calibri"/>
                <a:ea typeface="Calibri"/>
                <a:cs typeface="Calibri"/>
              </a:rPr>
              <a:t>Tell your patients about the NHS App</a:t>
            </a:r>
            <a:r>
              <a:rPr lang="en-GB" sz="1200" dirty="0">
                <a:solidFill>
                  <a:srgbClr val="000000"/>
                </a:solidFill>
                <a:latin typeface="Calibri"/>
                <a:ea typeface="Calibri"/>
                <a:cs typeface="Calibri"/>
              </a:rPr>
              <a:t>. [online] Available at: </a:t>
            </a:r>
            <a:r>
              <a:rPr lang="en-GB" sz="1200" dirty="0">
                <a:solidFill>
                  <a:srgbClr val="000000"/>
                </a:solidFill>
                <a:latin typeface="Calibri"/>
                <a:ea typeface="Calibri"/>
                <a:cs typeface="Calibri"/>
                <a:hlinkClick r:id="rId3"/>
              </a:rPr>
              <a:t>https://digital.nhs.uk/services/nhs-app/toolkit</a:t>
            </a:r>
            <a:r>
              <a:rPr lang="en-GB" sz="1200" dirty="0">
                <a:solidFill>
                  <a:srgbClr val="000000"/>
                </a:solidFill>
                <a:latin typeface="Calibri"/>
                <a:ea typeface="Calibri"/>
                <a:cs typeface="Calibri"/>
              </a:rPr>
              <a:t>.</a:t>
            </a:r>
            <a:endParaRPr lang="en-GB" sz="1200">
              <a:solidFill>
                <a:srgbClr val="404040"/>
              </a:solidFill>
              <a:latin typeface="Trebuchet MS" panose="020B0603020202020204"/>
              <a:ea typeface="Calibri"/>
              <a:cs typeface="Calibri"/>
            </a:endParaRPr>
          </a:p>
          <a:p>
            <a:r>
              <a:rPr lang="en-GB" sz="1600" dirty="0">
                <a:solidFill>
                  <a:srgbClr val="000000"/>
                </a:solidFill>
                <a:latin typeface="Calibri"/>
                <a:ea typeface="Calibri"/>
                <a:cs typeface="Calibri"/>
              </a:rPr>
              <a:t>‌</a:t>
            </a:r>
            <a:r>
              <a:rPr lang="en-GB" sz="1200" dirty="0">
                <a:solidFill>
                  <a:srgbClr val="000000"/>
                </a:solidFill>
                <a:latin typeface="Calibri"/>
                <a:ea typeface="Calibri"/>
                <a:cs typeface="Calibri"/>
              </a:rPr>
              <a:t>NHS England (2023). </a:t>
            </a:r>
            <a:r>
              <a:rPr lang="en-GB" sz="1200" i="1" dirty="0">
                <a:solidFill>
                  <a:srgbClr val="000000"/>
                </a:solidFill>
                <a:latin typeface="Calibri"/>
                <a:ea typeface="Calibri"/>
                <a:cs typeface="Calibri"/>
              </a:rPr>
              <a:t>Digital transformation</a:t>
            </a:r>
            <a:r>
              <a:rPr lang="en-GB" sz="1200" dirty="0">
                <a:solidFill>
                  <a:srgbClr val="000000"/>
                </a:solidFill>
                <a:latin typeface="Calibri"/>
                <a:ea typeface="Calibri"/>
                <a:cs typeface="Calibri"/>
              </a:rPr>
              <a:t>. [online] England.nhs.uk. Available at: </a:t>
            </a:r>
            <a:r>
              <a:rPr lang="en-GB" sz="1200" dirty="0">
                <a:solidFill>
                  <a:srgbClr val="000000"/>
                </a:solidFill>
                <a:latin typeface="Calibri"/>
                <a:ea typeface="Calibri"/>
                <a:cs typeface="Calibri"/>
                <a:hlinkClick r:id="rId4"/>
              </a:rPr>
              <a:t>https://www.england.nhs.uk/digitaltechnology/</a:t>
            </a:r>
            <a:r>
              <a:rPr lang="en-GB" sz="1200" dirty="0">
                <a:solidFill>
                  <a:srgbClr val="000000"/>
                </a:solidFill>
                <a:latin typeface="Calibri"/>
                <a:ea typeface="Calibri"/>
                <a:cs typeface="Calibri"/>
              </a:rPr>
              <a:t>.</a:t>
            </a:r>
            <a:endParaRPr lang="en-GB" sz="1600">
              <a:solidFill>
                <a:srgbClr val="404040"/>
              </a:solidFill>
              <a:latin typeface="Trebuchet MS" panose="020B0603020202020204"/>
              <a:ea typeface="Calibri"/>
              <a:cs typeface="Calibri"/>
            </a:endParaRPr>
          </a:p>
          <a:p>
            <a:r>
              <a:rPr lang="en-GB" sz="1600" dirty="0">
                <a:solidFill>
                  <a:srgbClr val="000000"/>
                </a:solidFill>
                <a:latin typeface="Calibri"/>
                <a:ea typeface="Calibri"/>
                <a:cs typeface="Calibri"/>
              </a:rPr>
              <a:t>‌</a:t>
            </a:r>
            <a:r>
              <a:rPr lang="en-GB" sz="1200" dirty="0">
                <a:solidFill>
                  <a:srgbClr val="000000"/>
                </a:solidFill>
                <a:latin typeface="Calibri"/>
                <a:ea typeface="Calibri"/>
                <a:cs typeface="Calibri"/>
              </a:rPr>
              <a:t>NHS Digital. (n.d.). </a:t>
            </a:r>
            <a:r>
              <a:rPr lang="en-GB" sz="1200" i="1" dirty="0">
                <a:solidFill>
                  <a:srgbClr val="000000"/>
                </a:solidFill>
                <a:latin typeface="Calibri"/>
                <a:ea typeface="Calibri"/>
                <a:cs typeface="Calibri"/>
              </a:rPr>
              <a:t>Evolving the strategy</a:t>
            </a:r>
            <a:r>
              <a:rPr lang="en-GB" sz="1200" dirty="0">
                <a:solidFill>
                  <a:srgbClr val="000000"/>
                </a:solidFill>
                <a:latin typeface="Calibri"/>
                <a:ea typeface="Calibri"/>
                <a:cs typeface="Calibri"/>
              </a:rPr>
              <a:t>. [online] Available at: </a:t>
            </a:r>
            <a:r>
              <a:rPr lang="en-GB" sz="1200" dirty="0">
                <a:solidFill>
                  <a:srgbClr val="000000"/>
                </a:solidFill>
                <a:latin typeface="Calibri"/>
                <a:ea typeface="Calibri"/>
                <a:cs typeface="Calibri"/>
                <a:hlinkClick r:id="rId5"/>
              </a:rPr>
              <a:t>https://digital.nhs.uk/about-nhs-digital/corporate-information-and-documents/national-digital-channels---platform-and-integration-strategy/evolving-the-strategy</a:t>
            </a:r>
            <a:r>
              <a:rPr lang="en-GB" sz="1200" dirty="0">
                <a:solidFill>
                  <a:srgbClr val="000000"/>
                </a:solidFill>
                <a:latin typeface="Calibri"/>
                <a:ea typeface="Calibri"/>
                <a:cs typeface="Calibri"/>
              </a:rPr>
              <a:t>.</a:t>
            </a:r>
            <a:endParaRPr lang="en-GB" sz="1200">
              <a:solidFill>
                <a:srgbClr val="404040"/>
              </a:solidFill>
              <a:latin typeface="Trebuchet MS" panose="020B0603020202020204"/>
              <a:ea typeface="Calibri"/>
              <a:cs typeface="Calibri"/>
            </a:endParaRPr>
          </a:p>
          <a:p>
            <a:r>
              <a:rPr lang="en-GB" sz="1600" dirty="0">
                <a:solidFill>
                  <a:srgbClr val="000000"/>
                </a:solidFill>
                <a:latin typeface="Calibri"/>
                <a:ea typeface="Calibri"/>
                <a:cs typeface="Calibri"/>
              </a:rPr>
              <a:t>‌</a:t>
            </a:r>
            <a:r>
              <a:rPr lang="en-GB" sz="1200" dirty="0">
                <a:solidFill>
                  <a:srgbClr val="000000"/>
                </a:solidFill>
                <a:latin typeface="Calibri"/>
                <a:ea typeface="Calibri"/>
                <a:cs typeface="Calibri"/>
              </a:rPr>
              <a:t>Your guide to digital transformation in the NHS Transform Year 2 and 3 Enhance. (n.d.). Available at: </a:t>
            </a:r>
            <a:r>
              <a:rPr lang="en-GB" sz="1200" dirty="0">
                <a:solidFill>
                  <a:srgbClr val="000000"/>
                </a:solidFill>
                <a:latin typeface="Calibri"/>
                <a:ea typeface="Calibri"/>
                <a:cs typeface="Calibri"/>
                <a:hlinkClick r:id="rId6"/>
              </a:rPr>
              <a:t>https://assets.crowncommercial.gov.uk/wp-content/uploads/CCS-digital-transformation-in-the-NHS-guide-v2.pdf</a:t>
            </a:r>
            <a:r>
              <a:rPr lang="en-GB" sz="1200" dirty="0">
                <a:solidFill>
                  <a:srgbClr val="000000"/>
                </a:solidFill>
                <a:latin typeface="Calibri"/>
                <a:ea typeface="Calibri"/>
                <a:cs typeface="Calibri"/>
              </a:rPr>
              <a:t>.</a:t>
            </a:r>
            <a:endParaRPr lang="en-GB" sz="1200">
              <a:solidFill>
                <a:srgbClr val="404040"/>
              </a:solidFill>
              <a:latin typeface="Trebuchet MS" panose="020B0603020202020204"/>
              <a:ea typeface="Calibri"/>
              <a:cs typeface="Calibri"/>
            </a:endParaRPr>
          </a:p>
          <a:p>
            <a:r>
              <a:rPr lang="en-GB" sz="1100" dirty="0">
                <a:solidFill>
                  <a:schemeClr val="tx1"/>
                </a:solidFill>
                <a:ea typeface="+mn-lt"/>
                <a:cs typeface="+mn-lt"/>
              </a:rPr>
              <a:t>NHS England (2019) </a:t>
            </a:r>
            <a:r>
              <a:rPr lang="en-GB" sz="1100" i="1" dirty="0">
                <a:solidFill>
                  <a:schemeClr val="tx1"/>
                </a:solidFill>
                <a:ea typeface="+mn-lt"/>
                <a:cs typeface="+mn-lt"/>
              </a:rPr>
              <a:t>The NHS Long Term Plan</a:t>
            </a:r>
            <a:r>
              <a:rPr lang="en-GB" sz="1100" dirty="0">
                <a:solidFill>
                  <a:schemeClr val="tx1"/>
                </a:solidFill>
                <a:ea typeface="+mn-lt"/>
                <a:cs typeface="+mn-lt"/>
              </a:rPr>
              <a:t>. Available at: </a:t>
            </a:r>
            <a:r>
              <a:rPr lang="en-GB" sz="1100" dirty="0">
                <a:solidFill>
                  <a:schemeClr val="tx1"/>
                </a:solidFill>
                <a:ea typeface="+mn-lt"/>
                <a:cs typeface="+mn-lt"/>
                <a:hlinkClick r:id="rId7">
                  <a:extLst>
                    <a:ext uri="{A12FA001-AC4F-418D-AE19-62706E023703}">
                      <ahyp:hlinkClr xmlns:ahyp="http://schemas.microsoft.com/office/drawing/2018/hyperlinkcolor" val="tx"/>
                    </a:ext>
                  </a:extLst>
                </a:hlinkClick>
              </a:rPr>
              <a:t>https://www.england.nhs.uk/long-term-plan/</a:t>
            </a:r>
            <a:r>
              <a:rPr lang="en-GB" sz="1100" dirty="0">
                <a:solidFill>
                  <a:schemeClr val="tx1"/>
                </a:solidFill>
                <a:ea typeface="+mn-lt"/>
                <a:cs typeface="+mn-lt"/>
              </a:rPr>
              <a:t> </a:t>
            </a:r>
            <a:endParaRPr lang="en-GB" sz="1100">
              <a:solidFill>
                <a:schemeClr val="tx1"/>
              </a:solidFill>
              <a:latin typeface="Trebuchet MS"/>
              <a:ea typeface="Calibri"/>
              <a:cs typeface="Calibri"/>
            </a:endParaRPr>
          </a:p>
          <a:p>
            <a:r>
              <a:rPr lang="en-GB" sz="1200" dirty="0">
                <a:solidFill>
                  <a:schemeClr val="tx1"/>
                </a:solidFill>
              </a:rPr>
              <a:t>Smith, J. (2022). ‘Evaluating the Impact of the NHS App on Patient Satisfaction’, </a:t>
            </a:r>
            <a:r>
              <a:rPr lang="en-GB" sz="1200" i="1" dirty="0">
                <a:solidFill>
                  <a:schemeClr val="tx1"/>
                </a:solidFill>
              </a:rPr>
              <a:t>Journal of Digital Health</a:t>
            </a:r>
            <a:r>
              <a:rPr lang="en-GB" sz="1200" dirty="0">
                <a:solidFill>
                  <a:schemeClr val="tx1"/>
                </a:solidFill>
              </a:rPr>
              <a:t>, 5(3), pp. 45-56.</a:t>
            </a:r>
            <a:endParaRPr lang="en-GB" sz="1200">
              <a:solidFill>
                <a:schemeClr val="tx1"/>
              </a:solidFill>
              <a:latin typeface="Trebuchet MS" panose="020B0603020202020204"/>
              <a:ea typeface="Calibri"/>
              <a:cs typeface="Calibri"/>
            </a:endParaRPr>
          </a:p>
          <a:p>
            <a:r>
              <a:rPr lang="en-GB" sz="1200" dirty="0">
                <a:solidFill>
                  <a:schemeClr val="tx1"/>
                </a:solidFill>
              </a:rPr>
              <a:t>Brown, A. and Green, T. (2020). ‘Barriers to Adoption of NHS Digital Tools’, </a:t>
            </a:r>
            <a:r>
              <a:rPr lang="en-GB" sz="1200" i="1" dirty="0">
                <a:solidFill>
                  <a:schemeClr val="tx1"/>
                </a:solidFill>
              </a:rPr>
              <a:t>Health Informatics Journal</a:t>
            </a:r>
            <a:r>
              <a:rPr lang="en-GB" sz="1200" dirty="0">
                <a:solidFill>
                  <a:schemeClr val="tx1"/>
                </a:solidFill>
              </a:rPr>
              <a:t>, 26(4), pp. 987-995.</a:t>
            </a:r>
            <a:endParaRPr lang="en-GB" sz="1200">
              <a:solidFill>
                <a:schemeClr val="tx1"/>
              </a:solidFill>
              <a:latin typeface="Trebuchet MS" panose="020B0603020202020204"/>
              <a:ea typeface="Calibri"/>
              <a:cs typeface="Calibri"/>
            </a:endParaRPr>
          </a:p>
          <a:p>
            <a:r>
              <a:rPr lang="en-GB" sz="1200" dirty="0">
                <a:solidFill>
                  <a:schemeClr val="tx1"/>
                </a:solidFill>
              </a:rPr>
              <a:t>NHS Digital (2019). </a:t>
            </a:r>
            <a:r>
              <a:rPr lang="en-GB" sz="1200" i="1" dirty="0">
                <a:solidFill>
                  <a:schemeClr val="tx1"/>
                </a:solidFill>
              </a:rPr>
              <a:t>NHS App Launch Evaluation Report</a:t>
            </a:r>
            <a:r>
              <a:rPr lang="en-GB" sz="1200" dirty="0">
                <a:solidFill>
                  <a:schemeClr val="tx1"/>
                </a:solidFill>
              </a:rPr>
              <a:t>. NHS Digital.</a:t>
            </a:r>
            <a:endParaRPr lang="en-GB" sz="1200">
              <a:solidFill>
                <a:schemeClr val="tx1"/>
              </a:solidFill>
              <a:latin typeface="Trebuchet MS" panose="020B0603020202020204"/>
              <a:ea typeface="Calibri"/>
              <a:cs typeface="Calibri"/>
            </a:endParaRPr>
          </a:p>
          <a:p>
            <a:r>
              <a:rPr lang="en-GB" sz="1200" dirty="0">
                <a:solidFill>
                  <a:schemeClr val="tx1"/>
                </a:solidFill>
              </a:rPr>
              <a:t>Williams, P. (2021). ‘The Future of Digital Health in the NHS’, </a:t>
            </a:r>
            <a:r>
              <a:rPr lang="en-GB" sz="1200" i="1" dirty="0">
                <a:solidFill>
                  <a:schemeClr val="tx1"/>
                </a:solidFill>
              </a:rPr>
              <a:t>British Medical Journal (BMJ)</a:t>
            </a:r>
            <a:r>
              <a:rPr lang="en-GB" sz="1200" dirty="0">
                <a:solidFill>
                  <a:schemeClr val="tx1"/>
                </a:solidFill>
              </a:rPr>
              <a:t>, 373, n1234.</a:t>
            </a:r>
            <a:endParaRPr lang="en-GB" sz="1200" dirty="0">
              <a:solidFill>
                <a:schemeClr val="tx1"/>
              </a:solidFill>
              <a:latin typeface="Trebuchet MS" panose="020B0603020202020204"/>
              <a:ea typeface="Calibri"/>
              <a:cs typeface="Calibri"/>
            </a:endParaRPr>
          </a:p>
          <a:p>
            <a:r>
              <a:rPr lang="en-GB" sz="1500">
                <a:solidFill>
                  <a:schemeClr val="tx1"/>
                </a:solidFill>
              </a:rPr>
              <a:t>NHS England (2022). </a:t>
            </a:r>
            <a:r>
              <a:rPr lang="en-GB" sz="1500" i="1">
                <a:solidFill>
                  <a:schemeClr val="tx1"/>
                </a:solidFill>
              </a:rPr>
              <a:t>Annual Report on Digital Health Initiatives</a:t>
            </a:r>
            <a:r>
              <a:rPr lang="en-GB" sz="1500">
                <a:solidFill>
                  <a:schemeClr val="tx1"/>
                </a:solidFill>
              </a:rPr>
              <a:t>. NHS England.</a:t>
            </a:r>
            <a:endParaRPr lang="en-GB" sz="1500" dirty="0">
              <a:solidFill>
                <a:schemeClr val="tx1"/>
              </a:solidFill>
              <a:latin typeface="Trebuchet MS" panose="020B0603020202020204"/>
              <a:ea typeface="Calibri"/>
              <a:cs typeface="Calibri"/>
            </a:endParaRPr>
          </a:p>
          <a:p>
            <a:endParaRPr lang="en-GB" sz="1500" dirty="0">
              <a:solidFill>
                <a:schemeClr val="tx1"/>
              </a:solidFill>
              <a:latin typeface="Trebuchet MS" panose="020B0603020202020204"/>
              <a:ea typeface="Calibri"/>
              <a:cs typeface="Calibri"/>
            </a:endParaRPr>
          </a:p>
          <a:p>
            <a:endParaRPr lang="en-GB" sz="1500" dirty="0">
              <a:solidFill>
                <a:schemeClr val="tx1"/>
              </a:solidFill>
              <a:latin typeface="Trebuchet MS" panose="020B0603020202020204"/>
              <a:ea typeface="Calibri"/>
              <a:cs typeface="Calibri"/>
            </a:endParaRPr>
          </a:p>
          <a:p>
            <a:endParaRPr lang="en-GB" sz="1400" dirty="0">
              <a:solidFill>
                <a:srgbClr val="000000"/>
              </a:solidFill>
              <a:latin typeface="Trebuchet MS" panose="020B0603020202020204"/>
              <a:ea typeface="Calibri"/>
              <a:cs typeface="Calibri"/>
            </a:endParaRPr>
          </a:p>
          <a:p>
            <a:pPr marL="0" indent="0">
              <a:buNone/>
            </a:pPr>
            <a:endParaRPr lang="en-GB" sz="1400" dirty="0">
              <a:solidFill>
                <a:srgbClr val="000000"/>
              </a:solidFill>
              <a:latin typeface="Trebuchet MS" panose="020B0603020202020204"/>
              <a:ea typeface="Calibri"/>
              <a:cs typeface="Calibri"/>
            </a:endParaRPr>
          </a:p>
          <a:p>
            <a:endParaRPr lang="en-GB" dirty="0">
              <a:solidFill>
                <a:srgbClr val="000000"/>
              </a:solidFill>
              <a:latin typeface="Calibri"/>
              <a:ea typeface="Calibri"/>
              <a:cs typeface="Calibri"/>
            </a:endParaRPr>
          </a:p>
          <a:p>
            <a:endParaRPr lang="en-GB" dirty="0">
              <a:solidFill>
                <a:srgbClr val="000000"/>
              </a:solidFill>
              <a:latin typeface="Calibri"/>
              <a:ea typeface="Calibri"/>
              <a:cs typeface="Calibri"/>
            </a:endParaRPr>
          </a:p>
          <a:p>
            <a:endParaRPr lang="en-GB" dirty="0">
              <a:solidFill>
                <a:srgbClr val="404040"/>
              </a:solidFill>
              <a:latin typeface="Trebuchet MS" panose="020B0603020202020204"/>
              <a:ea typeface="Calibri"/>
              <a:cs typeface="Calibri"/>
            </a:endParaRPr>
          </a:p>
        </p:txBody>
      </p:sp>
    </p:spTree>
    <p:extLst>
      <p:ext uri="{BB962C8B-B14F-4D97-AF65-F5344CB8AC3E}">
        <p14:creationId xmlns:p14="http://schemas.microsoft.com/office/powerpoint/2010/main" val="21365060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9144001" cy="6866467"/>
            <a:chOff x="0" y="-8467"/>
            <a:chExt cx="12192000" cy="6866467"/>
          </a:xfrm>
        </p:grpSpPr>
        <p:cxnSp>
          <p:nvCxnSpPr>
            <p:cNvPr id="10" name="Straight Connector 9">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5" name="Picture 4" descr="Yellow and blue symbols">
            <a:extLst>
              <a:ext uri="{FF2B5EF4-FFF2-40B4-BE49-F238E27FC236}">
                <a16:creationId xmlns:a16="http://schemas.microsoft.com/office/drawing/2014/main" id="{ACF31EE8-0572-0465-3A67-6409AA05B04F}"/>
              </a:ext>
            </a:extLst>
          </p:cNvPr>
          <p:cNvPicPr>
            <a:picLocks noChangeAspect="1"/>
          </p:cNvPicPr>
          <p:nvPr/>
        </p:nvPicPr>
        <p:blipFill>
          <a:blip r:embed="rId2"/>
          <a:srcRect l="18296" r="15427" b="1"/>
          <a:stretch>
            <a:fillRect/>
          </a:stretch>
        </p:blipFill>
        <p:spPr>
          <a:xfrm>
            <a:off x="3202390" y="-1"/>
            <a:ext cx="5941610"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p:cNvSpPr>
            <a:spLocks noGrp="1"/>
          </p:cNvSpPr>
          <p:nvPr>
            <p:ph type="title"/>
          </p:nvPr>
        </p:nvSpPr>
        <p:spPr>
          <a:xfrm>
            <a:off x="998537" y="1562630"/>
            <a:ext cx="2078717" cy="1351492"/>
          </a:xfrm>
        </p:spPr>
        <p:txBody>
          <a:bodyPr vert="horz" lIns="91440" tIns="45720" rIns="91440" bIns="45720" rtlCol="0" anchor="b">
            <a:noAutofit/>
          </a:bodyPr>
          <a:lstStyle/>
          <a:p>
            <a:pPr algn="r"/>
            <a:r>
              <a:rPr lang="en-US" sz="5400" b="1" dirty="0"/>
              <a:t>Q&amp;A</a:t>
            </a:r>
          </a:p>
        </p:txBody>
      </p:sp>
      <p:sp>
        <p:nvSpPr>
          <p:cNvPr id="3" name="Content Placeholder 2"/>
          <p:cNvSpPr>
            <a:spLocks noGrp="1"/>
          </p:cNvSpPr>
          <p:nvPr>
            <p:ph idx="1"/>
          </p:nvPr>
        </p:nvSpPr>
        <p:spPr>
          <a:xfrm>
            <a:off x="142599" y="3621148"/>
            <a:ext cx="3059791" cy="1096901"/>
          </a:xfrm>
        </p:spPr>
        <p:txBody>
          <a:bodyPr vert="horz" lIns="91440" tIns="45720" rIns="91440" bIns="45720" rtlCol="0" anchor="t">
            <a:normAutofit/>
          </a:bodyPr>
          <a:lstStyle/>
          <a:p>
            <a:pPr marL="0" indent="0" algn="r">
              <a:buNone/>
            </a:pPr>
            <a:r>
              <a:rPr lang="en-US" sz="2000" dirty="0">
                <a:solidFill>
                  <a:schemeClr val="tx1">
                    <a:lumMod val="50000"/>
                    <a:lumOff val="50000"/>
                  </a:schemeClr>
                </a:solidFill>
              </a:rPr>
              <a:t>Thank you – </a:t>
            </a:r>
          </a:p>
          <a:p>
            <a:pPr marL="0" indent="0" algn="r">
              <a:buNone/>
            </a:pPr>
            <a:r>
              <a:rPr lang="en-US" sz="2000" dirty="0">
                <a:solidFill>
                  <a:schemeClr val="tx1">
                    <a:lumMod val="50000"/>
                    <a:lumOff val="50000"/>
                  </a:schemeClr>
                </a:solidFill>
              </a:rPr>
              <a:t>Any Questions?</a:t>
            </a:r>
          </a:p>
        </p:txBody>
      </p:sp>
      <p:cxnSp>
        <p:nvCxnSpPr>
          <p:cNvPr id="21" name="Straight Connector 20">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028259" y="0"/>
            <a:ext cx="9144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568950" y="3681413"/>
            <a:ext cx="357266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107"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2581"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249"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0875"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4047" y="-8467"/>
            <a:ext cx="967571"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4249" y="-8467"/>
            <a:ext cx="937369"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8749"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19</TotalTime>
  <Words>294</Words>
  <Application>Microsoft Office PowerPoint</Application>
  <PresentationFormat>On-screen Show (4:3)</PresentationFormat>
  <Paragraphs>62</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Facet</vt:lpstr>
      <vt:lpstr>The NHS App: A Critical Evaluation of Its Implementation in Health and Social Care</vt:lpstr>
      <vt:lpstr>Introduction</vt:lpstr>
      <vt:lpstr>Research Focus</vt:lpstr>
      <vt:lpstr>Impact on Workforce</vt:lpstr>
      <vt:lpstr>Impact on Service Delivery</vt:lpstr>
      <vt:lpstr>Impact on Patients/Service Users</vt:lpstr>
      <vt:lpstr>Community Impacts</vt:lpstr>
      <vt:lpstr>Economic Implications</vt:lpstr>
      <vt:lpstr>Legal &amp; Ethical Issues</vt:lpstr>
      <vt:lpstr>Social Determinants &amp; Digital Divide</vt:lpstr>
      <vt:lpstr>Future Directions</vt:lpstr>
      <vt:lpstr>Conclusion</vt:lpstr>
      <vt:lpstr>NHS long term Plan (2019)</vt:lpstr>
      <vt:lpstr>Reference List</vt:lpstr>
      <vt:lpstr>Q&amp;A</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Joanne Davies (Yr Athrofa)</dc:creator>
  <cp:keywords/>
  <dc:description>generated using python-pptx</dc:description>
  <cp:lastModifiedBy>Joanne Davies (Yr Athrofa)</cp:lastModifiedBy>
  <cp:revision>96</cp:revision>
  <dcterms:created xsi:type="dcterms:W3CDTF">2013-01-27T09:14:16Z</dcterms:created>
  <dcterms:modified xsi:type="dcterms:W3CDTF">2025-11-07T17:45:17Z</dcterms:modified>
  <cp:category/>
</cp:coreProperties>
</file>