
<file path=[Content_Types].xml><?xml version="1.0" encoding="utf-8"?>
<Types xmlns="http://schemas.openxmlformats.org/package/2006/content-types"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2" r:id="rId16"/>
    <p:sldId id="273" r:id="rId17"/>
    <p:sldId id="269" r:id="rId18"/>
    <p:sldId id="270" r:id="rId19"/>
    <p:sldId id="274" r:id="rId20"/>
    <p:sldId id="278" r:id="rId21"/>
    <p:sldId id="275" r:id="rId22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11ECB9-D98D-AE2B-DF45-C3D72FA72734}" v="117" dt="2026-06-25T09:41:17.6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a Zeb (2323633)" userId="S::2323633@student.uwtsd.ac.uk::53ff94b2-b0d6-4403-9ded-ce66fbb5e2fb" providerId="AD" clId="Web-{46F05189-EFAD-3B6F-40C9-80F302AE7933}"/>
    <pc:docChg chg="modSld">
      <pc:chgData name="Samia Zeb (2323633)" userId="S::2323633@student.uwtsd.ac.uk::53ff94b2-b0d6-4403-9ded-ce66fbb5e2fb" providerId="AD" clId="Web-{46F05189-EFAD-3B6F-40C9-80F302AE7933}" dt="2026-06-22T14:23:02.580" v="11" actId="20577"/>
      <pc:docMkLst>
        <pc:docMk/>
      </pc:docMkLst>
      <pc:sldChg chg="modSp">
        <pc:chgData name="Samia Zeb (2323633)" userId="S::2323633@student.uwtsd.ac.uk::53ff94b2-b0d6-4403-9ded-ce66fbb5e2fb" providerId="AD" clId="Web-{46F05189-EFAD-3B6F-40C9-80F302AE7933}" dt="2026-06-22T14:23:02.580" v="11" actId="20577"/>
        <pc:sldMkLst>
          <pc:docMk/>
          <pc:sldMk cId="2562497190" sldId="257"/>
        </pc:sldMkLst>
        <pc:spChg chg="mod">
          <ac:chgData name="Samia Zeb (2323633)" userId="S::2323633@student.uwtsd.ac.uk::53ff94b2-b0d6-4403-9ded-ce66fbb5e2fb" providerId="AD" clId="Web-{46F05189-EFAD-3B6F-40C9-80F302AE7933}" dt="2026-06-22T14:23:02.580" v="11" actId="20577"/>
          <ac:spMkLst>
            <pc:docMk/>
            <pc:sldMk cId="2562497190" sldId="257"/>
            <ac:spMk id="3" creationId="{048B20FA-E569-B3A3-76CF-B98C2F07C8F8}"/>
          </ac:spMkLst>
        </pc:spChg>
      </pc:sldChg>
      <pc:sldChg chg="addSp delSp modSp">
        <pc:chgData name="Samia Zeb (2323633)" userId="S::2323633@student.uwtsd.ac.uk::53ff94b2-b0d6-4403-9ded-ce66fbb5e2fb" providerId="AD" clId="Web-{46F05189-EFAD-3B6F-40C9-80F302AE7933}" dt="2026-06-22T13:38:54.214" v="1"/>
        <pc:sldMkLst>
          <pc:docMk/>
          <pc:sldMk cId="2249848032" sldId="277"/>
        </pc:sldMkLst>
      </pc:sldChg>
    </pc:docChg>
  </pc:docChgLst>
  <pc:docChgLst>
    <pc:chgData name="Samia Zeb (2323633)" userId="S::2323633@student.uwtsd.ac.uk::53ff94b2-b0d6-4403-9ded-ce66fbb5e2fb" providerId="AD" clId="Web-{7271E1C1-350D-111B-2A03-385B351AF48C}"/>
    <pc:docChg chg="addSld modSld">
      <pc:chgData name="Samia Zeb (2323633)" userId="S::2323633@student.uwtsd.ac.uk::53ff94b2-b0d6-4403-9ded-ce66fbb5e2fb" providerId="AD" clId="Web-{7271E1C1-350D-111B-2A03-385B351AF48C}" dt="2026-06-19T09:30:46.002" v="84" actId="20577"/>
      <pc:docMkLst>
        <pc:docMk/>
      </pc:docMkLst>
      <pc:sldChg chg="addSp delSp modSp mod setBg">
        <pc:chgData name="Samia Zeb (2323633)" userId="S::2323633@student.uwtsd.ac.uk::53ff94b2-b0d6-4403-9ded-ce66fbb5e2fb" providerId="AD" clId="Web-{7271E1C1-350D-111B-2A03-385B351AF48C}" dt="2026-06-19T09:19:19.739" v="5"/>
        <pc:sldMkLst>
          <pc:docMk/>
          <pc:sldMk cId="2562497190" sldId="257"/>
        </pc:sldMkLst>
        <pc:spChg chg="mod">
          <ac:chgData name="Samia Zeb (2323633)" userId="S::2323633@student.uwtsd.ac.uk::53ff94b2-b0d6-4403-9ded-ce66fbb5e2fb" providerId="AD" clId="Web-{7271E1C1-350D-111B-2A03-385B351AF48C}" dt="2026-06-19T09:19:19.739" v="5"/>
          <ac:spMkLst>
            <pc:docMk/>
            <pc:sldMk cId="2562497190" sldId="257"/>
            <ac:spMk id="2" creationId="{AF738546-E67A-AD41-29FA-66192DA47869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19:19.739" v="5"/>
          <ac:spMkLst>
            <pc:docMk/>
            <pc:sldMk cId="2562497190" sldId="257"/>
            <ac:spMk id="3" creationId="{048B20FA-E569-B3A3-76CF-B98C2F07C8F8}"/>
          </ac:spMkLst>
        </pc:spChg>
        <pc:picChg chg="mod">
          <ac:chgData name="Samia Zeb (2323633)" userId="S::2323633@student.uwtsd.ac.uk::53ff94b2-b0d6-4403-9ded-ce66fbb5e2fb" providerId="AD" clId="Web-{7271E1C1-350D-111B-2A03-385B351AF48C}" dt="2026-06-19T09:19:19.739" v="5"/>
          <ac:picMkLst>
            <pc:docMk/>
            <pc:sldMk cId="2562497190" sldId="257"/>
            <ac:picMk id="4" creationId="{0F316589-7CF5-B657-F998-6ECA0401318D}"/>
          </ac:picMkLst>
        </pc:pic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19:35.989" v="8"/>
        <pc:sldMkLst>
          <pc:docMk/>
          <pc:sldMk cId="2920041136" sldId="258"/>
        </pc:sldMkLst>
        <pc:spChg chg="mod">
          <ac:chgData name="Samia Zeb (2323633)" userId="S::2323633@student.uwtsd.ac.uk::53ff94b2-b0d6-4403-9ded-ce66fbb5e2fb" providerId="AD" clId="Web-{7271E1C1-350D-111B-2A03-385B351AF48C}" dt="2026-06-19T09:19:35.989" v="8"/>
          <ac:spMkLst>
            <pc:docMk/>
            <pc:sldMk cId="2920041136" sldId="258"/>
            <ac:spMk id="2" creationId="{68FBE0CA-7E9C-98B9-165B-7964038202C2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19:35.989" v="8"/>
          <ac:spMkLst>
            <pc:docMk/>
            <pc:sldMk cId="2920041136" sldId="258"/>
            <ac:spMk id="3" creationId="{BDE6FAE9-945C-21F9-49FA-F28781AE7708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9:35.989" v="8"/>
          <ac:spMkLst>
            <pc:docMk/>
            <pc:sldMk cId="2920041136" sldId="258"/>
            <ac:spMk id="20" creationId="{A2679492-7988-4050-9056-5424444524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9:35.989" v="8"/>
          <ac:spMkLst>
            <pc:docMk/>
            <pc:sldMk cId="2920041136" sldId="258"/>
            <ac:spMk id="21" creationId="{B091B163-7D61-4891-ABCF-5C13D9C418D0}"/>
          </ac:spMkLst>
        </pc:spChg>
        <pc:grpChg chg="add">
          <ac:chgData name="Samia Zeb (2323633)" userId="S::2323633@student.uwtsd.ac.uk::53ff94b2-b0d6-4403-9ded-ce66fbb5e2fb" providerId="AD" clId="Web-{7271E1C1-350D-111B-2A03-385B351AF48C}" dt="2026-06-19T09:19:35.989" v="8"/>
          <ac:grpSpMkLst>
            <pc:docMk/>
            <pc:sldMk cId="2920041136" sldId="258"/>
            <ac:grpSpMk id="22" creationId="{0474DF76-993E-44DE-AFB0-C416182ACECF}"/>
          </ac:grpSpMkLst>
        </pc:grpChg>
        <pc:cxnChg chg="add">
          <ac:chgData name="Samia Zeb (2323633)" userId="S::2323633@student.uwtsd.ac.uk::53ff94b2-b0d6-4403-9ded-ce66fbb5e2fb" providerId="AD" clId="Web-{7271E1C1-350D-111B-2A03-385B351AF48C}" dt="2026-06-19T09:19:35.989" v="8"/>
          <ac:cxnSpMkLst>
            <pc:docMk/>
            <pc:sldMk cId="2920041136" sldId="258"/>
            <ac:cxnSpMk id="17" creationId="{C49DA8F6-BCC1-4447-B54C-57856834B94B}"/>
          </ac:cxnSpMkLst>
        </pc:cxn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0:05.100" v="11"/>
        <pc:sldMkLst>
          <pc:docMk/>
          <pc:sldMk cId="3441029094" sldId="259"/>
        </pc:sldMkLst>
        <pc:spChg chg="mod">
          <ac:chgData name="Samia Zeb (2323633)" userId="S::2323633@student.uwtsd.ac.uk::53ff94b2-b0d6-4403-9ded-ce66fbb5e2fb" providerId="AD" clId="Web-{7271E1C1-350D-111B-2A03-385B351AF48C}" dt="2026-06-19T09:20:05.100" v="11"/>
          <ac:spMkLst>
            <pc:docMk/>
            <pc:sldMk cId="3441029094" sldId="259"/>
            <ac:spMk id="2" creationId="{BD194152-2C34-CC17-BCB5-DA879066D729}"/>
          </ac:spMkLst>
        </pc:spChg>
        <pc:spChg chg="add del mod">
          <ac:chgData name="Samia Zeb (2323633)" userId="S::2323633@student.uwtsd.ac.uk::53ff94b2-b0d6-4403-9ded-ce66fbb5e2fb" providerId="AD" clId="Web-{7271E1C1-350D-111B-2A03-385B351AF48C}" dt="2026-06-19T09:20:05.100" v="11"/>
          <ac:spMkLst>
            <pc:docMk/>
            <pc:sldMk cId="3441029094" sldId="259"/>
            <ac:spMk id="3" creationId="{E577A790-C44F-FFC5-2EB4-82B12E599259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05.100" v="11"/>
          <ac:spMkLst>
            <pc:docMk/>
            <pc:sldMk cId="3441029094" sldId="259"/>
            <ac:spMk id="7" creationId="{A53CCC5C-D88E-40FB-B30B-23DCDBD01D37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05.100" v="11"/>
          <ac:spMkLst>
            <pc:docMk/>
            <pc:sldMk cId="3441029094" sldId="259"/>
            <ac:spMk id="8" creationId="{389575E1-3389-451A-A5F7-27854C25C599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05.100" v="11"/>
          <ac:spMkLst>
            <pc:docMk/>
            <pc:sldMk cId="3441029094" sldId="259"/>
            <ac:spMk id="12" creationId="{081E4A58-353D-44AE-B2FC-2A74E2E400F7}"/>
          </ac:spMkLst>
        </pc:sp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0:23.335" v="12"/>
        <pc:sldMkLst>
          <pc:docMk/>
          <pc:sldMk cId="1700868412" sldId="260"/>
        </pc:sldMkLst>
        <pc:spChg chg="mod">
          <ac:chgData name="Samia Zeb (2323633)" userId="S::2323633@student.uwtsd.ac.uk::53ff94b2-b0d6-4403-9ded-ce66fbb5e2fb" providerId="AD" clId="Web-{7271E1C1-350D-111B-2A03-385B351AF48C}" dt="2026-06-19T09:20:23.335" v="12"/>
          <ac:spMkLst>
            <pc:docMk/>
            <pc:sldMk cId="1700868412" sldId="260"/>
            <ac:spMk id="2" creationId="{88DA7C12-A49B-7687-BBEA-93C58DB3A286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0:23.335" v="12"/>
          <ac:spMkLst>
            <pc:docMk/>
            <pc:sldMk cId="1700868412" sldId="260"/>
            <ac:spMk id="3" creationId="{8D7D7793-7909-9CC4-3898-819155DD47F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23.335" v="12"/>
          <ac:spMkLst>
            <pc:docMk/>
            <pc:sldMk cId="1700868412" sldId="260"/>
            <ac:spMk id="8" creationId="{907EF6B7-1338-4443-8C46-6A318D952DFD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23.335" v="12"/>
          <ac:spMkLst>
            <pc:docMk/>
            <pc:sldMk cId="1700868412" sldId="260"/>
            <ac:spMk id="10" creationId="{DAAE4CDD-124C-4DCF-9584-B6033B545DD5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23.335" v="12"/>
          <ac:spMkLst>
            <pc:docMk/>
            <pc:sldMk cId="1700868412" sldId="260"/>
            <ac:spMk id="12" creationId="{081E4A58-353D-44AE-B2FC-2A74E2E400F7}"/>
          </ac:spMkLst>
        </pc:sp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0:41.882" v="13"/>
        <pc:sldMkLst>
          <pc:docMk/>
          <pc:sldMk cId="3836643262" sldId="261"/>
        </pc:sldMkLst>
        <pc:spChg chg="mod">
          <ac:chgData name="Samia Zeb (2323633)" userId="S::2323633@student.uwtsd.ac.uk::53ff94b2-b0d6-4403-9ded-ce66fbb5e2fb" providerId="AD" clId="Web-{7271E1C1-350D-111B-2A03-385B351AF48C}" dt="2026-06-19T09:20:41.882" v="13"/>
          <ac:spMkLst>
            <pc:docMk/>
            <pc:sldMk cId="3836643262" sldId="261"/>
            <ac:spMk id="2" creationId="{319D1ABC-A677-F58C-2487-90FFD2A8E3A7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0:41.882" v="13"/>
          <ac:spMkLst>
            <pc:docMk/>
            <pc:sldMk cId="3836643262" sldId="261"/>
            <ac:spMk id="3" creationId="{2184689B-7C7E-B819-963E-157DDA1F40A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41.882" v="13"/>
          <ac:spMkLst>
            <pc:docMk/>
            <pc:sldMk cId="3836643262" sldId="261"/>
            <ac:spMk id="8" creationId="{A2679492-7988-4050-9056-5424444524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0:41.882" v="13"/>
          <ac:spMkLst>
            <pc:docMk/>
            <pc:sldMk cId="3836643262" sldId="261"/>
            <ac:spMk id="10" creationId="{B091B163-7D61-4891-ABCF-5C13D9C418D0}"/>
          </ac:spMkLst>
        </pc:spChg>
        <pc:grpChg chg="add">
          <ac:chgData name="Samia Zeb (2323633)" userId="S::2323633@student.uwtsd.ac.uk::53ff94b2-b0d6-4403-9ded-ce66fbb5e2fb" providerId="AD" clId="Web-{7271E1C1-350D-111B-2A03-385B351AF48C}" dt="2026-06-19T09:20:41.882" v="13"/>
          <ac:grpSpMkLst>
            <pc:docMk/>
            <pc:sldMk cId="3836643262" sldId="261"/>
            <ac:grpSpMk id="12" creationId="{0474DF76-993E-44DE-AFB0-C416182ACECF}"/>
          </ac:grpSpMkLst>
        </pc:grpChg>
        <pc:cxnChg chg="add">
          <ac:chgData name="Samia Zeb (2323633)" userId="S::2323633@student.uwtsd.ac.uk::53ff94b2-b0d6-4403-9ded-ce66fbb5e2fb" providerId="AD" clId="Web-{7271E1C1-350D-111B-2A03-385B351AF48C}" dt="2026-06-19T09:20:41.882" v="13"/>
          <ac:cxnSpMkLst>
            <pc:docMk/>
            <pc:sldMk cId="3836643262" sldId="261"/>
            <ac:cxnSpMk id="17" creationId="{C49DA8F6-BCC1-4447-B54C-57856834B94B}"/>
          </ac:cxnSpMkLst>
        </pc:cxn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1:19.196" v="16"/>
        <pc:sldMkLst>
          <pc:docMk/>
          <pc:sldMk cId="3297763498" sldId="262"/>
        </pc:sldMkLst>
        <pc:spChg chg="mo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2" creationId="{51095423-6DB1-AECE-C512-AA355C2CC7ED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3" creationId="{6CED7A03-311D-5A08-F6FE-EDA179041C63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8" creationId="{327D73B4-9F5C-4A64-A179-51B9500CB8B5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10" creationId="{C1F06963-6374-4B48-844F-071A9BAAAE02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12" creationId="{6CB927A4-E432-4310-9CD5-E89FF5063179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14" creationId="{1453BF6C-B012-48B7-B4E8-6D7AC7C27D02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19.196" v="16"/>
          <ac:spMkLst>
            <pc:docMk/>
            <pc:sldMk cId="3297763498" sldId="262"/>
            <ac:spMk id="16" creationId="{E3020543-B24B-4EC4-8FFC-8DD88EEA91A8}"/>
          </ac:spMkLst>
        </pc:spChg>
        <pc:cxnChg chg="add">
          <ac:chgData name="Samia Zeb (2323633)" userId="S::2323633@student.uwtsd.ac.uk::53ff94b2-b0d6-4403-9ded-ce66fbb5e2fb" providerId="AD" clId="Web-{7271E1C1-350D-111B-2A03-385B351AF48C}" dt="2026-06-19T09:21:19.196" v="16"/>
          <ac:cxnSpMkLst>
            <pc:docMk/>
            <pc:sldMk cId="3297763498" sldId="262"/>
            <ac:cxnSpMk id="18" creationId="{C49DA8F6-BCC1-4447-B54C-57856834B94B}"/>
          </ac:cxnSpMkLst>
        </pc:cxn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1:38.775" v="17"/>
        <pc:sldMkLst>
          <pc:docMk/>
          <pc:sldMk cId="1260855774" sldId="263"/>
        </pc:sldMkLst>
        <pc:spChg chg="mo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2" creationId="{C48FD0AF-741A-36F9-F796-F02CD90A22BA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3" creationId="{74072E33-9650-6489-3795-59AEF6891389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8" creationId="{09588DA8-065E-4F6F-8EFD-43104AB2E0CF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10" creationId="{C4285719-470E-454C-AF62-8323075F1F5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12" creationId="{CD9FE4EF-C4D8-49A0-B2FF-81D8DB7D8A2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14" creationId="{4300840D-0A0B-4512-BACA-B439D5B9C57C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16" creationId="{D2B78728-A580-49A7-84F9-6EF6F583ADE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18" creationId="{38FAA1A1-D861-433F-88FA-1E9D6FD31D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38.775" v="17"/>
          <ac:spMkLst>
            <pc:docMk/>
            <pc:sldMk cId="1260855774" sldId="263"/>
            <ac:spMk id="20" creationId="{8D71EDA1-87BF-4D5D-AB79-F346FD19278A}"/>
          </ac:spMkLst>
        </pc:sp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1:56.120" v="20"/>
        <pc:sldMkLst>
          <pc:docMk/>
          <pc:sldMk cId="404976988" sldId="264"/>
        </pc:sldMkLst>
        <pc:spChg chg="mod">
          <ac:chgData name="Samia Zeb (2323633)" userId="S::2323633@student.uwtsd.ac.uk::53ff94b2-b0d6-4403-9ded-ce66fbb5e2fb" providerId="AD" clId="Web-{7271E1C1-350D-111B-2A03-385B351AF48C}" dt="2026-06-19T09:21:56.120" v="20"/>
          <ac:spMkLst>
            <pc:docMk/>
            <pc:sldMk cId="404976988" sldId="264"/>
            <ac:spMk id="2" creationId="{31FD1FDF-4300-BAC7-4BB1-E3280B31F298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1:56.120" v="20"/>
          <ac:spMkLst>
            <pc:docMk/>
            <pc:sldMk cId="404976988" sldId="264"/>
            <ac:spMk id="3" creationId="{DE95553B-5805-D4EE-2127-A235C1F54C33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56.120" v="20"/>
          <ac:spMkLst>
            <pc:docMk/>
            <pc:sldMk cId="404976988" sldId="264"/>
            <ac:spMk id="20" creationId="{A2679492-7988-4050-9056-5424444524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1:56.120" v="20"/>
          <ac:spMkLst>
            <pc:docMk/>
            <pc:sldMk cId="404976988" sldId="264"/>
            <ac:spMk id="21" creationId="{B091B163-7D61-4891-ABCF-5C13D9C418D0}"/>
          </ac:spMkLst>
        </pc:spChg>
        <pc:grpChg chg="add">
          <ac:chgData name="Samia Zeb (2323633)" userId="S::2323633@student.uwtsd.ac.uk::53ff94b2-b0d6-4403-9ded-ce66fbb5e2fb" providerId="AD" clId="Web-{7271E1C1-350D-111B-2A03-385B351AF48C}" dt="2026-06-19T09:21:56.120" v="20"/>
          <ac:grpSpMkLst>
            <pc:docMk/>
            <pc:sldMk cId="404976988" sldId="264"/>
            <ac:grpSpMk id="22" creationId="{0474DF76-993E-44DE-AFB0-C416182ACECF}"/>
          </ac:grpSpMkLst>
        </pc:grpChg>
        <pc:cxnChg chg="add">
          <ac:chgData name="Samia Zeb (2323633)" userId="S::2323633@student.uwtsd.ac.uk::53ff94b2-b0d6-4403-9ded-ce66fbb5e2fb" providerId="AD" clId="Web-{7271E1C1-350D-111B-2A03-385B351AF48C}" dt="2026-06-19T09:21:56.120" v="20"/>
          <ac:cxnSpMkLst>
            <pc:docMk/>
            <pc:sldMk cId="404976988" sldId="264"/>
            <ac:cxnSpMk id="17" creationId="{C49DA8F6-BCC1-4447-B54C-57856834B94B}"/>
          </ac:cxnSpMkLst>
        </pc:cxn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3:24.092" v="40" actId="20577"/>
        <pc:sldMkLst>
          <pc:docMk/>
          <pc:sldMk cId="2453301250" sldId="265"/>
        </pc:sldMkLst>
        <pc:spChg chg="mod">
          <ac:chgData name="Samia Zeb (2323633)" userId="S::2323633@student.uwtsd.ac.uk::53ff94b2-b0d6-4403-9ded-ce66fbb5e2fb" providerId="AD" clId="Web-{7271E1C1-350D-111B-2A03-385B351AF48C}" dt="2026-06-19T09:23:11.825" v="37"/>
          <ac:spMkLst>
            <pc:docMk/>
            <pc:sldMk cId="2453301250" sldId="265"/>
            <ac:spMk id="2" creationId="{2B3AB376-741E-5B62-CE36-044373A229BE}"/>
          </ac:spMkLst>
        </pc:spChg>
        <pc:spChg chg="mod ord">
          <ac:chgData name="Samia Zeb (2323633)" userId="S::2323633@student.uwtsd.ac.uk::53ff94b2-b0d6-4403-9ded-ce66fbb5e2fb" providerId="AD" clId="Web-{7271E1C1-350D-111B-2A03-385B351AF48C}" dt="2026-06-19T09:23:24.092" v="40" actId="20577"/>
          <ac:spMkLst>
            <pc:docMk/>
            <pc:sldMk cId="2453301250" sldId="265"/>
            <ac:spMk id="3" creationId="{399F15D6-4EF8-C20E-9C08-EE6682E5DBB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3:11.825" v="38"/>
          <ac:spMkLst>
            <pc:docMk/>
            <pc:sldMk cId="2453301250" sldId="265"/>
            <ac:spMk id="30" creationId="{4300840D-0A0B-4512-BACA-B439D5B9C57C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3:11.825" v="38"/>
          <ac:spMkLst>
            <pc:docMk/>
            <pc:sldMk cId="2453301250" sldId="265"/>
            <ac:spMk id="37" creationId="{D2B78728-A580-49A7-84F9-6EF6F583ADE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3:11.825" v="38"/>
          <ac:spMkLst>
            <pc:docMk/>
            <pc:sldMk cId="2453301250" sldId="265"/>
            <ac:spMk id="39" creationId="{38FAA1A1-D861-433F-88FA-1E9D6FD31D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3:11.825" v="38"/>
          <ac:spMkLst>
            <pc:docMk/>
            <pc:sldMk cId="2453301250" sldId="265"/>
            <ac:spMk id="41" creationId="{8D71EDA1-87BF-4D5D-AB79-F346FD19278A}"/>
          </ac:spMkLst>
        </pc:spChg>
        <pc:picChg chg="mod ord">
          <ac:chgData name="Samia Zeb (2323633)" userId="S::2323633@student.uwtsd.ac.uk::53ff94b2-b0d6-4403-9ded-ce66fbb5e2fb" providerId="AD" clId="Web-{7271E1C1-350D-111B-2A03-385B351AF48C}" dt="2026-06-19T09:23:11.825" v="37"/>
          <ac:picMkLst>
            <pc:docMk/>
            <pc:sldMk cId="2453301250" sldId="265"/>
            <ac:picMk id="4" creationId="{D89211D1-E762-A675-5DEC-A11C3998BB7D}"/>
          </ac:picMkLst>
        </pc:pic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4:06.343" v="45"/>
        <pc:sldMkLst>
          <pc:docMk/>
          <pc:sldMk cId="631079864" sldId="266"/>
        </pc:sldMkLst>
        <pc:spChg chg="mo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2" creationId="{C4777DAF-A6CC-069A-F646-3AEB24DEF4A8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" creationId="{B3CDD25C-94AF-46BA-EC85-43E5A9127E4C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0" creationId="{C4285719-470E-454C-AF62-8323075F1F5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1" creationId="{CD9FE4EF-C4D8-49A0-B2FF-81D8DB7D8A2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2" creationId="{4300840D-0A0B-4512-BACA-B439D5B9C57C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3" creationId="{D2B78728-A580-49A7-84F9-6EF6F583ADE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4" creationId="{38FAA1A1-D861-433F-88FA-1E9D6FD31D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06.343" v="45"/>
          <ac:spMkLst>
            <pc:docMk/>
            <pc:sldMk cId="631079864" sldId="266"/>
            <ac:spMk id="35" creationId="{8D71EDA1-87BF-4D5D-AB79-F346FD19278A}"/>
          </ac:spMkLst>
        </pc:spChg>
        <pc:picChg chg="add">
          <ac:chgData name="Samia Zeb (2323633)" userId="S::2323633@student.uwtsd.ac.uk::53ff94b2-b0d6-4403-9ded-ce66fbb5e2fb" providerId="AD" clId="Web-{7271E1C1-350D-111B-2A03-385B351AF48C}" dt="2026-06-19T09:24:06.343" v="45"/>
          <ac:picMkLst>
            <pc:docMk/>
            <pc:sldMk cId="631079864" sldId="266"/>
            <ac:picMk id="36" creationId="{76C3DB10-206A-0589-E9DE-3CA80DE35CDA}"/>
          </ac:picMkLst>
        </pc:pic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4:47.564" v="46"/>
        <pc:sldMkLst>
          <pc:docMk/>
          <pc:sldMk cId="2676549203" sldId="267"/>
        </pc:sldMkLst>
        <pc:spChg chg="mod">
          <ac:chgData name="Samia Zeb (2323633)" userId="S::2323633@student.uwtsd.ac.uk::53ff94b2-b0d6-4403-9ded-ce66fbb5e2fb" providerId="AD" clId="Web-{7271E1C1-350D-111B-2A03-385B351AF48C}" dt="2026-06-19T09:24:47.564" v="46"/>
          <ac:spMkLst>
            <pc:docMk/>
            <pc:sldMk cId="2676549203" sldId="267"/>
            <ac:spMk id="2" creationId="{91CBE5EB-2302-6295-915C-D5A30C0D7B6C}"/>
          </ac:spMkLst>
        </pc:spChg>
        <pc:spChg chg="mod ord">
          <ac:chgData name="Samia Zeb (2323633)" userId="S::2323633@student.uwtsd.ac.uk::53ff94b2-b0d6-4403-9ded-ce66fbb5e2fb" providerId="AD" clId="Web-{7271E1C1-350D-111B-2A03-385B351AF48C}" dt="2026-06-19T09:24:47.564" v="46"/>
          <ac:spMkLst>
            <pc:docMk/>
            <pc:sldMk cId="2676549203" sldId="267"/>
            <ac:spMk id="3" creationId="{F736E26A-F96C-0C07-CE4B-129575557DB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47.564" v="46"/>
          <ac:spMkLst>
            <pc:docMk/>
            <pc:sldMk cId="2676549203" sldId="267"/>
            <ac:spMk id="9" creationId="{A2679492-7988-4050-9056-5424444524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4:47.564" v="46"/>
          <ac:spMkLst>
            <pc:docMk/>
            <pc:sldMk cId="2676549203" sldId="267"/>
            <ac:spMk id="11" creationId="{B091B163-7D61-4891-ABCF-5C13D9C418D0}"/>
          </ac:spMkLst>
        </pc:spChg>
        <pc:picChg chg="mod">
          <ac:chgData name="Samia Zeb (2323633)" userId="S::2323633@student.uwtsd.ac.uk::53ff94b2-b0d6-4403-9ded-ce66fbb5e2fb" providerId="AD" clId="Web-{7271E1C1-350D-111B-2A03-385B351AF48C}" dt="2026-06-19T09:24:47.564" v="46"/>
          <ac:picMkLst>
            <pc:docMk/>
            <pc:sldMk cId="2676549203" sldId="267"/>
            <ac:picMk id="4" creationId="{4EE24CAC-62BA-FB87-0551-5C2351CFAD08}"/>
          </ac:picMkLst>
        </pc:picChg>
        <pc:cxnChg chg="add">
          <ac:chgData name="Samia Zeb (2323633)" userId="S::2323633@student.uwtsd.ac.uk::53ff94b2-b0d6-4403-9ded-ce66fbb5e2fb" providerId="AD" clId="Web-{7271E1C1-350D-111B-2A03-385B351AF48C}" dt="2026-06-19T09:24:47.564" v="46"/>
          <ac:cxnSpMkLst>
            <pc:docMk/>
            <pc:sldMk cId="2676549203" sldId="267"/>
            <ac:cxnSpMk id="13" creationId="{C49DA8F6-BCC1-4447-B54C-57856834B94B}"/>
          </ac:cxnSpMkLst>
        </pc:cxn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5:14.878" v="47"/>
        <pc:sldMkLst>
          <pc:docMk/>
          <pc:sldMk cId="1939848002" sldId="268"/>
        </pc:sldMkLst>
        <pc:spChg chg="mo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2" creationId="{42BC31BD-DDA8-A4AE-815B-2FCD4C9EE070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3" creationId="{33892EA2-7235-C45F-F251-946A554726CF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10" creationId="{C4285719-470E-454C-AF62-8323075F1F5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12" creationId="{CD9FE4EF-C4D8-49A0-B2FF-81D8DB7D8A2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14" creationId="{4300840D-0A0B-4512-BACA-B439D5B9C57C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16" creationId="{D2B78728-A580-49A7-84F9-6EF6F583ADE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18" creationId="{38FAA1A1-D861-433F-88FA-1E9D6FD31D1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14.878" v="47"/>
          <ac:spMkLst>
            <pc:docMk/>
            <pc:sldMk cId="1939848002" sldId="268"/>
            <ac:spMk id="20" creationId="{8D71EDA1-87BF-4D5D-AB79-F346FD19278A}"/>
          </ac:spMkLst>
        </pc:spChg>
        <pc:picChg chg="mod">
          <ac:chgData name="Samia Zeb (2323633)" userId="S::2323633@student.uwtsd.ac.uk::53ff94b2-b0d6-4403-9ded-ce66fbb5e2fb" providerId="AD" clId="Web-{7271E1C1-350D-111B-2A03-385B351AF48C}" dt="2026-06-19T09:25:14.878" v="47"/>
          <ac:picMkLst>
            <pc:docMk/>
            <pc:sldMk cId="1939848002" sldId="268"/>
            <ac:picMk id="5" creationId="{C8D37220-FB3D-039B-9C41-D2F4C9DE4273}"/>
          </ac:picMkLst>
        </pc:pic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6:01.474" v="52"/>
        <pc:sldMkLst>
          <pc:docMk/>
          <pc:sldMk cId="3142862795" sldId="269"/>
        </pc:sldMkLst>
        <pc:spChg chg="mo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2" creationId="{3804953A-C484-F054-1CD9-F800989328E5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8" creationId="{DEE2AD96-B495-4E06-9291-B71706F728C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10" creationId="{53CF6D67-C5A8-4ADD-9E8E-1E38CA1D3166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12" creationId="{86909FA0-B515-4681-B7A8-FA281D133B9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14" creationId="{21C9FE86-FCC3-4A31-AA1C-C882262B7FE7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16" creationId="{7D96243B-ECED-4B71-8E06-AE9A285EAD2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18" creationId="{A09989E4-EFDC-4A90-A633-E0525FB4139E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01.474" v="52"/>
          <ac:spMkLst>
            <pc:docMk/>
            <pc:sldMk cId="3142862795" sldId="269"/>
            <ac:spMk id="21" creationId="{1EFEDD15-1529-D87F-504E-F5396FE0BF0D}"/>
          </ac:spMkLst>
        </pc:sp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6:10.631" v="53"/>
        <pc:sldMkLst>
          <pc:docMk/>
          <pc:sldMk cId="2955401162" sldId="270"/>
        </pc:sldMkLst>
        <pc:spChg chg="mod">
          <ac:chgData name="Samia Zeb (2323633)" userId="S::2323633@student.uwtsd.ac.uk::53ff94b2-b0d6-4403-9ded-ce66fbb5e2fb" providerId="AD" clId="Web-{7271E1C1-350D-111B-2A03-385B351AF48C}" dt="2026-06-19T09:26:10.631" v="53"/>
          <ac:spMkLst>
            <pc:docMk/>
            <pc:sldMk cId="2955401162" sldId="270"/>
            <ac:spMk id="2" creationId="{EDCB9CFB-30AD-88CD-968F-61F6C8344412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6:10.631" v="53"/>
          <ac:spMkLst>
            <pc:docMk/>
            <pc:sldMk cId="2955401162" sldId="270"/>
            <ac:spMk id="3" creationId="{34ADDAD7-A898-35B7-F972-71A0EA95B7A6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6:10.631" v="53"/>
          <ac:spMkLst>
            <pc:docMk/>
            <pc:sldMk cId="2955401162" sldId="270"/>
            <ac:spMk id="9" creationId="{E8A8EAB8-D2FF-444D-B34B-7D32F106AD0E}"/>
          </ac:spMkLst>
        </pc:spChg>
        <pc:picChg chg="mod">
          <ac:chgData name="Samia Zeb (2323633)" userId="S::2323633@student.uwtsd.ac.uk::53ff94b2-b0d6-4403-9ded-ce66fbb5e2fb" providerId="AD" clId="Web-{7271E1C1-350D-111B-2A03-385B351AF48C}" dt="2026-06-19T09:26:10.631" v="53"/>
          <ac:picMkLst>
            <pc:docMk/>
            <pc:sldMk cId="2955401162" sldId="270"/>
            <ac:picMk id="4" creationId="{E161E9F5-8A05-1B92-4839-0346632BFB33}"/>
          </ac:picMkLst>
        </pc:picChg>
        <pc:cxnChg chg="add">
          <ac:chgData name="Samia Zeb (2323633)" userId="S::2323633@student.uwtsd.ac.uk::53ff94b2-b0d6-4403-9ded-ce66fbb5e2fb" providerId="AD" clId="Web-{7271E1C1-350D-111B-2A03-385B351AF48C}" dt="2026-06-19T09:26:10.631" v="53"/>
          <ac:cxnSpMkLst>
            <pc:docMk/>
            <pc:sldMk cId="2955401162" sldId="270"/>
            <ac:cxnSpMk id="11" creationId="{EEA38897-7BA3-4408-8083-3235339C4A60}"/>
          </ac:cxnSpMkLst>
        </pc:cxnChg>
        <pc:cxnChg chg="add">
          <ac:chgData name="Samia Zeb (2323633)" userId="S::2323633@student.uwtsd.ac.uk::53ff94b2-b0d6-4403-9ded-ce66fbb5e2fb" providerId="AD" clId="Web-{7271E1C1-350D-111B-2A03-385B351AF48C}" dt="2026-06-19T09:26:10.631" v="53"/>
          <ac:cxnSpMkLst>
            <pc:docMk/>
            <pc:sldMk cId="2955401162" sldId="270"/>
            <ac:cxnSpMk id="13" creationId="{F11AD06B-AB20-4097-8606-5DA00DBACE88}"/>
          </ac:cxnSpMkLst>
        </pc:cxnChg>
      </pc:sldChg>
      <pc:sldChg chg="addSp modSp mod setBg">
        <pc:chgData name="Samia Zeb (2323633)" userId="S::2323633@student.uwtsd.ac.uk::53ff94b2-b0d6-4403-9ded-ce66fbb5e2fb" providerId="AD" clId="Web-{7271E1C1-350D-111B-2A03-385B351AF48C}" dt="2026-06-19T09:30:46.002" v="84" actId="20577"/>
        <pc:sldMkLst>
          <pc:docMk/>
          <pc:sldMk cId="2243253200" sldId="272"/>
        </pc:sldMkLst>
        <pc:spChg chg="mod">
          <ac:chgData name="Samia Zeb (2323633)" userId="S::2323633@student.uwtsd.ac.uk::53ff94b2-b0d6-4403-9ded-ce66fbb5e2fb" providerId="AD" clId="Web-{7271E1C1-350D-111B-2A03-385B351AF48C}" dt="2026-06-19T09:25:28.816" v="48"/>
          <ac:spMkLst>
            <pc:docMk/>
            <pc:sldMk cId="2243253200" sldId="272"/>
            <ac:spMk id="2" creationId="{15AD9F86-65A9-A031-4FEC-255EEE8B414A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30:46.002" v="84" actId="20577"/>
          <ac:spMkLst>
            <pc:docMk/>
            <pc:sldMk cId="2243253200" sldId="272"/>
            <ac:spMk id="4" creationId="{7FF518C7-B1D7-9DA3-483E-EC40A2E4B23B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28.816" v="48"/>
          <ac:spMkLst>
            <pc:docMk/>
            <pc:sldMk cId="2243253200" sldId="272"/>
            <ac:spMk id="10" creationId="{12609869-9E80-471B-A487-A53288E0E79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28.816" v="48"/>
          <ac:spMkLst>
            <pc:docMk/>
            <pc:sldMk cId="2243253200" sldId="272"/>
            <ac:spMk id="12" creationId="{7004738A-9D34-43E8-97D2-CA0EED4F8BE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28.816" v="48"/>
          <ac:spMkLst>
            <pc:docMk/>
            <pc:sldMk cId="2243253200" sldId="272"/>
            <ac:spMk id="14" creationId="{B8B8D07F-F13E-443E-BA68-2D26672D76B9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28.816" v="48"/>
          <ac:spMkLst>
            <pc:docMk/>
            <pc:sldMk cId="2243253200" sldId="272"/>
            <ac:spMk id="16" creationId="{2813A4FA-24A5-41ED-A534-3807D1B2F34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28.816" v="48"/>
          <ac:spMkLst>
            <pc:docMk/>
            <pc:sldMk cId="2243253200" sldId="272"/>
            <ac:spMk id="18" creationId="{C3944F27-CA70-4E84-A51A-E6BF89558979}"/>
          </ac:spMkLst>
        </pc:spChg>
        <pc:picChg chg="mod">
          <ac:chgData name="Samia Zeb (2323633)" userId="S::2323633@student.uwtsd.ac.uk::53ff94b2-b0d6-4403-9ded-ce66fbb5e2fb" providerId="AD" clId="Web-{7271E1C1-350D-111B-2A03-385B351AF48C}" dt="2026-06-19T09:25:28.816" v="48"/>
          <ac:picMkLst>
            <pc:docMk/>
            <pc:sldMk cId="2243253200" sldId="272"/>
            <ac:picMk id="5" creationId="{3BA9DF06-07A8-8983-AC1D-EF87EC08DAF7}"/>
          </ac:picMkLst>
        </pc:picChg>
      </pc:sldChg>
      <pc:sldChg chg="addSp modSp mod setBg">
        <pc:chgData name="Samia Zeb (2323633)" userId="S::2323633@student.uwtsd.ac.uk::53ff94b2-b0d6-4403-9ded-ce66fbb5e2fb" providerId="AD" clId="Web-{7271E1C1-350D-111B-2A03-385B351AF48C}" dt="2026-06-19T09:25:45.255" v="49"/>
        <pc:sldMkLst>
          <pc:docMk/>
          <pc:sldMk cId="1246694930" sldId="273"/>
        </pc:sldMkLst>
        <pc:spChg chg="mod">
          <ac:chgData name="Samia Zeb (2323633)" userId="S::2323633@student.uwtsd.ac.uk::53ff94b2-b0d6-4403-9ded-ce66fbb5e2fb" providerId="AD" clId="Web-{7271E1C1-350D-111B-2A03-385B351AF48C}" dt="2026-06-19T09:25:45.255" v="49"/>
          <ac:spMkLst>
            <pc:docMk/>
            <pc:sldMk cId="1246694930" sldId="273"/>
            <ac:spMk id="2" creationId="{6617ADBE-2078-E04C-1464-6550EFE09F06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5:45.255" v="49"/>
          <ac:spMkLst>
            <pc:docMk/>
            <pc:sldMk cId="1246694930" sldId="273"/>
            <ac:spMk id="3" creationId="{C0FA865E-4A64-2226-4883-8AFB55717A9F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45.255" v="49"/>
          <ac:spMkLst>
            <pc:docMk/>
            <pc:sldMk cId="1246694930" sldId="273"/>
            <ac:spMk id="8" creationId="{907EF6B7-1338-4443-8C46-6A318D952DFD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45.255" v="49"/>
          <ac:spMkLst>
            <pc:docMk/>
            <pc:sldMk cId="1246694930" sldId="273"/>
            <ac:spMk id="10" creationId="{DAAE4CDD-124C-4DCF-9584-B6033B545DD5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5:45.255" v="49"/>
          <ac:spMkLst>
            <pc:docMk/>
            <pc:sldMk cId="1246694930" sldId="273"/>
            <ac:spMk id="12" creationId="{081E4A58-353D-44AE-B2FC-2A74E2E400F7}"/>
          </ac:spMkLst>
        </pc:spChg>
      </pc:sldChg>
      <pc:sldChg chg="addSp delSp modSp mod setBg">
        <pc:chgData name="Samia Zeb (2323633)" userId="S::2323633@student.uwtsd.ac.uk::53ff94b2-b0d6-4403-9ded-ce66fbb5e2fb" providerId="AD" clId="Web-{7271E1C1-350D-111B-2A03-385B351AF48C}" dt="2026-06-19T09:29:31.718" v="75" actId="14100"/>
        <pc:sldMkLst>
          <pc:docMk/>
          <pc:sldMk cId="394714343" sldId="274"/>
        </pc:sldMkLst>
        <pc:spChg chg="mod">
          <ac:chgData name="Samia Zeb (2323633)" userId="S::2323633@student.uwtsd.ac.uk::53ff94b2-b0d6-4403-9ded-ce66fbb5e2fb" providerId="AD" clId="Web-{7271E1C1-350D-111B-2A03-385B351AF48C}" dt="2026-06-19T09:29:31.718" v="75" actId="14100"/>
          <ac:spMkLst>
            <pc:docMk/>
            <pc:sldMk cId="394714343" sldId="274"/>
            <ac:spMk id="3" creationId="{BCBC132E-A1C3-1461-661E-B4A613964FCC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28.809" v="69"/>
          <ac:spMkLst>
            <pc:docMk/>
            <pc:sldMk cId="394714343" sldId="274"/>
            <ac:spMk id="22" creationId="{1B15ED52-F352-441B-82BF-E0EA34836D08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28.809" v="69"/>
          <ac:spMkLst>
            <pc:docMk/>
            <pc:sldMk cId="394714343" sldId="274"/>
            <ac:spMk id="23" creationId="{3B2E3793-BFE6-45A2-9B7B-E18844431C99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28.809" v="69"/>
          <ac:spMkLst>
            <pc:docMk/>
            <pc:sldMk cId="394714343" sldId="274"/>
            <ac:spMk id="24" creationId="{BC4C4868-CB8F-4AF9-9CDB-8108F2C19B67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28.809" v="69"/>
          <ac:spMkLst>
            <pc:docMk/>
            <pc:sldMk cId="394714343" sldId="274"/>
            <ac:spMk id="25" creationId="{375E0459-6403-40CD-989D-56A4407CA12E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28.809" v="69"/>
          <ac:spMkLst>
            <pc:docMk/>
            <pc:sldMk cId="394714343" sldId="274"/>
            <ac:spMk id="26" creationId="{53E5B1A8-3AC9-4BD1-9BBC-78CA94F2D1BA}"/>
          </ac:spMkLst>
        </pc:spChg>
      </pc:sldChg>
      <pc:sldChg chg="addSp modSp mod setBg">
        <pc:chgData name="Samia Zeb (2323633)" userId="S::2323633@student.uwtsd.ac.uk::53ff94b2-b0d6-4403-9ded-ce66fbb5e2fb" providerId="AD" clId="Web-{7271E1C1-350D-111B-2A03-385B351AF48C}" dt="2026-06-19T09:18:41.550" v="3"/>
        <pc:sldMkLst>
          <pc:docMk/>
          <pc:sldMk cId="1482378549" sldId="276"/>
        </pc:sldMkLst>
        <pc:spChg chg="mod">
          <ac:chgData name="Samia Zeb (2323633)" userId="S::2323633@student.uwtsd.ac.uk::53ff94b2-b0d6-4403-9ded-ce66fbb5e2fb" providerId="AD" clId="Web-{7271E1C1-350D-111B-2A03-385B351AF48C}" dt="2026-06-19T09:18:41.550" v="3"/>
          <ac:spMkLst>
            <pc:docMk/>
            <pc:sldMk cId="1482378549" sldId="276"/>
            <ac:spMk id="2" creationId="{42A0E5E2-F134-E155-9A15-7E11DE2E59D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41.550" v="3"/>
          <ac:spMkLst>
            <pc:docMk/>
            <pc:sldMk cId="1482378549" sldId="276"/>
            <ac:spMk id="9" creationId="{5BF4DF2C-F028-4921-9C23-41303F650A62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41.550" v="3"/>
          <ac:spMkLst>
            <pc:docMk/>
            <pc:sldMk cId="1482378549" sldId="276"/>
            <ac:spMk id="11" creationId="{158B3569-73B2-4D05-8E95-886A6EE17F1F}"/>
          </ac:spMkLst>
        </pc:spChg>
        <pc:grpChg chg="add">
          <ac:chgData name="Samia Zeb (2323633)" userId="S::2323633@student.uwtsd.ac.uk::53ff94b2-b0d6-4403-9ded-ce66fbb5e2fb" providerId="AD" clId="Web-{7271E1C1-350D-111B-2A03-385B351AF48C}" dt="2026-06-19T09:18:41.550" v="3"/>
          <ac:grpSpMkLst>
            <pc:docMk/>
            <pc:sldMk cId="1482378549" sldId="276"/>
            <ac:grpSpMk id="15" creationId="{892B7B61-D701-474B-AE8F-EA238B550A78}"/>
          </ac:grpSpMkLst>
        </pc:grpChg>
        <pc:picChg chg="mod">
          <ac:chgData name="Samia Zeb (2323633)" userId="S::2323633@student.uwtsd.ac.uk::53ff94b2-b0d6-4403-9ded-ce66fbb5e2fb" providerId="AD" clId="Web-{7271E1C1-350D-111B-2A03-385B351AF48C}" dt="2026-06-19T09:18:41.550" v="3"/>
          <ac:picMkLst>
            <pc:docMk/>
            <pc:sldMk cId="1482378549" sldId="276"/>
            <ac:picMk id="4" creationId="{C8D2CD3E-D184-90EF-359B-47155CB43664}"/>
          </ac:picMkLst>
        </pc:picChg>
        <pc:cxnChg chg="add">
          <ac:chgData name="Samia Zeb (2323633)" userId="S::2323633@student.uwtsd.ac.uk::53ff94b2-b0d6-4403-9ded-ce66fbb5e2fb" providerId="AD" clId="Web-{7271E1C1-350D-111B-2A03-385B351AF48C}" dt="2026-06-19T09:18:41.550" v="3"/>
          <ac:cxnSpMkLst>
            <pc:docMk/>
            <pc:sldMk cId="1482378549" sldId="276"/>
            <ac:cxnSpMk id="13" creationId="{56020367-4FD5-4596-8E10-C5F095CD8DBF}"/>
          </ac:cxnSpMkLst>
        </pc:cxnChg>
      </pc:sldChg>
      <pc:sldChg chg="addSp delSp modSp">
        <pc:chgData name="Samia Zeb (2323633)" userId="S::2323633@student.uwtsd.ac.uk::53ff94b2-b0d6-4403-9ded-ce66fbb5e2fb" providerId="AD" clId="Web-{7271E1C1-350D-111B-2A03-385B351AF48C}" dt="2026-06-19T09:18:34.221" v="2" actId="20577"/>
        <pc:sldMkLst>
          <pc:docMk/>
          <pc:sldMk cId="2249848032" sldId="277"/>
        </pc:sldMkLst>
        <pc:spChg chg="mod">
          <ac:chgData name="Samia Zeb (2323633)" userId="S::2323633@student.uwtsd.ac.uk::53ff94b2-b0d6-4403-9ded-ce66fbb5e2fb" providerId="AD" clId="Web-{7271E1C1-350D-111B-2A03-385B351AF48C}" dt="2026-06-19T09:18:34.221" v="2" actId="20577"/>
          <ac:spMkLst>
            <pc:docMk/>
            <pc:sldMk cId="2249848032" sldId="277"/>
            <ac:spMk id="2" creationId="{E538FA79-115F-6B71-C649-ED20CA64DBA1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26" creationId="{1A3C89F8-0D2F-47FF-B903-151248265F47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28" creationId="{C5CB530E-515E-412C-9DF1-5F8FFBD6F383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30" creationId="{712D4376-A578-4FF1-94FC-245E7A6A489F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32" creationId="{AEA7509D-F04F-40CB-A0B3-EEF16499CC9F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36" creationId="{508BEF50-7B1E-49A4-BC19-5F4F1D755E64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38" creationId="{3FBAD350-5664-4811-A208-657FB882D35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18:09.142" v="0"/>
          <ac:spMkLst>
            <pc:docMk/>
            <pc:sldMk cId="2249848032" sldId="277"/>
            <ac:spMk id="40" creationId="{C39ADB8F-D187-49D7-BDCF-C1B6DC727068}"/>
          </ac:spMkLst>
        </pc:spChg>
      </pc:sldChg>
      <pc:sldChg chg="addSp modSp new mod setBg">
        <pc:chgData name="Samia Zeb (2323633)" userId="S::2323633@student.uwtsd.ac.uk::53ff94b2-b0d6-4403-9ded-ce66fbb5e2fb" providerId="AD" clId="Web-{7271E1C1-350D-111B-2A03-385B351AF48C}" dt="2026-06-19T09:28:42.013" v="70"/>
        <pc:sldMkLst>
          <pc:docMk/>
          <pc:sldMk cId="1892774500" sldId="278"/>
        </pc:sldMkLst>
        <pc:spChg chg="mod">
          <ac:chgData name="Samia Zeb (2323633)" userId="S::2323633@student.uwtsd.ac.uk::53ff94b2-b0d6-4403-9ded-ce66fbb5e2fb" providerId="AD" clId="Web-{7271E1C1-350D-111B-2A03-385B351AF48C}" dt="2026-06-19T09:28:42.013" v="70"/>
          <ac:spMkLst>
            <pc:docMk/>
            <pc:sldMk cId="1892774500" sldId="278"/>
            <ac:spMk id="2" creationId="{4A03F762-8834-8763-D23D-65D8B4FF8C3A}"/>
          </ac:spMkLst>
        </pc:spChg>
        <pc:spChg chg="mod">
          <ac:chgData name="Samia Zeb (2323633)" userId="S::2323633@student.uwtsd.ac.uk::53ff94b2-b0d6-4403-9ded-ce66fbb5e2fb" providerId="AD" clId="Web-{7271E1C1-350D-111B-2A03-385B351AF48C}" dt="2026-06-19T09:28:42.013" v="70"/>
          <ac:spMkLst>
            <pc:docMk/>
            <pc:sldMk cId="1892774500" sldId="278"/>
            <ac:spMk id="3" creationId="{5428EC88-DC40-2905-2F9D-012F46D91AC5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42.013" v="70"/>
          <ac:spMkLst>
            <pc:docMk/>
            <pc:sldMk cId="1892774500" sldId="278"/>
            <ac:spMk id="8" creationId="{70DFC902-7D23-471A-B557-B6B6917D7A0D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42.013" v="70"/>
          <ac:spMkLst>
            <pc:docMk/>
            <pc:sldMk cId="1892774500" sldId="278"/>
            <ac:spMk id="10" creationId="{A55D5633-D557-4DCA-982C-FF36EB7A1C00}"/>
          </ac:spMkLst>
        </pc:spChg>
        <pc:spChg chg="add">
          <ac:chgData name="Samia Zeb (2323633)" userId="S::2323633@student.uwtsd.ac.uk::53ff94b2-b0d6-4403-9ded-ce66fbb5e2fb" providerId="AD" clId="Web-{7271E1C1-350D-111B-2A03-385B351AF48C}" dt="2026-06-19T09:28:42.013" v="70"/>
          <ac:spMkLst>
            <pc:docMk/>
            <pc:sldMk cId="1892774500" sldId="278"/>
            <ac:spMk id="12" creationId="{450D3AD2-FA80-415F-A9CE-54D884561CD7}"/>
          </ac:spMkLst>
        </pc:spChg>
      </pc:sldChg>
    </pc:docChg>
  </pc:docChgLst>
  <pc:docChgLst>
    <pc:chgData name="Samia Zeb (2323633)" userId="S::2323633@student.uwtsd.ac.uk::53ff94b2-b0d6-4403-9ded-ce66fbb5e2fb" providerId="AD" clId="Web-{D8AF85AE-BFEF-31A3-2A96-59186F05D439}"/>
    <pc:docChg chg="addSld delSld modSld">
      <pc:chgData name="Samia Zeb (2323633)" userId="S::2323633@student.uwtsd.ac.uk::53ff94b2-b0d6-4403-9ded-ce66fbb5e2fb" providerId="AD" clId="Web-{D8AF85AE-BFEF-31A3-2A96-59186F05D439}" dt="2026-06-14T19:37:58.900" v="158" actId="20577"/>
      <pc:docMkLst>
        <pc:docMk/>
      </pc:docMkLst>
      <pc:sldChg chg="modSp">
        <pc:chgData name="Samia Zeb (2323633)" userId="S::2323633@student.uwtsd.ac.uk::53ff94b2-b0d6-4403-9ded-ce66fbb5e2fb" providerId="AD" clId="Web-{D8AF85AE-BFEF-31A3-2A96-59186F05D439}" dt="2026-06-14T19:00:34.740" v="5" actId="20577"/>
        <pc:sldMkLst>
          <pc:docMk/>
          <pc:sldMk cId="2920041136" sldId="258"/>
        </pc:sldMkLst>
        <pc:spChg chg="mod">
          <ac:chgData name="Samia Zeb (2323633)" userId="S::2323633@student.uwtsd.ac.uk::53ff94b2-b0d6-4403-9ded-ce66fbb5e2fb" providerId="AD" clId="Web-{D8AF85AE-BFEF-31A3-2A96-59186F05D439}" dt="2026-06-14T19:00:34.740" v="5" actId="20577"/>
          <ac:spMkLst>
            <pc:docMk/>
            <pc:sldMk cId="2920041136" sldId="258"/>
            <ac:spMk id="3" creationId="{BDE6FAE9-945C-21F9-49FA-F28781AE7708}"/>
          </ac:spMkLst>
        </pc:spChg>
      </pc:sldChg>
      <pc:sldChg chg="modSp">
        <pc:chgData name="Samia Zeb (2323633)" userId="S::2323633@student.uwtsd.ac.uk::53ff94b2-b0d6-4403-9ded-ce66fbb5e2fb" providerId="AD" clId="Web-{D8AF85AE-BFEF-31A3-2A96-59186F05D439}" dt="2026-06-14T19:00:48.569" v="11" actId="20577"/>
        <pc:sldMkLst>
          <pc:docMk/>
          <pc:sldMk cId="3441029094" sldId="259"/>
        </pc:sldMkLst>
        <pc:spChg chg="mod">
          <ac:chgData name="Samia Zeb (2323633)" userId="S::2323633@student.uwtsd.ac.uk::53ff94b2-b0d6-4403-9ded-ce66fbb5e2fb" providerId="AD" clId="Web-{D8AF85AE-BFEF-31A3-2A96-59186F05D439}" dt="2026-06-14T19:00:48.569" v="11" actId="20577"/>
          <ac:spMkLst>
            <pc:docMk/>
            <pc:sldMk cId="3441029094" sldId="259"/>
            <ac:spMk id="3" creationId="{E577A790-C44F-FFC5-2EB4-82B12E599259}"/>
          </ac:spMkLst>
        </pc:spChg>
      </pc:sldChg>
      <pc:sldChg chg="modSp">
        <pc:chgData name="Samia Zeb (2323633)" userId="S::2323633@student.uwtsd.ac.uk::53ff94b2-b0d6-4403-9ded-ce66fbb5e2fb" providerId="AD" clId="Web-{D8AF85AE-BFEF-31A3-2A96-59186F05D439}" dt="2026-06-14T19:03:25.862" v="18" actId="20577"/>
        <pc:sldMkLst>
          <pc:docMk/>
          <pc:sldMk cId="404976988" sldId="264"/>
        </pc:sldMkLst>
        <pc:spChg chg="mod">
          <ac:chgData name="Samia Zeb (2323633)" userId="S::2323633@student.uwtsd.ac.uk::53ff94b2-b0d6-4403-9ded-ce66fbb5e2fb" providerId="AD" clId="Web-{D8AF85AE-BFEF-31A3-2A96-59186F05D439}" dt="2026-06-14T19:03:25.862" v="18" actId="20577"/>
          <ac:spMkLst>
            <pc:docMk/>
            <pc:sldMk cId="404976988" sldId="264"/>
            <ac:spMk id="3" creationId="{DE95553B-5805-D4EE-2127-A235C1F54C33}"/>
          </ac:spMkLst>
        </pc:spChg>
      </pc:sldChg>
      <pc:sldChg chg="modSp">
        <pc:chgData name="Samia Zeb (2323633)" userId="S::2323633@student.uwtsd.ac.uk::53ff94b2-b0d6-4403-9ded-ce66fbb5e2fb" providerId="AD" clId="Web-{D8AF85AE-BFEF-31A3-2A96-59186F05D439}" dt="2026-06-14T19:05:35.387" v="28" actId="20577"/>
        <pc:sldMkLst>
          <pc:docMk/>
          <pc:sldMk cId="3142862795" sldId="269"/>
        </pc:sldMkLst>
      </pc:sldChg>
      <pc:sldChg chg="modSp">
        <pc:chgData name="Samia Zeb (2323633)" userId="S::2323633@student.uwtsd.ac.uk::53ff94b2-b0d6-4403-9ded-ce66fbb5e2fb" providerId="AD" clId="Web-{D8AF85AE-BFEF-31A3-2A96-59186F05D439}" dt="2026-06-14T19:05:05.463" v="26" actId="20577"/>
        <pc:sldMkLst>
          <pc:docMk/>
          <pc:sldMk cId="2243253200" sldId="272"/>
        </pc:sldMkLst>
        <pc:spChg chg="mod">
          <ac:chgData name="Samia Zeb (2323633)" userId="S::2323633@student.uwtsd.ac.uk::53ff94b2-b0d6-4403-9ded-ce66fbb5e2fb" providerId="AD" clId="Web-{D8AF85AE-BFEF-31A3-2A96-59186F05D439}" dt="2026-06-14T19:05:05.463" v="26" actId="20577"/>
          <ac:spMkLst>
            <pc:docMk/>
            <pc:sldMk cId="2243253200" sldId="272"/>
            <ac:spMk id="4" creationId="{7FF518C7-B1D7-9DA3-483E-EC40A2E4B23B}"/>
          </ac:spMkLst>
        </pc:spChg>
      </pc:sldChg>
      <pc:sldChg chg="modSp">
        <pc:chgData name="Samia Zeb (2323633)" userId="S::2323633@student.uwtsd.ac.uk::53ff94b2-b0d6-4403-9ded-ce66fbb5e2fb" providerId="AD" clId="Web-{D8AF85AE-BFEF-31A3-2A96-59186F05D439}" dt="2026-06-14T19:09:20.685" v="62" actId="20577"/>
        <pc:sldMkLst>
          <pc:docMk/>
          <pc:sldMk cId="394714343" sldId="274"/>
        </pc:sldMkLst>
        <pc:spChg chg="mod">
          <ac:chgData name="Samia Zeb (2323633)" userId="S::2323633@student.uwtsd.ac.uk::53ff94b2-b0d6-4403-9ded-ce66fbb5e2fb" providerId="AD" clId="Web-{D8AF85AE-BFEF-31A3-2A96-59186F05D439}" dt="2026-06-14T19:09:20.685" v="62" actId="20577"/>
          <ac:spMkLst>
            <pc:docMk/>
            <pc:sldMk cId="394714343" sldId="274"/>
            <ac:spMk id="3" creationId="{BCBC132E-A1C3-1461-661E-B4A613964FCC}"/>
          </ac:spMkLst>
        </pc:spChg>
      </pc:sldChg>
      <pc:sldChg chg="add del replId">
        <pc:chgData name="Samia Zeb (2323633)" userId="S::2323633@student.uwtsd.ac.uk::53ff94b2-b0d6-4403-9ded-ce66fbb5e2fb" providerId="AD" clId="Web-{D8AF85AE-BFEF-31A3-2A96-59186F05D439}" dt="2026-06-14T19:33:11.639" v="113"/>
        <pc:sldMkLst>
          <pc:docMk/>
          <pc:sldMk cId="1482378549" sldId="276"/>
        </pc:sldMkLst>
      </pc:sldChg>
      <pc:sldChg chg="addSp modSp new mod setBg">
        <pc:chgData name="Samia Zeb (2323633)" userId="S::2323633@student.uwtsd.ac.uk::53ff94b2-b0d6-4403-9ded-ce66fbb5e2fb" providerId="AD" clId="Web-{D8AF85AE-BFEF-31A3-2A96-59186F05D439}" dt="2026-06-14T19:37:58.900" v="158" actId="20577"/>
        <pc:sldMkLst>
          <pc:docMk/>
          <pc:sldMk cId="2249848032" sldId="277"/>
        </pc:sldMkLst>
        <pc:spChg chg="mod">
          <ac:chgData name="Samia Zeb (2323633)" userId="S::2323633@student.uwtsd.ac.uk::53ff94b2-b0d6-4403-9ded-ce66fbb5e2fb" providerId="AD" clId="Web-{D8AF85AE-BFEF-31A3-2A96-59186F05D439}" dt="2026-06-14T19:37:58.900" v="158" actId="20577"/>
          <ac:spMkLst>
            <pc:docMk/>
            <pc:sldMk cId="2249848032" sldId="277"/>
            <ac:spMk id="2" creationId="{E538FA79-115F-6B71-C649-ED20CA64DBA1}"/>
          </ac:spMkLst>
        </pc:spChg>
      </pc:sldChg>
    </pc:docChg>
  </pc:docChgLst>
  <pc:docChgLst>
    <pc:chgData name="Samia Zeb (2323633)" userId="S::2323633@student.uwtsd.ac.uk::53ff94b2-b0d6-4403-9ded-ce66fbb5e2fb" providerId="AD" clId="Web-{4511ECB9-D98D-AE2B-DF45-C3D72FA72734}"/>
    <pc:docChg chg="modSld">
      <pc:chgData name="Samia Zeb (2323633)" userId="S::2323633@student.uwtsd.ac.uk::53ff94b2-b0d6-4403-9ded-ce66fbb5e2fb" providerId="AD" clId="Web-{4511ECB9-D98D-AE2B-DF45-C3D72FA72734}" dt="2026-06-25T09:41:17.628" v="124" actId="14100"/>
      <pc:docMkLst>
        <pc:docMk/>
      </pc:docMkLst>
      <pc:sldChg chg="addSp modSp modMedia addAnim">
        <pc:chgData name="Samia Zeb (2323633)" userId="S::2323633@student.uwtsd.ac.uk::53ff94b2-b0d6-4403-9ded-ce66fbb5e2fb" providerId="AD" clId="Web-{4511ECB9-D98D-AE2B-DF45-C3D72FA72734}" dt="2026-06-24T09:33:55.993" v="1" actId="1076"/>
        <pc:sldMkLst>
          <pc:docMk/>
          <pc:sldMk cId="2562497190" sldId="257"/>
        </pc:sldMkLst>
        <pc:picChg chg="add mod">
          <ac:chgData name="Samia Zeb (2323633)" userId="S::2323633@student.uwtsd.ac.uk::53ff94b2-b0d6-4403-9ded-ce66fbb5e2fb" providerId="AD" clId="Web-{4511ECB9-D98D-AE2B-DF45-C3D72FA72734}" dt="2026-06-24T09:33:55.993" v="1" actId="1076"/>
          <ac:picMkLst>
            <pc:docMk/>
            <pc:sldMk cId="2562497190" sldId="257"/>
            <ac:picMk id="5" creationId="{75790623-7C81-F259-90D0-71B5FBF12D3E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35:40.701" v="3" actId="1076"/>
        <pc:sldMkLst>
          <pc:docMk/>
          <pc:sldMk cId="2920041136" sldId="258"/>
        </pc:sldMkLst>
        <pc:picChg chg="add mod">
          <ac:chgData name="Samia Zeb (2323633)" userId="S::2323633@student.uwtsd.ac.uk::53ff94b2-b0d6-4403-9ded-ce66fbb5e2fb" providerId="AD" clId="Web-{4511ECB9-D98D-AE2B-DF45-C3D72FA72734}" dt="2026-06-24T09:35:40.701" v="3" actId="1076"/>
          <ac:picMkLst>
            <pc:docMk/>
            <pc:sldMk cId="2920041136" sldId="258"/>
            <ac:picMk id="4" creationId="{7ED2B42F-A780-8990-2578-6B76379663A3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37:10.597" v="5" actId="1076"/>
        <pc:sldMkLst>
          <pc:docMk/>
          <pc:sldMk cId="3441029094" sldId="259"/>
        </pc:sldMkLst>
        <pc:picChg chg="add mod">
          <ac:chgData name="Samia Zeb (2323633)" userId="S::2323633@student.uwtsd.ac.uk::53ff94b2-b0d6-4403-9ded-ce66fbb5e2fb" providerId="AD" clId="Web-{4511ECB9-D98D-AE2B-DF45-C3D72FA72734}" dt="2026-06-24T09:37:10.597" v="5" actId="1076"/>
          <ac:picMkLst>
            <pc:docMk/>
            <pc:sldMk cId="3441029094" sldId="259"/>
            <ac:picMk id="4" creationId="{CCCF97F7-7039-72AA-B551-B14DF56E29EF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38:32.788" v="7" actId="1076"/>
        <pc:sldMkLst>
          <pc:docMk/>
          <pc:sldMk cId="1700868412" sldId="260"/>
        </pc:sldMkLst>
        <pc:picChg chg="add mod">
          <ac:chgData name="Samia Zeb (2323633)" userId="S::2323633@student.uwtsd.ac.uk::53ff94b2-b0d6-4403-9ded-ce66fbb5e2fb" providerId="AD" clId="Web-{4511ECB9-D98D-AE2B-DF45-C3D72FA72734}" dt="2026-06-24T09:38:32.788" v="7" actId="1076"/>
          <ac:picMkLst>
            <pc:docMk/>
            <pc:sldMk cId="1700868412" sldId="260"/>
            <ac:picMk id="4" creationId="{10912EF7-B653-EE28-F201-9212B43A726F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39:36.868" v="9" actId="1076"/>
        <pc:sldMkLst>
          <pc:docMk/>
          <pc:sldMk cId="3836643262" sldId="261"/>
        </pc:sldMkLst>
        <pc:picChg chg="add mod">
          <ac:chgData name="Samia Zeb (2323633)" userId="S::2323633@student.uwtsd.ac.uk::53ff94b2-b0d6-4403-9ded-ce66fbb5e2fb" providerId="AD" clId="Web-{4511ECB9-D98D-AE2B-DF45-C3D72FA72734}" dt="2026-06-24T09:39:36.868" v="9" actId="1076"/>
          <ac:picMkLst>
            <pc:docMk/>
            <pc:sldMk cId="3836643262" sldId="261"/>
            <ac:picMk id="4" creationId="{20E34404-05F5-2558-B3AD-B14268846A39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40:05.010" v="11" actId="1076"/>
        <pc:sldMkLst>
          <pc:docMk/>
          <pc:sldMk cId="3297763498" sldId="262"/>
        </pc:sldMkLst>
        <pc:picChg chg="add mod">
          <ac:chgData name="Samia Zeb (2323633)" userId="S::2323633@student.uwtsd.ac.uk::53ff94b2-b0d6-4403-9ded-ce66fbb5e2fb" providerId="AD" clId="Web-{4511ECB9-D98D-AE2B-DF45-C3D72FA72734}" dt="2026-06-24T09:40:05.010" v="11" actId="1076"/>
          <ac:picMkLst>
            <pc:docMk/>
            <pc:sldMk cId="3297763498" sldId="262"/>
            <ac:picMk id="4" creationId="{A994FE0D-AC75-4EFB-EE0A-E580928BC6F3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40:31.933" v="13" actId="1076"/>
        <pc:sldMkLst>
          <pc:docMk/>
          <pc:sldMk cId="1260855774" sldId="263"/>
        </pc:sldMkLst>
        <pc:picChg chg="add mod">
          <ac:chgData name="Samia Zeb (2323633)" userId="S::2323633@student.uwtsd.ac.uk::53ff94b2-b0d6-4403-9ded-ce66fbb5e2fb" providerId="AD" clId="Web-{4511ECB9-D98D-AE2B-DF45-C3D72FA72734}" dt="2026-06-24T09:40:31.933" v="13" actId="1076"/>
          <ac:picMkLst>
            <pc:docMk/>
            <pc:sldMk cId="1260855774" sldId="263"/>
            <ac:picMk id="4" creationId="{D0D53ACB-95F1-5E88-78C4-FE3BE3805CD4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41:09.607" v="15" actId="1076"/>
        <pc:sldMkLst>
          <pc:docMk/>
          <pc:sldMk cId="404976988" sldId="264"/>
        </pc:sldMkLst>
        <pc:picChg chg="add mod">
          <ac:chgData name="Samia Zeb (2323633)" userId="S::2323633@student.uwtsd.ac.uk::53ff94b2-b0d6-4403-9ded-ce66fbb5e2fb" providerId="AD" clId="Web-{4511ECB9-D98D-AE2B-DF45-C3D72FA72734}" dt="2026-06-24T09:41:09.607" v="15" actId="1076"/>
          <ac:picMkLst>
            <pc:docMk/>
            <pc:sldMk cId="404976988" sldId="264"/>
            <ac:picMk id="4" creationId="{74683DA3-D987-C822-0ADC-AC8E8CE2942D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41:39.733" v="17" actId="1076"/>
        <pc:sldMkLst>
          <pc:docMk/>
          <pc:sldMk cId="2453301250" sldId="265"/>
        </pc:sldMkLst>
        <pc:picChg chg="add mod">
          <ac:chgData name="Samia Zeb (2323633)" userId="S::2323633@student.uwtsd.ac.uk::53ff94b2-b0d6-4403-9ded-ce66fbb5e2fb" providerId="AD" clId="Web-{4511ECB9-D98D-AE2B-DF45-C3D72FA72734}" dt="2026-06-24T09:41:39.733" v="17" actId="1076"/>
          <ac:picMkLst>
            <pc:docMk/>
            <pc:sldMk cId="2453301250" sldId="265"/>
            <ac:picMk id="5" creationId="{E01FCC50-BC03-35FF-6DEC-C2A8D6C47BBD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4T09:42:04.249" v="19" actId="1076"/>
        <pc:sldMkLst>
          <pc:docMk/>
          <pc:sldMk cId="631079864" sldId="266"/>
        </pc:sldMkLst>
        <pc:picChg chg="add mod">
          <ac:chgData name="Samia Zeb (2323633)" userId="S::2323633@student.uwtsd.ac.uk::53ff94b2-b0d6-4403-9ded-ce66fbb5e2fb" providerId="AD" clId="Web-{4511ECB9-D98D-AE2B-DF45-C3D72FA72734}" dt="2026-06-24T09:42:04.249" v="19" actId="1076"/>
          <ac:picMkLst>
            <pc:docMk/>
            <pc:sldMk cId="631079864" sldId="266"/>
            <ac:picMk id="4" creationId="{9ABF5EE2-BEDD-EFE2-8E6E-FB9530BDE4F5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5T09:26:20.345" v="33" actId="1076"/>
        <pc:sldMkLst>
          <pc:docMk/>
          <pc:sldMk cId="2676549203" sldId="267"/>
        </pc:sldMkLst>
        <pc:spChg chg="mod">
          <ac:chgData name="Samia Zeb (2323633)" userId="S::2323633@student.uwtsd.ac.uk::53ff94b2-b0d6-4403-9ded-ce66fbb5e2fb" providerId="AD" clId="Web-{4511ECB9-D98D-AE2B-DF45-C3D72FA72734}" dt="2026-06-25T09:01:22.273" v="25" actId="14100"/>
          <ac:spMkLst>
            <pc:docMk/>
            <pc:sldMk cId="2676549203" sldId="267"/>
            <ac:spMk id="3" creationId="{F736E26A-F96C-0C07-CE4B-129575557DBB}"/>
          </ac:spMkLst>
        </pc:spChg>
        <pc:picChg chg="mod">
          <ac:chgData name="Samia Zeb (2323633)" userId="S::2323633@student.uwtsd.ac.uk::53ff94b2-b0d6-4403-9ded-ce66fbb5e2fb" providerId="AD" clId="Web-{4511ECB9-D98D-AE2B-DF45-C3D72FA72734}" dt="2026-06-25T09:12:59.813" v="31" actId="14100"/>
          <ac:picMkLst>
            <pc:docMk/>
            <pc:sldMk cId="2676549203" sldId="267"/>
            <ac:picMk id="4" creationId="{4EE24CAC-62BA-FB87-0551-5C2351CFAD08}"/>
          </ac:picMkLst>
        </pc:picChg>
        <pc:picChg chg="add mod">
          <ac:chgData name="Samia Zeb (2323633)" userId="S::2323633@student.uwtsd.ac.uk::53ff94b2-b0d6-4403-9ded-ce66fbb5e2fb" providerId="AD" clId="Web-{4511ECB9-D98D-AE2B-DF45-C3D72FA72734}" dt="2026-06-25T09:26:20.345" v="33" actId="1076"/>
          <ac:picMkLst>
            <pc:docMk/>
            <pc:sldMk cId="2676549203" sldId="267"/>
            <ac:picMk id="5" creationId="{131782F0-0168-6CC9-9E81-E386A90D02B2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5T09:27:05.377" v="35" actId="1076"/>
        <pc:sldMkLst>
          <pc:docMk/>
          <pc:sldMk cId="1939848002" sldId="268"/>
        </pc:sldMkLst>
        <pc:spChg chg="mod">
          <ac:chgData name="Samia Zeb (2323633)" userId="S::2323633@student.uwtsd.ac.uk::53ff94b2-b0d6-4403-9ded-ce66fbb5e2fb" providerId="AD" clId="Web-{4511ECB9-D98D-AE2B-DF45-C3D72FA72734}" dt="2026-06-25T09:06:49.102" v="30" actId="14100"/>
          <ac:spMkLst>
            <pc:docMk/>
            <pc:sldMk cId="1939848002" sldId="268"/>
            <ac:spMk id="3" creationId="{33892EA2-7235-C45F-F251-946A554726CF}"/>
          </ac:spMkLst>
        </pc:spChg>
        <pc:picChg chg="add mod">
          <ac:chgData name="Samia Zeb (2323633)" userId="S::2323633@student.uwtsd.ac.uk::53ff94b2-b0d6-4403-9ded-ce66fbb5e2fb" providerId="AD" clId="Web-{4511ECB9-D98D-AE2B-DF45-C3D72FA72734}" dt="2026-06-25T09:27:05.377" v="35" actId="1076"/>
          <ac:picMkLst>
            <pc:docMk/>
            <pc:sldMk cId="1939848002" sldId="268"/>
            <ac:picMk id="4" creationId="{8FF8444E-1E13-92AC-2DA3-18130724A2F2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5T09:29:13.520" v="41" actId="1076"/>
        <pc:sldMkLst>
          <pc:docMk/>
          <pc:sldMk cId="3142862795" sldId="269"/>
        </pc:sldMkLst>
        <pc:picChg chg="add mod">
          <ac:chgData name="Samia Zeb (2323633)" userId="S::2323633@student.uwtsd.ac.uk::53ff94b2-b0d6-4403-9ded-ce66fbb5e2fb" providerId="AD" clId="Web-{4511ECB9-D98D-AE2B-DF45-C3D72FA72734}" dt="2026-06-25T09:29:13.520" v="41" actId="1076"/>
          <ac:picMkLst>
            <pc:docMk/>
            <pc:sldMk cId="3142862795" sldId="269"/>
            <ac:picMk id="3" creationId="{AF9B17D8-FE32-EF5E-C3E8-756EB13A796F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5T09:29:56.303" v="43" actId="1076"/>
        <pc:sldMkLst>
          <pc:docMk/>
          <pc:sldMk cId="2955401162" sldId="270"/>
        </pc:sldMkLst>
        <pc:picChg chg="add mod">
          <ac:chgData name="Samia Zeb (2323633)" userId="S::2323633@student.uwtsd.ac.uk::53ff94b2-b0d6-4403-9ded-ce66fbb5e2fb" providerId="AD" clId="Web-{4511ECB9-D98D-AE2B-DF45-C3D72FA72734}" dt="2026-06-25T09:29:56.303" v="43" actId="1076"/>
          <ac:picMkLst>
            <pc:docMk/>
            <pc:sldMk cId="2955401162" sldId="270"/>
            <ac:picMk id="5" creationId="{0669822E-6F3E-01BD-8EAF-6674D417444B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5T09:27:43.534" v="37" actId="1076"/>
        <pc:sldMkLst>
          <pc:docMk/>
          <pc:sldMk cId="2243253200" sldId="272"/>
        </pc:sldMkLst>
        <pc:picChg chg="add mod">
          <ac:chgData name="Samia Zeb (2323633)" userId="S::2323633@student.uwtsd.ac.uk::53ff94b2-b0d6-4403-9ded-ce66fbb5e2fb" providerId="AD" clId="Web-{4511ECB9-D98D-AE2B-DF45-C3D72FA72734}" dt="2026-06-25T09:27:43.534" v="37" actId="1076"/>
          <ac:picMkLst>
            <pc:docMk/>
            <pc:sldMk cId="2243253200" sldId="272"/>
            <ac:picMk id="3" creationId="{D2EB1374-7724-1D04-A553-BE42A379C6EC}"/>
          </ac:picMkLst>
        </pc:picChg>
      </pc:sldChg>
      <pc:sldChg chg="addSp modSp modMedia addAnim">
        <pc:chgData name="Samia Zeb (2323633)" userId="S::2323633@student.uwtsd.ac.uk::53ff94b2-b0d6-4403-9ded-ce66fbb5e2fb" providerId="AD" clId="Web-{4511ECB9-D98D-AE2B-DF45-C3D72FA72734}" dt="2026-06-25T09:28:39.754" v="39" actId="1076"/>
        <pc:sldMkLst>
          <pc:docMk/>
          <pc:sldMk cId="1246694930" sldId="273"/>
        </pc:sldMkLst>
        <pc:picChg chg="add mod">
          <ac:chgData name="Samia Zeb (2323633)" userId="S::2323633@student.uwtsd.ac.uk::53ff94b2-b0d6-4403-9ded-ce66fbb5e2fb" providerId="AD" clId="Web-{4511ECB9-D98D-AE2B-DF45-C3D72FA72734}" dt="2026-06-25T09:28:39.754" v="39" actId="1076"/>
          <ac:picMkLst>
            <pc:docMk/>
            <pc:sldMk cId="1246694930" sldId="273"/>
            <ac:picMk id="4" creationId="{0F6273F2-8213-A81B-EA59-E49552549D68}"/>
          </ac:picMkLst>
        </pc:picChg>
      </pc:sldChg>
      <pc:sldChg chg="modSp">
        <pc:chgData name="Samia Zeb (2323633)" userId="S::2323633@student.uwtsd.ac.uk::53ff94b2-b0d6-4403-9ded-ce66fbb5e2fb" providerId="AD" clId="Web-{4511ECB9-D98D-AE2B-DF45-C3D72FA72734}" dt="2026-06-25T09:39:49.375" v="88" actId="20577"/>
        <pc:sldMkLst>
          <pc:docMk/>
          <pc:sldMk cId="394714343" sldId="274"/>
        </pc:sldMkLst>
        <pc:spChg chg="mod">
          <ac:chgData name="Samia Zeb (2323633)" userId="S::2323633@student.uwtsd.ac.uk::53ff94b2-b0d6-4403-9ded-ce66fbb5e2fb" providerId="AD" clId="Web-{4511ECB9-D98D-AE2B-DF45-C3D72FA72734}" dt="2026-06-25T09:39:49.375" v="88" actId="20577"/>
          <ac:spMkLst>
            <pc:docMk/>
            <pc:sldMk cId="394714343" sldId="274"/>
            <ac:spMk id="3" creationId="{BCBC132E-A1C3-1461-661E-B4A613964FCC}"/>
          </ac:spMkLst>
        </pc:spChg>
      </pc:sldChg>
      <pc:sldChg chg="modSp">
        <pc:chgData name="Samia Zeb (2323633)" userId="S::2323633@student.uwtsd.ac.uk::53ff94b2-b0d6-4403-9ded-ce66fbb5e2fb" providerId="AD" clId="Web-{4511ECB9-D98D-AE2B-DF45-C3D72FA72734}" dt="2026-06-25T09:41:17.628" v="124" actId="14100"/>
        <pc:sldMkLst>
          <pc:docMk/>
          <pc:sldMk cId="1892774500" sldId="278"/>
        </pc:sldMkLst>
        <pc:spChg chg="mod">
          <ac:chgData name="Samia Zeb (2323633)" userId="S::2323633@student.uwtsd.ac.uk::53ff94b2-b0d6-4403-9ded-ce66fbb5e2fb" providerId="AD" clId="Web-{4511ECB9-D98D-AE2B-DF45-C3D72FA72734}" dt="2026-06-25T09:41:17.628" v="124" actId="14100"/>
          <ac:spMkLst>
            <pc:docMk/>
            <pc:sldMk cId="1892774500" sldId="278"/>
            <ac:spMk id="3" creationId="{5428EC88-DC40-2905-2F9D-012F46D91AC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5EAC7-F9EE-FD70-D507-5438BA2A70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07089A-1F14-F9F2-F291-05E9A59F85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37BD4-206D-704E-FA7D-8B7D8E4B5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5C9C6-D866-FFE6-A17B-6890085A6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6BCD7-7447-1406-3F59-C0EF2E66E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370382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FA2E4-8583-D5E7-C737-0C10CE6E0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A9319-5DD2-1085-A6D5-8739B5F219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0C070-A388-9FB1-CAE8-4591E084D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59BCF9-CD2C-0102-F974-FAE416D16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614A2-F0BE-95EC-6B0F-445874F34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5828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0D4A1-0B27-4BD5-4C9F-76FEE05EF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58C45D-2CD8-4990-51FA-50B4F40C3D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D66AD9-962D-D167-FA4C-44230FEE0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9C2F0-9966-4A2A-69FE-A085F5DEA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C29DD-C204-E821-FA41-67E6C72B2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734190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2355A-A740-0298-C720-FE458847D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EA8D9-1BB7-37A1-21AD-1933CB7AE9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6DC1AA-179F-668E-B428-3507850F58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85D4FA-6C70-0813-CC34-22059CE00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C09190-C9BE-3684-A838-58ADA98EB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5283B8-B553-0BF6-2E3D-4796F8CD8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155170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A7BAF-E27E-4D99-4F0D-D9018DB2B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CA835A-CF7B-01E4-4FEC-27F8836530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C5B13D-A73D-95B8-07B7-AEA3E2C552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F1038C-0D22-7B20-A04E-1CC2B53DF6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AE0B40-AFD8-D462-CC5E-31AB0FF688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58CE2D-6736-D93F-BF95-5068BEE80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2633ED-0A3D-8D2C-373F-281B71F57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40598E-DFE4-8383-B8FF-71DC58F15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40871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DF2EE-3351-2D2B-5C68-89884E0E0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B09431-068E-9FB6-9275-67AB08AA1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2920DC-7B72-A231-37E1-8B53CC66B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E6421B-887F-69F1-C04E-37A2C60D7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512311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D30FA4-0DC1-9BEB-815A-5AC6C3001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5AE94A-C37C-4794-78BD-D9D2EBF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159316-5170-641C-972D-BEBCE1E0C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670160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DBA55-8F83-7099-04F3-7FFE1D976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F3B2F-05F1-8F50-A2DC-BF348326F0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E7BA05-2229-B430-C5E7-CAB077798C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A9A6F5-DCDE-6A89-97F0-93D6DCBB9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C829D2-836D-811E-DF2D-775A341D4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399045-3935-E307-2976-5695354D2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777634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75E88-4EAA-3BA6-AC4F-3C0E9D205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FFC301-52FA-857E-CAE0-424D255FDC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BB9AC1-CA1B-8FF3-7851-44CAA25D3F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81AC4A-B472-56AF-DF18-340625194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788B5F-9E8F-331A-C68D-AFF4F1772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2203CE-85A8-3BD5-3C71-F2FD3C9BD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364130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CC799-6230-6C9E-EFEB-5520C702C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C70F33-4A27-E928-4A6A-A9DB6C6A8B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38F19-C55C-3B28-1AF0-DFF668D09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BB72B3-038D-C93B-29F0-90977D239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7434B-E57F-E6CD-89A8-362D39D5C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404869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88440D-FF99-3A05-58B1-1B8D2F4DFA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27DD5D-F203-7874-C858-6A30006656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59211-490A-3C7A-DB35-84E1F3101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B75E5D-4689-7F6B-28FA-31BD5A50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CE861-30EA-8B36-E821-EFA16462A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074947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9C9751-6DAE-3097-BB2A-A61EB4FA4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493750-C608-B2A4-F795-2041870AE2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1F2C21-F8D3-253D-3C29-62FEF0952A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DFC0B-3107-2E43-8645-3FEC226775CA}" type="datetimeFigureOut">
              <a:rPr lang="en-PK" smtClean="0"/>
              <a:t>06/25/2026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6A3F01-123A-73BB-0281-BB04691156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3B0906-29FC-B897-6136-495C250EFB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DCA3E-7A6E-9243-BEBE-FF6AAAA5256C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89004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5" Type="http://schemas.openxmlformats.org/officeDocument/2006/relationships/image" Target="../media/image3.png"/><Relationship Id="rId4" Type="http://schemas.openxmlformats.org/officeDocument/2006/relationships/image" Target="../media/image5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p3"/><Relationship Id="rId1" Type="http://schemas.microsoft.com/office/2007/relationships/media" Target="../media/media16.mp3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1998/42/contents" TargetMode="External"/><Relationship Id="rId3" Type="http://schemas.openxmlformats.org/officeDocument/2006/relationships/hyperlink" Target="https://academic.oup.com/gerontologist" TargetMode="External"/><Relationship Id="rId7" Type="http://schemas.openxmlformats.org/officeDocument/2006/relationships/hyperlink" Target="https://www.legislation.gov.uk/ukpga/2010/15/contents" TargetMode="External"/><Relationship Id="rId2" Type="http://schemas.openxmlformats.org/officeDocument/2006/relationships/hyperlink" Target="https://www.ageuk.org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qc.org.uk/" TargetMode="External"/><Relationship Id="rId5" Type="http://schemas.openxmlformats.org/officeDocument/2006/relationships/hyperlink" Target="https://www.legislation.gov.uk/ukpga/2014/23/contents" TargetMode="External"/><Relationship Id="rId4" Type="http://schemas.openxmlformats.org/officeDocument/2006/relationships/hyperlink" Target="https://bmjopen.bmj.com/content/7/4/e013384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health-topics/ageing" TargetMode="External"/><Relationship Id="rId3" Type="http://schemas.openxmlformats.org/officeDocument/2006/relationships/hyperlink" Target="https://www.nice.org.uk/guidance" TargetMode="External"/><Relationship Id="rId7" Type="http://schemas.openxmlformats.org/officeDocument/2006/relationships/hyperlink" Target="https://link.springer.com/article/10.1007/s40520-019-01329-3" TargetMode="External"/><Relationship Id="rId2" Type="http://schemas.openxmlformats.org/officeDocument/2006/relationships/hyperlink" Target="https://www.longtermplan.nhs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" TargetMode="External"/><Relationship Id="rId5" Type="http://schemas.openxmlformats.org/officeDocument/2006/relationships/hyperlink" Target="https://www.health.org.uk/publications/reports/the-marmot-review-10-years-on" TargetMode="External"/><Relationship Id="rId4" Type="http://schemas.openxmlformats.org/officeDocument/2006/relationships/hyperlink" Target="https://www.ons.gov.uk/" TargetMode="External"/><Relationship Id="rId9" Type="http://schemas.openxmlformats.org/officeDocument/2006/relationships/hyperlink" Target="https://www.who.int/initiatives/decade-of-healthy-ageing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38FA79-115F-6B71-C649-ED20CA64D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BSc (Hons) Health and Social Care </a:t>
            </a:r>
            <a:br>
              <a:rPr lang="en-US" sz="3200" kern="1200"/>
            </a:b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Empowering the Older Person</a:t>
            </a:r>
            <a:br>
              <a:rPr lang="en-US" sz="3200" kern="1200"/>
            </a:b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BMHP6027</a:t>
            </a:r>
            <a:br>
              <a:rPr lang="en-US" sz="3200" kern="1200"/>
            </a:b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Kennedy </a:t>
            </a:r>
            <a:r>
              <a:rPr lang="en-US" sz="3200" kern="120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Obohwemu</a:t>
            </a:r>
            <a:br>
              <a:rPr lang="en-US" sz="3200" kern="1200"/>
            </a:b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Component 1: Individual Presentation (PowerPoint with Voice-Over)</a:t>
            </a:r>
            <a:br>
              <a:rPr lang="en-US" sz="3200" kern="1200"/>
            </a:b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Samia Zeb</a:t>
            </a:r>
            <a:br>
              <a:rPr lang="en-US" sz="3200" kern="1200"/>
            </a:b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2323633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28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0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2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8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0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8480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B1C927-EC8A-15E8-422E-D9B62825B5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0E5E2-F134-E155-9A15-7E11DE2E59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1598246"/>
            <a:ext cx="4412419" cy="3626217"/>
          </a:xfrm>
        </p:spPr>
        <p:txBody>
          <a:bodyPr anchor="t">
            <a:normAutofit/>
          </a:bodyPr>
          <a:lstStyle/>
          <a:p>
            <a:pPr marL="857250" indent="-857250" algn="r">
              <a:buFont typeface="Arial" panose="020B0604020202020204" pitchFamily="34" charset="0"/>
              <a:buChar char="•"/>
            </a:pPr>
            <a:r>
              <a:rPr lang="en-PK" sz="3200" b="1">
                <a:solidFill>
                  <a:srgbClr val="FFFFFF"/>
                </a:solidFill>
              </a:rPr>
              <a:t>Evaluating the Care and Support Needs of Older People</a:t>
            </a:r>
            <a:br>
              <a:rPr lang="en-PK" sz="3200" b="1">
                <a:solidFill>
                  <a:srgbClr val="FFFFFF"/>
                </a:solidFill>
              </a:rPr>
            </a:br>
            <a:r>
              <a:rPr lang="en-PK" sz="3200" b="1">
                <a:solidFill>
                  <a:srgbClr val="FFFFFF"/>
                </a:solidFill>
              </a:rPr>
              <a:t>BMHP6027 – Empowering the Older Per</a:t>
            </a:r>
            <a:r>
              <a:rPr lang="en-GB" sz="3200" b="1">
                <a:solidFill>
                  <a:srgbClr val="FFFFFF"/>
                </a:solidFill>
              </a:rPr>
              <a:t>son</a:t>
            </a:r>
            <a:br>
              <a:rPr lang="en-PK" sz="3200">
                <a:solidFill>
                  <a:srgbClr val="FFFFFF"/>
                </a:solidFill>
              </a:rPr>
            </a:br>
            <a:endParaRPr lang="en-PK" sz="32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8D2CD3E-D184-90EF-359B-47155CB436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925" y="2676613"/>
            <a:ext cx="5664133" cy="256302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892B7B61-D701-474B-AE8F-EA238B550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16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82378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38546-E67A-AD41-29FA-66192DA47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27949"/>
            <a:ext cx="10515600" cy="1918637"/>
          </a:xfrm>
        </p:spPr>
        <p:txBody>
          <a:bodyPr/>
          <a:lstStyle/>
          <a:p>
            <a:r>
              <a:rPr lang="en-GB" b="1">
                <a:latin typeface="Arial Nova" panose="020B0504020202020204" pitchFamily="34" charset="0"/>
              </a:rPr>
              <a:t>INTRODUCTION</a:t>
            </a:r>
            <a:endParaRPr lang="en-PK" b="1"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B20FA-E569-B3A3-76CF-B98C2F07C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077" y="1107179"/>
            <a:ext cx="11060723" cy="55033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>
                <a:latin typeface="Arial Nova" panose="020B0504020202020204" pitchFamily="34" charset="0"/>
              </a:rPr>
              <a:t>Aging:</a:t>
            </a:r>
          </a:p>
          <a:p>
            <a:r>
              <a:rPr lang="en-GB" sz="1600" b="0" i="0">
                <a:effectLst/>
                <a:latin typeface="UICTFontTextStyleBody"/>
              </a:rPr>
              <a:t>Aging</a:t>
            </a:r>
            <a:r>
              <a:rPr lang="en-PK" sz="1600" b="0" i="0">
                <a:effectLst/>
                <a:latin typeface="UICTFontTextStyleBody"/>
              </a:rPr>
              <a:t> is a multifaceted process that involves all biological, psychological, and sociological elements.</a:t>
            </a:r>
            <a:endParaRPr lang="en-GB" sz="1600"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From a biological perspective, ageing is considered a natural process affected by genetics and cellular aging.</a:t>
            </a:r>
            <a:endParaRPr lang="en-PK" sz="1600">
              <a:effectLst/>
              <a:latin typeface=".AppleSystemUIFont"/>
            </a:endParaRPr>
          </a:p>
          <a:p>
            <a:r>
              <a:rPr lang="en-PK" sz="2400" b="1" i="0">
                <a:effectLst/>
                <a:latin typeface="Arial Nova" panose="020B0504020202020204" pitchFamily="34" charset="0"/>
              </a:rPr>
              <a:t>Subjects to Be Discussed</a:t>
            </a:r>
            <a:endParaRPr lang="en-GB" sz="2400" b="1" i="0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UICTFontTextStyleBody"/>
              </a:rPr>
              <a:t>Needs assessment of the elderly.</a:t>
            </a:r>
            <a:endParaRPr lang="en-PK" sz="1600">
              <a:effectLst/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Various theories on </a:t>
            </a:r>
            <a:r>
              <a:rPr lang="en-GB" sz="1600" b="0" i="0">
                <a:effectLst/>
                <a:latin typeface="UICTFontTextStyleBody"/>
              </a:rPr>
              <a:t>aging</a:t>
            </a:r>
            <a:r>
              <a:rPr lang="en-PK" sz="1600" b="0" i="0">
                <a:effectLst/>
                <a:latin typeface="UICTFontTextStyleBody"/>
              </a:rPr>
              <a:t>.</a:t>
            </a:r>
            <a:endParaRPr lang="en-PK" sz="1600">
              <a:effectLst/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 Relevant policies and legislation in the United Kingdom.</a:t>
            </a:r>
            <a:endParaRPr lang="en-PK" sz="1600">
              <a:effectLst/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Critique of existing practices.</a:t>
            </a:r>
            <a:endParaRPr lang="en-GB" sz="1600"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Technological innovations in gerontological care.</a:t>
            </a:r>
            <a:endParaRPr lang="en-PK" sz="1600">
              <a:effectLst/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Examples and recommendations</a:t>
            </a:r>
            <a:endParaRPr lang="en-PK" sz="1600">
              <a:effectLst/>
              <a:latin typeface=".AppleSystemUIFont"/>
            </a:endParaRPr>
          </a:p>
          <a:p>
            <a:br>
              <a:rPr lang="en-PK" sz="1600" dirty="0">
                <a:effectLst/>
                <a:latin typeface=".AppleSystemUIFont"/>
              </a:rPr>
            </a:br>
            <a:r>
              <a:rPr lang="en-PK" sz="2400" b="1" i="0">
                <a:effectLst/>
                <a:latin typeface="Arial Nova"/>
              </a:rPr>
              <a:t>Importance of Addressing the Subject</a:t>
            </a:r>
            <a:endParaRPr lang="en-PK" sz="2400" b="1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UICTFontTextStyleBody"/>
              </a:rPr>
              <a:t>An increasing number of elderly patients in the United Kingdom.</a:t>
            </a:r>
            <a:endParaRPr lang="en-PK" sz="1600">
              <a:effectLst/>
              <a:latin typeface=".AppleSystemUIFont"/>
            </a:endParaRPr>
          </a:p>
          <a:p>
            <a:r>
              <a:rPr lang="en-PK" sz="1600" b="0" i="0">
                <a:effectLst/>
                <a:latin typeface="UICTFontTextStyleBody"/>
              </a:rPr>
              <a:t>Promoting autonomy is one of the main objectives of modern health care.</a:t>
            </a:r>
            <a:endParaRPr lang="en-PK" sz="1600">
              <a:effectLst/>
              <a:latin typeface=".AppleSystemUIFont"/>
            </a:endParaRPr>
          </a:p>
          <a:p>
            <a:r>
              <a:rPr lang="en-PK" sz="1600">
                <a:latin typeface="UICTFontTextStyleBody"/>
              </a:rPr>
              <a:t>(Care Act 2014)</a:t>
            </a:r>
            <a:endParaRPr lang="en-PK" sz="1600" dirty="0">
              <a:effectLst/>
              <a:latin typeface="UICTFontTextStyleBody"/>
            </a:endParaRPr>
          </a:p>
          <a:p>
            <a:endParaRPr lang="en-PK" sz="2200" b="1">
              <a:latin typeface="Arial Nova" panose="020B0504020202020204" pitchFamily="34" charset="0"/>
              <a:cs typeface="Arial" panose="020B0604020202020204" pitchFamily="34" charset="0"/>
            </a:endParaRPr>
          </a:p>
          <a:p>
            <a:endParaRPr lang="en-PK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316589-7CF5-B657-F998-6ECA040131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9448" y="2472128"/>
            <a:ext cx="4664352" cy="3278693"/>
          </a:xfrm>
          <a:prstGeom prst="rect">
            <a:avLst/>
          </a:prstGeom>
        </p:spPr>
      </p:pic>
      <p:pic>
        <p:nvPicPr>
          <p:cNvPr id="5" name="slide 1">
            <a:hlinkClick r:id="" action="ppaction://media"/>
            <a:extLst>
              <a:ext uri="{FF2B5EF4-FFF2-40B4-BE49-F238E27FC236}">
                <a16:creationId xmlns:a16="http://schemas.microsoft.com/office/drawing/2014/main" id="{75790623-7C81-F259-90D0-71B5FBF12D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58075" y="574176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497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BE0CA-7E9C-98B9-165B-796403820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PK" sz="5600" b="1">
                <a:solidFill>
                  <a:srgbClr val="FFFFFF"/>
                </a:solidFill>
                <a:latin typeface="Arial Nova" panose="020B0504020202020204" pitchFamily="34" charset="0"/>
              </a:rPr>
              <a:t>The </a:t>
            </a:r>
            <a:r>
              <a:rPr lang="en-GB" sz="5600" b="1">
                <a:solidFill>
                  <a:srgbClr val="FFFFFF"/>
                </a:solidFill>
                <a:latin typeface="Arial Nova" panose="020B0504020202020204" pitchFamily="34" charset="0"/>
              </a:rPr>
              <a:t>Aging</a:t>
            </a:r>
            <a:r>
              <a:rPr lang="en-PK" sz="5600" b="1">
                <a:solidFill>
                  <a:srgbClr val="FFFFFF"/>
                </a:solidFill>
                <a:latin typeface="Arial Nova" panose="020B0504020202020204" pitchFamily="34" charset="0"/>
              </a:rPr>
              <a:t> Population</a:t>
            </a:r>
            <a:br>
              <a:rPr lang="en-PK" sz="56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5600" b="1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6FAE9-945C-21F9-49FA-F28781AE7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Aging Population in the UK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Higher life expectancy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More people above 65 years old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Growing need for health care and social services.</a:t>
            </a:r>
          </a:p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Main Aspects of Services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Physical aspect 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Psychological aspect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Social aspect.</a:t>
            </a:r>
          </a:p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Important Note:</a:t>
            </a:r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 Aging population offers both opportunities and obstacles.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pPr marL="0" indent="0">
              <a:buNone/>
            </a:pPr>
            <a:r>
              <a:rPr lang="en-PK" sz="2000">
                <a:solidFill>
                  <a:schemeClr val="tx1">
                    <a:alpha val="80000"/>
                  </a:schemeClr>
                </a:solidFill>
                <a:latin typeface="Arial Nova"/>
              </a:rPr>
              <a:t> ONS (2024) </a:t>
            </a:r>
          </a:p>
          <a:p>
            <a:endParaRPr lang="en-PK" sz="200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2">
            <a:hlinkClick r:id="" action="ppaction://media"/>
            <a:extLst>
              <a:ext uri="{FF2B5EF4-FFF2-40B4-BE49-F238E27FC236}">
                <a16:creationId xmlns:a16="http://schemas.microsoft.com/office/drawing/2014/main" id="{7ED2B42F-A780-8990-2578-6B76379663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62018" y="523376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041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94152-2C34-CC17-BCB5-DA879066D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PK" sz="3700" b="1" i="0">
                <a:solidFill>
                  <a:srgbClr val="FFFFFF"/>
                </a:solidFill>
                <a:effectLst/>
                <a:latin typeface="Arial Nova" panose="020B0504020202020204" pitchFamily="34" charset="0"/>
              </a:rPr>
              <a:t>Theoretical Perspectives on Aging</a:t>
            </a:r>
            <a:br>
              <a:rPr lang="en-PK" sz="3700" b="1">
                <a:solidFill>
                  <a:srgbClr val="FFFFFF"/>
                </a:solidFill>
                <a:effectLst/>
                <a:latin typeface="Arial Nova" panose="020B0504020202020204" pitchFamily="34" charset="0"/>
              </a:rPr>
            </a:br>
            <a:endParaRPr lang="en-PK" sz="3700" b="1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7A790-C44F-FFC5-2EB4-82B12E599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PK" sz="2000" b="1" i="0">
                <a:effectLst/>
                <a:latin typeface="Arial Nova" panose="020B0504020202020204" pitchFamily="34" charset="0"/>
              </a:rPr>
              <a:t>Activity Theory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An active lifestyle results in good health and satisfaction.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effectLst/>
                <a:latin typeface="Arial Nova" panose="020B0504020202020204" pitchFamily="34" charset="0"/>
              </a:rPr>
              <a:t>Disengagement Theory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Disengagement from the social system is seen as a normal process of aging.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effectLst/>
                <a:latin typeface="Arial Nova" panose="020B0504020202020204" pitchFamily="34" charset="0"/>
              </a:rPr>
              <a:t>Continuity Theory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/>
              </a:rPr>
              <a:t>Older people continue to maintain the same lifestyle that they used earlier.</a:t>
            </a:r>
            <a:endParaRPr lang="en-PK" sz="2000">
              <a:effectLst/>
              <a:latin typeface="Arial Nova"/>
            </a:endParaRPr>
          </a:p>
          <a:p>
            <a:r>
              <a:rPr lang="en-PK" sz="2000" b="1" i="0">
                <a:effectLst/>
                <a:latin typeface="Arial Nova" panose="020B0504020202020204" pitchFamily="34" charset="0"/>
              </a:rPr>
              <a:t>Assessment of the Theories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Both Activity Theory and Continuity Theory promote independence.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Disengagement Theory is not acknowledged since it promotes dependency on older adults.</a:t>
            </a:r>
            <a:endParaRPr lang="en-GB" sz="2000" b="0" i="0">
              <a:effectLst/>
              <a:latin typeface="Arial Nova" panose="020B0504020202020204" pitchFamily="34" charset="0"/>
            </a:endParaRPr>
          </a:p>
          <a:p>
            <a:endParaRPr lang="en-GB" sz="2000">
              <a:latin typeface="Arial Nova" panose="020B0504020202020204" pitchFamily="34" charset="0"/>
            </a:endParaRPr>
          </a:p>
          <a:p>
            <a:pPr marL="0" indent="0">
              <a:buNone/>
            </a:pPr>
            <a:r>
              <a:rPr lang="en-PK" sz="2000">
                <a:latin typeface="Arial Nova"/>
              </a:rPr>
              <a:t> Havighurst (1961); Atchley (1989) </a:t>
            </a:r>
          </a:p>
          <a:p>
            <a:endParaRPr lang="en-GB" sz="2000">
              <a:latin typeface="Arial Nova" panose="020B0504020202020204" pitchFamily="34" charset="0"/>
            </a:endParaRPr>
          </a:p>
        </p:txBody>
      </p:sp>
      <p:pic>
        <p:nvPicPr>
          <p:cNvPr id="4" name="slide3">
            <a:hlinkClick r:id="" action="ppaction://media"/>
            <a:extLst>
              <a:ext uri="{FF2B5EF4-FFF2-40B4-BE49-F238E27FC236}">
                <a16:creationId xmlns:a16="http://schemas.microsoft.com/office/drawing/2014/main" id="{CCCF97F7-7039-72AA-B551-B14DF56E29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11104" y="54442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02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A7C12-A49B-7687-BBEA-93C58DB3A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PK" b="1">
                <a:solidFill>
                  <a:srgbClr val="FFFFFF"/>
                </a:solidFill>
                <a:latin typeface="Arial Nova" panose="020B0504020202020204" pitchFamily="34" charset="0"/>
              </a:rPr>
              <a:t>Policy and Legislation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D7793-7909-9CC4-3898-819155DD47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800" b="1">
                <a:latin typeface="Arial Nova" panose="020B0504020202020204" pitchFamily="34" charset="0"/>
              </a:rPr>
              <a:t>Policies</a:t>
            </a: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Care Act 2014</a:t>
            </a:r>
            <a:endParaRPr lang="en-PK" sz="1800">
              <a:effectLst/>
              <a:latin typeface="Arial Nova" panose="020B0504020202020204" pitchFamily="34" charset="0"/>
            </a:endParaRP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Equality Act 2010</a:t>
            </a:r>
            <a:endParaRPr lang="en-PK" sz="1800">
              <a:effectLst/>
              <a:latin typeface="Arial Nova" panose="020B0504020202020204" pitchFamily="34" charset="0"/>
            </a:endParaRP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Human Rights Act 1998</a:t>
            </a:r>
            <a:endParaRPr lang="en-PK" sz="1800">
              <a:effectLst/>
              <a:latin typeface="Arial Nova" panose="020B0504020202020204" pitchFamily="34" charset="0"/>
            </a:endParaRP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NHS Long Term Plan</a:t>
            </a:r>
            <a:endParaRPr lang="en-PK" sz="1800">
              <a:effectLst/>
              <a:latin typeface="Arial Nova" panose="020B0504020202020204" pitchFamily="34" charset="0"/>
            </a:endParaRPr>
          </a:p>
          <a:p>
            <a:r>
              <a:rPr lang="en-PK" sz="1800" b="1" i="0">
                <a:effectLst/>
                <a:latin typeface="UICTFontTextStyleBody"/>
              </a:rPr>
              <a:t>Impact on Care Delivery</a:t>
            </a:r>
            <a:endParaRPr lang="en-PK" sz="1800" b="1">
              <a:effectLst/>
              <a:latin typeface=".AppleSystemUIFont"/>
            </a:endParaRP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Concerns itself with well-being, dignity, and independence of the elderly.</a:t>
            </a:r>
            <a:endParaRPr lang="en-PK" sz="1800">
              <a:effectLst/>
              <a:latin typeface="Arial Nova" panose="020B0504020202020204" pitchFamily="34" charset="0"/>
            </a:endParaRP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Provides an integrated and </a:t>
            </a:r>
            <a:r>
              <a:rPr lang="en-GB" sz="1800" b="0" i="0">
                <a:effectLst/>
                <a:latin typeface="Arial Nova" panose="020B0504020202020204" pitchFamily="34" charset="0"/>
              </a:rPr>
              <a:t>personalised </a:t>
            </a:r>
            <a:r>
              <a:rPr lang="en-PK" sz="1800" b="0" i="0">
                <a:effectLst/>
                <a:latin typeface="Arial Nova" panose="020B0504020202020204" pitchFamily="34" charset="0"/>
              </a:rPr>
              <a:t>care system.</a:t>
            </a:r>
            <a:endParaRPr lang="en-GB" sz="1800" b="0" i="0">
              <a:effectLst/>
              <a:latin typeface="Arial Nova" panose="020B0504020202020204" pitchFamily="34" charset="0"/>
            </a:endParaRPr>
          </a:p>
          <a:p>
            <a:r>
              <a:rPr lang="en-PK" sz="1800" b="1" i="0">
                <a:effectLst/>
                <a:latin typeface="Arial Nova" panose="020B0504020202020204" pitchFamily="34" charset="0"/>
              </a:rPr>
              <a:t>Critical Analysis</a:t>
            </a:r>
            <a:endParaRPr lang="en-PK" sz="1800" b="1">
              <a:effectLst/>
              <a:latin typeface="Arial Nova" panose="020B0504020202020204" pitchFamily="34" charset="0"/>
            </a:endParaRPr>
          </a:p>
          <a:p>
            <a:r>
              <a:rPr lang="en-PK" sz="1800" b="0" i="0">
                <a:effectLst/>
                <a:latin typeface="Arial Nova" panose="020B0504020202020204" pitchFamily="34" charset="0"/>
              </a:rPr>
              <a:t>Excellent policies but their execution relies on the staffing and funding issues.</a:t>
            </a:r>
            <a:endParaRPr lang="en-GB" sz="1800" b="0" i="0">
              <a:effectLst/>
              <a:latin typeface="Arial Nova" panose="020B0504020202020204" pitchFamily="34" charset="0"/>
            </a:endParaRPr>
          </a:p>
          <a:p>
            <a:endParaRPr lang="en-GB" sz="1800" b="0" i="0">
              <a:effectLst/>
              <a:latin typeface="Arial Nova" panose="020B0504020202020204" pitchFamily="34" charset="0"/>
            </a:endParaRPr>
          </a:p>
          <a:p>
            <a:endParaRPr lang="en-GB" sz="1800" b="0" i="0">
              <a:effectLst/>
              <a:latin typeface="Arial Nova" panose="020B0504020202020204" pitchFamily="34" charset="0"/>
            </a:endParaRPr>
          </a:p>
          <a:p>
            <a:r>
              <a:rPr lang="en-PK" sz="1800" i="1">
                <a:latin typeface="Arial Nova" panose="020B0504020202020204" pitchFamily="34" charset="0"/>
              </a:rPr>
              <a:t>(Care Act, 2014; NHS England, 2019)</a:t>
            </a:r>
            <a:endParaRPr lang="en-PK" sz="1800">
              <a:latin typeface="Arial Nova" panose="020B0504020202020204" pitchFamily="34" charset="0"/>
            </a:endParaRPr>
          </a:p>
          <a:p>
            <a:endParaRPr lang="en-PK" sz="1800">
              <a:effectLst/>
              <a:latin typeface="Arial Nova" panose="020B0504020202020204" pitchFamily="34" charset="0"/>
            </a:endParaRPr>
          </a:p>
          <a:p>
            <a:endParaRPr lang="en-PK" sz="1800">
              <a:effectLst/>
              <a:latin typeface="Arial Nova" panose="020B0504020202020204" pitchFamily="34" charset="0"/>
            </a:endParaRPr>
          </a:p>
        </p:txBody>
      </p:sp>
      <p:pic>
        <p:nvPicPr>
          <p:cNvPr id="4" name="slode4">
            <a:hlinkClick r:id="" action="ppaction://media"/>
            <a:extLst>
              <a:ext uri="{FF2B5EF4-FFF2-40B4-BE49-F238E27FC236}">
                <a16:creationId xmlns:a16="http://schemas.microsoft.com/office/drawing/2014/main" id="{10912EF7-B653-EE28-F201-9212B43A72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65961" y="52482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868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9D1ABC-A677-F58C-2487-90FFD2A8E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PK" sz="7400" b="1">
                <a:solidFill>
                  <a:srgbClr val="FFFFFF"/>
                </a:solidFill>
                <a:latin typeface="Arial Nova" panose="020B0504020202020204" pitchFamily="34" charset="0"/>
              </a:rPr>
              <a:t>Care and Support Needs </a:t>
            </a:r>
            <a:br>
              <a:rPr lang="en-PK" sz="74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7400" b="1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4689B-7C7E-B819-963E-157DDA1F4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Physical Requirements</a:t>
            </a:r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Managing disease.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Mobility support.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Protection from falling.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Psychological and Emotional Needs</a:t>
            </a:r>
            <a:endParaRPr lang="en-GB" sz="2000" b="1" i="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Promoting psychological well-being.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Treating dementia.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Social Requirements</a:t>
            </a:r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Combating isolation.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Maintaining social contact.</a:t>
            </a:r>
            <a:endParaRPr lang="en-GB" sz="2000" b="0" i="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An Important Point</a:t>
            </a:r>
            <a:r>
              <a:rPr lang="en-GB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: </a:t>
            </a:r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Adequate care necessitates an interdisciplinary and person-centered strategy.</a:t>
            </a:r>
            <a:endParaRPr lang="en-GB" sz="2000" b="0" i="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i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(WHO, 2022; Age UK, 2024)</a:t>
            </a:r>
            <a:endParaRPr lang="en-PK" sz="200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endParaRPr lang="en-GB" sz="2000" b="0" i="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5">
            <a:hlinkClick r:id="" action="ppaction://media"/>
            <a:extLst>
              <a:ext uri="{FF2B5EF4-FFF2-40B4-BE49-F238E27FC236}">
                <a16:creationId xmlns:a16="http://schemas.microsoft.com/office/drawing/2014/main" id="{20E34404-05F5-2558-B3AD-B14268846A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4532" y="56183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643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095423-6DB1-AECE-C512-AA355C2CC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PK" sz="4800" b="1">
                <a:solidFill>
                  <a:srgbClr val="FFFFFF"/>
                </a:solidFill>
                <a:latin typeface="Arial Nova" panose="020B0504020202020204" pitchFamily="34" charset="0"/>
              </a:rPr>
              <a:t>Domiciliary Care </a:t>
            </a:r>
            <a:br>
              <a:rPr lang="en-PK" sz="48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4800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D7A03-311D-5A08-F6FE-EDA179041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Advantages</a:t>
            </a:r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Facilitates aging in place.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Fosters independence and familiarity.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Allows for individualised care.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Disadvantages</a:t>
            </a:r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Staffing issues.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Time limitations on visits.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Inconsistent quality of care provided.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Critical Assessment</a:t>
            </a:r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Domiciliary care fits within Continuity Theory but varies widely among regions.</a:t>
            </a:r>
            <a:endParaRPr lang="en-GB" sz="2000" b="0" i="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r>
              <a:rPr lang="en-PK" sz="2000" b="1" i="1">
                <a:solidFill>
                  <a:schemeClr val="tx1">
                    <a:alpha val="80000"/>
                  </a:schemeClr>
                </a:solidFill>
                <a:latin typeface="Arial Nova" panose="020B0504020202020204" pitchFamily="34" charset="0"/>
              </a:rPr>
              <a:t>(Age UK, 2024; NICE, 2023)</a:t>
            </a:r>
            <a:endParaRPr lang="en-PK" sz="2000" b="1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endParaRPr lang="en-PK" sz="2000" b="1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endParaRPr lang="en-PK" sz="2000" b="1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6">
            <a:hlinkClick r:id="" action="ppaction://media"/>
            <a:extLst>
              <a:ext uri="{FF2B5EF4-FFF2-40B4-BE49-F238E27FC236}">
                <a16:creationId xmlns:a16="http://schemas.microsoft.com/office/drawing/2014/main" id="{A994FE0D-AC75-4EFB-EE0A-E580928BC6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34361" y="56256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76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8FD0AF-741A-36F9-F796-F02CD90A2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PK" sz="4000" b="1">
                <a:solidFill>
                  <a:srgbClr val="FFFFFF"/>
                </a:solidFill>
                <a:latin typeface="Arial Nova" panose="020B0504020202020204" pitchFamily="34" charset="0"/>
              </a:rPr>
              <a:t>Residential Care </a:t>
            </a:r>
            <a:br>
              <a:rPr lang="en-PK" sz="40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4000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72E33-9650-6489-3795-59AEF6891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PK" sz="2000" b="1" i="0">
                <a:effectLst/>
                <a:latin typeface="Arial Nova" panose="020B0504020202020204" pitchFamily="34" charset="0"/>
              </a:rPr>
              <a:t>Advantages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Offers </a:t>
            </a:r>
            <a:r>
              <a:rPr lang="en-GB" sz="2000" b="0" i="0">
                <a:effectLst/>
                <a:latin typeface="Arial Nova" panose="020B0504020202020204" pitchFamily="34" charset="0"/>
              </a:rPr>
              <a:t>round the cl</a:t>
            </a:r>
            <a:r>
              <a:rPr lang="en-PK" sz="2000" b="0" i="0">
                <a:effectLst/>
                <a:latin typeface="Arial Nova" panose="020B0504020202020204" pitchFamily="34" charset="0"/>
              </a:rPr>
              <a:t>ock care.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Ensures security and monitoring.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Dementia care facilities provided.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effectLst/>
                <a:latin typeface="Arial Nova" panose="020B0504020202020204" pitchFamily="34" charset="0"/>
              </a:rPr>
              <a:t>Disadvantages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Some residents have less freedom.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Financially expensive.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Social isolation is possible.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r>
              <a:rPr lang="en-PK" sz="2000" b="1" i="0">
                <a:effectLst/>
                <a:latin typeface="Arial Nova" panose="020B0504020202020204" pitchFamily="34" charset="0"/>
              </a:rPr>
              <a:t>Critical Appraisal</a:t>
            </a:r>
            <a:endParaRPr lang="en-PK" sz="2000" b="1"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effectLst/>
                <a:latin typeface="Arial Nova" panose="020B0504020202020204" pitchFamily="34" charset="0"/>
              </a:rPr>
              <a:t>While residential care can offer vital support, it might compromise independence.</a:t>
            </a:r>
            <a:endParaRPr lang="en-PK" sz="2000">
              <a:effectLst/>
              <a:latin typeface="Arial Nova" panose="020B0504020202020204" pitchFamily="34" charset="0"/>
            </a:endParaRPr>
          </a:p>
          <a:p>
            <a:endParaRPr lang="en-GB" sz="2000">
              <a:latin typeface="Arial Nova" panose="020B0504020202020204" pitchFamily="34" charset="0"/>
            </a:endParaRPr>
          </a:p>
          <a:p>
            <a:r>
              <a:rPr lang="en-PK" sz="2000" i="1">
                <a:latin typeface="Arial Nova" panose="020B0504020202020204" pitchFamily="34" charset="0"/>
              </a:rPr>
              <a:t>(CQC, 2024; NICE, 2023)</a:t>
            </a:r>
            <a:endParaRPr lang="en-PK" sz="2000">
              <a:latin typeface="Arial Nova" panose="020B0504020202020204" pitchFamily="34" charset="0"/>
            </a:endParaRPr>
          </a:p>
          <a:p>
            <a:endParaRPr lang="en-PK" sz="2000">
              <a:latin typeface="Arial Nova" panose="020B0504020202020204" pitchFamily="34" charset="0"/>
            </a:endParaRPr>
          </a:p>
        </p:txBody>
      </p:sp>
      <p:pic>
        <p:nvPicPr>
          <p:cNvPr id="4" name="slide7">
            <a:hlinkClick r:id="" action="ppaction://media"/>
            <a:extLst>
              <a:ext uri="{FF2B5EF4-FFF2-40B4-BE49-F238E27FC236}">
                <a16:creationId xmlns:a16="http://schemas.microsoft.com/office/drawing/2014/main" id="{D0D53ACB-95F1-5E88-78C4-FE3BE3805C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78132" y="52410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85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D1FDF-4300-BAC7-4BB1-E3280B31F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PK" b="1">
                <a:solidFill>
                  <a:srgbClr val="FFFFFF"/>
                </a:solidFill>
                <a:latin typeface="Arial Nova" panose="020B0504020202020204" pitchFamily="34" charset="0"/>
              </a:rPr>
              <a:t>Challenges to Independence</a:t>
            </a:r>
            <a:br>
              <a:rPr lang="en-PK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5553B-5805-D4EE-2127-A235C1F54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Issues Experienced</a:t>
            </a:r>
            <a:endParaRPr lang="en-GB" sz="2000" b="1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Weakness and poor health.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Dementia and deteriorating cognitive functions.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Problems with mobility.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Social isolation.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Financial problems.</a:t>
            </a:r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  <a:p>
            <a:endParaRPr lang="en-GB" sz="2000" b="0" i="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r>
              <a:rPr lang="en-PK" sz="2000" b="1" i="0">
                <a:solidFill>
                  <a:schemeClr val="tx1">
                    <a:alpha val="80000"/>
                  </a:schemeClr>
                </a:solidFill>
                <a:effectLst/>
                <a:latin typeface="Arial Nova" panose="020B0504020202020204" pitchFamily="34" charset="0"/>
              </a:rPr>
              <a:t>Key Consideration</a:t>
            </a:r>
            <a:endParaRPr lang="en-GB" sz="2000" b="1" i="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r>
              <a:rPr lang="en-PK" sz="2000" b="0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Maintaining independence can be affected by both medical and social issues.</a:t>
            </a:r>
            <a:endParaRPr lang="en-GB" sz="2000" b="0" i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pPr marL="0" indent="0">
              <a:buNone/>
            </a:pPr>
            <a:r>
              <a:rPr lang="en-PK" sz="2000">
                <a:solidFill>
                  <a:schemeClr val="tx1">
                    <a:alpha val="80000"/>
                  </a:schemeClr>
                </a:solidFill>
                <a:latin typeface="Arial Nova"/>
              </a:rPr>
              <a:t>  Age UK (2024) </a:t>
            </a:r>
          </a:p>
          <a:p>
            <a:endParaRPr lang="en-PK" sz="20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8">
            <a:hlinkClick r:id="" action="ppaction://media"/>
            <a:extLst>
              <a:ext uri="{FF2B5EF4-FFF2-40B4-BE49-F238E27FC236}">
                <a16:creationId xmlns:a16="http://schemas.microsoft.com/office/drawing/2014/main" id="{74683DA3-D987-C822-0ADC-AC8E8CE294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82075" y="5349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76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AB376-741E-5B62-CE36-044373A22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PK" sz="3400" b="1">
                <a:solidFill>
                  <a:srgbClr val="FFFFFF"/>
                </a:solidFill>
                <a:latin typeface="Arial Nova" panose="020B0504020202020204" pitchFamily="34" charset="0"/>
              </a:rPr>
              <a:t>Technological Innovations </a:t>
            </a:r>
            <a:br>
              <a:rPr lang="en-PK" sz="34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3400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F15D6-4EF8-C20E-9C08-EE6682E5D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1400" b="1">
              <a:latin typeface="Arial Nova"/>
            </a:endParaRPr>
          </a:p>
          <a:p>
            <a:endParaRPr lang="en-PK" sz="1400" b="1">
              <a:latin typeface="Arial Nova"/>
            </a:endParaRPr>
          </a:p>
          <a:p>
            <a:endParaRPr lang="en-PK" sz="1400" b="1">
              <a:latin typeface="Arial Nova"/>
            </a:endParaRPr>
          </a:p>
          <a:p>
            <a:endParaRPr lang="en-PK" sz="1600" b="1">
              <a:latin typeface="Arial Nova"/>
            </a:endParaRPr>
          </a:p>
          <a:p>
            <a:r>
              <a:rPr lang="en-PK" sz="1600" b="1" i="0">
                <a:effectLst/>
                <a:latin typeface="Arial Nova"/>
              </a:rPr>
              <a:t>Examples</a:t>
            </a:r>
            <a:endParaRPr lang="en-PK" sz="1600"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Telemedicine facilities.</a:t>
            </a:r>
            <a:endParaRPr lang="en-PK" sz="1600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Remote patient monitoring.</a:t>
            </a:r>
            <a:endParaRPr lang="en-PK" sz="1600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Smart home facilities.</a:t>
            </a:r>
            <a:endParaRPr lang="en-PK" sz="1600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Pill reminder gadgets.</a:t>
            </a:r>
            <a:endParaRPr lang="en-PK" sz="1600">
              <a:effectLst/>
              <a:latin typeface="Arial Nova"/>
            </a:endParaRPr>
          </a:p>
          <a:p>
            <a:r>
              <a:rPr lang="en-PK" sz="1600" b="1" i="0">
                <a:effectLst/>
                <a:latin typeface="Arial Nova"/>
              </a:rPr>
              <a:t>Advantages</a:t>
            </a:r>
            <a:endParaRPr lang="en-PK" sz="1600" b="1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Enhances safety and self-sufficiency.</a:t>
            </a:r>
            <a:endParaRPr lang="en-PK" sz="1600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Promotes ageing in place.</a:t>
            </a:r>
            <a:endParaRPr lang="en-PK" sz="1600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Facilitates early detection.</a:t>
            </a:r>
            <a:endParaRPr lang="en-PK" sz="1600">
              <a:effectLst/>
              <a:latin typeface="Arial Nova"/>
            </a:endParaRPr>
          </a:p>
          <a:p>
            <a:r>
              <a:rPr lang="en-PK" sz="1600" b="1" i="0">
                <a:effectLst/>
                <a:latin typeface="Arial Nova"/>
              </a:rPr>
              <a:t>Key Point</a:t>
            </a:r>
            <a:endParaRPr lang="en-PK" sz="1600" b="1">
              <a:effectLst/>
              <a:latin typeface="Arial Nova"/>
            </a:endParaRPr>
          </a:p>
          <a:p>
            <a:r>
              <a:rPr lang="en-PK" sz="1600" b="0" i="0">
                <a:effectLst/>
                <a:latin typeface="Arial Nova"/>
              </a:rPr>
              <a:t>Technology plays an increasingly crucial rol</a:t>
            </a:r>
            <a:r>
              <a:rPr lang="en-GB" sz="1600" b="0" i="0">
                <a:effectLst/>
                <a:latin typeface="Arial Nova"/>
              </a:rPr>
              <a:t>e</a:t>
            </a:r>
            <a:r>
              <a:rPr lang="en-PK" sz="1600" b="0" i="0">
                <a:effectLst/>
                <a:latin typeface="Arial Nova"/>
              </a:rPr>
              <a:t> in elderly care today.</a:t>
            </a:r>
            <a:endParaRPr lang="en-GB" sz="1600" b="0" i="0">
              <a:effectLst/>
              <a:latin typeface="Arial Nova"/>
            </a:endParaRPr>
          </a:p>
          <a:p>
            <a:r>
              <a:rPr lang="en-PK" sz="1600" i="1"/>
              <a:t>(NHS England, 2019; WHO, 2022)</a:t>
            </a:r>
            <a:endParaRPr lang="en-PK" sz="1600">
              <a:ea typeface="Calibri"/>
              <a:cs typeface="Calibri"/>
            </a:endParaRPr>
          </a:p>
          <a:p>
            <a:endParaRPr lang="en-GB" sz="1600" b="0" i="0">
              <a:effectLst/>
              <a:latin typeface="Arial Nova" panose="020B0504020202020204" pitchFamily="34" charset="0"/>
            </a:endParaRPr>
          </a:p>
          <a:p>
            <a:endParaRPr lang="en-GB" sz="1600">
              <a:latin typeface="Arial Nova" panose="020B0504020202020204" pitchFamily="34" charset="0"/>
            </a:endParaRPr>
          </a:p>
          <a:p>
            <a:endParaRPr lang="en-GB" sz="1400">
              <a:latin typeface="Arial Nova" panose="020B0504020202020204" pitchFamily="34" charset="0"/>
            </a:endParaRPr>
          </a:p>
          <a:p>
            <a:endParaRPr lang="en-GB" sz="1400">
              <a:latin typeface="Arial Nova" panose="020B0504020202020204" pitchFamily="34" charset="0"/>
            </a:endParaRPr>
          </a:p>
          <a:p>
            <a:endParaRPr lang="en-PK" sz="1400">
              <a:effectLst/>
              <a:latin typeface="Arial Nova" panose="020B0504020202020204" pitchFamily="34" charset="0"/>
            </a:endParaRPr>
          </a:p>
          <a:p>
            <a:endParaRPr lang="en-PK" sz="1400">
              <a:latin typeface="Arial Nova" panose="020B05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9211D1-E762-A675-5DEC-A11C3998BB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45" r="21026"/>
          <a:stretch>
            <a:fillRect/>
          </a:stretch>
        </p:blipFill>
        <p:spPr>
          <a:xfrm>
            <a:off x="8154566" y="473654"/>
            <a:ext cx="3525647" cy="5922571"/>
          </a:xfrm>
          <a:prstGeom prst="rect">
            <a:avLst/>
          </a:prstGeom>
        </p:spPr>
      </p:pic>
      <p:pic>
        <p:nvPicPr>
          <p:cNvPr id="5" name="slide9">
            <a:hlinkClick r:id="" action="ppaction://media"/>
            <a:extLst>
              <a:ext uri="{FF2B5EF4-FFF2-40B4-BE49-F238E27FC236}">
                <a16:creationId xmlns:a16="http://schemas.microsoft.com/office/drawing/2014/main" id="{E01FCC50-BC03-35FF-6DEC-C2A8D6C47B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3732" y="54659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301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77DAF-A6CC-069A-F646-3AEB24DEF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 Nova" panose="020B0504020202020204" pitchFamily="34" charset="0"/>
              </a:rPr>
              <a:t>Critical evaluation of Technology </a:t>
            </a:r>
            <a:endParaRPr lang="en-PK" sz="4000" b="1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DD25C-94AF-46BA-EC85-43E5A9127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r>
              <a:rPr lang="en-PK" sz="1600" b="1" i="0">
                <a:effectLst/>
                <a:latin typeface="Arial Nova" panose="020B0504020202020204" pitchFamily="34" charset="0"/>
              </a:rPr>
              <a:t>Strengths</a:t>
            </a:r>
            <a:endParaRPr lang="en-PK" sz="1600" b="1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Improved health surveillance.</a:t>
            </a:r>
            <a:endParaRPr lang="en-PK" sz="1600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Decreased hospitalisations.</a:t>
            </a:r>
            <a:endParaRPr lang="en-PK" sz="1600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Greater autonomy.</a:t>
            </a:r>
            <a:endParaRPr lang="en-PK" sz="1600">
              <a:effectLst/>
              <a:latin typeface="Arial Nova" panose="020B0504020202020204" pitchFamily="34" charset="0"/>
            </a:endParaRPr>
          </a:p>
          <a:p>
            <a:r>
              <a:rPr lang="en-PK" sz="1600" b="1" i="0">
                <a:effectLst/>
                <a:latin typeface="Arial Nova" panose="020B0504020202020204" pitchFamily="34" charset="0"/>
              </a:rPr>
              <a:t>Weaknesses</a:t>
            </a:r>
            <a:endParaRPr lang="en-PK" sz="1600" b="1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Digital divide.</a:t>
            </a:r>
            <a:endParaRPr lang="en-PK" sz="1600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Issues of privacy and ethics.</a:t>
            </a:r>
            <a:endParaRPr lang="en-PK" sz="1600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Expensive to implement.</a:t>
            </a:r>
            <a:endParaRPr lang="en-PK" sz="1600">
              <a:effectLst/>
              <a:latin typeface="Arial Nova" panose="020B0504020202020204" pitchFamily="34" charset="0"/>
            </a:endParaRPr>
          </a:p>
          <a:p>
            <a:r>
              <a:rPr lang="en-PK" sz="1600" b="1" i="0">
                <a:effectLst/>
                <a:latin typeface="Arial Nova" panose="020B0504020202020204" pitchFamily="34" charset="0"/>
              </a:rPr>
              <a:t>Conclusion</a:t>
            </a:r>
            <a:endParaRPr lang="en-PK" sz="1600" b="1">
              <a:effectLst/>
              <a:latin typeface="Arial Nova" panose="020B0504020202020204" pitchFamily="34" charset="0"/>
            </a:endParaRPr>
          </a:p>
          <a:p>
            <a:r>
              <a:rPr lang="en-PK" sz="1600" b="0" i="0">
                <a:effectLst/>
                <a:latin typeface="Arial Nova" panose="020B0504020202020204" pitchFamily="34" charset="0"/>
              </a:rPr>
              <a:t>Technology can help achieve better care results; however, it cannot be considered a substitute for human interaction.</a:t>
            </a:r>
            <a:endParaRPr lang="en-GB" sz="1600" b="0" i="0">
              <a:effectLst/>
              <a:latin typeface="Arial Nova" panose="020B0504020202020204" pitchFamily="34" charset="0"/>
            </a:endParaRPr>
          </a:p>
          <a:p>
            <a:endParaRPr lang="en-GB" sz="1600">
              <a:latin typeface="Arial Nova" panose="020B0504020202020204" pitchFamily="34" charset="0"/>
            </a:endParaRPr>
          </a:p>
          <a:p>
            <a:r>
              <a:rPr lang="en-PK" sz="1600" i="1"/>
              <a:t>(Peek et al., 2014; NHS England, 2019)</a:t>
            </a:r>
            <a:endParaRPr lang="en-PK" sz="1600"/>
          </a:p>
          <a:p>
            <a:endParaRPr lang="en-PK" sz="1600">
              <a:effectLst/>
              <a:latin typeface="Arial Nova" panose="020B0504020202020204" pitchFamily="34" charset="0"/>
            </a:endParaRPr>
          </a:p>
        </p:txBody>
      </p:sp>
      <p:pic>
        <p:nvPicPr>
          <p:cNvPr id="36" name="Graphic 35" descr="Security Camera Sign">
            <a:extLst>
              <a:ext uri="{FF2B5EF4-FFF2-40B4-BE49-F238E27FC236}">
                <a16:creationId xmlns:a16="http://schemas.microsoft.com/office/drawing/2014/main" id="{76C3DB10-206A-0589-E9DE-3CA80DE35C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09502" y="1627051"/>
            <a:ext cx="3615776" cy="3615776"/>
          </a:xfrm>
          <a:prstGeom prst="rect">
            <a:avLst/>
          </a:prstGeom>
        </p:spPr>
      </p:pic>
      <p:pic>
        <p:nvPicPr>
          <p:cNvPr id="4" name="slide10">
            <a:hlinkClick r:id="" action="ppaction://media"/>
            <a:extLst>
              <a:ext uri="{FF2B5EF4-FFF2-40B4-BE49-F238E27FC236}">
                <a16:creationId xmlns:a16="http://schemas.microsoft.com/office/drawing/2014/main" id="{9ABF5EE2-BEDD-EFE2-8E6E-FB9530BDE4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47618" y="57272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07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CBE5EB-2302-6295-915C-D5A30C0D7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PK" sz="2700" b="1">
                <a:latin typeface="Arial Nova" panose="020B0504020202020204" pitchFamily="34" charset="0"/>
              </a:rPr>
              <a:t>Case Study: Hogeweyk Dementia Village</a:t>
            </a:r>
            <a:br>
              <a:rPr lang="en-PK" sz="2700" b="1">
                <a:latin typeface="Arial Nova" panose="020B0504020202020204" pitchFamily="34" charset="0"/>
              </a:rPr>
            </a:br>
            <a:endParaRPr lang="en-PK" sz="2700">
              <a:latin typeface="Arial Nova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E24CAC-62BA-FB87-0551-5C2351CFAD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1389647"/>
            <a:ext cx="5221625" cy="44270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6E26A-F96C-0C07-CE4B-129575557D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7097" y="2014551"/>
            <a:ext cx="4405693" cy="4341798"/>
          </a:xfrm>
        </p:spPr>
        <p:txBody>
          <a:bodyPr anchor="t">
            <a:normAutofit lnSpcReduction="10000"/>
          </a:bodyPr>
          <a:lstStyle/>
          <a:p>
            <a:r>
              <a:rPr lang="en-PK" sz="1600" b="1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Introduction</a:t>
            </a:r>
            <a:endParaRPr lang="en-US" sz="1600" b="1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0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A dementia-friendly community located in The Netherlands.</a:t>
            </a:r>
            <a:endParaRPr lang="en-PK" sz="1600" dirty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0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Patients reside in an environment where normality is restored.</a:t>
            </a:r>
            <a:endParaRPr lang="en-PK" sz="1600" dirty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1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Results</a:t>
            </a:r>
            <a:endParaRPr lang="en-PK" sz="1600" b="1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0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 Well-being enhanced.</a:t>
            </a:r>
            <a:endParaRPr lang="en-PK" sz="1600" dirty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0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Autonomy increased.</a:t>
            </a:r>
            <a:endParaRPr lang="en-PK" sz="1600" dirty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0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Quality of life improved.</a:t>
            </a:r>
            <a:endParaRPr lang="en-PK" sz="1600" dirty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1" i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Critical Appraisal</a:t>
            </a:r>
            <a:endParaRPr lang="en-PK" sz="1600" b="1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r>
              <a:rPr lang="en-PK" sz="1600" b="0" i="0" dirty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Focuses on person-</a:t>
            </a:r>
            <a:r>
              <a:rPr lang="en-PK" sz="1600" b="0" i="0" dirty="0" err="1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centered</a:t>
            </a:r>
            <a:r>
              <a:rPr lang="en-PK" sz="1600" b="0" i="0" dirty="0">
                <a:solidFill>
                  <a:schemeClr val="tx1">
                    <a:alpha val="80000"/>
                  </a:schemeClr>
                </a:solidFill>
                <a:effectLst/>
                <a:latin typeface="Arial Nova"/>
              </a:rPr>
              <a:t> care, but at great cost.</a:t>
            </a:r>
            <a:endParaRPr lang="en-GB" sz="1600" b="0" i="0">
              <a:solidFill>
                <a:schemeClr val="tx1">
                  <a:alpha val="80000"/>
                </a:schemeClr>
              </a:solidFill>
              <a:effectLst/>
              <a:latin typeface="Arial Nova"/>
            </a:endParaRPr>
          </a:p>
          <a:p>
            <a:endParaRPr lang="en-GB" sz="1300">
              <a:solidFill>
                <a:schemeClr val="tx1">
                  <a:alpha val="80000"/>
                </a:schemeClr>
              </a:solidFill>
              <a:latin typeface="Arial Nova" panose="020B0504020202020204" pitchFamily="34" charset="0"/>
            </a:endParaRPr>
          </a:p>
          <a:p>
            <a:r>
              <a:rPr lang="en-PK" sz="1300" i="1">
                <a:solidFill>
                  <a:schemeClr val="tx1">
                    <a:alpha val="80000"/>
                  </a:schemeClr>
                </a:solidFill>
              </a:rPr>
              <a:t>(Verbeek et al., 2020)</a:t>
            </a:r>
            <a:endParaRPr lang="en-PK" sz="1300">
              <a:solidFill>
                <a:schemeClr val="tx1">
                  <a:alpha val="80000"/>
                </a:schemeClr>
              </a:solidFill>
            </a:endParaRPr>
          </a:p>
          <a:p>
            <a:endParaRPr lang="en-PK" sz="1300">
              <a:solidFill>
                <a:schemeClr val="tx1">
                  <a:alpha val="80000"/>
                </a:schemeClr>
              </a:solidFill>
              <a:effectLst/>
              <a:latin typeface="Arial Nova" panose="020B05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slide1">
            <a:hlinkClick r:id="" action="ppaction://media"/>
            <a:extLst>
              <a:ext uri="{FF2B5EF4-FFF2-40B4-BE49-F238E27FC236}">
                <a16:creationId xmlns:a16="http://schemas.microsoft.com/office/drawing/2014/main" id="{131782F0-0168-6CC9-9E81-E386A90D02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11961" y="56183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549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BC31BD-DDA8-A4AE-815B-2FCD4C9EE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PK" sz="4000" b="1">
                <a:solidFill>
                  <a:srgbClr val="FFFFFF"/>
                </a:solidFill>
                <a:latin typeface="Arial Nova" panose="020B0504020202020204" pitchFamily="34" charset="0"/>
              </a:rPr>
              <a:t>Case Study: Social Prescribing</a:t>
            </a:r>
            <a:br>
              <a:rPr lang="en-PK" sz="40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4000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92EA2-7235-C45F-F251-946A55472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504337"/>
            <a:ext cx="3025303" cy="5952447"/>
          </a:xfrm>
        </p:spPr>
        <p:txBody>
          <a:bodyPr anchor="ctr">
            <a:normAutofit/>
          </a:bodyPr>
          <a:lstStyle/>
          <a:p>
            <a:r>
              <a:rPr lang="en-PK" sz="1700" b="1" i="0">
                <a:effectLst/>
                <a:latin typeface="Arial Nova" panose="020B0504020202020204" pitchFamily="34" charset="0"/>
              </a:rPr>
              <a:t>Introduction</a:t>
            </a:r>
            <a:endParaRPr lang="en-PK" sz="1700" b="1">
              <a:effectLst/>
              <a:latin typeface="Arial Nova" panose="020B0504020202020204" pitchFamily="34" charset="0"/>
            </a:endParaRPr>
          </a:p>
          <a:p>
            <a:r>
              <a:rPr lang="en-PK" sz="1700" b="0" i="0">
                <a:effectLst/>
                <a:latin typeface="Arial Nova" panose="020B0504020202020204" pitchFamily="34" charset="0"/>
              </a:rPr>
              <a:t>Links elderly people with local events and services.</a:t>
            </a:r>
            <a:endParaRPr lang="en-PK" sz="1700">
              <a:effectLst/>
              <a:latin typeface="Arial Nova" panose="020B0504020202020204" pitchFamily="34" charset="0"/>
            </a:endParaRPr>
          </a:p>
          <a:p>
            <a:r>
              <a:rPr lang="en-PK" sz="1700" b="1" i="0">
                <a:effectLst/>
                <a:latin typeface="Arial Nova" panose="020B0504020202020204" pitchFamily="34" charset="0"/>
              </a:rPr>
              <a:t>Advantages</a:t>
            </a:r>
            <a:endParaRPr lang="en-PK" sz="1700" b="1">
              <a:effectLst/>
              <a:latin typeface="Arial Nova" panose="020B0504020202020204" pitchFamily="34" charset="0"/>
            </a:endParaRPr>
          </a:p>
          <a:p>
            <a:r>
              <a:rPr lang="en-PK" sz="1700" b="0" i="0">
                <a:effectLst/>
                <a:latin typeface="Arial Nova" panose="020B0504020202020204" pitchFamily="34" charset="0"/>
              </a:rPr>
              <a:t>Helps to avoid loneliness.</a:t>
            </a:r>
            <a:endParaRPr lang="en-PK" sz="1700">
              <a:effectLst/>
              <a:latin typeface="Arial Nova" panose="020B0504020202020204" pitchFamily="34" charset="0"/>
            </a:endParaRPr>
          </a:p>
          <a:p>
            <a:r>
              <a:rPr lang="en-PK" sz="1700" b="0" i="0">
                <a:effectLst/>
                <a:latin typeface="Arial Nova" panose="020B0504020202020204" pitchFamily="34" charset="0"/>
              </a:rPr>
              <a:t>Increases social interaction.</a:t>
            </a:r>
            <a:endParaRPr lang="en-PK" sz="1700">
              <a:effectLst/>
              <a:latin typeface="Arial Nova" panose="020B0504020202020204" pitchFamily="34" charset="0"/>
            </a:endParaRPr>
          </a:p>
          <a:p>
            <a:r>
              <a:rPr lang="en-PK" sz="1700" b="0" i="0">
                <a:effectLst/>
                <a:latin typeface="Arial Nova" panose="020B0504020202020204" pitchFamily="34" charset="0"/>
              </a:rPr>
              <a:t>Enhances mental wellbeing.</a:t>
            </a:r>
            <a:endParaRPr lang="en-PK" sz="1700">
              <a:effectLst/>
              <a:latin typeface="Arial Nova" panose="020B0504020202020204" pitchFamily="34" charset="0"/>
            </a:endParaRPr>
          </a:p>
          <a:p>
            <a:r>
              <a:rPr lang="en-US" sz="1700" b="1">
                <a:latin typeface="Arial Nova"/>
                <a:ea typeface="+mn-lt"/>
                <a:cs typeface="+mn-lt"/>
              </a:rPr>
              <a:t>Evaluation</a:t>
            </a:r>
            <a:endParaRPr lang="en-US" sz="1700" b="1">
              <a:effectLst/>
              <a:latin typeface="Arial Nova"/>
              <a:ea typeface="+mn-lt"/>
              <a:cs typeface="+mn-lt"/>
            </a:endParaRPr>
          </a:p>
          <a:p>
            <a:r>
              <a:rPr lang="en-PK" sz="1700" b="0" i="0">
                <a:effectLst/>
                <a:latin typeface="Arial Nova" panose="020B0504020202020204" pitchFamily="34" charset="0"/>
              </a:rPr>
              <a:t>Has proven positive results despite inconsistency in accessibility throughout the UK.</a:t>
            </a:r>
            <a:endParaRPr lang="en-GB" sz="1700" b="0" i="0">
              <a:effectLst/>
              <a:latin typeface="Arial Nova" panose="020B0504020202020204" pitchFamily="34" charset="0"/>
            </a:endParaRPr>
          </a:p>
          <a:p>
            <a:endParaRPr lang="en-GB" sz="1700">
              <a:latin typeface="Arial Nova" panose="020B0504020202020204" pitchFamily="34" charset="0"/>
            </a:endParaRPr>
          </a:p>
          <a:p>
            <a:r>
              <a:rPr lang="en-PK" sz="1700" i="1"/>
              <a:t>(Bickerdike et al., 2017; NHS England, 2019)</a:t>
            </a:r>
            <a:endParaRPr lang="en-PK" sz="1700"/>
          </a:p>
          <a:p>
            <a:endParaRPr lang="en-PK" sz="1700">
              <a:effectLst/>
              <a:latin typeface="Arial Nova" panose="020B0504020202020204" pitchFamily="34" charset="0"/>
            </a:endParaRPr>
          </a:p>
          <a:p>
            <a:endParaRPr lang="en-PK" sz="1700">
              <a:latin typeface="Arial Nova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D37220-FB3D-039B-9C41-D2F4C9DE42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9502" y="1966031"/>
            <a:ext cx="3615776" cy="2937817"/>
          </a:xfrm>
          <a:prstGeom prst="rect">
            <a:avLst/>
          </a:prstGeom>
        </p:spPr>
      </p:pic>
      <p:pic>
        <p:nvPicPr>
          <p:cNvPr id="4" name="slide2">
            <a:hlinkClick r:id="" action="ppaction://media"/>
            <a:extLst>
              <a:ext uri="{FF2B5EF4-FFF2-40B4-BE49-F238E27FC236}">
                <a16:creationId xmlns:a16="http://schemas.microsoft.com/office/drawing/2014/main" id="{8FF8444E-1E13-92AC-2DA3-18130724A2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10475" y="51466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84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D9F86-65A9-A031-4FEC-255EEE8B4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Empowerment and Person Centered Care</a:t>
            </a:r>
            <a:b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7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F518C7-B1D7-9DA3-483E-EC40A2E4B23B}"/>
              </a:ext>
            </a:extLst>
          </p:cNvPr>
          <p:cNvSpPr txBox="1"/>
          <p:nvPr/>
        </p:nvSpPr>
        <p:spPr>
          <a:xfrm>
            <a:off x="266686" y="1708471"/>
            <a:ext cx="6193426" cy="42325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Empowerment of Older People</a:t>
            </a:r>
            <a:endParaRPr lang="en-US" sz="1600" b="1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Facilitates freedom, respect, and independence.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Is done through shared decision making.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Encourages independence and wellbeing.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Needs assessment determines care plan.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Evaluation of the Empowerment Strategy</a:t>
            </a:r>
            <a:endParaRPr lang="en-US" sz="1600" b="1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Person Centered strategy improves the wellbeing of the client.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Shortage of time and staff will impede the process.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Empowerment requires involvement in activities rather than consultation.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Care Act (2014)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Kitwood (1997)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WHO (2022)  </a:t>
            </a:r>
            <a:endParaRPr lang="en-US" sz="16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A9DF06-07A8-8983-AC1D-EF87EC08DA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5967" y="1359681"/>
            <a:ext cx="4170530" cy="4170530"/>
          </a:xfrm>
          <a:prstGeom prst="rect">
            <a:avLst/>
          </a:prstGeom>
        </p:spPr>
      </p:pic>
      <p:pic>
        <p:nvPicPr>
          <p:cNvPr id="3" name="slide3">
            <a:hlinkClick r:id="" action="ppaction://media"/>
            <a:extLst>
              <a:ext uri="{FF2B5EF4-FFF2-40B4-BE49-F238E27FC236}">
                <a16:creationId xmlns:a16="http://schemas.microsoft.com/office/drawing/2014/main" id="{D2EB1374-7724-1D04-A553-BE42A379C6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65675" y="49071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25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17ADBE-2078-E04C-1464-6550EFE09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 Nova" panose="020B0504020202020204" pitchFamily="34" charset="0"/>
              </a:rPr>
              <a:t>Upcoming Challenges of Elderly Care in the UK</a:t>
            </a:r>
            <a:endParaRPr lang="en-PK" b="1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A865E-4A64-2226-4883-8AFB55717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200" b="1">
                <a:latin typeface="Arial Nova" panose="020B0504020202020204" pitchFamily="34" charset="0"/>
              </a:rPr>
              <a:t>Future Challenges</a:t>
            </a:r>
          </a:p>
          <a:p>
            <a:r>
              <a:rPr lang="en-GB" sz="2200">
                <a:latin typeface="Arial Nova" panose="020B0504020202020204" pitchFamily="34" charset="0"/>
              </a:rPr>
              <a:t>Increased aged population.</a:t>
            </a:r>
          </a:p>
          <a:p>
            <a:r>
              <a:rPr lang="en-GB" sz="2200">
                <a:latin typeface="Arial Nova" panose="020B0504020202020204" pitchFamily="34" charset="0"/>
              </a:rPr>
              <a:t>Increase in the number of patients with dementia.</a:t>
            </a:r>
          </a:p>
          <a:p>
            <a:r>
              <a:rPr lang="en-GB" sz="2200">
                <a:latin typeface="Arial Nova" panose="020B0504020202020204" pitchFamily="34" charset="0"/>
              </a:rPr>
              <a:t>Staff shortage.</a:t>
            </a:r>
          </a:p>
          <a:p>
            <a:r>
              <a:rPr lang="en-GB" sz="2200">
                <a:latin typeface="Arial Nova" panose="020B0504020202020204" pitchFamily="34" charset="0"/>
              </a:rPr>
              <a:t>Increased health care costs.</a:t>
            </a:r>
          </a:p>
          <a:p>
            <a:r>
              <a:rPr lang="en-GB" sz="2200">
                <a:latin typeface="Arial Nova" panose="020B0504020202020204" pitchFamily="34" charset="0"/>
              </a:rPr>
              <a:t>Digital divide.</a:t>
            </a:r>
          </a:p>
          <a:p>
            <a:endParaRPr lang="en-GB" sz="2200" b="1">
              <a:latin typeface="Arial Nova" panose="020B0504020202020204" pitchFamily="34" charset="0"/>
            </a:endParaRPr>
          </a:p>
          <a:p>
            <a:r>
              <a:rPr lang="en-GB" sz="2200" b="1">
                <a:latin typeface="Arial Nova" panose="020B0504020202020204" pitchFamily="34" charset="0"/>
              </a:rPr>
              <a:t>Critical Evaluation</a:t>
            </a:r>
            <a:r>
              <a:rPr lang="en-GB" sz="2200"/>
              <a:t> </a:t>
            </a:r>
          </a:p>
          <a:p>
            <a:r>
              <a:rPr lang="en-GB" sz="2200">
                <a:latin typeface="Arial Nova" panose="020B0504020202020204" pitchFamily="34" charset="0"/>
              </a:rPr>
              <a:t>There is going to be a greater need for the service in the future.</a:t>
            </a:r>
          </a:p>
          <a:p>
            <a:r>
              <a:rPr lang="en-GB" sz="2200">
                <a:latin typeface="Arial Nova" panose="020B0504020202020204" pitchFamily="34" charset="0"/>
              </a:rPr>
              <a:t>Sufficient funding and proper staffing is essential.</a:t>
            </a:r>
          </a:p>
          <a:p>
            <a:r>
              <a:rPr lang="en-GB" sz="2200">
                <a:latin typeface="Arial Nova" panose="020B0504020202020204" pitchFamily="34" charset="0"/>
              </a:rPr>
              <a:t>There is need for future elderly care to incorporate technology and socialisation.</a:t>
            </a:r>
            <a:endParaRPr lang="en-PK" sz="2200">
              <a:latin typeface="Arial Nova" panose="020B0504020202020204" pitchFamily="34" charset="0"/>
            </a:endParaRPr>
          </a:p>
        </p:txBody>
      </p:sp>
      <p:pic>
        <p:nvPicPr>
          <p:cNvPr id="4" name="slide4">
            <a:hlinkClick r:id="" action="ppaction://media"/>
            <a:extLst>
              <a:ext uri="{FF2B5EF4-FFF2-40B4-BE49-F238E27FC236}">
                <a16:creationId xmlns:a16="http://schemas.microsoft.com/office/drawing/2014/main" id="{0F6273F2-8213-A81B-EA59-E49552549D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00475" y="54442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694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04953A-C484-F054-1CD9-F80098932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PK" sz="3400" b="1">
                <a:solidFill>
                  <a:srgbClr val="FFFFFF"/>
                </a:solidFill>
                <a:latin typeface="Arial Nova" panose="020B0504020202020204" pitchFamily="34" charset="0"/>
              </a:rPr>
              <a:t>Recommendations</a:t>
            </a:r>
            <a:br>
              <a:rPr lang="en-PK" sz="3400" b="1">
                <a:solidFill>
                  <a:srgbClr val="FFFFFF"/>
                </a:solidFill>
                <a:latin typeface="Arial Nova" panose="020B0504020202020204" pitchFamily="34" charset="0"/>
              </a:rPr>
            </a:br>
            <a:endParaRPr lang="en-PK" sz="3400">
              <a:solidFill>
                <a:srgbClr val="FFFFFF"/>
              </a:solidFill>
              <a:latin typeface="Arial Nova" panose="020B0504020202020204" pitchFamily="34" charset="0"/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1EFEDD15-1529-D87F-504E-F5396FE0B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2000">
              <a:latin typeface="Arial Nova" panose="020B0504020202020204" pitchFamily="34" charset="0"/>
            </a:endParaRPr>
          </a:p>
          <a:p>
            <a:r>
              <a:rPr lang="en-GB" sz="2000" b="1">
                <a:latin typeface="Arial Nova" panose="020B0504020202020204" pitchFamily="34" charset="0"/>
              </a:rPr>
              <a:t>Recommendations</a:t>
            </a:r>
            <a:r>
              <a:rPr lang="en-GB" sz="2000">
                <a:latin typeface="Arial Nova" panose="020B0504020202020204" pitchFamily="34" charset="0"/>
              </a:rPr>
              <a:t> </a:t>
            </a:r>
          </a:p>
          <a:p>
            <a:r>
              <a:rPr lang="en-GB" sz="2000">
                <a:latin typeface="Arial Nova"/>
              </a:rPr>
              <a:t>Increase spending on community services. Provide more social prescribing schemes.</a:t>
            </a:r>
          </a:p>
          <a:p>
            <a:r>
              <a:rPr lang="en-GB" sz="2000">
                <a:latin typeface="Arial Nova" panose="020B0504020202020204" pitchFamily="34" charset="0"/>
              </a:rPr>
              <a:t>Enhance recruitment and training of staff.</a:t>
            </a:r>
          </a:p>
          <a:p>
            <a:r>
              <a:rPr lang="en-GB" sz="2000">
                <a:latin typeface="Arial Nova"/>
              </a:rPr>
              <a:t>Lessen digital exclusion through education and support. Support better family carers.</a:t>
            </a:r>
            <a:endParaRPr lang="ur-PK" sz="2000">
              <a:latin typeface="Arial Nova"/>
            </a:endParaRPr>
          </a:p>
          <a:p>
            <a:r>
              <a:rPr lang="en-GB" sz="2000" b="1">
                <a:latin typeface="Arial Nova" panose="020B0504020202020204" pitchFamily="34" charset="0"/>
              </a:rPr>
              <a:t>Evaluation of Recommendations</a:t>
            </a:r>
            <a:endParaRPr lang="ur-PK" sz="2000" b="1">
              <a:latin typeface="Arial Nova" panose="020B0504020202020204" pitchFamily="34" charset="0"/>
            </a:endParaRPr>
          </a:p>
          <a:p>
            <a:r>
              <a:rPr lang="en-GB" sz="2000">
                <a:latin typeface="Arial Nova" panose="020B0504020202020204" pitchFamily="34" charset="0"/>
              </a:rPr>
              <a:t>Such changes may help increase independence yet will need to be sustainably funded and implemented.</a:t>
            </a:r>
          </a:p>
          <a:p>
            <a:endParaRPr lang="en-GB" sz="2000">
              <a:latin typeface="Arial Nova" panose="020B0504020202020204" pitchFamily="34" charset="0"/>
            </a:endParaRPr>
          </a:p>
          <a:p>
            <a:r>
              <a:rPr lang="en-PK" sz="2000" i="1"/>
              <a:t>(WHO, 2022; NHS England, 2019)</a:t>
            </a:r>
            <a:endParaRPr lang="en-PK" sz="2000"/>
          </a:p>
          <a:p>
            <a:endParaRPr lang="en-PK" sz="2000">
              <a:latin typeface="Arial Nova" panose="020B0504020202020204" pitchFamily="34" charset="0"/>
            </a:endParaRPr>
          </a:p>
        </p:txBody>
      </p:sp>
      <p:pic>
        <p:nvPicPr>
          <p:cNvPr id="3" name="slide5">
            <a:hlinkClick r:id="" action="ppaction://media"/>
            <a:extLst>
              <a:ext uri="{FF2B5EF4-FFF2-40B4-BE49-F238E27FC236}">
                <a16:creationId xmlns:a16="http://schemas.microsoft.com/office/drawing/2014/main" id="{AF9B17D8-FE32-EF5E-C3E8-756EB13A79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30246" y="51031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862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B9CFB-30AD-88CD-968F-61F6C8344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 b="1">
                <a:solidFill>
                  <a:schemeClr val="bg1"/>
                </a:solidFill>
                <a:latin typeface="Arial Nova" panose="020B0504020202020204" pitchFamily="34" charset="0"/>
              </a:rPr>
              <a:t>Conclusion</a:t>
            </a:r>
            <a:r>
              <a:rPr lang="en-GB" sz="3800" b="1">
                <a:solidFill>
                  <a:schemeClr val="bg1"/>
                </a:solidFill>
              </a:rPr>
              <a:t> </a:t>
            </a:r>
            <a:endParaRPr lang="en-PK" sz="3800" b="1">
              <a:solidFill>
                <a:schemeClr val="bg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DDAD7-A898-35B7-F972-71A0EA95B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r>
              <a:rPr lang="en-GB" sz="1900">
                <a:solidFill>
                  <a:schemeClr val="bg1"/>
                </a:solidFill>
                <a:latin typeface="Arial Nova" panose="020B0504020202020204" pitchFamily="34" charset="0"/>
              </a:rPr>
              <a:t>Elders have various physical, psychological, and social needs.</a:t>
            </a:r>
          </a:p>
          <a:p>
            <a:r>
              <a:rPr lang="en-GB" sz="1900">
                <a:solidFill>
                  <a:schemeClr val="bg1"/>
                </a:solidFill>
                <a:latin typeface="Arial Nova" panose="020B0504020202020204" pitchFamily="34" charset="0"/>
              </a:rPr>
              <a:t>Present day service provision provides assistance, although it has its limitations.</a:t>
            </a:r>
          </a:p>
          <a:p>
            <a:r>
              <a:rPr lang="en-GB" sz="1900">
                <a:solidFill>
                  <a:schemeClr val="bg1"/>
                </a:solidFill>
                <a:latin typeface="Arial Nova" panose="020B0504020202020204" pitchFamily="34" charset="0"/>
              </a:rPr>
              <a:t>Technology plays an important role in improving independence.</a:t>
            </a:r>
          </a:p>
          <a:p>
            <a:r>
              <a:rPr lang="en-GB" sz="1900">
                <a:solidFill>
                  <a:schemeClr val="bg1"/>
                </a:solidFill>
                <a:latin typeface="Arial Nova" panose="020B0504020202020204" pitchFamily="34" charset="0"/>
              </a:rPr>
              <a:t>Aging theories and policies provide guidance for professional intervention.</a:t>
            </a:r>
          </a:p>
          <a:p>
            <a:r>
              <a:rPr lang="en-GB" sz="1900">
                <a:solidFill>
                  <a:schemeClr val="bg1"/>
                </a:solidFill>
                <a:latin typeface="Arial Nova" panose="020B0504020202020204" pitchFamily="34" charset="0"/>
              </a:rPr>
              <a:t>Care for the future should be empowering and preventative.</a:t>
            </a:r>
            <a:endParaRPr lang="en-PK" sz="1900">
              <a:solidFill>
                <a:schemeClr val="bg1"/>
              </a:solidFill>
              <a:latin typeface="Arial Nova" panose="020B05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E161E9F5-8A05-1B92-4839-0346632BFB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5453" y="340963"/>
            <a:ext cx="5666547" cy="6176073"/>
          </a:xfrm>
          <a:prstGeom prst="rect">
            <a:avLst/>
          </a:prstGeom>
        </p:spPr>
      </p:pic>
      <p:pic>
        <p:nvPicPr>
          <p:cNvPr id="5" name="slide6">
            <a:hlinkClick r:id="" action="ppaction://media"/>
            <a:extLst>
              <a:ext uri="{FF2B5EF4-FFF2-40B4-BE49-F238E27FC236}">
                <a16:creationId xmlns:a16="http://schemas.microsoft.com/office/drawing/2014/main" id="{0669822E-6F3E-01BD-8EAF-6674D41744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84132" y="574176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40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C132E-A1C3-1461-661E-B4A613964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594943"/>
            <a:ext cx="9724031" cy="52590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 b="1">
                <a:latin typeface="Arial Nova"/>
              </a:rPr>
              <a:t>Refer</a:t>
            </a:r>
            <a:r>
              <a:rPr lang="en-GB" sz="1800" b="1">
                <a:latin typeface="Arial Nova"/>
              </a:rPr>
              <a:t>ences</a:t>
            </a:r>
          </a:p>
          <a:p>
            <a:r>
              <a:rPr lang="en-PK" sz="1700"/>
              <a:t>Age UK (2024) </a:t>
            </a:r>
            <a:r>
              <a:rPr lang="en-PK" sz="1700" i="1"/>
              <a:t>The state of health and care of older people</a:t>
            </a:r>
            <a:r>
              <a:rPr lang="en-PK" sz="1700"/>
              <a:t>. Available at: </a:t>
            </a:r>
            <a:r>
              <a:rPr lang="en-PK" sz="1700" dirty="0">
                <a:hlinkClick r:id="rId2"/>
              </a:rPr>
              <a:t>https://www.ageuk.org.uk</a:t>
            </a:r>
            <a:r>
              <a:rPr lang="en-PK" sz="1700" dirty="0"/>
              <a:t> </a:t>
            </a:r>
            <a:r>
              <a:rPr lang="en-US" sz="1600">
                <a:latin typeface="Arial Nova"/>
                <a:cs typeface="Arial"/>
              </a:rPr>
              <a:t>(Accessed: 16 June 2026).</a:t>
            </a:r>
            <a:endParaRPr lang="en-PK" sz="1600">
              <a:latin typeface="Arial Nova"/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Atchley, R.C. (1989) </a:t>
            </a:r>
            <a:r>
              <a:rPr lang="en-US" sz="1700" i="1">
                <a:ea typeface="Calibri"/>
                <a:cs typeface="Calibri"/>
              </a:rPr>
              <a:t>A continuity theory of normal aging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 dirty="0">
                <a:ea typeface="Calibri"/>
                <a:cs typeface="Calibri"/>
                <a:hlinkClick r:id="rId3"/>
              </a:rPr>
              <a:t>https://academic.oup.com/gerontologist</a:t>
            </a:r>
            <a:r>
              <a:rPr lang="en-US" sz="1700" dirty="0">
                <a:ea typeface="Calibri"/>
                <a:cs typeface="Calibri"/>
              </a:rPr>
              <a:t> </a:t>
            </a:r>
            <a:r>
              <a:rPr lang="en-US" sz="1600">
                <a:latin typeface="Arial Nova"/>
                <a:ea typeface="Calibri"/>
                <a:cs typeface="Calibri"/>
              </a:rPr>
              <a:t>(Accessed: 06 June 2026).</a:t>
            </a:r>
            <a:endParaRPr lang="en-PK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Bickerdike, L. et al. (2017) </a:t>
            </a:r>
            <a:r>
              <a:rPr lang="en-US" sz="1700" i="1">
                <a:ea typeface="Calibri"/>
                <a:cs typeface="Calibri"/>
              </a:rPr>
              <a:t>Social prescribing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 dirty="0">
                <a:ea typeface="Calibri"/>
                <a:cs typeface="Calibri"/>
                <a:hlinkClick r:id="rId4"/>
              </a:rPr>
              <a:t>https://bmjopen.bmj.com/content/7/4/e013384</a:t>
            </a:r>
            <a:r>
              <a:rPr lang="en-US" sz="1700" dirty="0">
                <a:ea typeface="Calibri"/>
                <a:cs typeface="Calibri"/>
              </a:rPr>
              <a:t> </a:t>
            </a:r>
            <a:r>
              <a:rPr lang="en-US" sz="1600">
                <a:latin typeface="Arial Nova"/>
                <a:ea typeface="Calibri"/>
                <a:cs typeface="Calibri"/>
              </a:rPr>
              <a:t>(Accessed: 10 June 2026).</a:t>
            </a:r>
            <a:endParaRPr lang="en-US" sz="1700" dirty="0">
              <a:ea typeface="Calibri"/>
              <a:cs typeface="Calibri"/>
            </a:endParaRPr>
          </a:p>
          <a:p>
            <a:r>
              <a:rPr lang="en-PK" sz="1700"/>
              <a:t>Care Act 2014. Available at: </a:t>
            </a:r>
            <a:r>
              <a:rPr lang="en-PK" sz="1700" dirty="0">
                <a:hlinkClick r:id="rId5"/>
              </a:rPr>
              <a:t>https://www.legislation.gov.uk/ukpga/2014/23/contents</a:t>
            </a:r>
            <a:r>
              <a:rPr lang="en-PK" sz="1700" dirty="0"/>
              <a:t> </a:t>
            </a:r>
            <a:r>
              <a:rPr lang="en-US" sz="1600">
                <a:latin typeface="Arial Nova"/>
              </a:rPr>
              <a:t>(Accessed: 10 June 2026).</a:t>
            </a:r>
            <a:endParaRPr lang="en-PK" sz="1700" dirty="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CQC (2024) </a:t>
            </a:r>
            <a:r>
              <a:rPr lang="en-US" sz="1700" i="1">
                <a:ea typeface="Calibri"/>
                <a:cs typeface="Calibri"/>
              </a:rPr>
              <a:t>State of health care and adult social care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 dirty="0">
                <a:ea typeface="Calibri"/>
                <a:cs typeface="Calibri"/>
                <a:hlinkClick r:id="rId6"/>
              </a:rPr>
              <a:t>https://www.cqc.org.uk</a:t>
            </a:r>
            <a:r>
              <a:rPr lang="en-US" sz="1700" dirty="0">
                <a:ea typeface="Calibri"/>
                <a:cs typeface="Calibri"/>
              </a:rPr>
              <a:t> </a:t>
            </a:r>
            <a:r>
              <a:rPr lang="en-US" sz="1600">
                <a:latin typeface="Arial Nova"/>
                <a:ea typeface="Calibri"/>
                <a:cs typeface="Calibri"/>
              </a:rPr>
              <a:t>(Accessed: 11 June 2026).</a:t>
            </a:r>
            <a:endParaRPr lang="en-PK" sz="1700" dirty="0">
              <a:ea typeface="Calibri"/>
              <a:cs typeface="Calibri"/>
            </a:endParaRPr>
          </a:p>
          <a:p>
            <a:r>
              <a:rPr lang="en-PK" sz="1700"/>
              <a:t>Equality Act 2010. Available at: </a:t>
            </a:r>
            <a:r>
              <a:rPr lang="en-PK" sz="1700" dirty="0">
                <a:hlinkClick r:id="rId7"/>
              </a:rPr>
              <a:t>https://www.legislation.gov.uk/ukpga/2010/15/contents</a:t>
            </a:r>
            <a:r>
              <a:rPr lang="en-PK" sz="1700" dirty="0"/>
              <a:t> </a:t>
            </a:r>
            <a:r>
              <a:rPr lang="en-US" sz="1600">
                <a:latin typeface="Arial Nova"/>
              </a:rPr>
              <a:t>(Accessed: 11 June 2026).</a:t>
            </a:r>
            <a:endParaRPr lang="en-PK" sz="1700" dirty="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Havighurst, R.J. (1961) </a:t>
            </a:r>
            <a:r>
              <a:rPr lang="en-US" sz="1700" i="1">
                <a:ea typeface="Calibri"/>
                <a:cs typeface="Calibri"/>
              </a:rPr>
              <a:t>Successful aging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 dirty="0">
                <a:ea typeface="Calibri"/>
                <a:cs typeface="Calibri"/>
                <a:hlinkClick r:id="rId3"/>
              </a:rPr>
              <a:t>https://academic.oup.com/gerontologist</a:t>
            </a:r>
            <a:r>
              <a:rPr lang="en-US" sz="1700" dirty="0">
                <a:ea typeface="Calibri"/>
                <a:cs typeface="Calibri"/>
              </a:rPr>
              <a:t> </a:t>
            </a:r>
            <a:r>
              <a:rPr lang="en-US" sz="1600">
                <a:latin typeface="Arial Nova"/>
                <a:ea typeface="Calibri"/>
                <a:cs typeface="Calibri"/>
              </a:rPr>
              <a:t>(Accessed: 12 June 2026).</a:t>
            </a:r>
            <a:endParaRPr lang="en-PK" sz="1700" dirty="0">
              <a:ea typeface="Calibri"/>
              <a:cs typeface="Calibri"/>
            </a:endParaRPr>
          </a:p>
          <a:p>
            <a:r>
              <a:rPr lang="en-PK" sz="1700"/>
              <a:t>Human Rights Act 1998. Available at: </a:t>
            </a:r>
            <a:r>
              <a:rPr lang="en-PK" sz="1700" dirty="0">
                <a:hlinkClick r:id="rId8"/>
              </a:rPr>
              <a:t>https://www.legislation.gov.uk/ukpga/1998/42/contents</a:t>
            </a:r>
            <a:r>
              <a:rPr lang="en-PK" sz="1700" dirty="0"/>
              <a:t> </a:t>
            </a:r>
            <a:r>
              <a:rPr lang="en-US" sz="1600">
                <a:latin typeface="Arial Nova"/>
              </a:rPr>
              <a:t>(Accessed: 06 June 2026).</a:t>
            </a:r>
            <a:endParaRPr lang="en-PK" sz="1700" dirty="0">
              <a:ea typeface="Calibri"/>
              <a:cs typeface="Calibri"/>
            </a:endParaRPr>
          </a:p>
          <a:p>
            <a:endParaRPr lang="en-PK" sz="1700">
              <a:latin typeface="Arial Nova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143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3F762-8834-8763-D23D-65D8B4FF8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  <a:ea typeface="Calibri Light"/>
                <a:cs typeface="Calibri Light"/>
              </a:rPr>
              <a:t>Reference</a:t>
            </a:r>
            <a:endParaRPr lang="en-GB" sz="40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8EC88-DC40-2905-2F9D-012F46D91A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8150" cy="450390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700">
                <a:ea typeface="Calibri"/>
                <a:cs typeface="Calibri"/>
              </a:rPr>
              <a:t>NHS England (2019) </a:t>
            </a:r>
            <a:r>
              <a:rPr lang="en-US" sz="1700" i="1">
                <a:ea typeface="Calibri"/>
                <a:cs typeface="Calibri"/>
              </a:rPr>
              <a:t>The NHS Long Term Plan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 dirty="0">
                <a:ea typeface="Calibri"/>
                <a:cs typeface="Calibri"/>
                <a:hlinkClick r:id="rId2"/>
              </a:rPr>
              <a:t>https://www.longtermplan.nhs.uk</a:t>
            </a:r>
            <a:r>
              <a:rPr lang="en-US" sz="1700" dirty="0">
                <a:ea typeface="Calibri"/>
                <a:cs typeface="Calibri"/>
              </a:rPr>
              <a:t> </a:t>
            </a:r>
            <a:r>
              <a:rPr lang="en-US" sz="1600">
                <a:latin typeface="Arial Nova"/>
                <a:ea typeface="Calibri"/>
                <a:cs typeface="Calibri"/>
              </a:rPr>
              <a:t>(Accessed: 13 June 2026).</a:t>
            </a:r>
            <a:endParaRPr lang="en-US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NICE (2023) </a:t>
            </a:r>
            <a:r>
              <a:rPr lang="en-US" sz="1700" i="1">
                <a:ea typeface="Calibri"/>
                <a:cs typeface="Calibri"/>
              </a:rPr>
              <a:t>Older people: independence and mental wellbeing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 dirty="0">
                <a:ea typeface="Calibri"/>
                <a:cs typeface="Calibri"/>
                <a:hlinkClick r:id="rId3"/>
              </a:rPr>
              <a:t>https://www.nice.org.uk/guidance</a:t>
            </a:r>
            <a:r>
              <a:rPr lang="en-US" sz="1700" dirty="0">
                <a:ea typeface="Calibri"/>
                <a:cs typeface="Calibri"/>
              </a:rPr>
              <a:t> </a:t>
            </a:r>
            <a:r>
              <a:rPr lang="en-US" sz="1600">
                <a:latin typeface="Arial Nova"/>
                <a:ea typeface="Calibri"/>
                <a:cs typeface="Calibri"/>
              </a:rPr>
              <a:t>(Accessed: 13 June 2026).</a:t>
            </a:r>
          </a:p>
          <a:p>
            <a:r>
              <a:rPr lang="en-US" sz="1700">
                <a:ea typeface="Calibri"/>
                <a:cs typeface="Calibri"/>
              </a:rPr>
              <a:t>ONS (2024) </a:t>
            </a:r>
            <a:r>
              <a:rPr lang="en-US" sz="1700" i="1">
                <a:ea typeface="Calibri"/>
                <a:cs typeface="Calibri"/>
              </a:rPr>
              <a:t>Living longer: implications of an ageing population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 dirty="0">
                <a:ea typeface="Calibri"/>
                <a:cs typeface="Calibri"/>
                <a:hlinkClick r:id="rId4"/>
              </a:rPr>
              <a:t>https://www.ons.gov.uk</a:t>
            </a:r>
            <a:r>
              <a:rPr lang="en-US" sz="1700" dirty="0">
                <a:ea typeface="Calibri"/>
                <a:cs typeface="Calibri"/>
              </a:rPr>
              <a:t> </a:t>
            </a:r>
            <a:r>
              <a:rPr lang="en-US" sz="1600">
                <a:latin typeface="Arial Nova"/>
                <a:ea typeface="Calibri"/>
                <a:cs typeface="Calibri"/>
              </a:rPr>
              <a:t>(Accessed: 11 June 2026).</a:t>
            </a:r>
          </a:p>
          <a:p>
            <a:r>
              <a:rPr lang="en-US" sz="1700">
                <a:ea typeface="Calibri"/>
                <a:cs typeface="Calibri"/>
              </a:rPr>
              <a:t>Marmot, M. et al. (2020) </a:t>
            </a:r>
            <a:r>
              <a:rPr lang="en-US" sz="1700" i="1">
                <a:ea typeface="Calibri"/>
                <a:cs typeface="Calibri"/>
              </a:rPr>
              <a:t>The Marmot Review 10 Years On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 dirty="0">
                <a:ea typeface="Calibri"/>
                <a:cs typeface="Calibri"/>
                <a:hlinkClick r:id="rId5"/>
              </a:rPr>
              <a:t>https://www.health.org.uk/publications/reports/the-marmot-review-10-years-on</a:t>
            </a:r>
            <a:r>
              <a:rPr lang="en-US" sz="1700" dirty="0">
                <a:ea typeface="Calibri"/>
                <a:cs typeface="Calibri"/>
              </a:rPr>
              <a:t> </a:t>
            </a:r>
            <a:r>
              <a:rPr lang="en-US" sz="1600">
                <a:latin typeface="Arial Nova"/>
                <a:ea typeface="Calibri"/>
                <a:cs typeface="Calibri"/>
              </a:rPr>
              <a:t>(Accessed: 10 June 2026).</a:t>
            </a:r>
          </a:p>
          <a:p>
            <a:r>
              <a:rPr lang="en-US" sz="1700">
                <a:ea typeface="Calibri"/>
                <a:cs typeface="Calibri"/>
              </a:rPr>
              <a:t>Peek, S.T.M. et al. (2014) </a:t>
            </a:r>
            <a:r>
              <a:rPr lang="en-US" sz="1700" i="1">
                <a:ea typeface="Calibri"/>
                <a:cs typeface="Calibri"/>
              </a:rPr>
              <a:t>Technology and ageing in place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 dirty="0">
                <a:ea typeface="Calibri"/>
                <a:cs typeface="Calibri"/>
                <a:hlinkClick r:id="rId6"/>
              </a:rPr>
              <a:t>https://www.sciencedirect.com</a:t>
            </a:r>
            <a:r>
              <a:rPr lang="en-US" sz="1700" dirty="0">
                <a:ea typeface="Calibri"/>
                <a:cs typeface="Calibri"/>
              </a:rPr>
              <a:t> </a:t>
            </a:r>
            <a:r>
              <a:rPr lang="en-US" sz="1700">
                <a:latin typeface="Arial Nova"/>
                <a:ea typeface="Calibri"/>
                <a:cs typeface="Calibri"/>
              </a:rPr>
              <a:t>(Accessed: 16 June 2026).</a:t>
            </a:r>
          </a:p>
          <a:p>
            <a:r>
              <a:rPr lang="en-US" sz="1700">
                <a:ea typeface="Calibri"/>
                <a:cs typeface="Calibri"/>
              </a:rPr>
              <a:t>Verbeek, H. et al. (2020) </a:t>
            </a:r>
            <a:r>
              <a:rPr lang="en-US" sz="1700" i="1">
                <a:ea typeface="Calibri"/>
                <a:cs typeface="Calibri"/>
              </a:rPr>
              <a:t>Dementia villages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 dirty="0">
                <a:ea typeface="Calibri"/>
                <a:cs typeface="Calibri"/>
                <a:hlinkClick r:id="rId7"/>
              </a:rPr>
              <a:t>https://link.springer.com/article/10.1007/s40520-019-01329-3</a:t>
            </a:r>
            <a:r>
              <a:rPr lang="en-US" sz="1700" dirty="0">
                <a:ea typeface="Calibri"/>
                <a:cs typeface="Calibri"/>
              </a:rPr>
              <a:t> </a:t>
            </a:r>
            <a:r>
              <a:rPr lang="en-US" sz="1700">
                <a:latin typeface="Arial Nova"/>
                <a:ea typeface="Calibri"/>
                <a:cs typeface="Calibri"/>
              </a:rPr>
              <a:t>(Accessed: 16 June 2026).</a:t>
            </a:r>
          </a:p>
          <a:p>
            <a:r>
              <a:rPr lang="en-US" sz="1700">
                <a:ea typeface="Calibri"/>
                <a:cs typeface="Calibri"/>
              </a:rPr>
              <a:t>WHO (2022) </a:t>
            </a:r>
            <a:r>
              <a:rPr lang="en-US" sz="1700" i="1">
                <a:ea typeface="Calibri"/>
                <a:cs typeface="Calibri"/>
              </a:rPr>
              <a:t>Ageing and Health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 dirty="0">
                <a:ea typeface="Calibri"/>
                <a:cs typeface="Calibri"/>
                <a:hlinkClick r:id="rId8"/>
              </a:rPr>
              <a:t>https://www.who.int/health-topics/ageing</a:t>
            </a:r>
            <a:r>
              <a:rPr lang="en-US" sz="1700" dirty="0">
                <a:ea typeface="Calibri"/>
                <a:cs typeface="Calibri"/>
              </a:rPr>
              <a:t> </a:t>
            </a:r>
            <a:r>
              <a:rPr lang="en-US" sz="1700">
                <a:latin typeface="Arial Nova"/>
                <a:ea typeface="Calibri"/>
                <a:cs typeface="Calibri"/>
              </a:rPr>
              <a:t>(Accessed: 18 June 2026).</a:t>
            </a:r>
          </a:p>
          <a:p>
            <a:r>
              <a:rPr lang="en-US" sz="1700">
                <a:ea typeface="Calibri"/>
                <a:cs typeface="Calibri"/>
              </a:rPr>
              <a:t>WHO (2022) </a:t>
            </a:r>
            <a:r>
              <a:rPr lang="en-US" sz="1700" i="1">
                <a:ea typeface="Calibri"/>
                <a:cs typeface="Calibri"/>
              </a:rPr>
              <a:t>Decade of Healthy Ageing</a:t>
            </a:r>
            <a:r>
              <a:rPr lang="en-US" sz="1700">
                <a:ea typeface="Calibri"/>
                <a:cs typeface="Calibri"/>
              </a:rPr>
              <a:t>. Available at: </a:t>
            </a:r>
            <a:r>
              <a:rPr lang="en-US" sz="1700" dirty="0">
                <a:ea typeface="Calibri"/>
                <a:cs typeface="Calibri"/>
                <a:hlinkClick r:id="rId9"/>
              </a:rPr>
              <a:t>https://www.who.int/initiatives/decade-of-healthy-ageing</a:t>
            </a:r>
            <a:r>
              <a:rPr lang="en-US" sz="1700" dirty="0">
                <a:ea typeface="Calibri"/>
                <a:cs typeface="Calibri"/>
              </a:rPr>
              <a:t> </a:t>
            </a:r>
            <a:r>
              <a:rPr lang="en-US" sz="1700">
                <a:latin typeface="Arial Nova"/>
                <a:ea typeface="Calibri"/>
                <a:cs typeface="Calibri"/>
              </a:rPr>
              <a:t>(Accessed: 19 June 2026).</a:t>
            </a:r>
            <a:endParaRPr lang="en-US" sz="1700">
              <a:ea typeface="Calibri"/>
              <a:cs typeface="Calibri"/>
            </a:endParaRPr>
          </a:p>
          <a:p>
            <a:endParaRPr lang="en-GB" sz="17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927745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AE789A-77CD-9CC8-0731-C9E3BBC30C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709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932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BSc (Hons) Health and Social Care  Empowering the Older Person BMHP6027 Kennedy Obohwemu Component 1: Individual Presentation (PowerPoint with Voice-Over) Samia Zeb 2323633</vt:lpstr>
      <vt:lpstr>Evaluating the Care and Support Needs of Older People BMHP6027 – Empowering the Older Person </vt:lpstr>
      <vt:lpstr>INTRODUCTION</vt:lpstr>
      <vt:lpstr>The Aging Population </vt:lpstr>
      <vt:lpstr>Theoretical Perspectives on Aging </vt:lpstr>
      <vt:lpstr>Policy and Legislation </vt:lpstr>
      <vt:lpstr>Care and Support Needs  </vt:lpstr>
      <vt:lpstr>Domiciliary Care  </vt:lpstr>
      <vt:lpstr>Residential Care  </vt:lpstr>
      <vt:lpstr>Challenges to Independence </vt:lpstr>
      <vt:lpstr>Technological Innovations  </vt:lpstr>
      <vt:lpstr>Critical evaluation of Technology </vt:lpstr>
      <vt:lpstr>Case Study: Hogeweyk Dementia Village </vt:lpstr>
      <vt:lpstr>Case Study: Social Prescribing </vt:lpstr>
      <vt:lpstr>Empowerment and Person Centered Care </vt:lpstr>
      <vt:lpstr>Upcoming Challenges of Elderly Care in the UK</vt:lpstr>
      <vt:lpstr>Recommendations </vt:lpstr>
      <vt:lpstr>Conclusion </vt:lpstr>
      <vt:lpstr>PowerPoint Presentation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Care and Support Needs of Older People BMHP6027 – Empowering the Older Person </dc:title>
  <dc:creator>ilha khan</dc:creator>
  <cp:revision>82</cp:revision>
  <dcterms:created xsi:type="dcterms:W3CDTF">2026-06-12T15:32:37Z</dcterms:created>
  <dcterms:modified xsi:type="dcterms:W3CDTF">2026-06-25T09:41:27Z</dcterms:modified>
</cp:coreProperties>
</file>