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8" r:id="rId7"/>
    <p:sldMasterId id="2147483663" r:id="rId8"/>
  </p:sldMasterIdLst>
  <p:notesMasterIdLst>
    <p:notesMasterId r:id="rId21"/>
  </p:notesMasterIdLst>
  <p:sldIdLst>
    <p:sldId id="308" r:id="rId9"/>
    <p:sldId id="495" r:id="rId10"/>
    <p:sldId id="496" r:id="rId11"/>
    <p:sldId id="497" r:id="rId12"/>
    <p:sldId id="498" r:id="rId13"/>
    <p:sldId id="499" r:id="rId14"/>
    <p:sldId id="501" r:id="rId15"/>
    <p:sldId id="502" r:id="rId16"/>
    <p:sldId id="500" r:id="rId17"/>
    <p:sldId id="503" r:id="rId18"/>
    <p:sldId id="504" r:id="rId19"/>
    <p:sldId id="50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7F235B-9519-4F9F-AD19-F283A6F4E499}" v="2" dt="2026-10-15T14:41:07.9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1354" autoAdjust="0"/>
    <p:restoredTop sz="68610" autoAdjust="0"/>
  </p:normalViewPr>
  <p:slideViewPr>
    <p:cSldViewPr snapToGrid="0">
      <p:cViewPr varScale="1">
        <p:scale>
          <a:sx n="61" d="100"/>
          <a:sy n="61" d="100"/>
        </p:scale>
        <p:origin x="45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undo custSel addSld delSld modSld sldOrd">
      <pc:chgData name="Kate Piper (IMH)" userId="f69ee4e2-845b-4a1f-89c4-60fce9da139f" providerId="ADAL" clId="{5495BD67-6B1C-4244-BAED-E61C14CAA4B2}" dt="2026-10-15T15:17:02.714" v="2539" actId="15"/>
      <pc:docMkLst>
        <pc:docMk/>
      </pc:docMkLst>
      <pc:sldChg chg="modSp add mod">
        <pc:chgData name="Kate Piper (IMH)" userId="f69ee4e2-845b-4a1f-89c4-60fce9da139f" providerId="ADAL" clId="{5495BD67-6B1C-4244-BAED-E61C14CAA4B2}" dt="2026-10-15T14:41:06.498" v="60" actId="20577"/>
        <pc:sldMkLst>
          <pc:docMk/>
          <pc:sldMk cId="299244730" sldId="496"/>
        </pc:sldMkLst>
        <pc:spChg chg="mod">
          <ac:chgData name="Kate Piper (IMH)" userId="f69ee4e2-845b-4a1f-89c4-60fce9da139f" providerId="ADAL" clId="{5495BD67-6B1C-4244-BAED-E61C14CAA4B2}" dt="2026-10-15T14:41:06.498" v="60" actId="20577"/>
          <ac:spMkLst>
            <pc:docMk/>
            <pc:sldMk cId="299244730" sldId="496"/>
            <ac:spMk id="2" creationId="{6C924FBB-B001-F063-9196-0DB7B02ADBEB}"/>
          </ac:spMkLst>
        </pc:spChg>
      </pc:sldChg>
      <pc:sldChg chg="modSp add mod">
        <pc:chgData name="Kate Piper (IMH)" userId="f69ee4e2-845b-4a1f-89c4-60fce9da139f" providerId="ADAL" clId="{5495BD67-6B1C-4244-BAED-E61C14CAA4B2}" dt="2026-10-15T14:41:24.256" v="126" actId="20577"/>
        <pc:sldMkLst>
          <pc:docMk/>
          <pc:sldMk cId="1577999168" sldId="497"/>
        </pc:sldMkLst>
        <pc:spChg chg="mod">
          <ac:chgData name="Kate Piper (IMH)" userId="f69ee4e2-845b-4a1f-89c4-60fce9da139f" providerId="ADAL" clId="{5495BD67-6B1C-4244-BAED-E61C14CAA4B2}" dt="2026-10-15T14:41:24.256" v="126" actId="20577"/>
          <ac:spMkLst>
            <pc:docMk/>
            <pc:sldMk cId="1577999168" sldId="497"/>
            <ac:spMk id="2" creationId="{CDEF417C-D26D-E8DB-31B6-4F18731BAF53}"/>
          </ac:spMkLst>
        </pc:spChg>
      </pc:sldChg>
      <pc:sldChg chg="modSp new mod">
        <pc:chgData name="Kate Piper (IMH)" userId="f69ee4e2-845b-4a1f-89c4-60fce9da139f" providerId="ADAL" clId="{5495BD67-6B1C-4244-BAED-E61C14CAA4B2}" dt="2026-10-15T14:43:11.015" v="545" actId="20577"/>
        <pc:sldMkLst>
          <pc:docMk/>
          <pc:sldMk cId="1461348888" sldId="498"/>
        </pc:sldMkLst>
        <pc:spChg chg="mod">
          <ac:chgData name="Kate Piper (IMH)" userId="f69ee4e2-845b-4a1f-89c4-60fce9da139f" providerId="ADAL" clId="{5495BD67-6B1C-4244-BAED-E61C14CAA4B2}" dt="2026-10-15T14:41:50.574" v="144" actId="20577"/>
          <ac:spMkLst>
            <pc:docMk/>
            <pc:sldMk cId="1461348888" sldId="498"/>
            <ac:spMk id="2" creationId="{3F2B45B8-16A5-AF79-8EEB-084B769850A6}"/>
          </ac:spMkLst>
        </pc:spChg>
        <pc:spChg chg="mod">
          <ac:chgData name="Kate Piper (IMH)" userId="f69ee4e2-845b-4a1f-89c4-60fce9da139f" providerId="ADAL" clId="{5495BD67-6B1C-4244-BAED-E61C14CAA4B2}" dt="2026-10-15T14:43:11.015" v="545" actId="20577"/>
          <ac:spMkLst>
            <pc:docMk/>
            <pc:sldMk cId="1461348888" sldId="498"/>
            <ac:spMk id="3" creationId="{59958728-0A70-648B-FC09-BFB8178D163F}"/>
          </ac:spMkLst>
        </pc:spChg>
      </pc:sldChg>
      <pc:sldChg chg="addSp delSp modSp new mod">
        <pc:chgData name="Kate Piper (IMH)" userId="f69ee4e2-845b-4a1f-89c4-60fce9da139f" providerId="ADAL" clId="{5495BD67-6B1C-4244-BAED-E61C14CAA4B2}" dt="2026-10-15T14:56:55.655" v="795" actId="22"/>
        <pc:sldMkLst>
          <pc:docMk/>
          <pc:sldMk cId="1865912687" sldId="499"/>
        </pc:sldMkLst>
        <pc:spChg chg="mod">
          <ac:chgData name="Kate Piper (IMH)" userId="f69ee4e2-845b-4a1f-89c4-60fce9da139f" providerId="ADAL" clId="{5495BD67-6B1C-4244-BAED-E61C14CAA4B2}" dt="2026-10-15T14:43:39.533" v="571" actId="5793"/>
          <ac:spMkLst>
            <pc:docMk/>
            <pc:sldMk cId="1865912687" sldId="499"/>
            <ac:spMk id="2" creationId="{ACC149C1-EEDD-D7A6-AB5A-A19D92319817}"/>
          </ac:spMkLst>
        </pc:spChg>
        <pc:spChg chg="mod">
          <ac:chgData name="Kate Piper (IMH)" userId="f69ee4e2-845b-4a1f-89c4-60fce9da139f" providerId="ADAL" clId="{5495BD67-6B1C-4244-BAED-E61C14CAA4B2}" dt="2026-10-15T14:44:51.581" v="793" actId="20577"/>
          <ac:spMkLst>
            <pc:docMk/>
            <pc:sldMk cId="1865912687" sldId="499"/>
            <ac:spMk id="3" creationId="{1A55EA88-C04E-A9A8-8D41-FD7CBF62F073}"/>
          </ac:spMkLst>
        </pc:spChg>
        <pc:picChg chg="add del">
          <ac:chgData name="Kate Piper (IMH)" userId="f69ee4e2-845b-4a1f-89c4-60fce9da139f" providerId="ADAL" clId="{5495BD67-6B1C-4244-BAED-E61C14CAA4B2}" dt="2026-10-15T14:56:55.655" v="795" actId="22"/>
          <ac:picMkLst>
            <pc:docMk/>
            <pc:sldMk cId="1865912687" sldId="499"/>
            <ac:picMk id="5" creationId="{B12D5D8B-CDE4-4EC0-DF38-47EE6DF95187}"/>
          </ac:picMkLst>
        </pc:picChg>
      </pc:sldChg>
      <pc:sldChg chg="addSp new mod">
        <pc:chgData name="Kate Piper (IMH)" userId="f69ee4e2-845b-4a1f-89c4-60fce9da139f" providerId="ADAL" clId="{5495BD67-6B1C-4244-BAED-E61C14CAA4B2}" dt="2026-10-15T14:57:00.210" v="797" actId="22"/>
        <pc:sldMkLst>
          <pc:docMk/>
          <pc:sldMk cId="2408783917" sldId="500"/>
        </pc:sldMkLst>
        <pc:picChg chg="add">
          <ac:chgData name="Kate Piper (IMH)" userId="f69ee4e2-845b-4a1f-89c4-60fce9da139f" providerId="ADAL" clId="{5495BD67-6B1C-4244-BAED-E61C14CAA4B2}" dt="2026-10-15T14:57:00.210" v="797" actId="22"/>
          <ac:picMkLst>
            <pc:docMk/>
            <pc:sldMk cId="2408783917" sldId="500"/>
            <ac:picMk id="5" creationId="{26594B42-9E99-D289-414A-13CAE3F5CF4D}"/>
          </ac:picMkLst>
        </pc:picChg>
      </pc:sldChg>
      <pc:sldChg chg="new del">
        <pc:chgData name="Kate Piper (IMH)" userId="f69ee4e2-845b-4a1f-89c4-60fce9da139f" providerId="ADAL" clId="{5495BD67-6B1C-4244-BAED-E61C14CAA4B2}" dt="2026-10-15T14:57:51.177" v="799" actId="47"/>
        <pc:sldMkLst>
          <pc:docMk/>
          <pc:sldMk cId="743339203" sldId="501"/>
        </pc:sldMkLst>
      </pc:sldChg>
      <pc:sldChg chg="modSp new mod ord">
        <pc:chgData name="Kate Piper (IMH)" userId="f69ee4e2-845b-4a1f-89c4-60fce9da139f" providerId="ADAL" clId="{5495BD67-6B1C-4244-BAED-E61C14CAA4B2}" dt="2026-10-15T14:59:17.632" v="1026" actId="20577"/>
        <pc:sldMkLst>
          <pc:docMk/>
          <pc:sldMk cId="1575945597" sldId="501"/>
        </pc:sldMkLst>
        <pc:spChg chg="mod">
          <ac:chgData name="Kate Piper (IMH)" userId="f69ee4e2-845b-4a1f-89c4-60fce9da139f" providerId="ADAL" clId="{5495BD67-6B1C-4244-BAED-E61C14CAA4B2}" dt="2026-10-15T14:58:16.078" v="861" actId="20577"/>
          <ac:spMkLst>
            <pc:docMk/>
            <pc:sldMk cId="1575945597" sldId="501"/>
            <ac:spMk id="2" creationId="{33CD6744-380E-02B8-7DF4-D41A431264E5}"/>
          </ac:spMkLst>
        </pc:spChg>
        <pc:spChg chg="mod">
          <ac:chgData name="Kate Piper (IMH)" userId="f69ee4e2-845b-4a1f-89c4-60fce9da139f" providerId="ADAL" clId="{5495BD67-6B1C-4244-BAED-E61C14CAA4B2}" dt="2026-10-15T14:59:17.632" v="1026" actId="20577"/>
          <ac:spMkLst>
            <pc:docMk/>
            <pc:sldMk cId="1575945597" sldId="501"/>
            <ac:spMk id="3" creationId="{23396189-05C5-05ED-B06D-A2111643D640}"/>
          </ac:spMkLst>
        </pc:spChg>
      </pc:sldChg>
      <pc:sldChg chg="modSp new mod">
        <pc:chgData name="Kate Piper (IMH)" userId="f69ee4e2-845b-4a1f-89c4-60fce9da139f" providerId="ADAL" clId="{5495BD67-6B1C-4244-BAED-E61C14CAA4B2}" dt="2026-10-15T15:06:59.175" v="1592" actId="27636"/>
        <pc:sldMkLst>
          <pc:docMk/>
          <pc:sldMk cId="2738763159" sldId="502"/>
        </pc:sldMkLst>
        <pc:spChg chg="mod">
          <ac:chgData name="Kate Piper (IMH)" userId="f69ee4e2-845b-4a1f-89c4-60fce9da139f" providerId="ADAL" clId="{5495BD67-6B1C-4244-BAED-E61C14CAA4B2}" dt="2026-10-15T15:02:56.574" v="1061" actId="20577"/>
          <ac:spMkLst>
            <pc:docMk/>
            <pc:sldMk cId="2738763159" sldId="502"/>
            <ac:spMk id="2" creationId="{BC827D6C-103D-DC78-AE9B-708C4AEC3B53}"/>
          </ac:spMkLst>
        </pc:spChg>
        <pc:spChg chg="mod">
          <ac:chgData name="Kate Piper (IMH)" userId="f69ee4e2-845b-4a1f-89c4-60fce9da139f" providerId="ADAL" clId="{5495BD67-6B1C-4244-BAED-E61C14CAA4B2}" dt="2026-10-15T15:06:59.175" v="1592" actId="27636"/>
          <ac:spMkLst>
            <pc:docMk/>
            <pc:sldMk cId="2738763159" sldId="502"/>
            <ac:spMk id="3" creationId="{F9BEF097-D4DB-7C27-8699-10C38A881270}"/>
          </ac:spMkLst>
        </pc:spChg>
      </pc:sldChg>
      <pc:sldChg chg="modSp new mod">
        <pc:chgData name="Kate Piper (IMH)" userId="f69ee4e2-845b-4a1f-89c4-60fce9da139f" providerId="ADAL" clId="{5495BD67-6B1C-4244-BAED-E61C14CAA4B2}" dt="2026-10-15T15:09:14.373" v="1796" actId="20577"/>
        <pc:sldMkLst>
          <pc:docMk/>
          <pc:sldMk cId="1739098477" sldId="503"/>
        </pc:sldMkLst>
        <pc:spChg chg="mod">
          <ac:chgData name="Kate Piper (IMH)" userId="f69ee4e2-845b-4a1f-89c4-60fce9da139f" providerId="ADAL" clId="{5495BD67-6B1C-4244-BAED-E61C14CAA4B2}" dt="2026-10-15T15:08:08.913" v="1607" actId="20577"/>
          <ac:spMkLst>
            <pc:docMk/>
            <pc:sldMk cId="1739098477" sldId="503"/>
            <ac:spMk id="2" creationId="{E22ADFA5-0421-1DEC-1553-8B3EE4AB34B9}"/>
          </ac:spMkLst>
        </pc:spChg>
        <pc:spChg chg="mod">
          <ac:chgData name="Kate Piper (IMH)" userId="f69ee4e2-845b-4a1f-89c4-60fce9da139f" providerId="ADAL" clId="{5495BD67-6B1C-4244-BAED-E61C14CAA4B2}" dt="2026-10-15T15:09:14.373" v="1796" actId="20577"/>
          <ac:spMkLst>
            <pc:docMk/>
            <pc:sldMk cId="1739098477" sldId="503"/>
            <ac:spMk id="3" creationId="{7391E07D-AE70-4C33-F3BB-9A3B9DDE9FF0}"/>
          </ac:spMkLst>
        </pc:spChg>
      </pc:sldChg>
      <pc:sldChg chg="addSp modSp new mod">
        <pc:chgData name="Kate Piper (IMH)" userId="f69ee4e2-845b-4a1f-89c4-60fce9da139f" providerId="ADAL" clId="{5495BD67-6B1C-4244-BAED-E61C14CAA4B2}" dt="2026-10-15T15:13:54.817" v="2185" actId="2710"/>
        <pc:sldMkLst>
          <pc:docMk/>
          <pc:sldMk cId="824808514" sldId="504"/>
        </pc:sldMkLst>
        <pc:spChg chg="mod">
          <ac:chgData name="Kate Piper (IMH)" userId="f69ee4e2-845b-4a1f-89c4-60fce9da139f" providerId="ADAL" clId="{5495BD67-6B1C-4244-BAED-E61C14CAA4B2}" dt="2026-10-15T15:11:50.381" v="1805" actId="20577"/>
          <ac:spMkLst>
            <pc:docMk/>
            <pc:sldMk cId="824808514" sldId="504"/>
            <ac:spMk id="2" creationId="{995DB5C6-E9EB-CD25-23EA-04A1D003007A}"/>
          </ac:spMkLst>
        </pc:spChg>
        <pc:spChg chg="mod">
          <ac:chgData name="Kate Piper (IMH)" userId="f69ee4e2-845b-4a1f-89c4-60fce9da139f" providerId="ADAL" clId="{5495BD67-6B1C-4244-BAED-E61C14CAA4B2}" dt="2026-10-15T15:12:49.618" v="2029" actId="20577"/>
          <ac:spMkLst>
            <pc:docMk/>
            <pc:sldMk cId="824808514" sldId="504"/>
            <ac:spMk id="3" creationId="{B31EB839-B450-9E1D-6DF2-F0C4700D2028}"/>
          </ac:spMkLst>
        </pc:spChg>
        <pc:spChg chg="add mod">
          <ac:chgData name="Kate Piper (IMH)" userId="f69ee4e2-845b-4a1f-89c4-60fce9da139f" providerId="ADAL" clId="{5495BD67-6B1C-4244-BAED-E61C14CAA4B2}" dt="2026-10-15T15:13:54.817" v="2185" actId="2710"/>
          <ac:spMkLst>
            <pc:docMk/>
            <pc:sldMk cId="824808514" sldId="504"/>
            <ac:spMk id="4" creationId="{2C570619-1625-4324-2D08-39104B46A3D4}"/>
          </ac:spMkLst>
        </pc:spChg>
      </pc:sldChg>
      <pc:sldChg chg="modSp new mod">
        <pc:chgData name="Kate Piper (IMH)" userId="f69ee4e2-845b-4a1f-89c4-60fce9da139f" providerId="ADAL" clId="{5495BD67-6B1C-4244-BAED-E61C14CAA4B2}" dt="2026-10-15T15:17:02.714" v="2539" actId="15"/>
        <pc:sldMkLst>
          <pc:docMk/>
          <pc:sldMk cId="2438221724" sldId="505"/>
        </pc:sldMkLst>
        <pc:spChg chg="mod">
          <ac:chgData name="Kate Piper (IMH)" userId="f69ee4e2-845b-4a1f-89c4-60fce9da139f" providerId="ADAL" clId="{5495BD67-6B1C-4244-BAED-E61C14CAA4B2}" dt="2026-10-15T15:14:31.060" v="2200" actId="20577"/>
          <ac:spMkLst>
            <pc:docMk/>
            <pc:sldMk cId="2438221724" sldId="505"/>
            <ac:spMk id="2" creationId="{20E3AB9A-BAA7-AD7A-40D1-D58D49EF4B12}"/>
          </ac:spMkLst>
        </pc:spChg>
        <pc:spChg chg="mod">
          <ac:chgData name="Kate Piper (IMH)" userId="f69ee4e2-845b-4a1f-89c4-60fce9da139f" providerId="ADAL" clId="{5495BD67-6B1C-4244-BAED-E61C14CAA4B2}" dt="2026-10-15T15:17:02.714" v="2539" actId="15"/>
          <ac:spMkLst>
            <pc:docMk/>
            <pc:sldMk cId="2438221724" sldId="505"/>
            <ac:spMk id="3" creationId="{ECD7C350-6915-E107-53E9-6E575A93509D}"/>
          </ac:spMkLst>
        </pc:spChg>
      </pc:sldChg>
    </pc:docChg>
  </pc:docChgLst>
  <pc:docChgLst>
    <pc:chgData name="Kate Piper (IMH)" userId="f69ee4e2-845b-4a1f-89c4-60fce9da139f" providerId="ADAL" clId="{065AB48D-2E48-423D-A398-305CBF9C5625}"/>
    <pc:docChg chg="modSld">
      <pc:chgData name="Kate Piper (IMH)" userId="f69ee4e2-845b-4a1f-89c4-60fce9da139f" providerId="ADAL" clId="{065AB48D-2E48-423D-A398-305CBF9C5625}" dt="2026-09-17T09:11:57.230" v="136" actId="20577"/>
      <pc:docMkLst>
        <pc:docMk/>
      </pc:docMkLst>
      <pc:sldChg chg="modSp mod">
        <pc:chgData name="Kate Piper (IMH)" userId="f69ee4e2-845b-4a1f-89c4-60fce9da139f" providerId="ADAL" clId="{065AB48D-2E48-423D-A398-305CBF9C5625}" dt="2026-09-17T09:11:38.347" v="79" actId="20577"/>
        <pc:sldMkLst>
          <pc:docMk/>
          <pc:sldMk cId="2741221893" sldId="308"/>
        </pc:sldMkLst>
        <pc:spChg chg="mod">
          <ac:chgData name="Kate Piper (IMH)" userId="f69ee4e2-845b-4a1f-89c4-60fce9da139f" providerId="ADAL" clId="{065AB48D-2E48-423D-A398-305CBF9C5625}" dt="2026-09-17T09:11:38.347" v="79" actId="20577"/>
          <ac:spMkLst>
            <pc:docMk/>
            <pc:sldMk cId="2741221893" sldId="308"/>
            <ac:spMk id="2" creationId="{EDD4C10A-E4A0-4C54-98D4-C13432B17C16}"/>
          </ac:spMkLst>
        </pc:spChg>
      </pc:sldChg>
      <pc:sldChg chg="modSp mod">
        <pc:chgData name="Kate Piper (IMH)" userId="f69ee4e2-845b-4a1f-89c4-60fce9da139f" providerId="ADAL" clId="{065AB48D-2E48-423D-A398-305CBF9C5625}" dt="2026-09-17T09:11:57.230" v="136" actId="20577"/>
        <pc:sldMkLst>
          <pc:docMk/>
          <pc:sldMk cId="656199337" sldId="495"/>
        </pc:sldMkLst>
        <pc:spChg chg="mod">
          <ac:chgData name="Kate Piper (IMH)" userId="f69ee4e2-845b-4a1f-89c4-60fce9da139f" providerId="ADAL" clId="{065AB48D-2E48-423D-A398-305CBF9C5625}" dt="2026-09-17T09:11:57.230" v="136" actId="20577"/>
          <ac:spMkLst>
            <pc:docMk/>
            <pc:sldMk cId="656199337" sldId="495"/>
            <ac:spMk id="2" creationId="{1F9E3E13-62DD-F925-070E-0E185937988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211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E5B2BC-F25D-0A39-084A-D11A621D91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A8FC12-76F4-46A2-1A18-667B42895B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052FCC-8701-BC8C-F2E2-7BDF8A60C3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4FE4F4-5760-9FCE-0576-4886D957AF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345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CAF17-51CA-B9D2-CCF8-843551336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687C15-2207-9349-D02A-D6ED54E442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CB069B-D987-344F-DE9F-C7FFAE4415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A32BD-BFD0-35EC-ABD7-64A93F5F57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663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94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22430"/>
            <a:ext cx="8139209" cy="361186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  6</a:t>
            </a:r>
            <a:endParaRPr lang="en-GB" dirty="0">
              <a:ea typeface="Calibri"/>
              <a:cs typeface="Calibri"/>
            </a:endParaRPr>
          </a:p>
          <a:p>
            <a:r>
              <a:rPr lang="en-GB" sz="3200" b="1" dirty="0"/>
              <a:t>Education Sport and Physical Education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Topic 3: Participation vs Performance</a:t>
            </a:r>
          </a:p>
          <a:p>
            <a:endParaRPr lang="en-GB" sz="1400" dirty="0"/>
          </a:p>
          <a:p>
            <a:r>
              <a:rPr lang="en-GB" dirty="0"/>
              <a:t>Dr Kate Piper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BFC1BA-B321-DA1C-3E06-1C7823099CD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338CB-6857-9E96-ADF1-0BAB7994E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9E3E13-62DD-F925-070E-0E185937988E}"/>
              </a:ext>
            </a:extLst>
          </p:cNvPr>
          <p:cNvSpPr txBox="1"/>
          <p:nvPr/>
        </p:nvSpPr>
        <p:spPr>
          <a:xfrm>
            <a:off x="1839883" y="2276300"/>
            <a:ext cx="85122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Can we be inclusive and competitive all at the same time?</a:t>
            </a:r>
          </a:p>
        </p:txBody>
      </p:sp>
    </p:spTree>
    <p:extLst>
      <p:ext uri="{BB962C8B-B14F-4D97-AF65-F5344CB8AC3E}">
        <p14:creationId xmlns:p14="http://schemas.microsoft.com/office/powerpoint/2010/main" val="656199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A60A00-2B24-11A5-CD63-0E7480EAE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924FBB-B001-F063-9196-0DB7B02ADBEB}"/>
              </a:ext>
            </a:extLst>
          </p:cNvPr>
          <p:cNvSpPr txBox="1"/>
          <p:nvPr/>
        </p:nvSpPr>
        <p:spPr>
          <a:xfrm>
            <a:off x="1839883" y="2276300"/>
            <a:ext cx="85122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Should PE prioritise participation or performance?</a:t>
            </a:r>
          </a:p>
        </p:txBody>
      </p:sp>
    </p:spTree>
    <p:extLst>
      <p:ext uri="{BB962C8B-B14F-4D97-AF65-F5344CB8AC3E}">
        <p14:creationId xmlns:p14="http://schemas.microsoft.com/office/powerpoint/2010/main" val="299244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8330D-47E0-79DA-1A6F-DF99E8878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EF417C-D26D-E8DB-31B6-4F18731BAF53}"/>
              </a:ext>
            </a:extLst>
          </p:cNvPr>
          <p:cNvSpPr txBox="1"/>
          <p:nvPr/>
        </p:nvSpPr>
        <p:spPr>
          <a:xfrm>
            <a:off x="1839883" y="2276300"/>
            <a:ext cx="85122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Who benefits and who loses from different approaches to PE?</a:t>
            </a:r>
          </a:p>
        </p:txBody>
      </p:sp>
    </p:spTree>
    <p:extLst>
      <p:ext uri="{BB962C8B-B14F-4D97-AF65-F5344CB8AC3E}">
        <p14:creationId xmlns:p14="http://schemas.microsoft.com/office/powerpoint/2010/main" val="1577999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B45B8-16A5-AF79-8EEB-084B76985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58728-0A70-648B-FC09-BFB8178D16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participation and performance orientations within PE</a:t>
            </a:r>
          </a:p>
          <a:p>
            <a:r>
              <a:rPr lang="en-GB" dirty="0"/>
              <a:t>Critically evaluate mastery and performance approaches</a:t>
            </a:r>
          </a:p>
          <a:p>
            <a:r>
              <a:rPr lang="en-GB" dirty="0"/>
              <a:t>Discuss the implications of different approaches for motivation and inclusion</a:t>
            </a:r>
          </a:p>
          <a:p>
            <a:r>
              <a:rPr lang="en-GB" dirty="0"/>
              <a:t>Consider how curriculum and lesson design can favour particular learners</a:t>
            </a:r>
          </a:p>
          <a:p>
            <a:r>
              <a:rPr lang="en-GB" dirty="0"/>
              <a:t>Develop a personal position regarding the purpose of PE</a:t>
            </a:r>
          </a:p>
        </p:txBody>
      </p:sp>
    </p:spTree>
    <p:extLst>
      <p:ext uri="{BB962C8B-B14F-4D97-AF65-F5344CB8AC3E}">
        <p14:creationId xmlns:p14="http://schemas.microsoft.com/office/powerpoint/2010/main" val="1461348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149C1-EEDD-D7A6-AB5A-A19D92319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back…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5EA88-C04E-A9A8-8D41-FD7CBF62F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back to your own PE experiences</a:t>
            </a:r>
          </a:p>
          <a:p>
            <a:r>
              <a:rPr lang="en-GB" dirty="0"/>
              <a:t>Who enjoyed PE the most?</a:t>
            </a:r>
          </a:p>
          <a:p>
            <a:r>
              <a:rPr lang="en-GB" dirty="0"/>
              <a:t>Who enjoyed PE the least?</a:t>
            </a:r>
          </a:p>
          <a:p>
            <a:r>
              <a:rPr lang="en-GB" dirty="0"/>
              <a:t>Who succeeded?</a:t>
            </a:r>
          </a:p>
          <a:p>
            <a:r>
              <a:rPr lang="en-GB" dirty="0"/>
              <a:t>Who disengaged?</a:t>
            </a:r>
          </a:p>
          <a:p>
            <a:endParaRPr lang="en-GB" dirty="0"/>
          </a:p>
          <a:p>
            <a:r>
              <a:rPr lang="en-GB" dirty="0"/>
              <a:t>Was PE designed for everyone? Was it designed for those already good at it?</a:t>
            </a:r>
          </a:p>
        </p:txBody>
      </p:sp>
    </p:spTree>
    <p:extLst>
      <p:ext uri="{BB962C8B-B14F-4D97-AF65-F5344CB8AC3E}">
        <p14:creationId xmlns:p14="http://schemas.microsoft.com/office/powerpoint/2010/main" val="1865912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D6744-380E-02B8-7DF4-D41A43126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aims in the two perspectives of 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96189-05C5-05ED-B06D-A2111643D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Participation focus:</a:t>
            </a:r>
          </a:p>
          <a:p>
            <a:r>
              <a:rPr lang="en-GB" dirty="0"/>
              <a:t>PE aims to…</a:t>
            </a:r>
          </a:p>
          <a:p>
            <a:r>
              <a:rPr lang="en-GB" dirty="0"/>
              <a:t>Success is often measured by:</a:t>
            </a:r>
          </a:p>
          <a:p>
            <a:endParaRPr lang="en-GB" dirty="0"/>
          </a:p>
          <a:p>
            <a:r>
              <a:rPr lang="en-GB" dirty="0"/>
              <a:t>Performance Focus:</a:t>
            </a:r>
          </a:p>
          <a:p>
            <a:r>
              <a:rPr lang="en-GB" dirty="0"/>
              <a:t>PE aims to…</a:t>
            </a:r>
          </a:p>
          <a:p>
            <a:r>
              <a:rPr lang="en-GB" dirty="0"/>
              <a:t>Success is measured by:</a:t>
            </a:r>
          </a:p>
        </p:txBody>
      </p:sp>
    </p:spTree>
    <p:extLst>
      <p:ext uri="{BB962C8B-B14F-4D97-AF65-F5344CB8AC3E}">
        <p14:creationId xmlns:p14="http://schemas.microsoft.com/office/powerpoint/2010/main" val="1575945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27D6C-103D-DC78-AE9B-708C4AEC3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Achievement Goal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EF097-D4DB-7C27-8699-10C38A881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5" y="1524000"/>
            <a:ext cx="11488132" cy="3877559"/>
          </a:xfrm>
        </p:spPr>
        <p:txBody>
          <a:bodyPr numCol="2">
            <a:normAutofit fontScale="70000" lnSpcReduction="20000"/>
          </a:bodyPr>
          <a:lstStyle/>
          <a:p>
            <a:r>
              <a:rPr lang="en-GB" dirty="0"/>
              <a:t>Mastery Orientation </a:t>
            </a:r>
          </a:p>
          <a:p>
            <a:r>
              <a:rPr lang="en-GB" dirty="0"/>
              <a:t>“I improved”</a:t>
            </a:r>
          </a:p>
          <a:p>
            <a:r>
              <a:rPr lang="en-GB" dirty="0"/>
              <a:t>Focused on:</a:t>
            </a:r>
          </a:p>
          <a:p>
            <a:pPr lvl="1"/>
            <a:r>
              <a:rPr lang="en-GB" dirty="0"/>
              <a:t>Learning</a:t>
            </a:r>
          </a:p>
          <a:p>
            <a:pPr lvl="1"/>
            <a:r>
              <a:rPr lang="en-GB" dirty="0"/>
              <a:t>Effort </a:t>
            </a:r>
          </a:p>
          <a:p>
            <a:pPr lvl="1"/>
            <a:r>
              <a:rPr lang="en-GB" dirty="0"/>
              <a:t>Progress</a:t>
            </a:r>
          </a:p>
          <a:p>
            <a:pPr lvl="1"/>
            <a:r>
              <a:rPr lang="en-GB" dirty="0"/>
              <a:t>Personal Best</a:t>
            </a:r>
          </a:p>
          <a:p>
            <a:r>
              <a:rPr lang="en-GB" dirty="0"/>
              <a:t>Mistakes are part of learning</a:t>
            </a:r>
          </a:p>
          <a:p>
            <a:r>
              <a:rPr lang="en-GB" dirty="0"/>
              <a:t>Benefits</a:t>
            </a:r>
          </a:p>
          <a:p>
            <a:pPr lvl="1"/>
            <a:r>
              <a:rPr lang="en-GB" dirty="0"/>
              <a:t>Intrinsic motivation</a:t>
            </a:r>
          </a:p>
          <a:p>
            <a:pPr lvl="1"/>
            <a:r>
              <a:rPr lang="en-GB" dirty="0"/>
              <a:t>Persistence </a:t>
            </a:r>
          </a:p>
          <a:p>
            <a:pPr lvl="1"/>
            <a:r>
              <a:rPr lang="en-GB" dirty="0"/>
              <a:t>Confidence</a:t>
            </a:r>
          </a:p>
          <a:p>
            <a:pPr lvl="1"/>
            <a:r>
              <a:rPr lang="en-GB" dirty="0"/>
              <a:t>Inclusion</a:t>
            </a:r>
          </a:p>
          <a:p>
            <a:r>
              <a:rPr lang="en-GB" dirty="0"/>
              <a:t> Performance Orientation</a:t>
            </a:r>
          </a:p>
          <a:p>
            <a:r>
              <a:rPr lang="en-GB" dirty="0"/>
              <a:t>“I am better than others”</a:t>
            </a:r>
          </a:p>
          <a:p>
            <a:r>
              <a:rPr lang="en-GB" dirty="0"/>
              <a:t>Focused on:</a:t>
            </a:r>
          </a:p>
          <a:p>
            <a:pPr lvl="1"/>
            <a:r>
              <a:rPr lang="en-GB" dirty="0"/>
              <a:t>Winning</a:t>
            </a:r>
          </a:p>
          <a:p>
            <a:pPr lvl="1"/>
            <a:r>
              <a:rPr lang="en-GB" dirty="0"/>
              <a:t>Comparison</a:t>
            </a:r>
          </a:p>
          <a:p>
            <a:pPr lvl="1"/>
            <a:r>
              <a:rPr lang="en-GB" dirty="0"/>
              <a:t>Ranking </a:t>
            </a:r>
          </a:p>
          <a:p>
            <a:pPr lvl="1"/>
            <a:r>
              <a:rPr lang="en-GB" dirty="0"/>
              <a:t>Demonstrating ability</a:t>
            </a:r>
          </a:p>
          <a:p>
            <a:r>
              <a:rPr lang="en-GB" dirty="0"/>
              <a:t>Mistakes are evidence of failure</a:t>
            </a:r>
          </a:p>
          <a:p>
            <a:r>
              <a:rPr lang="en-GB" dirty="0"/>
              <a:t>Benefits</a:t>
            </a:r>
          </a:p>
          <a:p>
            <a:pPr lvl="1"/>
            <a:r>
              <a:rPr lang="en-GB" dirty="0"/>
              <a:t>High standards</a:t>
            </a:r>
          </a:p>
          <a:p>
            <a:pPr lvl="1"/>
            <a:r>
              <a:rPr lang="en-GB" dirty="0"/>
              <a:t>Competition</a:t>
            </a:r>
          </a:p>
          <a:p>
            <a:pPr lvl="1"/>
            <a:r>
              <a:rPr lang="en-GB" dirty="0"/>
              <a:t>Excellent </a:t>
            </a:r>
          </a:p>
          <a:p>
            <a:pPr lvl="1"/>
            <a:r>
              <a:rPr lang="en-GB" dirty="0"/>
              <a:t>Achievement</a:t>
            </a:r>
          </a:p>
        </p:txBody>
      </p:sp>
    </p:spTree>
    <p:extLst>
      <p:ext uri="{BB962C8B-B14F-4D97-AF65-F5344CB8AC3E}">
        <p14:creationId xmlns:p14="http://schemas.microsoft.com/office/powerpoint/2010/main" val="2738763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F0EDF-FF88-365D-B425-635D6C853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02322-0DF5-C543-6E6B-CBF5718C7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26594B42-9E99-D289-414A-13CAE3F5CF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783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ADFA5-0421-1DEC-1553-8B3EE4AB3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1E07D-AE70-4C33-F3BB-9A3B9DDE9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a participation-only approach lower expectations?</a:t>
            </a:r>
          </a:p>
          <a:p>
            <a:r>
              <a:rPr lang="en-GB" dirty="0"/>
              <a:t>Can PE become too easy?</a:t>
            </a:r>
          </a:p>
          <a:p>
            <a:endParaRPr lang="en-GB" dirty="0"/>
          </a:p>
          <a:p>
            <a:r>
              <a:rPr lang="en-GB" dirty="0"/>
              <a:t>Who decides what “successful performance” looks like? </a:t>
            </a:r>
          </a:p>
          <a:p>
            <a:r>
              <a:rPr lang="en-GB" dirty="0"/>
              <a:t>Who benefits most?</a:t>
            </a:r>
          </a:p>
        </p:txBody>
      </p:sp>
    </p:spTree>
    <p:extLst>
      <p:ext uri="{BB962C8B-B14F-4D97-AF65-F5344CB8AC3E}">
        <p14:creationId xmlns:p14="http://schemas.microsoft.com/office/powerpoint/2010/main" val="17390984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DB5C6-E9EB-CD25-23EA-04A1D0030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EB839-B450-9E1D-6DF2-F0C4700D2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School has set a task:</a:t>
            </a:r>
          </a:p>
          <a:p>
            <a:r>
              <a:rPr lang="en-GB" dirty="0"/>
              <a:t>More extracurricular success</a:t>
            </a:r>
          </a:p>
          <a:p>
            <a:r>
              <a:rPr lang="en-GB" dirty="0"/>
              <a:t>Better sporting results</a:t>
            </a:r>
          </a:p>
          <a:p>
            <a:r>
              <a:rPr lang="en-GB" dirty="0"/>
              <a:t>More teams competing </a:t>
            </a:r>
          </a:p>
          <a:p>
            <a:r>
              <a:rPr lang="en-GB" dirty="0"/>
              <a:t>BUT</a:t>
            </a:r>
          </a:p>
          <a:p>
            <a:r>
              <a:rPr lang="en-GB" dirty="0"/>
              <a:t>Participation rates are falling </a:t>
            </a:r>
          </a:p>
          <a:p>
            <a:r>
              <a:rPr lang="en-GB" dirty="0"/>
              <a:t>Girls engagement is declining </a:t>
            </a:r>
          </a:p>
          <a:p>
            <a:r>
              <a:rPr lang="en-GB" dirty="0"/>
              <a:t>Less confident learners are avoiding PE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C570619-1625-4324-2D08-39104B46A3D4}"/>
              </a:ext>
            </a:extLst>
          </p:cNvPr>
          <p:cNvSpPr/>
          <p:nvPr/>
        </p:nvSpPr>
        <p:spPr>
          <a:xfrm>
            <a:off x="7190154" y="586154"/>
            <a:ext cx="4798646" cy="46657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2800" dirty="0"/>
              <a:t>What is the challenge?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What are the options?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Who benefits from each option?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Who may be disadvantaged?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What would you do and why?</a:t>
            </a:r>
          </a:p>
        </p:txBody>
      </p:sp>
    </p:spTree>
    <p:extLst>
      <p:ext uri="{BB962C8B-B14F-4D97-AF65-F5344CB8AC3E}">
        <p14:creationId xmlns:p14="http://schemas.microsoft.com/office/powerpoint/2010/main" val="8248085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3AB9A-BAA7-AD7A-40D1-D58D49EF4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7C350-6915-E107-53E9-6E575A9350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 should prioritise participation over performance</a:t>
            </a:r>
          </a:p>
          <a:p>
            <a:endParaRPr lang="en-GB" dirty="0"/>
          </a:p>
          <a:p>
            <a:r>
              <a:rPr lang="en-GB" dirty="0"/>
              <a:t>Competitive sport has no place in an inclusive PE curriculum</a:t>
            </a:r>
          </a:p>
          <a:p>
            <a:endParaRPr lang="en-GB" dirty="0"/>
          </a:p>
          <a:p>
            <a:r>
              <a:rPr lang="en-GB" dirty="0"/>
              <a:t>How does mastery and/or performance match with PE aims</a:t>
            </a:r>
          </a:p>
          <a:p>
            <a:pPr lvl="1"/>
            <a:r>
              <a:rPr lang="en-GB" dirty="0"/>
              <a:t>PL/ Sports Performance/ Health and Wellbeing/ TPSR/ Sense </a:t>
            </a:r>
            <a:r>
              <a:rPr lang="en-GB"/>
              <a:t>of Belonging</a:t>
            </a:r>
          </a:p>
        </p:txBody>
      </p:sp>
    </p:spTree>
    <p:extLst>
      <p:ext uri="{BB962C8B-B14F-4D97-AF65-F5344CB8AC3E}">
        <p14:creationId xmlns:p14="http://schemas.microsoft.com/office/powerpoint/2010/main" val="24382217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361</Words>
  <Application>Microsoft Office PowerPoint</Application>
  <PresentationFormat>Widescreen</PresentationFormat>
  <Paragraphs>90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Calibri Light</vt:lpstr>
      <vt:lpstr>UWTSD 200_Title Page</vt:lpstr>
      <vt:lpstr>UWTSD 200_Title Page 2</vt:lpstr>
      <vt:lpstr>UWTSD 200_Subtitle 1</vt:lpstr>
      <vt:lpstr>UWTSD 200_Text 1</vt:lpstr>
      <vt:lpstr>UWTSD 200_Text 6</vt:lpstr>
      <vt:lpstr>PowerPoint Presentation</vt:lpstr>
      <vt:lpstr>PowerPoint Presentation</vt:lpstr>
      <vt:lpstr>PowerPoint Presentation</vt:lpstr>
      <vt:lpstr>PowerPoint Presentation</vt:lpstr>
      <vt:lpstr>Learning Outcomes</vt:lpstr>
      <vt:lpstr>Thinking back…</vt:lpstr>
      <vt:lpstr>What are the aims in the two perspectives of PE</vt:lpstr>
      <vt:lpstr>Achievement Goal Theory </vt:lpstr>
      <vt:lpstr>PowerPoint Presentation</vt:lpstr>
      <vt:lpstr>Some questions</vt:lpstr>
      <vt:lpstr>Scenario</vt:lpstr>
      <vt:lpstr>Statements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24</cp:revision>
  <dcterms:created xsi:type="dcterms:W3CDTF">2021-03-09T15:35:42Z</dcterms:created>
  <dcterms:modified xsi:type="dcterms:W3CDTF">2026-10-15T15:17:10Z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