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7" r:id="rId9"/>
    <p:sldId id="268" r:id="rId10"/>
    <p:sldId id="269" r:id="rId11"/>
    <p:sldId id="25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A7F6E6-2DB0-4140-A2A2-7D475E91AAAE}" v="9" dt="2023-11-22T04:44:30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ta Marinova (2217644)" userId="bfb7df8a-857c-465a-abc4-6c640492c6ff" providerId="ADAL" clId="{4DA7F6E6-2DB0-4140-A2A2-7D475E91AAAE}"/>
    <pc:docChg chg="undo custSel addSld delSld modSld">
      <pc:chgData name="Marieta Marinova (2217644)" userId="bfb7df8a-857c-465a-abc4-6c640492c6ff" providerId="ADAL" clId="{4DA7F6E6-2DB0-4140-A2A2-7D475E91AAAE}" dt="2023-11-22T04:44:36.065" v="279" actId="20577"/>
      <pc:docMkLst>
        <pc:docMk/>
      </pc:docMkLst>
      <pc:sldChg chg="modAnim">
        <pc:chgData name="Marieta Marinova (2217644)" userId="bfb7df8a-857c-465a-abc4-6c640492c6ff" providerId="ADAL" clId="{4DA7F6E6-2DB0-4140-A2A2-7D475E91AAAE}" dt="2023-11-22T04:39:53.273" v="252"/>
        <pc:sldMkLst>
          <pc:docMk/>
          <pc:sldMk cId="3874911671" sldId="257"/>
        </pc:sldMkLst>
      </pc:sldChg>
      <pc:sldChg chg="addSp delSp modSp mod setBg">
        <pc:chgData name="Marieta Marinova (2217644)" userId="bfb7df8a-857c-465a-abc4-6c640492c6ff" providerId="ADAL" clId="{4DA7F6E6-2DB0-4140-A2A2-7D475E91AAAE}" dt="2023-11-22T04:44:36.065" v="279" actId="20577"/>
        <pc:sldMkLst>
          <pc:docMk/>
          <pc:sldMk cId="1692582987" sldId="259"/>
        </pc:sldMkLst>
        <pc:spChg chg="mod">
          <ac:chgData name="Marieta Marinova (2217644)" userId="bfb7df8a-857c-465a-abc4-6c640492c6ff" providerId="ADAL" clId="{4DA7F6E6-2DB0-4140-A2A2-7D475E91AAAE}" dt="2023-11-22T04:17:18.500" v="234" actId="14838"/>
          <ac:spMkLst>
            <pc:docMk/>
            <pc:sldMk cId="1692582987" sldId="259"/>
            <ac:spMk id="2" creationId="{B41BB820-7D19-E461-5616-BE4F16D41566}"/>
          </ac:spMkLst>
        </pc:spChg>
        <pc:spChg chg="mod">
          <ac:chgData name="Marieta Marinova (2217644)" userId="bfb7df8a-857c-465a-abc4-6c640492c6ff" providerId="ADAL" clId="{4DA7F6E6-2DB0-4140-A2A2-7D475E91AAAE}" dt="2023-11-22T04:44:36.065" v="279" actId="20577"/>
          <ac:spMkLst>
            <pc:docMk/>
            <pc:sldMk cId="1692582987" sldId="259"/>
            <ac:spMk id="3" creationId="{12BDB69B-7DB1-CAB5-16A7-3910996D3B2E}"/>
          </ac:spMkLst>
        </pc:spChg>
        <pc:spChg chg="add del mod">
          <ac:chgData name="Marieta Marinova (2217644)" userId="bfb7df8a-857c-465a-abc4-6c640492c6ff" providerId="ADAL" clId="{4DA7F6E6-2DB0-4140-A2A2-7D475E91AAAE}" dt="2023-11-22T04:38:24.510" v="250" actId="33987"/>
          <ac:spMkLst>
            <pc:docMk/>
            <pc:sldMk cId="1692582987" sldId="259"/>
            <ac:spMk id="4" creationId="{EC3505B4-ACFB-FF21-CDDF-3BD128745041}"/>
          </ac:spMkLst>
        </pc:spChg>
        <pc:spChg chg="add del">
          <ac:chgData name="Marieta Marinova (2217644)" userId="bfb7df8a-857c-465a-abc4-6c640492c6ff" providerId="ADAL" clId="{4DA7F6E6-2DB0-4140-A2A2-7D475E91AAAE}" dt="2023-11-22T04:11:06.131" v="98" actId="26606"/>
          <ac:spMkLst>
            <pc:docMk/>
            <pc:sldMk cId="1692582987" sldId="259"/>
            <ac:spMk id="5" creationId="{DAF1966E-FD40-4A4A-B61B-C4DF7FA05F06}"/>
          </ac:spMkLst>
        </pc:spChg>
        <pc:spChg chg="add del">
          <ac:chgData name="Marieta Marinova (2217644)" userId="bfb7df8a-857c-465a-abc4-6c640492c6ff" providerId="ADAL" clId="{4DA7F6E6-2DB0-4140-A2A2-7D475E91AAAE}" dt="2023-11-22T04:11:06.131" v="98" actId="26606"/>
          <ac:spMkLst>
            <pc:docMk/>
            <pc:sldMk cId="1692582987" sldId="259"/>
            <ac:spMk id="6" creationId="{047BFA19-D45E-416B-A404-7AF2F3F27017}"/>
          </ac:spMkLst>
        </pc:spChg>
        <pc:spChg chg="add del">
          <ac:chgData name="Marieta Marinova (2217644)" userId="bfb7df8a-857c-465a-abc4-6c640492c6ff" providerId="ADAL" clId="{4DA7F6E6-2DB0-4140-A2A2-7D475E91AAAE}" dt="2023-11-22T04:11:06.131" v="98" actId="26606"/>
          <ac:spMkLst>
            <pc:docMk/>
            <pc:sldMk cId="1692582987" sldId="259"/>
            <ac:spMk id="7" creationId="{8E0105E7-23DB-4CF2-8258-FF47C7620F6E}"/>
          </ac:spMkLst>
        </pc:spChg>
        <pc:spChg chg="add del">
          <ac:chgData name="Marieta Marinova (2217644)" userId="bfb7df8a-857c-465a-abc4-6c640492c6ff" providerId="ADAL" clId="{4DA7F6E6-2DB0-4140-A2A2-7D475E91AAAE}" dt="2023-11-22T04:10:14.026" v="92" actId="26606"/>
          <ac:spMkLst>
            <pc:docMk/>
            <pc:sldMk cId="1692582987" sldId="259"/>
            <ac:spMk id="8" creationId="{DAF1966E-FD40-4A4A-B61B-C4DF7FA05F06}"/>
          </ac:spMkLst>
        </pc:spChg>
        <pc:spChg chg="add del">
          <ac:chgData name="Marieta Marinova (2217644)" userId="bfb7df8a-857c-465a-abc4-6c640492c6ff" providerId="ADAL" clId="{4DA7F6E6-2DB0-4140-A2A2-7D475E91AAAE}" dt="2023-11-22T04:11:06.131" v="98" actId="26606"/>
          <ac:spMkLst>
            <pc:docMk/>
            <pc:sldMk cId="1692582987" sldId="259"/>
            <ac:spMk id="9" creationId="{074B4F7D-14B2-478B-8BF5-01E4E0C5D263}"/>
          </ac:spMkLst>
        </pc:spChg>
        <pc:spChg chg="add del">
          <ac:chgData name="Marieta Marinova (2217644)" userId="bfb7df8a-857c-465a-abc4-6c640492c6ff" providerId="ADAL" clId="{4DA7F6E6-2DB0-4140-A2A2-7D475E91AAAE}" dt="2023-11-22T04:10:14.026" v="92" actId="26606"/>
          <ac:spMkLst>
            <pc:docMk/>
            <pc:sldMk cId="1692582987" sldId="259"/>
            <ac:spMk id="10" creationId="{047BFA19-D45E-416B-A404-7AF2F3F27017}"/>
          </ac:spMkLst>
        </pc:spChg>
        <pc:spChg chg="add del">
          <ac:chgData name="Marieta Marinova (2217644)" userId="bfb7df8a-857c-465a-abc4-6c640492c6ff" providerId="ADAL" clId="{4DA7F6E6-2DB0-4140-A2A2-7D475E91AAAE}" dt="2023-11-22T04:10:14.026" v="92" actId="26606"/>
          <ac:spMkLst>
            <pc:docMk/>
            <pc:sldMk cId="1692582987" sldId="259"/>
            <ac:spMk id="12" creationId="{8E0105E7-23DB-4CF2-8258-FF47C7620F6E}"/>
          </ac:spMkLst>
        </pc:spChg>
        <pc:spChg chg="add del">
          <ac:chgData name="Marieta Marinova (2217644)" userId="bfb7df8a-857c-465a-abc4-6c640492c6ff" providerId="ADAL" clId="{4DA7F6E6-2DB0-4140-A2A2-7D475E91AAAE}" dt="2023-11-22T04:10:14.026" v="92" actId="26606"/>
          <ac:spMkLst>
            <pc:docMk/>
            <pc:sldMk cId="1692582987" sldId="259"/>
            <ac:spMk id="14" creationId="{074B4F7D-14B2-478B-8BF5-01E4E0C5D263}"/>
          </ac:spMkLst>
        </pc:spChg>
      </pc:sldChg>
      <pc:sldChg chg="modSp del mod">
        <pc:chgData name="Marieta Marinova (2217644)" userId="bfb7df8a-857c-465a-abc4-6c640492c6ff" providerId="ADAL" clId="{4DA7F6E6-2DB0-4140-A2A2-7D475E91AAAE}" dt="2023-11-22T02:55:29.498" v="9" actId="47"/>
        <pc:sldMkLst>
          <pc:docMk/>
          <pc:sldMk cId="3805087421" sldId="266"/>
        </pc:sldMkLst>
        <pc:spChg chg="mod">
          <ac:chgData name="Marieta Marinova (2217644)" userId="bfb7df8a-857c-465a-abc4-6c640492c6ff" providerId="ADAL" clId="{4DA7F6E6-2DB0-4140-A2A2-7D475E91AAAE}" dt="2023-11-22T02:53:52.256" v="2" actId="255"/>
          <ac:spMkLst>
            <pc:docMk/>
            <pc:sldMk cId="3805087421" sldId="266"/>
            <ac:spMk id="3" creationId="{5A4240B5-B75C-6A45-C35F-3076708A807B}"/>
          </ac:spMkLst>
        </pc:spChg>
      </pc:sldChg>
      <pc:sldChg chg="addSp delSp modSp new mod setBg">
        <pc:chgData name="Marieta Marinova (2217644)" userId="bfb7df8a-857c-465a-abc4-6c640492c6ff" providerId="ADAL" clId="{4DA7F6E6-2DB0-4140-A2A2-7D475E91AAAE}" dt="2023-11-22T04:13:52.733" v="103" actId="3062"/>
        <pc:sldMkLst>
          <pc:docMk/>
          <pc:sldMk cId="1846397823" sldId="270"/>
        </pc:sldMkLst>
        <pc:spChg chg="add mod">
          <ac:chgData name="Marieta Marinova (2217644)" userId="bfb7df8a-857c-465a-abc4-6c640492c6ff" providerId="ADAL" clId="{4DA7F6E6-2DB0-4140-A2A2-7D475E91AAAE}" dt="2023-11-22T04:13:52.733" v="103" actId="3062"/>
          <ac:spMkLst>
            <pc:docMk/>
            <pc:sldMk cId="1846397823" sldId="270"/>
            <ac:spMk id="2" creationId="{104BE884-DF52-93D9-5D08-CD038857F510}"/>
          </ac:spMkLst>
        </pc:spChg>
        <pc:spChg chg="add del">
          <ac:chgData name="Marieta Marinova (2217644)" userId="bfb7df8a-857c-465a-abc4-6c640492c6ff" providerId="ADAL" clId="{4DA7F6E6-2DB0-4140-A2A2-7D475E91AAAE}" dt="2023-11-22T04:11:03.235" v="97" actId="26606"/>
          <ac:spMkLst>
            <pc:docMk/>
            <pc:sldMk cId="1846397823" sldId="270"/>
            <ac:spMk id="7" creationId="{DAF1966E-FD40-4A4A-B61B-C4DF7FA05F06}"/>
          </ac:spMkLst>
        </pc:spChg>
        <pc:spChg chg="add del">
          <ac:chgData name="Marieta Marinova (2217644)" userId="bfb7df8a-857c-465a-abc4-6c640492c6ff" providerId="ADAL" clId="{4DA7F6E6-2DB0-4140-A2A2-7D475E91AAAE}" dt="2023-11-22T04:11:03.235" v="97" actId="26606"/>
          <ac:spMkLst>
            <pc:docMk/>
            <pc:sldMk cId="1846397823" sldId="270"/>
            <ac:spMk id="9" creationId="{047BFA19-D45E-416B-A404-7AF2F3F27017}"/>
          </ac:spMkLst>
        </pc:spChg>
        <pc:spChg chg="add del">
          <ac:chgData name="Marieta Marinova (2217644)" userId="bfb7df8a-857c-465a-abc4-6c640492c6ff" providerId="ADAL" clId="{4DA7F6E6-2DB0-4140-A2A2-7D475E91AAAE}" dt="2023-11-22T04:11:03.235" v="97" actId="26606"/>
          <ac:spMkLst>
            <pc:docMk/>
            <pc:sldMk cId="1846397823" sldId="270"/>
            <ac:spMk id="11" creationId="{8E0105E7-23DB-4CF2-8258-FF47C7620F6E}"/>
          </ac:spMkLst>
        </pc:spChg>
        <pc:spChg chg="add del">
          <ac:chgData name="Marieta Marinova (2217644)" userId="bfb7df8a-857c-465a-abc4-6c640492c6ff" providerId="ADAL" clId="{4DA7F6E6-2DB0-4140-A2A2-7D475E91AAAE}" dt="2023-11-22T04:11:03.235" v="97" actId="26606"/>
          <ac:spMkLst>
            <pc:docMk/>
            <pc:sldMk cId="1846397823" sldId="270"/>
            <ac:spMk id="13" creationId="{074B4F7D-14B2-478B-8BF5-01E4E0C5D263}"/>
          </ac:spMkLst>
        </pc:spChg>
      </pc:sldChg>
      <pc:sldChg chg="addSp delSp modSp new del mod">
        <pc:chgData name="Marieta Marinova (2217644)" userId="bfb7df8a-857c-465a-abc4-6c640492c6ff" providerId="ADAL" clId="{4DA7F6E6-2DB0-4140-A2A2-7D475E91AAAE}" dt="2023-11-22T04:22:51.187" v="239" actId="47"/>
        <pc:sldMkLst>
          <pc:docMk/>
          <pc:sldMk cId="1821536381" sldId="271"/>
        </pc:sldMkLst>
        <pc:picChg chg="add del mod">
          <ac:chgData name="Marieta Marinova (2217644)" userId="bfb7df8a-857c-465a-abc4-6c640492c6ff" providerId="ADAL" clId="{4DA7F6E6-2DB0-4140-A2A2-7D475E91AAAE}" dt="2023-11-22T04:19:39.935" v="238" actId="478"/>
          <ac:picMkLst>
            <pc:docMk/>
            <pc:sldMk cId="1821536381" sldId="271"/>
            <ac:picMk id="2" creationId="{61F1CC91-4CC3-BA3D-A78E-E6AC5D93997F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590B48-6FFC-4DD8-9499-A712A4112378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GB"/>
        </a:p>
      </dgm:t>
    </dgm:pt>
    <dgm:pt modelId="{8F3CFEA5-1747-48D7-8020-5CD6BE39DAE7}">
      <dgm:prSet/>
      <dgm:spPr/>
      <dgm:t>
        <a:bodyPr/>
        <a:lstStyle/>
        <a:p>
          <a:r>
            <a:rPr lang="en-GB"/>
            <a:t>What is Technology,</a:t>
          </a:r>
        </a:p>
      </dgm:t>
    </dgm:pt>
    <dgm:pt modelId="{3ECC172F-5FBE-4A8B-A657-8AA278BE278B}" type="parTrans" cxnId="{215D9BFB-87D5-4888-980A-9D378B9EB736}">
      <dgm:prSet/>
      <dgm:spPr/>
      <dgm:t>
        <a:bodyPr/>
        <a:lstStyle/>
        <a:p>
          <a:endParaRPr lang="en-GB"/>
        </a:p>
      </dgm:t>
    </dgm:pt>
    <dgm:pt modelId="{748195F2-6FBA-4318-880A-B343888AC0A7}" type="sibTrans" cxnId="{215D9BFB-87D5-4888-980A-9D378B9EB736}">
      <dgm:prSet/>
      <dgm:spPr/>
      <dgm:t>
        <a:bodyPr/>
        <a:lstStyle/>
        <a:p>
          <a:endParaRPr lang="en-GB"/>
        </a:p>
      </dgm:t>
    </dgm:pt>
    <dgm:pt modelId="{C6FA8969-6BAB-4199-B786-CB7EB203D56B}">
      <dgm:prSet/>
      <dgm:spPr/>
      <dgm:t>
        <a:bodyPr/>
        <a:lstStyle/>
        <a:p>
          <a:r>
            <a:rPr lang="en-GB" dirty="0"/>
            <a:t>and why is important.</a:t>
          </a:r>
        </a:p>
      </dgm:t>
    </dgm:pt>
    <dgm:pt modelId="{676F0822-9AA9-4302-8C12-6BDE8EAFCEB3}" type="parTrans" cxnId="{5CECD239-1BC6-4B23-B05E-97FF0F689E18}">
      <dgm:prSet/>
      <dgm:spPr/>
      <dgm:t>
        <a:bodyPr/>
        <a:lstStyle/>
        <a:p>
          <a:endParaRPr lang="en-GB"/>
        </a:p>
      </dgm:t>
    </dgm:pt>
    <dgm:pt modelId="{B7AA254D-4822-42F5-9D89-37000CDB6A4D}" type="sibTrans" cxnId="{5CECD239-1BC6-4B23-B05E-97FF0F689E18}">
      <dgm:prSet/>
      <dgm:spPr/>
      <dgm:t>
        <a:bodyPr/>
        <a:lstStyle/>
        <a:p>
          <a:endParaRPr lang="en-GB"/>
        </a:p>
      </dgm:t>
    </dgm:pt>
    <dgm:pt modelId="{B85E68D8-5DD9-40FE-A387-59DB2A63062C}" type="pres">
      <dgm:prSet presAssocID="{5E590B48-6FFC-4DD8-9499-A712A4112378}" presName="linear" presStyleCnt="0">
        <dgm:presLayoutVars>
          <dgm:animLvl val="lvl"/>
          <dgm:resizeHandles val="exact"/>
        </dgm:presLayoutVars>
      </dgm:prSet>
      <dgm:spPr/>
    </dgm:pt>
    <dgm:pt modelId="{C38BC119-685E-477A-AF85-08334738863C}" type="pres">
      <dgm:prSet presAssocID="{8F3CFEA5-1747-48D7-8020-5CD6BE39DAE7}" presName="parentText" presStyleLbl="node1" presStyleIdx="0" presStyleCnt="2" custLinFactY="-26320" custLinFactNeighborX="-4934" custLinFactNeighborY="-100000">
        <dgm:presLayoutVars>
          <dgm:chMax val="0"/>
          <dgm:bulletEnabled val="1"/>
        </dgm:presLayoutVars>
      </dgm:prSet>
      <dgm:spPr/>
    </dgm:pt>
    <dgm:pt modelId="{6894E47F-646B-42C1-A703-E57009C408B9}" type="pres">
      <dgm:prSet presAssocID="{748195F2-6FBA-4318-880A-B343888AC0A7}" presName="spacer" presStyleCnt="0"/>
      <dgm:spPr/>
    </dgm:pt>
    <dgm:pt modelId="{813BCADD-5DBB-4354-8F31-AA0496C945CC}" type="pres">
      <dgm:prSet presAssocID="{C6FA8969-6BAB-4199-B786-CB7EB203D56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CECD239-1BC6-4B23-B05E-97FF0F689E18}" srcId="{5E590B48-6FFC-4DD8-9499-A712A4112378}" destId="{C6FA8969-6BAB-4199-B786-CB7EB203D56B}" srcOrd="1" destOrd="0" parTransId="{676F0822-9AA9-4302-8C12-6BDE8EAFCEB3}" sibTransId="{B7AA254D-4822-42F5-9D89-37000CDB6A4D}"/>
    <dgm:cxn modelId="{2D11784F-0BD3-4D7A-8E8C-5F8885374206}" type="presOf" srcId="{5E590B48-6FFC-4DD8-9499-A712A4112378}" destId="{B85E68D8-5DD9-40FE-A387-59DB2A63062C}" srcOrd="0" destOrd="0" presId="urn:microsoft.com/office/officeart/2005/8/layout/vList2"/>
    <dgm:cxn modelId="{B636D4AD-D771-4BE1-AD2E-AA2517777516}" type="presOf" srcId="{8F3CFEA5-1747-48D7-8020-5CD6BE39DAE7}" destId="{C38BC119-685E-477A-AF85-08334738863C}" srcOrd="0" destOrd="0" presId="urn:microsoft.com/office/officeart/2005/8/layout/vList2"/>
    <dgm:cxn modelId="{886701F9-DA02-404A-B70D-E42BA61F7782}" type="presOf" srcId="{C6FA8969-6BAB-4199-B786-CB7EB203D56B}" destId="{813BCADD-5DBB-4354-8F31-AA0496C945CC}" srcOrd="0" destOrd="0" presId="urn:microsoft.com/office/officeart/2005/8/layout/vList2"/>
    <dgm:cxn modelId="{215D9BFB-87D5-4888-980A-9D378B9EB736}" srcId="{5E590B48-6FFC-4DD8-9499-A712A4112378}" destId="{8F3CFEA5-1747-48D7-8020-5CD6BE39DAE7}" srcOrd="0" destOrd="0" parTransId="{3ECC172F-5FBE-4A8B-A657-8AA278BE278B}" sibTransId="{748195F2-6FBA-4318-880A-B343888AC0A7}"/>
    <dgm:cxn modelId="{2A9D527D-575C-45DD-B22E-3AB2F195174B}" type="presParOf" srcId="{B85E68D8-5DD9-40FE-A387-59DB2A63062C}" destId="{C38BC119-685E-477A-AF85-08334738863C}" srcOrd="0" destOrd="0" presId="urn:microsoft.com/office/officeart/2005/8/layout/vList2"/>
    <dgm:cxn modelId="{2BFC63C7-7C1F-4D25-9590-C382A721A32D}" type="presParOf" srcId="{B85E68D8-5DD9-40FE-A387-59DB2A63062C}" destId="{6894E47F-646B-42C1-A703-E57009C408B9}" srcOrd="1" destOrd="0" presId="urn:microsoft.com/office/officeart/2005/8/layout/vList2"/>
    <dgm:cxn modelId="{8D59D46D-3FF0-4596-A311-84F695BADCCD}" type="presParOf" srcId="{B85E68D8-5DD9-40FE-A387-59DB2A63062C}" destId="{813BCADD-5DBB-4354-8F31-AA0496C945C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113691-4979-4E63-BEAF-A428846FB06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55D139-1227-4150-BAFC-40F0DDB292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Technology: Computers, Internet, Hardware, Software, AI etc.</a:t>
          </a:r>
          <a:endParaRPr lang="en-US"/>
        </a:p>
      </dgm:t>
    </dgm:pt>
    <dgm:pt modelId="{3B3C29BB-C576-4224-AA08-AD6C29785AA7}" type="parTrans" cxnId="{1A8A4FFC-574C-4412-8F5E-1E9613B59545}">
      <dgm:prSet/>
      <dgm:spPr/>
      <dgm:t>
        <a:bodyPr/>
        <a:lstStyle/>
        <a:p>
          <a:endParaRPr lang="en-US"/>
        </a:p>
      </dgm:t>
    </dgm:pt>
    <dgm:pt modelId="{E2180BC7-8D18-4157-B05C-54F6BB37861A}" type="sibTrans" cxnId="{1A8A4FFC-574C-4412-8F5E-1E9613B59545}">
      <dgm:prSet/>
      <dgm:spPr/>
      <dgm:t>
        <a:bodyPr/>
        <a:lstStyle/>
        <a:p>
          <a:endParaRPr lang="en-US"/>
        </a:p>
      </dgm:t>
    </dgm:pt>
    <dgm:pt modelId="{8A28165F-E598-46C5-8349-553C927F01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Benefits for Employees?</a:t>
          </a:r>
          <a:endParaRPr lang="en-US" dirty="0"/>
        </a:p>
      </dgm:t>
    </dgm:pt>
    <dgm:pt modelId="{872B469C-168B-4023-80AB-F95640767386}" type="parTrans" cxnId="{224621F3-36D8-4063-95AB-53784CC1F0A5}">
      <dgm:prSet/>
      <dgm:spPr/>
      <dgm:t>
        <a:bodyPr/>
        <a:lstStyle/>
        <a:p>
          <a:endParaRPr lang="en-US"/>
        </a:p>
      </dgm:t>
    </dgm:pt>
    <dgm:pt modelId="{5C0743C1-CFF3-45D1-8620-03797A9C278C}" type="sibTrans" cxnId="{224621F3-36D8-4063-95AB-53784CC1F0A5}">
      <dgm:prSet/>
      <dgm:spPr/>
      <dgm:t>
        <a:bodyPr/>
        <a:lstStyle/>
        <a:p>
          <a:endParaRPr lang="en-US"/>
        </a:p>
      </dgm:t>
    </dgm:pt>
    <dgm:pt modelId="{9870F378-A848-4C16-8B65-77531AD833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Benefits for Employers?</a:t>
          </a:r>
          <a:endParaRPr lang="en-US" dirty="0"/>
        </a:p>
      </dgm:t>
    </dgm:pt>
    <dgm:pt modelId="{BF4818A4-210E-43D0-AD51-91358949AED5}" type="parTrans" cxnId="{83D0BE81-BBBA-46C8-AC6D-D9B94B61B222}">
      <dgm:prSet/>
      <dgm:spPr/>
      <dgm:t>
        <a:bodyPr/>
        <a:lstStyle/>
        <a:p>
          <a:endParaRPr lang="en-US"/>
        </a:p>
      </dgm:t>
    </dgm:pt>
    <dgm:pt modelId="{F947733F-1F18-4708-8BF7-E729A21E0887}" type="sibTrans" cxnId="{83D0BE81-BBBA-46C8-AC6D-D9B94B61B222}">
      <dgm:prSet/>
      <dgm:spPr/>
      <dgm:t>
        <a:bodyPr/>
        <a:lstStyle/>
        <a:p>
          <a:endParaRPr lang="en-US"/>
        </a:p>
      </dgm:t>
    </dgm:pt>
    <dgm:pt modelId="{19B23E9C-8979-45E9-936F-BF961EFA7CD6}" type="pres">
      <dgm:prSet presAssocID="{2A113691-4979-4E63-BEAF-A428846FB067}" presName="root" presStyleCnt="0">
        <dgm:presLayoutVars>
          <dgm:dir/>
          <dgm:resizeHandles val="exact"/>
        </dgm:presLayoutVars>
      </dgm:prSet>
      <dgm:spPr/>
    </dgm:pt>
    <dgm:pt modelId="{9E422FC1-D7DD-4560-B353-14735A2D6CD6}" type="pres">
      <dgm:prSet presAssocID="{8B55D139-1227-4150-BAFC-40F0DDB29266}" presName="compNode" presStyleCnt="0"/>
      <dgm:spPr/>
    </dgm:pt>
    <dgm:pt modelId="{FDC1F677-604E-4E22-B7E3-B7D847F22985}" type="pres">
      <dgm:prSet presAssocID="{8B55D139-1227-4150-BAFC-40F0DDB29266}" presName="bgRect" presStyleLbl="bgShp" presStyleIdx="0" presStyleCnt="3"/>
      <dgm:spPr/>
    </dgm:pt>
    <dgm:pt modelId="{FDD758E5-C87D-40BD-82CC-B5B887D7F9A5}" type="pres">
      <dgm:prSet presAssocID="{8B55D139-1227-4150-BAFC-40F0DDB29266}" presName="iconRect" presStyleLbl="node1" presStyleIdx="0" presStyleCnt="3" custScaleX="173701" custScaleY="15782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CACFB488-412F-4C55-B0CF-1801D19A72E4}" type="pres">
      <dgm:prSet presAssocID="{8B55D139-1227-4150-BAFC-40F0DDB29266}" presName="spaceRect" presStyleCnt="0"/>
      <dgm:spPr/>
    </dgm:pt>
    <dgm:pt modelId="{E8B44DA8-5934-456A-9613-D6C907F12064}" type="pres">
      <dgm:prSet presAssocID="{8B55D139-1227-4150-BAFC-40F0DDB29266}" presName="parTx" presStyleLbl="revTx" presStyleIdx="0" presStyleCnt="3">
        <dgm:presLayoutVars>
          <dgm:chMax val="0"/>
          <dgm:chPref val="0"/>
        </dgm:presLayoutVars>
      </dgm:prSet>
      <dgm:spPr/>
    </dgm:pt>
    <dgm:pt modelId="{B079556E-9E57-462A-9D00-B4F183BD7C67}" type="pres">
      <dgm:prSet presAssocID="{E2180BC7-8D18-4157-B05C-54F6BB37861A}" presName="sibTrans" presStyleCnt="0"/>
      <dgm:spPr/>
    </dgm:pt>
    <dgm:pt modelId="{F1DC46CB-F155-495A-9794-E9726E97BA78}" type="pres">
      <dgm:prSet presAssocID="{8A28165F-E598-46C5-8349-553C927F0134}" presName="compNode" presStyleCnt="0"/>
      <dgm:spPr/>
    </dgm:pt>
    <dgm:pt modelId="{0581D83F-05B2-45CD-877D-470A1E2EA700}" type="pres">
      <dgm:prSet presAssocID="{8A28165F-E598-46C5-8349-553C927F0134}" presName="bgRect" presStyleLbl="bgShp" presStyleIdx="1" presStyleCnt="3" custScaleY="121407" custLinFactNeighborX="0" custLinFactNeighborY="-11048"/>
      <dgm:spPr/>
    </dgm:pt>
    <dgm:pt modelId="{9CF35F19-BB96-499D-B9ED-2204BAA65C57}" type="pres">
      <dgm:prSet presAssocID="{8A28165F-E598-46C5-8349-553C927F0134}" presName="iconRect" presStyleLbl="node1" presStyleIdx="1" presStyleCnt="3" custScaleX="190035" custScaleY="21313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A12F11D-3635-4670-9C53-DE65E2F5721A}" type="pres">
      <dgm:prSet presAssocID="{8A28165F-E598-46C5-8349-553C927F0134}" presName="spaceRect" presStyleCnt="0"/>
      <dgm:spPr/>
    </dgm:pt>
    <dgm:pt modelId="{271591DE-D50F-4B10-99EC-73A36614D68F}" type="pres">
      <dgm:prSet presAssocID="{8A28165F-E598-46C5-8349-553C927F0134}" presName="parTx" presStyleLbl="revTx" presStyleIdx="1" presStyleCnt="3">
        <dgm:presLayoutVars>
          <dgm:chMax val="0"/>
          <dgm:chPref val="0"/>
        </dgm:presLayoutVars>
      </dgm:prSet>
      <dgm:spPr/>
    </dgm:pt>
    <dgm:pt modelId="{8F6F9360-1861-4A6B-9CCD-8DB1357152C1}" type="pres">
      <dgm:prSet presAssocID="{5C0743C1-CFF3-45D1-8620-03797A9C278C}" presName="sibTrans" presStyleCnt="0"/>
      <dgm:spPr/>
    </dgm:pt>
    <dgm:pt modelId="{9F230102-67F2-4F68-BEFA-B9A702A63C53}" type="pres">
      <dgm:prSet presAssocID="{9870F378-A848-4C16-8B65-77531AD833D3}" presName="compNode" presStyleCnt="0"/>
      <dgm:spPr/>
    </dgm:pt>
    <dgm:pt modelId="{D69CB900-4875-4998-B346-7B9149255D53}" type="pres">
      <dgm:prSet presAssocID="{9870F378-A848-4C16-8B65-77531AD833D3}" presName="bgRect" presStyleLbl="bgShp" presStyleIdx="2" presStyleCnt="3" custLinFactNeighborX="0" custLinFactNeighborY="-16733"/>
      <dgm:spPr/>
    </dgm:pt>
    <dgm:pt modelId="{F821768C-DC03-4296-952F-6022BFC055A7}" type="pres">
      <dgm:prSet presAssocID="{9870F378-A848-4C16-8B65-77531AD833D3}" presName="iconRect" presStyleLbl="node1" presStyleIdx="2" presStyleCnt="3" custScaleX="192582" custScaleY="197372" custLinFactNeighborX="2660" custLinFactNeighborY="-1197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4A2050B-5489-4D0D-9FAA-03EBC0CC8537}" type="pres">
      <dgm:prSet presAssocID="{9870F378-A848-4C16-8B65-77531AD833D3}" presName="spaceRect" presStyleCnt="0"/>
      <dgm:spPr/>
    </dgm:pt>
    <dgm:pt modelId="{1CA41F81-670D-43A2-9ADF-75BE5DAF1028}" type="pres">
      <dgm:prSet presAssocID="{9870F378-A848-4C16-8B65-77531AD833D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E3BA52A-BB63-4CA8-8AAB-2D4A95B7243D}" type="presOf" srcId="{9870F378-A848-4C16-8B65-77531AD833D3}" destId="{1CA41F81-670D-43A2-9ADF-75BE5DAF1028}" srcOrd="0" destOrd="0" presId="urn:microsoft.com/office/officeart/2018/2/layout/IconVerticalSolidList"/>
    <dgm:cxn modelId="{2EFB1534-AA22-43CE-998F-671DDAF43C47}" type="presOf" srcId="{8B55D139-1227-4150-BAFC-40F0DDB29266}" destId="{E8B44DA8-5934-456A-9613-D6C907F12064}" srcOrd="0" destOrd="0" presId="urn:microsoft.com/office/officeart/2018/2/layout/IconVerticalSolidList"/>
    <dgm:cxn modelId="{65497370-83AE-4320-992D-EDF2813885FC}" type="presOf" srcId="{8A28165F-E598-46C5-8349-553C927F0134}" destId="{271591DE-D50F-4B10-99EC-73A36614D68F}" srcOrd="0" destOrd="0" presId="urn:microsoft.com/office/officeart/2018/2/layout/IconVerticalSolidList"/>
    <dgm:cxn modelId="{83D0BE81-BBBA-46C8-AC6D-D9B94B61B222}" srcId="{2A113691-4979-4E63-BEAF-A428846FB067}" destId="{9870F378-A848-4C16-8B65-77531AD833D3}" srcOrd="2" destOrd="0" parTransId="{BF4818A4-210E-43D0-AD51-91358949AED5}" sibTransId="{F947733F-1F18-4708-8BF7-E729A21E0887}"/>
    <dgm:cxn modelId="{9CD8FDD1-7D75-46C8-841A-2D8303CF6AE0}" type="presOf" srcId="{2A113691-4979-4E63-BEAF-A428846FB067}" destId="{19B23E9C-8979-45E9-936F-BF961EFA7CD6}" srcOrd="0" destOrd="0" presId="urn:microsoft.com/office/officeart/2018/2/layout/IconVerticalSolidList"/>
    <dgm:cxn modelId="{224621F3-36D8-4063-95AB-53784CC1F0A5}" srcId="{2A113691-4979-4E63-BEAF-A428846FB067}" destId="{8A28165F-E598-46C5-8349-553C927F0134}" srcOrd="1" destOrd="0" parTransId="{872B469C-168B-4023-80AB-F95640767386}" sibTransId="{5C0743C1-CFF3-45D1-8620-03797A9C278C}"/>
    <dgm:cxn modelId="{1A8A4FFC-574C-4412-8F5E-1E9613B59545}" srcId="{2A113691-4979-4E63-BEAF-A428846FB067}" destId="{8B55D139-1227-4150-BAFC-40F0DDB29266}" srcOrd="0" destOrd="0" parTransId="{3B3C29BB-C576-4224-AA08-AD6C29785AA7}" sibTransId="{E2180BC7-8D18-4157-B05C-54F6BB37861A}"/>
    <dgm:cxn modelId="{AE3BE5B1-FAEC-49FD-9EB0-9B4EBF69D6DC}" type="presParOf" srcId="{19B23E9C-8979-45E9-936F-BF961EFA7CD6}" destId="{9E422FC1-D7DD-4560-B353-14735A2D6CD6}" srcOrd="0" destOrd="0" presId="urn:microsoft.com/office/officeart/2018/2/layout/IconVerticalSolidList"/>
    <dgm:cxn modelId="{26DBFF3D-55DF-4532-9AFD-3D29CF3B6B8B}" type="presParOf" srcId="{9E422FC1-D7DD-4560-B353-14735A2D6CD6}" destId="{FDC1F677-604E-4E22-B7E3-B7D847F22985}" srcOrd="0" destOrd="0" presId="urn:microsoft.com/office/officeart/2018/2/layout/IconVerticalSolidList"/>
    <dgm:cxn modelId="{5338BBAC-8337-4DBC-A835-0D11FA0A35F5}" type="presParOf" srcId="{9E422FC1-D7DD-4560-B353-14735A2D6CD6}" destId="{FDD758E5-C87D-40BD-82CC-B5B887D7F9A5}" srcOrd="1" destOrd="0" presId="urn:microsoft.com/office/officeart/2018/2/layout/IconVerticalSolidList"/>
    <dgm:cxn modelId="{A61861F8-5024-436C-B25C-619C650B57C6}" type="presParOf" srcId="{9E422FC1-D7DD-4560-B353-14735A2D6CD6}" destId="{CACFB488-412F-4C55-B0CF-1801D19A72E4}" srcOrd="2" destOrd="0" presId="urn:microsoft.com/office/officeart/2018/2/layout/IconVerticalSolidList"/>
    <dgm:cxn modelId="{7D6FC0FB-11CD-4D14-8F72-AE97212D4A8F}" type="presParOf" srcId="{9E422FC1-D7DD-4560-B353-14735A2D6CD6}" destId="{E8B44DA8-5934-456A-9613-D6C907F12064}" srcOrd="3" destOrd="0" presId="urn:microsoft.com/office/officeart/2018/2/layout/IconVerticalSolidList"/>
    <dgm:cxn modelId="{5C9585C8-BFFB-43FE-A2BB-B8D546EBDB4A}" type="presParOf" srcId="{19B23E9C-8979-45E9-936F-BF961EFA7CD6}" destId="{B079556E-9E57-462A-9D00-B4F183BD7C67}" srcOrd="1" destOrd="0" presId="urn:microsoft.com/office/officeart/2018/2/layout/IconVerticalSolidList"/>
    <dgm:cxn modelId="{B401CF3C-44C6-4122-9C10-86DB0966AE02}" type="presParOf" srcId="{19B23E9C-8979-45E9-936F-BF961EFA7CD6}" destId="{F1DC46CB-F155-495A-9794-E9726E97BA78}" srcOrd="2" destOrd="0" presId="urn:microsoft.com/office/officeart/2018/2/layout/IconVerticalSolidList"/>
    <dgm:cxn modelId="{1D0E42BC-28B2-4813-8F76-6FD90719ADCC}" type="presParOf" srcId="{F1DC46CB-F155-495A-9794-E9726E97BA78}" destId="{0581D83F-05B2-45CD-877D-470A1E2EA700}" srcOrd="0" destOrd="0" presId="urn:microsoft.com/office/officeart/2018/2/layout/IconVerticalSolidList"/>
    <dgm:cxn modelId="{D74C81A4-86E9-4682-86E2-A088092A6C68}" type="presParOf" srcId="{F1DC46CB-F155-495A-9794-E9726E97BA78}" destId="{9CF35F19-BB96-499D-B9ED-2204BAA65C57}" srcOrd="1" destOrd="0" presId="urn:microsoft.com/office/officeart/2018/2/layout/IconVerticalSolidList"/>
    <dgm:cxn modelId="{9F0CE770-F455-44F0-B728-FE6CFC7905BE}" type="presParOf" srcId="{F1DC46CB-F155-495A-9794-E9726E97BA78}" destId="{6A12F11D-3635-4670-9C53-DE65E2F5721A}" srcOrd="2" destOrd="0" presId="urn:microsoft.com/office/officeart/2018/2/layout/IconVerticalSolidList"/>
    <dgm:cxn modelId="{A889098E-B086-4922-BB65-E70004A7A207}" type="presParOf" srcId="{F1DC46CB-F155-495A-9794-E9726E97BA78}" destId="{271591DE-D50F-4B10-99EC-73A36614D68F}" srcOrd="3" destOrd="0" presId="urn:microsoft.com/office/officeart/2018/2/layout/IconVerticalSolidList"/>
    <dgm:cxn modelId="{039404E2-E014-4A81-ADD7-B0782F898138}" type="presParOf" srcId="{19B23E9C-8979-45E9-936F-BF961EFA7CD6}" destId="{8F6F9360-1861-4A6B-9CCD-8DB1357152C1}" srcOrd="3" destOrd="0" presId="urn:microsoft.com/office/officeart/2018/2/layout/IconVerticalSolidList"/>
    <dgm:cxn modelId="{5C058E78-85F0-4C69-A065-1B4BD301249A}" type="presParOf" srcId="{19B23E9C-8979-45E9-936F-BF961EFA7CD6}" destId="{9F230102-67F2-4F68-BEFA-B9A702A63C53}" srcOrd="4" destOrd="0" presId="urn:microsoft.com/office/officeart/2018/2/layout/IconVerticalSolidList"/>
    <dgm:cxn modelId="{DE89D221-CB4D-4323-B646-249DA0FF6739}" type="presParOf" srcId="{9F230102-67F2-4F68-BEFA-B9A702A63C53}" destId="{D69CB900-4875-4998-B346-7B9149255D53}" srcOrd="0" destOrd="0" presId="urn:microsoft.com/office/officeart/2018/2/layout/IconVerticalSolidList"/>
    <dgm:cxn modelId="{91E37C1E-CBA5-49AF-B346-376DD6419DA4}" type="presParOf" srcId="{9F230102-67F2-4F68-BEFA-B9A702A63C53}" destId="{F821768C-DC03-4296-952F-6022BFC055A7}" srcOrd="1" destOrd="0" presId="urn:microsoft.com/office/officeart/2018/2/layout/IconVerticalSolidList"/>
    <dgm:cxn modelId="{3CC54397-CDF2-420D-9C52-B01B1362A996}" type="presParOf" srcId="{9F230102-67F2-4F68-BEFA-B9A702A63C53}" destId="{B4A2050B-5489-4D0D-9FAA-03EBC0CC8537}" srcOrd="2" destOrd="0" presId="urn:microsoft.com/office/officeart/2018/2/layout/IconVerticalSolidList"/>
    <dgm:cxn modelId="{701332AE-6030-4F68-B583-0B25C23B477E}" type="presParOf" srcId="{9F230102-67F2-4F68-BEFA-B9A702A63C53}" destId="{1CA41F81-670D-43A2-9ADF-75BE5DAF10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8BC119-685E-477A-AF85-08334738863C}">
      <dsp:nvSpPr>
        <dsp:cNvPr id="0" name=""/>
        <dsp:cNvSpPr/>
      </dsp:nvSpPr>
      <dsp:spPr>
        <a:xfrm>
          <a:off x="0" y="0"/>
          <a:ext cx="4228693" cy="1989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What is Technology,</a:t>
          </a:r>
        </a:p>
      </dsp:txBody>
      <dsp:txXfrm>
        <a:off x="97095" y="97095"/>
        <a:ext cx="4034503" cy="1794810"/>
      </dsp:txXfrm>
    </dsp:sp>
    <dsp:sp modelId="{813BCADD-5DBB-4354-8F31-AA0496C945CC}">
      <dsp:nvSpPr>
        <dsp:cNvPr id="0" name=""/>
        <dsp:cNvSpPr/>
      </dsp:nvSpPr>
      <dsp:spPr>
        <a:xfrm>
          <a:off x="0" y="2149492"/>
          <a:ext cx="4228693" cy="1989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and why is important.</a:t>
          </a:r>
        </a:p>
      </dsp:txBody>
      <dsp:txXfrm>
        <a:off x="97095" y="2246587"/>
        <a:ext cx="4034503" cy="17948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C1F677-604E-4E22-B7E3-B7D847F22985}">
      <dsp:nvSpPr>
        <dsp:cNvPr id="0" name=""/>
        <dsp:cNvSpPr/>
      </dsp:nvSpPr>
      <dsp:spPr>
        <a:xfrm>
          <a:off x="0" y="869"/>
          <a:ext cx="10899647" cy="1221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758E5-C87D-40BD-82CC-B5B887D7F9A5}">
      <dsp:nvSpPr>
        <dsp:cNvPr id="0" name=""/>
        <dsp:cNvSpPr/>
      </dsp:nvSpPr>
      <dsp:spPr>
        <a:xfrm>
          <a:off x="121919" y="81449"/>
          <a:ext cx="1166839" cy="10602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44DA8-5934-456A-9613-D6C907F12064}">
      <dsp:nvSpPr>
        <dsp:cNvPr id="0" name=""/>
        <dsp:cNvSpPr/>
      </dsp:nvSpPr>
      <dsp:spPr>
        <a:xfrm>
          <a:off x="1410678" y="869"/>
          <a:ext cx="9488969" cy="122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261" tIns="129261" rIns="129261" bIns="1292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Technology: Computers, Internet, Hardware, Software, AI etc.</a:t>
          </a:r>
          <a:endParaRPr lang="en-US" sz="2500" kern="1200"/>
        </a:p>
      </dsp:txBody>
      <dsp:txXfrm>
        <a:off x="1410678" y="869"/>
        <a:ext cx="9488969" cy="1221366"/>
      </dsp:txXfrm>
    </dsp:sp>
    <dsp:sp modelId="{0581D83F-05B2-45CD-877D-470A1E2EA700}">
      <dsp:nvSpPr>
        <dsp:cNvPr id="0" name=""/>
        <dsp:cNvSpPr/>
      </dsp:nvSpPr>
      <dsp:spPr>
        <a:xfrm>
          <a:off x="0" y="1392640"/>
          <a:ext cx="10899647" cy="14828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35F19-BB96-499D-B9ED-2204BAA65C57}">
      <dsp:nvSpPr>
        <dsp:cNvPr id="0" name=""/>
        <dsp:cNvSpPr/>
      </dsp:nvSpPr>
      <dsp:spPr>
        <a:xfrm>
          <a:off x="67057" y="1553134"/>
          <a:ext cx="1276563" cy="1431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591DE-D50F-4B10-99EC-73A36614D68F}">
      <dsp:nvSpPr>
        <dsp:cNvPr id="0" name=""/>
        <dsp:cNvSpPr/>
      </dsp:nvSpPr>
      <dsp:spPr>
        <a:xfrm>
          <a:off x="1410678" y="1658306"/>
          <a:ext cx="9488969" cy="122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261" tIns="129261" rIns="129261" bIns="1292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Benefits for Employees?</a:t>
          </a:r>
          <a:endParaRPr lang="en-US" sz="2500" kern="1200" dirty="0"/>
        </a:p>
      </dsp:txBody>
      <dsp:txXfrm>
        <a:off x="1410678" y="1658306"/>
        <a:ext cx="9488969" cy="1221366"/>
      </dsp:txXfrm>
    </dsp:sp>
    <dsp:sp modelId="{D69CB900-4875-4998-B346-7B9149255D53}">
      <dsp:nvSpPr>
        <dsp:cNvPr id="0" name=""/>
        <dsp:cNvSpPr/>
      </dsp:nvSpPr>
      <dsp:spPr>
        <a:xfrm>
          <a:off x="0" y="3163613"/>
          <a:ext cx="10899647" cy="1221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1768C-DC03-4296-952F-6022BFC055A7}">
      <dsp:nvSpPr>
        <dsp:cNvPr id="0" name=""/>
        <dsp:cNvSpPr/>
      </dsp:nvSpPr>
      <dsp:spPr>
        <a:xfrm>
          <a:off x="76371" y="3235327"/>
          <a:ext cx="1293672" cy="13258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A41F81-670D-43A2-9ADF-75BE5DAF1028}">
      <dsp:nvSpPr>
        <dsp:cNvPr id="0" name=""/>
        <dsp:cNvSpPr/>
      </dsp:nvSpPr>
      <dsp:spPr>
        <a:xfrm>
          <a:off x="1410678" y="3367984"/>
          <a:ext cx="9488969" cy="122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261" tIns="129261" rIns="129261" bIns="12926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Benefits for Employers?</a:t>
          </a:r>
          <a:endParaRPr lang="en-US" sz="2500" kern="1200" dirty="0"/>
        </a:p>
      </dsp:txBody>
      <dsp:txXfrm>
        <a:off x="1410678" y="3367984"/>
        <a:ext cx="9488969" cy="12213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4BDEF-8F28-F0C8-C19B-B69307EE2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86793C-9248-76A3-B50E-0BD5D508E3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43122-A2F3-C9ED-2C64-4A99CFD5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AA165-316E-B756-A5D8-7D638EA52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EF39E-A3B6-2348-497A-6FF8F7431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107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3D1F1-FFF2-A28A-5A60-0DF508378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A9B9B-8F86-3D18-B6A2-8654AFF95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CE6DC-CC40-2A9C-B80E-8D9729902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71699-141A-CD01-F751-BBA4E67CB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5D2B6-0C6B-89E0-345A-D816FD9F2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592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CD5B3-E8BF-069E-76C8-9F917A0D8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E43D16-B0F1-579F-5007-B868E8B8E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BC209-DB25-55DF-A003-E131C13E2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17BC2-A9DF-AE53-9FD9-B9B5FEF4C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BD3D6-D4B4-9A68-6F79-3792B6AAB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18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A0383-074C-271C-3795-E4AB1C5E8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9740A-63F6-8B08-F82D-BBBE374B4F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32268-5FC8-A8B7-644E-A3486C21F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52F155-BB1A-5A6A-9841-088F60AD1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E89B2F-936D-6DAF-5849-78768178F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A00DBC-54E8-CA91-18F6-6F13DF746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761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7E298-9B1E-5200-F4A9-076F9405E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13295-1A77-B931-0BCE-C7B3C756E9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FA3C88-F8D5-6905-E31A-E35B7249B2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5C5B8B-484E-A25C-B907-85CDC4C8E8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2974BC-3226-523D-71B1-D7B2C9DD1D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709278-8F36-8273-BEDC-9395F05CA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1BAF52-29B0-E15D-88DF-A6C23B75A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BFC78A-42C4-8CD9-486A-3518A872E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4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7E654-2099-0751-178D-52D73ABC0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C05849-8F6D-A11D-B39B-F52DDC454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5B1CC-2A56-700B-535F-D5FFA25B3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2041BC-37D1-4241-5DEC-CD855C89C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122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C0BDC7-A2BC-889D-6EFF-D0605128A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BA7DCA-1ECA-0D98-A26F-C58D97ED3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430672-46D6-D45B-B55E-98A1881E5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309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C003-3DC4-4E60-855F-33B4ADB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5C4F2-5DA2-DA1D-E93A-5F67336D8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5EF8E3-8F4B-62FA-234E-96DFFF247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B3D67-5736-A53A-5A92-3BF9FC68A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41A132-FB4E-416F-81DF-C8F6181E2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A47D8-BDD3-A756-B3DF-EC7DC8085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047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0837D-4C1A-8E87-494B-2A4D9D314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2CC486-02FA-638A-F599-FA13C311F9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36BC4-00CE-3F5C-1DA4-69419E0EC1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5A113A-21B5-7E8C-69D2-8331E291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5B0DAB-AABA-1DE8-A04D-117E0E21C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646E82-BEC2-382E-8F82-A3D8DAA82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868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878BB-0C12-7B12-391B-6C18883C4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9C46C8-8FA4-0B91-9299-BB1AFB8DC6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B1D9B-4F89-7C14-14A1-3B4C0B598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8BD45-B37C-6C69-7154-C73705981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A545A-7752-D050-1284-4826A2D04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491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9FF07C-EEA4-0338-7FF6-DC25E57C74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6C06BF-F4E4-0C91-8BC1-1454B2E514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41171-A5F0-3222-048B-A004AE8A7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AF0C2-1754-ABB5-6653-B446786A0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A97AA-E350-A5C8-8817-FF4273047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952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56B3B2-BE8C-C292-2742-3166ED52E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9708E0-E245-2BB4-0747-BD39999D2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86F43-D324-61DB-0C52-54ADCE8E1B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11/22/2023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0AC290-7611-43FE-3859-40956A5D8A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E6BBA8-F970-45CE-6E32-FFF4F012FB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2687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opic/HSBC-Holdings-PLC" TargetMode="External"/><Relationship Id="rId2" Type="http://schemas.openxmlformats.org/officeDocument/2006/relationships/hyperlink" Target="https://www.aboutamazon.com/news/transportation/an-inside-look-at-the-innovations-that-power-amazons-operations-and-delivery-network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heknowledgeacademy.com/blog/benefits-of-using-linkedin/" TargetMode="External"/><Relationship Id="rId5" Type="http://schemas.openxmlformats.org/officeDocument/2006/relationships/hyperlink" Target="https://www.globaldata.com/store/report/hsbc-enterprise-tech-analysis/#:~:text=In%20line%20with%20its%20digital,for%20risk%20and%20compliance%20management" TargetMode="External"/><Relationship Id="rId4" Type="http://schemas.openxmlformats.org/officeDocument/2006/relationships/hyperlink" Target="https://www.britannica.com/technology/technolog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rticles/markets/062215/5-amazing-technologies-developed-amazon.asp" TargetMode="External"/><Relationship Id="rId2" Type="http://schemas.openxmlformats.org/officeDocument/2006/relationships/hyperlink" Target="https://www.indeed.com/career-advice/finding-a-job/types-of-technolog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mallbusiness.chron.com/impact-technological-change-business-activity-2191.html" TargetMode="External"/><Relationship Id="rId5" Type="http://schemas.openxmlformats.org/officeDocument/2006/relationships/hyperlink" Target="https://www.youtube.com/watch?v=zmU9j0l9ORA" TargetMode="External"/><Relationship Id="rId4" Type="http://schemas.openxmlformats.org/officeDocument/2006/relationships/hyperlink" Target="https://iide.co/case-studies/swot-analysis-of-sainsbury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C3866720-D82E-3901-E628-BBF18FDB9A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848" y="172974"/>
            <a:ext cx="2286000" cy="9525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6F1D419-BE1D-E23D-F18A-556FF70BD982}"/>
              </a:ext>
            </a:extLst>
          </p:cNvPr>
          <p:cNvSpPr/>
          <p:nvPr/>
        </p:nvSpPr>
        <p:spPr>
          <a:xfrm>
            <a:off x="3568417" y="2136338"/>
            <a:ext cx="5055166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Presentation </a:t>
            </a:r>
          </a:p>
          <a:p>
            <a:pPr algn="ctr"/>
            <a:r>
              <a:rPr lang="en-US" sz="540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on </a:t>
            </a:r>
          </a:p>
          <a:p>
            <a:pPr algn="ctr"/>
            <a:r>
              <a:rPr lang="en-US" sz="540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Managing People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967A7B-A4F7-D27E-F31E-37726F44D216}"/>
              </a:ext>
            </a:extLst>
          </p:cNvPr>
          <p:cNvSpPr txBox="1"/>
          <p:nvPr/>
        </p:nvSpPr>
        <p:spPr>
          <a:xfrm>
            <a:off x="3956304" y="5614416"/>
            <a:ext cx="4279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Lecturer: Laila </a:t>
            </a:r>
            <a:r>
              <a:rPr lang="en-GB" sz="2000" b="1" dirty="0" err="1"/>
              <a:t>Maazouz</a:t>
            </a:r>
            <a:endParaRPr lang="en-GB" sz="2000" b="1" dirty="0"/>
          </a:p>
          <a:p>
            <a:pPr algn="ctr"/>
            <a:r>
              <a:rPr lang="en-GB" sz="2000" b="1" dirty="0"/>
              <a:t>Module: Managing People (LCBB5004)</a:t>
            </a:r>
          </a:p>
          <a:p>
            <a:pPr algn="ctr"/>
            <a:r>
              <a:rPr lang="en-GB" sz="2000" b="1" dirty="0"/>
              <a:t>Student: Marieta Marinova (2217644)</a:t>
            </a:r>
          </a:p>
        </p:txBody>
      </p:sp>
    </p:spTree>
    <p:extLst>
      <p:ext uri="{BB962C8B-B14F-4D97-AF65-F5344CB8AC3E}">
        <p14:creationId xmlns:p14="http://schemas.microsoft.com/office/powerpoint/2010/main" val="3874911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lorful light bulb with business icons">
            <a:extLst>
              <a:ext uri="{FF2B5EF4-FFF2-40B4-BE49-F238E27FC236}">
                <a16:creationId xmlns:a16="http://schemas.microsoft.com/office/drawing/2014/main" id="{D773BDA2-14B2-4188-5FA5-349F5255C1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1455" r="-1" b="8167"/>
          <a:stretch/>
        </p:blipFill>
        <p:spPr>
          <a:xfrm>
            <a:off x="73152" y="73152"/>
            <a:ext cx="12006072" cy="67116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339BAB-16E5-6989-6F4F-0D15679078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" y="1883664"/>
            <a:ext cx="11932920" cy="2779776"/>
          </a:xfrm>
        </p:spPr>
        <p:txBody>
          <a:bodyPr>
            <a:normAutofit/>
          </a:bodyPr>
          <a:lstStyle/>
          <a:p>
            <a:r>
              <a:rPr lang="en-GB" sz="9600" b="1" dirty="0">
                <a:latin typeface="+mn-lt"/>
              </a:rPr>
              <a:t>THE IMPACT OF TECHNOLOGY ON L&amp;D</a:t>
            </a:r>
          </a:p>
        </p:txBody>
      </p:sp>
    </p:spTree>
    <p:extLst>
      <p:ext uri="{BB962C8B-B14F-4D97-AF65-F5344CB8AC3E}">
        <p14:creationId xmlns:p14="http://schemas.microsoft.com/office/powerpoint/2010/main" val="3727023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Hands holding devices with icons&#10;&#10;Description automatically generated with medium confidence">
            <a:extLst>
              <a:ext uri="{FF2B5EF4-FFF2-40B4-BE49-F238E27FC236}">
                <a16:creationId xmlns:a16="http://schemas.microsoft.com/office/drawing/2014/main" id="{5FFCCF43-B878-D303-F150-F291A4B36B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0" b="-1"/>
          <a:stretch/>
        </p:blipFill>
        <p:spPr>
          <a:xfrm>
            <a:off x="4187952" y="10"/>
            <a:ext cx="8004048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47201BA-283E-5EA3-E0BF-F9701855B9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2561359"/>
              </p:ext>
            </p:extLst>
          </p:nvPr>
        </p:nvGraphicFramePr>
        <p:xfrm>
          <a:off x="303204" y="1351508"/>
          <a:ext cx="4228693" cy="415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DD62C3A-93CA-D00A-3770-48DAF8A1E97C}"/>
              </a:ext>
            </a:extLst>
          </p:cNvPr>
          <p:cNvSpPr txBox="1"/>
          <p:nvPr/>
        </p:nvSpPr>
        <p:spPr>
          <a:xfrm>
            <a:off x="3698962" y="6264066"/>
            <a:ext cx="32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(Britannica,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96EC5F-B270-F4F5-8892-1692DF752DCF}"/>
              </a:ext>
            </a:extLst>
          </p:cNvPr>
          <p:cNvSpPr txBox="1"/>
          <p:nvPr/>
        </p:nvSpPr>
        <p:spPr>
          <a:xfrm>
            <a:off x="3698962" y="5843232"/>
            <a:ext cx="35446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(Tech-Might, 2021)</a:t>
            </a:r>
          </a:p>
        </p:txBody>
      </p:sp>
    </p:spTree>
    <p:extLst>
      <p:ext uri="{BB962C8B-B14F-4D97-AF65-F5344CB8AC3E}">
        <p14:creationId xmlns:p14="http://schemas.microsoft.com/office/powerpoint/2010/main" val="3278935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5B81BC-5F2E-DC84-9431-CDB96BA4547E}"/>
              </a:ext>
            </a:extLst>
          </p:cNvPr>
          <p:cNvSpPr txBox="1"/>
          <p:nvPr/>
        </p:nvSpPr>
        <p:spPr>
          <a:xfrm>
            <a:off x="413004" y="538168"/>
            <a:ext cx="11365992" cy="6463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The Impact Of Technology On Business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E8FAA9-57BE-B10B-D07D-9EE906847A86}"/>
              </a:ext>
            </a:extLst>
          </p:cNvPr>
          <p:cNvSpPr txBox="1"/>
          <p:nvPr/>
        </p:nvSpPr>
        <p:spPr>
          <a:xfrm>
            <a:off x="413004" y="1673352"/>
            <a:ext cx="11365992" cy="353943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Security and Confidentiality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Improving 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Reduce costs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C8A712-4305-E7E9-84A5-0DB716E4AF1D}"/>
              </a:ext>
            </a:extLst>
          </p:cNvPr>
          <p:cNvSpPr txBox="1"/>
          <p:nvPr/>
        </p:nvSpPr>
        <p:spPr>
          <a:xfrm>
            <a:off x="5181600" y="6190488"/>
            <a:ext cx="2307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</a:t>
            </a:r>
            <a:r>
              <a:rPr lang="en-GB" sz="2400" dirty="0" err="1"/>
              <a:t>Vitez</a:t>
            </a:r>
            <a:r>
              <a:rPr lang="en-GB" sz="24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045014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8C0EAB-E7F8-2465-96AA-40F2F3BBE296}"/>
              </a:ext>
            </a:extLst>
          </p:cNvPr>
          <p:cNvSpPr txBox="1"/>
          <p:nvPr/>
        </p:nvSpPr>
        <p:spPr>
          <a:xfrm>
            <a:off x="202692" y="151835"/>
            <a:ext cx="11786616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Different Types of Technology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13CCC7-6717-9B38-FCDD-27C8B6B3FC4B}"/>
              </a:ext>
            </a:extLst>
          </p:cNvPr>
          <p:cNvSpPr txBox="1"/>
          <p:nvPr/>
        </p:nvSpPr>
        <p:spPr>
          <a:xfrm>
            <a:off x="202692" y="1302443"/>
            <a:ext cx="11786616" cy="4524315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Mobile Phones, TV, and Internet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Software, Computers, AI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Manufacturing and mechanical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Medical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6D80F1-C97B-1BA6-5A53-C16F9B523EC6}"/>
              </a:ext>
            </a:extLst>
          </p:cNvPr>
          <p:cNvSpPr txBox="1"/>
          <p:nvPr/>
        </p:nvSpPr>
        <p:spPr>
          <a:xfrm>
            <a:off x="4777740" y="6146369"/>
            <a:ext cx="238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(Indeed, 2023)</a:t>
            </a:r>
          </a:p>
        </p:txBody>
      </p:sp>
    </p:spTree>
    <p:extLst>
      <p:ext uri="{BB962C8B-B14F-4D97-AF65-F5344CB8AC3E}">
        <p14:creationId xmlns:p14="http://schemas.microsoft.com/office/powerpoint/2010/main" val="3583148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26636" y="799991"/>
            <a:ext cx="3353576" cy="351991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EAAF1E-7255-1288-ED4A-1E534FB570A5}"/>
              </a:ext>
            </a:extLst>
          </p:cNvPr>
          <p:cNvSpPr txBox="1"/>
          <p:nvPr/>
        </p:nvSpPr>
        <p:spPr>
          <a:xfrm>
            <a:off x="956595" y="1278745"/>
            <a:ext cx="2644535" cy="256240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Amazon</a:t>
            </a:r>
          </a:p>
        </p:txBody>
      </p:sp>
      <p:pic>
        <p:nvPicPr>
          <p:cNvPr id="3" name="Picture 2" descr="A blue truck with boxes in the back&#10;&#10;Description automatically generated">
            <a:extLst>
              <a:ext uri="{FF2B5EF4-FFF2-40B4-BE49-F238E27FC236}">
                <a16:creationId xmlns:a16="http://schemas.microsoft.com/office/drawing/2014/main" id="{D0957EC2-A965-5CF4-CE6D-3AB3039F58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506" y="829587"/>
            <a:ext cx="6821027" cy="38368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F8FCB9-DF33-E7AE-3E4B-55EE36C5FB6B}"/>
              </a:ext>
            </a:extLst>
          </p:cNvPr>
          <p:cNvSpPr txBox="1"/>
          <p:nvPr/>
        </p:nvSpPr>
        <p:spPr>
          <a:xfrm>
            <a:off x="4163381" y="6028413"/>
            <a:ext cx="2769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(Investopedia, 2021)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0572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yellow robotic arm in a factory&#10;&#10;Description automatically generated">
            <a:extLst>
              <a:ext uri="{FF2B5EF4-FFF2-40B4-BE49-F238E27FC236}">
                <a16:creationId xmlns:a16="http://schemas.microsoft.com/office/drawing/2014/main" id="{068DCAD1-E4A2-AE04-5ADF-0DD678C930E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6" r="10177"/>
          <a:stretch/>
        </p:blipFill>
        <p:spPr>
          <a:xfrm>
            <a:off x="101600" y="101600"/>
            <a:ext cx="8036560" cy="666496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108746-5672-9C4A-3276-2C756D392431}"/>
              </a:ext>
            </a:extLst>
          </p:cNvPr>
          <p:cNvSpPr txBox="1"/>
          <p:nvPr/>
        </p:nvSpPr>
        <p:spPr>
          <a:xfrm>
            <a:off x="8300337" y="1534009"/>
            <a:ext cx="3633747" cy="2700062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tx1"/>
                </a:solidFill>
              </a:rPr>
              <a:t>Software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b="1" dirty="0">
              <a:solidFill>
                <a:schemeClr val="tx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tx1"/>
                </a:solidFill>
              </a:rPr>
              <a:t>Robots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b="1" dirty="0">
              <a:solidFill>
                <a:schemeClr val="tx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chemeClr val="tx1"/>
                </a:solidFill>
              </a:rPr>
              <a:t>Vehicles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7367FF-F529-2172-4188-126B0CE6D55E}"/>
              </a:ext>
            </a:extLst>
          </p:cNvPr>
          <p:cNvSpPr txBox="1"/>
          <p:nvPr/>
        </p:nvSpPr>
        <p:spPr>
          <a:xfrm>
            <a:off x="9133535" y="6096000"/>
            <a:ext cx="3159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(Amazon,2022)</a:t>
            </a:r>
          </a:p>
        </p:txBody>
      </p:sp>
    </p:spTree>
    <p:extLst>
      <p:ext uri="{BB962C8B-B14F-4D97-AF65-F5344CB8AC3E}">
        <p14:creationId xmlns:p14="http://schemas.microsoft.com/office/powerpoint/2010/main" val="3471447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EEAB26-9ACA-ACB7-994D-A334961908E0}"/>
              </a:ext>
            </a:extLst>
          </p:cNvPr>
          <p:cNvSpPr txBox="1"/>
          <p:nvPr/>
        </p:nvSpPr>
        <p:spPr>
          <a:xfrm>
            <a:off x="3691699" y="244576"/>
            <a:ext cx="4808601" cy="76944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HSBC Holding PLC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FBEDF2-A51C-59D2-32C4-18989F0EBEE9}"/>
              </a:ext>
            </a:extLst>
          </p:cNvPr>
          <p:cNvSpPr txBox="1"/>
          <p:nvPr/>
        </p:nvSpPr>
        <p:spPr>
          <a:xfrm>
            <a:off x="4715255" y="5750231"/>
            <a:ext cx="2735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</a:t>
            </a:r>
            <a:r>
              <a:rPr lang="en-GB" sz="2400" dirty="0" err="1"/>
              <a:t>GlobalData</a:t>
            </a:r>
            <a:r>
              <a:rPr lang="en-GB" sz="2400" dirty="0"/>
              <a:t>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2C76FE-C38F-567B-8541-D6D0759A0ECF}"/>
              </a:ext>
            </a:extLst>
          </p:cNvPr>
          <p:cNvSpPr txBox="1"/>
          <p:nvPr/>
        </p:nvSpPr>
        <p:spPr>
          <a:xfrm>
            <a:off x="4715255" y="6168680"/>
            <a:ext cx="2761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(Britannica, 2023)</a:t>
            </a:r>
          </a:p>
        </p:txBody>
      </p:sp>
      <p:graphicFrame>
        <p:nvGraphicFramePr>
          <p:cNvPr id="12" name="TextBox 5">
            <a:extLst>
              <a:ext uri="{FF2B5EF4-FFF2-40B4-BE49-F238E27FC236}">
                <a16:creationId xmlns:a16="http://schemas.microsoft.com/office/drawing/2014/main" id="{D5494E4B-C303-5C97-8C2D-F83B55A7D8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5391281"/>
              </p:ext>
            </p:extLst>
          </p:nvPr>
        </p:nvGraphicFramePr>
        <p:xfrm>
          <a:off x="646176" y="1107770"/>
          <a:ext cx="10899648" cy="4642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29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B24A22-19CE-4D0D-1A75-17ECA01606BB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LinkedIn</a:t>
            </a:r>
          </a:p>
        </p:txBody>
      </p:sp>
      <p:pic>
        <p:nvPicPr>
          <p:cNvPr id="4" name="Picture 3" descr="A hand reaching out to a group of people&#10;&#10;Description automatically generated">
            <a:extLst>
              <a:ext uri="{FF2B5EF4-FFF2-40B4-BE49-F238E27FC236}">
                <a16:creationId xmlns:a16="http://schemas.microsoft.com/office/drawing/2014/main" id="{93F557D1-4F49-AA77-6DAA-2370A6EB92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0310" y="1269224"/>
            <a:ext cx="7645226" cy="43195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E61234-3552-F529-91C4-DAEEAE34656D}"/>
              </a:ext>
            </a:extLst>
          </p:cNvPr>
          <p:cNvSpPr txBox="1"/>
          <p:nvPr/>
        </p:nvSpPr>
        <p:spPr>
          <a:xfrm>
            <a:off x="4390310" y="6161270"/>
            <a:ext cx="1719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(Hart, 2023)</a:t>
            </a:r>
          </a:p>
        </p:txBody>
      </p:sp>
    </p:spTree>
    <p:extLst>
      <p:ext uri="{BB962C8B-B14F-4D97-AF65-F5344CB8AC3E}">
        <p14:creationId xmlns:p14="http://schemas.microsoft.com/office/powerpoint/2010/main" val="3128022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C3CA04-D785-2E6E-7412-72EB8F7D82A7}"/>
              </a:ext>
            </a:extLst>
          </p:cNvPr>
          <p:cNvSpPr txBox="1"/>
          <p:nvPr/>
        </p:nvSpPr>
        <p:spPr>
          <a:xfrm>
            <a:off x="1246921" y="764883"/>
            <a:ext cx="3818855" cy="159722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Sainsbury’s</a:t>
            </a:r>
          </a:p>
        </p:txBody>
      </p:sp>
      <p:pic>
        <p:nvPicPr>
          <p:cNvPr id="5" name="Picture 4" descr="A row of cash register machines&#10;&#10;Description automatically generated">
            <a:extLst>
              <a:ext uri="{FF2B5EF4-FFF2-40B4-BE49-F238E27FC236}">
                <a16:creationId xmlns:a16="http://schemas.microsoft.com/office/drawing/2014/main" id="{E9DCE602-FBB1-D841-D60C-17E33B8632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78" r="1" b="3185"/>
          <a:stretch/>
        </p:blipFill>
        <p:spPr>
          <a:xfrm>
            <a:off x="1123357" y="2503718"/>
            <a:ext cx="3942419" cy="34490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1115B4-E87C-8B2A-8984-0BF3C5B224D1}"/>
              </a:ext>
            </a:extLst>
          </p:cNvPr>
          <p:cNvSpPr txBox="1"/>
          <p:nvPr/>
        </p:nvSpPr>
        <p:spPr>
          <a:xfrm>
            <a:off x="5301818" y="2063117"/>
            <a:ext cx="5929718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Automated Processes: Could be both advantage and disadvantage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Programs for training employees:  Beneficial for employees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BDDA5-6BE5-D6AD-B084-6314A37FC1F7}"/>
              </a:ext>
            </a:extLst>
          </p:cNvPr>
          <p:cNvSpPr txBox="1"/>
          <p:nvPr/>
        </p:nvSpPr>
        <p:spPr>
          <a:xfrm>
            <a:off x="6793992" y="5602400"/>
            <a:ext cx="2496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</a:t>
            </a:r>
            <a:r>
              <a:rPr lang="en-GB" sz="2400" dirty="0" err="1"/>
              <a:t>Shastry</a:t>
            </a:r>
            <a:r>
              <a:rPr lang="en-GB" sz="240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64591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1BB820-7D19-E461-5616-BE4F16D41566}"/>
              </a:ext>
            </a:extLst>
          </p:cNvPr>
          <p:cNvSpPr txBox="1"/>
          <p:nvPr/>
        </p:nvSpPr>
        <p:spPr>
          <a:xfrm>
            <a:off x="4997196" y="91857"/>
            <a:ext cx="15133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effectLst>
                  <a:reflection stA="45000" endPos="0" dist="50800" dir="5400000" sy="-100000" algn="bl" rotWithShape="0"/>
                </a:effectLst>
                <a:latin typeface="News Gothic MT" panose="020B0504020203020204" pitchFamily="34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BDB69B-7DB1-CAB5-16A7-3910996D3B2E}"/>
              </a:ext>
            </a:extLst>
          </p:cNvPr>
          <p:cNvSpPr txBox="1"/>
          <p:nvPr/>
        </p:nvSpPr>
        <p:spPr>
          <a:xfrm>
            <a:off x="198120" y="930879"/>
            <a:ext cx="11649456" cy="566308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Amazon (2022)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An inside look at the innovations that power Amazon’s operations and delivery networks.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  <a:hlinkClick r:id="rId2"/>
              </a:rPr>
              <a:t>https://www.aboutamazon.com/news/transportation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  <a:hlinkClick r:id="rId2"/>
              </a:rPr>
              <a:t>/an-inside-look-at-the-innovations-that-power-amazons-operations-and-delivery-networks</a:t>
            </a:r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 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(Accessed: 21</a:t>
            </a:r>
            <a:r>
              <a:rPr lang="en-GB" baseline="30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November 2023).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Britannica (2023)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HSBC Holdings PLC British bank holding company.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Available at: 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  <a:hlinkClick r:id="rId3"/>
              </a:rPr>
              <a:t>https://www.britannica.com/topic/HSBC-Holdings-PLC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 (Accessed: 22</a:t>
            </a:r>
            <a:r>
              <a:rPr lang="en-GB" baseline="30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November 2023).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Britannica (2023)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Technology.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Available at: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  <a:hlinkClick r:id="rId4"/>
              </a:rPr>
              <a:t>https://www.britannica.com/technology/technology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 (Accessed: 17</a:t>
            </a:r>
            <a:r>
              <a:rPr lang="en-GB" baseline="30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 November 2023).</a:t>
            </a:r>
          </a:p>
          <a:p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GlobalData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HSBC Digital Transformation Strategies.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Available at: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  <a:hlinkClick r:id="rId5"/>
              </a:rPr>
              <a:t>https://www.globaldata.com/store/report/hsbc-enterprise-tech-analysis/#:~:text=In%20line%20with%20its%20digital,for%20risk%20and%20compliance%20management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.  (Accessed: 22</a:t>
            </a:r>
            <a:r>
              <a:rPr lang="en-GB" baseline="30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November 2023).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Hart, J. (2023) 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What are the Top 6 Benefits of Using LinkedIn.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Available at:</a:t>
            </a: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  <a:hlinkClick r:id="rId6"/>
              </a:rPr>
              <a:t>https://www.theknowledgeacademy.com/blog/benefits-of-using-linkedin/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 (Accessed 22</a:t>
            </a:r>
            <a:r>
              <a:rPr lang="en-GB" baseline="30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November 2023).</a:t>
            </a:r>
          </a:p>
          <a:p>
            <a:endParaRPr lang="en-GB" sz="1200" i="1" dirty="0">
              <a:latin typeface="News Gothic MT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i="1" dirty="0"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582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4BE884-DF52-93D9-5D08-CD038857F510}"/>
              </a:ext>
            </a:extLst>
          </p:cNvPr>
          <p:cNvSpPr txBox="1"/>
          <p:nvPr/>
        </p:nvSpPr>
        <p:spPr>
          <a:xfrm>
            <a:off x="477012" y="1108180"/>
            <a:ext cx="11237976" cy="480131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Indeed (2023) </a:t>
            </a:r>
            <a:r>
              <a:rPr kumimoji="0" lang="en-GB" i="1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20 Types of Technology: Definitions and Examples.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Available at: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  <a:hlinkClick r:id="rId2"/>
              </a:rPr>
              <a:t>https://www.indeed.com/career-advice/finding-a-job/types-of-technology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 (Accessed: 21</a:t>
            </a:r>
            <a:r>
              <a:rPr kumimoji="0" lang="en-GB" i="0" u="none" strike="noStrike" kern="1200" normalizeH="0" baseline="3000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st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November 2023).</a:t>
            </a:r>
            <a:r>
              <a:rPr kumimoji="0" lang="en-GB" i="1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i="1" u="none" strike="noStrike" kern="1200" normalizeH="0" baseline="0" noProof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News Gothic MT" panose="020F050202020403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Investopedia (2021) </a:t>
            </a:r>
            <a:r>
              <a:rPr kumimoji="0" lang="en-GB" i="1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4 Amazing Amazon Technologies (and One Bomb).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Available at: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 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  <a:hlinkClick r:id="rId3"/>
              </a:rPr>
              <a:t>https://www.investopedia.com/articles/markets/062215/5-amazing-technologies-developed-amazon.asp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 (Accessed: 21</a:t>
            </a:r>
            <a:r>
              <a:rPr kumimoji="0" lang="en-GB" i="0" u="none" strike="noStrike" kern="1200" normalizeH="0" baseline="3000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st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November 2023).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i="1" u="none" strike="noStrike" kern="1200" normalizeH="0" baseline="0" noProof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News Gothic MT" panose="020F050202020403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normalizeH="0" baseline="0" noProof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Shastry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, A (2023) </a:t>
            </a:r>
            <a:r>
              <a:rPr kumimoji="0" lang="en-GB" i="1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Extensive SWOT Analysis Of Sainsbury’s – UK’s Top Supermarket.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Available at: 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  <a:hlinkClick r:id="rId4"/>
              </a:rPr>
              <a:t>https://iide.co/case-studies/swot-analysis-of-sainsburys/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 (Accessed: 22</a:t>
            </a:r>
            <a:r>
              <a:rPr kumimoji="0" lang="en-GB" i="0" u="none" strike="noStrike" kern="1200" normalizeH="0" baseline="3000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nd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November 2023).</a:t>
            </a:r>
            <a:endParaRPr kumimoji="0" lang="en-GB" i="1" u="none" strike="noStrike" kern="1200" normalizeH="0" baseline="0" noProof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News Gothic MT" panose="020F050202020403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i="0" u="none" strike="noStrike" kern="1200" normalizeH="0" baseline="0" noProof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News Gothic MT" panose="020F050202020403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Tech-Might (2021) </a:t>
            </a:r>
            <a:r>
              <a:rPr kumimoji="0" lang="en-GB" i="1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What Is Technology | Technology Explained | Tech Education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[video].  Available at: 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  <a:hlinkClick r:id="rId5"/>
              </a:rPr>
              <a:t>https://www.youtube.com/watch?v=zmU9j0l9ORA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 (Accessed: 17 November 2023).</a:t>
            </a:r>
            <a:endParaRPr kumimoji="0" lang="en-GB" i="1" u="none" strike="noStrike" kern="1200" normalizeH="0" baseline="0" noProof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News Gothic MT" panose="020F050202020403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i="0" u="none" strike="noStrike" kern="1200" normalizeH="0" baseline="0" noProof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News Gothic MT" panose="020F0502020204030204" pitchFamily="34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i="0" u="none" strike="noStrike" kern="1200" normalizeH="0" baseline="0" noProof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Vitez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, O. (2019) ‘The Impact of Technological Change on Business Activity’, </a:t>
            </a:r>
            <a:r>
              <a:rPr kumimoji="0" lang="en-GB" i="1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Chron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,</a:t>
            </a:r>
            <a:r>
              <a:rPr kumimoji="0" lang="en-GB" i="1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12</a:t>
            </a:r>
            <a:r>
              <a:rPr kumimoji="0" lang="en-GB" i="0" u="none" strike="noStrike" kern="1200" normalizeH="0" baseline="3000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February. Available at: 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  <a:hlinkClick r:id="rId6"/>
              </a:rPr>
              <a:t>https://smallbusiness.chron.com/impact-technological-change-business-activity-2191.html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News Gothic MT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(Accessed: 17</a:t>
            </a:r>
            <a:r>
              <a:rPr kumimoji="0" lang="en-GB" i="0" u="none" strike="noStrike" kern="1200" normalizeH="0" baseline="3000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i="0" u="none" strike="noStrike" kern="1200" normalizeH="0" baseline="0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uLnTx/>
                <a:uFillTx/>
                <a:latin typeface="News Gothic MT" panose="020F0502020204030204" pitchFamily="34" charset="0"/>
                <a:ea typeface="+mn-ea"/>
                <a:cs typeface="Times New Roman" panose="02020603050405020304" pitchFamily="18" charset="0"/>
              </a:rPr>
              <a:t> November 2023).  </a:t>
            </a:r>
            <a:endParaRPr kumimoji="0" lang="en-GB" i="1" u="none" strike="noStrike" kern="1200" normalizeH="0" baseline="0" noProof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uLnTx/>
              <a:uFillTx/>
              <a:latin typeface="News Gothic MT" panose="020F0502020204030204" pitchFamily="34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397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871</TotalTime>
  <Words>566</Words>
  <Application>Microsoft Office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Meiryo</vt:lpstr>
      <vt:lpstr>Arial</vt:lpstr>
      <vt:lpstr>Calibri</vt:lpstr>
      <vt:lpstr>Calibri Light</vt:lpstr>
      <vt:lpstr>News Gothic MT</vt:lpstr>
      <vt:lpstr>Times New Roman</vt:lpstr>
      <vt:lpstr>Office Theme</vt:lpstr>
      <vt:lpstr>PowerPoint Presentation</vt:lpstr>
      <vt:lpstr>THE IMPACT OF TECHNOLOGY ON L&amp;D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Marieta Marinova (2217644)</dc:creator>
  <cp:lastModifiedBy>Marieta Marinova (2217644)</cp:lastModifiedBy>
  <cp:revision>9</cp:revision>
  <dcterms:created xsi:type="dcterms:W3CDTF">2023-11-11T14:18:06Z</dcterms:created>
  <dcterms:modified xsi:type="dcterms:W3CDTF">2023-11-22T04:44:44Z</dcterms:modified>
</cp:coreProperties>
</file>