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5" r:id="rId1"/>
  </p:sldMasterIdLst>
  <p:sldIdLst>
    <p:sldId id="256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5EA4808-C266-5119-1C4A-F913D0D5915A}" v="152" dt="2024-04-07T09:39:54.336"/>
    <p1510:client id="{CC540213-32E0-9451-3F02-FBDDCBEE502A}" v="78" dt="2024-04-07T09:49:05.23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ngoli Tembo (2316852)" userId="S::2316852@student.uwtsd.ac.uk::c335d3f2-a187-42c6-a28a-65a20c921733" providerId="AD" clId="Web-{CC540213-32E0-9451-3F02-FBDDCBEE502A}"/>
    <pc:docChg chg="modSld">
      <pc:chgData name="Mingoli Tembo (2316852)" userId="S::2316852@student.uwtsd.ac.uk::c335d3f2-a187-42c6-a28a-65a20c921733" providerId="AD" clId="Web-{CC540213-32E0-9451-3F02-FBDDCBEE502A}" dt="2024-04-07T09:49:05.233" v="37" actId="14100"/>
      <pc:docMkLst>
        <pc:docMk/>
      </pc:docMkLst>
      <pc:sldChg chg="modSp">
        <pc:chgData name="Mingoli Tembo (2316852)" userId="S::2316852@student.uwtsd.ac.uk::c335d3f2-a187-42c6-a28a-65a20c921733" providerId="AD" clId="Web-{CC540213-32E0-9451-3F02-FBDDCBEE502A}" dt="2024-04-07T09:49:05.233" v="37" actId="14100"/>
        <pc:sldMkLst>
          <pc:docMk/>
          <pc:sldMk cId="109857222" sldId="256"/>
        </pc:sldMkLst>
        <pc:spChg chg="mod">
          <ac:chgData name="Mingoli Tembo (2316852)" userId="S::2316852@student.uwtsd.ac.uk::c335d3f2-a187-42c6-a28a-65a20c921733" providerId="AD" clId="Web-{CC540213-32E0-9451-3F02-FBDDCBEE502A}" dt="2024-04-07T09:49:05.233" v="37" actId="14100"/>
          <ac:spMkLst>
            <pc:docMk/>
            <pc:sldMk cId="109857222" sldId="256"/>
            <ac:spMk id="15" creationId="{BA864687-EE55-FD4A-8EE2-7C19F7ABE76E}"/>
          </ac:spMkLst>
        </pc:spChg>
        <pc:spChg chg="mod">
          <ac:chgData name="Mingoli Tembo (2316852)" userId="S::2316852@student.uwtsd.ac.uk::c335d3f2-a187-42c6-a28a-65a20c921733" providerId="AD" clId="Web-{CC540213-32E0-9451-3F02-FBDDCBEE502A}" dt="2024-04-07T09:48:40.044" v="34" actId="14100"/>
          <ac:spMkLst>
            <pc:docMk/>
            <pc:sldMk cId="109857222" sldId="256"/>
            <ac:spMk id="16" creationId="{8F48CDDB-3F8D-5107-4C0C-4E12F3D800C9}"/>
          </ac:spMkLst>
        </pc:spChg>
        <pc:spChg chg="mod">
          <ac:chgData name="Mingoli Tembo (2316852)" userId="S::2316852@student.uwtsd.ac.uk::c335d3f2-a187-42c6-a28a-65a20c921733" providerId="AD" clId="Web-{CC540213-32E0-9451-3F02-FBDDCBEE502A}" dt="2024-04-07T09:48:49.232" v="35" actId="1076"/>
          <ac:spMkLst>
            <pc:docMk/>
            <pc:sldMk cId="109857222" sldId="256"/>
            <ac:spMk id="17" creationId="{3ADDB960-18DB-CED6-D91C-D5FAA5D71AE2}"/>
          </ac:spMkLst>
        </pc:spChg>
        <pc:spChg chg="mod">
          <ac:chgData name="Mingoli Tembo (2316852)" userId="S::2316852@student.uwtsd.ac.uk::c335d3f2-a187-42c6-a28a-65a20c921733" providerId="AD" clId="Web-{CC540213-32E0-9451-3F02-FBDDCBEE502A}" dt="2024-04-07T09:47:44.621" v="3" actId="20577"/>
          <ac:spMkLst>
            <pc:docMk/>
            <pc:sldMk cId="109857222" sldId="256"/>
            <ac:spMk id="19" creationId="{6128617F-5E44-C3EF-3E22-E661EC84DAC8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61581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6381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40955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4/7/2024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90242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4/7/2024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04305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4/7/2024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32312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4/7/2024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24318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4/7/2024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93292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4/7/2024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75069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91599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5924161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5672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1175423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37897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4/7/2024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00820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65594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4/7/2024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91363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6" r:id="rId1"/>
    <p:sldLayoutId id="2147483817" r:id="rId2"/>
    <p:sldLayoutId id="2147483818" r:id="rId3"/>
    <p:sldLayoutId id="2147483819" r:id="rId4"/>
    <p:sldLayoutId id="2147483820" r:id="rId5"/>
    <p:sldLayoutId id="2147483821" r:id="rId6"/>
    <p:sldLayoutId id="2147483822" r:id="rId7"/>
    <p:sldLayoutId id="2147483823" r:id="rId8"/>
    <p:sldLayoutId id="2147483824" r:id="rId9"/>
    <p:sldLayoutId id="2147483825" r:id="rId10"/>
    <p:sldLayoutId id="2147483826" r:id="rId11"/>
    <p:sldLayoutId id="2147483827" r:id="rId12"/>
    <p:sldLayoutId id="2147483828" r:id="rId13"/>
    <p:sldLayoutId id="2147483829" r:id="rId14"/>
    <p:sldLayoutId id="2147483830" r:id="rId15"/>
    <p:sldLayoutId id="214748383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539008" y="3210"/>
            <a:ext cx="6218734" cy="754743"/>
          </a:xfrm>
        </p:spPr>
        <p:txBody>
          <a:bodyPr>
            <a:normAutofit fontScale="90000"/>
          </a:bodyPr>
          <a:lstStyle/>
          <a:p>
            <a:r>
              <a:rPr lang="en-GB" i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Basic digital safety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0800000" flipV="1">
            <a:off x="6224983" y="175825"/>
            <a:ext cx="2636406" cy="4246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err="1">
                <a:solidFill>
                  <a:srgbClr val="002060"/>
                </a:solidFill>
              </a:rPr>
              <a:t>Mimgoli</a:t>
            </a:r>
            <a:r>
              <a:rPr lang="en-GB" dirty="0">
                <a:solidFill>
                  <a:srgbClr val="002060"/>
                </a:solidFill>
              </a:rPr>
              <a:t> </a:t>
            </a:r>
            <a:r>
              <a:rPr lang="en-GB" err="1">
                <a:solidFill>
                  <a:srgbClr val="002060"/>
                </a:solidFill>
              </a:rPr>
              <a:t>tembo</a:t>
            </a:r>
            <a:r>
              <a:rPr lang="en-GB" dirty="0">
                <a:solidFill>
                  <a:srgbClr val="002060"/>
                </a:solidFill>
              </a:rPr>
              <a:t> </a:t>
            </a:r>
            <a:r>
              <a:rPr lang="en-GB" dirty="0">
                <a:solidFill>
                  <a:srgbClr val="FFC000"/>
                </a:solidFill>
              </a:rPr>
              <a:t>2316852</a:t>
            </a:r>
          </a:p>
        </p:txBody>
      </p:sp>
      <p:sp>
        <p:nvSpPr>
          <p:cNvPr id="4" name="Rectangle: Top Corners Snipped 3">
            <a:extLst>
              <a:ext uri="{FF2B5EF4-FFF2-40B4-BE49-F238E27FC236}">
                <a16:creationId xmlns:a16="http://schemas.microsoft.com/office/drawing/2014/main" id="{2CC42EFA-5E80-9736-C21C-0B9C37D4855C}"/>
              </a:ext>
            </a:extLst>
          </p:cNvPr>
          <p:cNvSpPr/>
          <p:nvPr/>
        </p:nvSpPr>
        <p:spPr>
          <a:xfrm>
            <a:off x="66524" y="1022047"/>
            <a:ext cx="3168952" cy="5273523"/>
          </a:xfrm>
          <a:prstGeom prst="snip2Same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3A7D22"/>
              </a:solidFill>
              <a:highlight>
                <a:srgbClr val="FF0000"/>
              </a:highlight>
            </a:endParaRPr>
          </a:p>
        </p:txBody>
      </p:sp>
      <p:sp>
        <p:nvSpPr>
          <p:cNvPr id="5" name="Arrow: Left-Right 4">
            <a:extLst>
              <a:ext uri="{FF2B5EF4-FFF2-40B4-BE49-F238E27FC236}">
                <a16:creationId xmlns:a16="http://schemas.microsoft.com/office/drawing/2014/main" id="{1AE347C6-B967-8D16-0F90-582352B63FFB}"/>
              </a:ext>
            </a:extLst>
          </p:cNvPr>
          <p:cNvSpPr/>
          <p:nvPr/>
        </p:nvSpPr>
        <p:spPr>
          <a:xfrm>
            <a:off x="410215" y="1112038"/>
            <a:ext cx="2358571" cy="604762"/>
          </a:xfrm>
          <a:prstGeom prst="leftRightArrow">
            <a:avLst/>
          </a:prstGeom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u="sng" dirty="0">
                <a:solidFill>
                  <a:schemeClr val="accent5"/>
                </a:solidFill>
              </a:rPr>
              <a:t>Safety at work</a:t>
            </a:r>
          </a:p>
        </p:txBody>
      </p:sp>
      <p:pic>
        <p:nvPicPr>
          <p:cNvPr id="7" name="Picture 6" descr="6 Steps to Creating and Maintaining a Safe Workplace Environment">
            <a:extLst>
              <a:ext uri="{FF2B5EF4-FFF2-40B4-BE49-F238E27FC236}">
                <a16:creationId xmlns:a16="http://schemas.microsoft.com/office/drawing/2014/main" id="{CF517130-556A-8A41-0D55-B4A93D85EB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284" y="1840288"/>
            <a:ext cx="2977963" cy="2202515"/>
          </a:xfrm>
          <a:prstGeom prst="rect">
            <a:avLst/>
          </a:prstGeom>
        </p:spPr>
      </p:pic>
      <p:pic>
        <p:nvPicPr>
          <p:cNvPr id="8" name="Picture 7" descr="What is safety in the workplace? - NIST Global Pvt Ltd">
            <a:extLst>
              <a:ext uri="{FF2B5EF4-FFF2-40B4-BE49-F238E27FC236}">
                <a16:creationId xmlns:a16="http://schemas.microsoft.com/office/drawing/2014/main" id="{616D2955-4491-F8B5-2541-E8D0AC5A91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6407" y="4386263"/>
            <a:ext cx="2972921" cy="1514475"/>
          </a:xfrm>
          <a:prstGeom prst="rect">
            <a:avLst/>
          </a:prstGeom>
        </p:spPr>
      </p:pic>
      <p:sp>
        <p:nvSpPr>
          <p:cNvPr id="9" name="Pentagon 8">
            <a:extLst>
              <a:ext uri="{FF2B5EF4-FFF2-40B4-BE49-F238E27FC236}">
                <a16:creationId xmlns:a16="http://schemas.microsoft.com/office/drawing/2014/main" id="{CBC6E08B-26A5-AD15-3089-9CB4B9184879}"/>
              </a:ext>
            </a:extLst>
          </p:cNvPr>
          <p:cNvSpPr/>
          <p:nvPr/>
        </p:nvSpPr>
        <p:spPr>
          <a:xfrm>
            <a:off x="3724138" y="589293"/>
            <a:ext cx="4493556" cy="5003527"/>
          </a:xfrm>
          <a:prstGeom prst="pentagon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E97132"/>
              </a:solidFill>
            </a:endParaRPr>
          </a:p>
        </p:txBody>
      </p:sp>
      <p:sp>
        <p:nvSpPr>
          <p:cNvPr id="10" name="Arrow: Left 9">
            <a:extLst>
              <a:ext uri="{FF2B5EF4-FFF2-40B4-BE49-F238E27FC236}">
                <a16:creationId xmlns:a16="http://schemas.microsoft.com/office/drawing/2014/main" id="{75C947D2-A313-A85D-E8FD-591EC0D33541}"/>
              </a:ext>
            </a:extLst>
          </p:cNvPr>
          <p:cNvSpPr/>
          <p:nvPr/>
        </p:nvSpPr>
        <p:spPr>
          <a:xfrm>
            <a:off x="4985859" y="1105148"/>
            <a:ext cx="1961029" cy="832086"/>
          </a:xfrm>
          <a:prstGeom prst="leftArrow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Safety at home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 </a:t>
            </a:r>
          </a:p>
        </p:txBody>
      </p:sp>
      <p:pic>
        <p:nvPicPr>
          <p:cNvPr id="11" name="Picture 10" descr="Staying Safe At Home | Lesson Pack | Foundation Phase">
            <a:extLst>
              <a:ext uri="{FF2B5EF4-FFF2-40B4-BE49-F238E27FC236}">
                <a16:creationId xmlns:a16="http://schemas.microsoft.com/office/drawing/2014/main" id="{1D2875D7-F809-0DDB-6F5C-7EACBD2A1D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01135" y="2284778"/>
            <a:ext cx="2709583" cy="3285360"/>
          </a:xfrm>
          <a:prstGeom prst="rect">
            <a:avLst/>
          </a:prstGeom>
        </p:spPr>
      </p:pic>
      <p:sp>
        <p:nvSpPr>
          <p:cNvPr id="6" name="Plaque 5">
            <a:extLst>
              <a:ext uri="{FF2B5EF4-FFF2-40B4-BE49-F238E27FC236}">
                <a16:creationId xmlns:a16="http://schemas.microsoft.com/office/drawing/2014/main" id="{6B03E941-68FA-4AFF-928F-A3403DDAC15B}"/>
              </a:ext>
            </a:extLst>
          </p:cNvPr>
          <p:cNvSpPr/>
          <p:nvPr/>
        </p:nvSpPr>
        <p:spPr>
          <a:xfrm>
            <a:off x="8620187" y="1609269"/>
            <a:ext cx="3172078" cy="4167567"/>
          </a:xfrm>
          <a:prstGeom prst="plaqu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Arrow: Notched Right 11">
            <a:extLst>
              <a:ext uri="{FF2B5EF4-FFF2-40B4-BE49-F238E27FC236}">
                <a16:creationId xmlns:a16="http://schemas.microsoft.com/office/drawing/2014/main" id="{B1C65822-41D6-5FB5-3134-80CB72D6AFDA}"/>
              </a:ext>
            </a:extLst>
          </p:cNvPr>
          <p:cNvSpPr/>
          <p:nvPr/>
        </p:nvSpPr>
        <p:spPr>
          <a:xfrm>
            <a:off x="8877936" y="1718534"/>
            <a:ext cx="2421081" cy="692115"/>
          </a:xfrm>
          <a:prstGeom prst="notched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Safety in public</a:t>
            </a:r>
          </a:p>
        </p:txBody>
      </p:sp>
      <p:pic>
        <p:nvPicPr>
          <p:cNvPr id="13" name="Picture 12" descr="16 Examples of Public Safety - Simplicable">
            <a:extLst>
              <a:ext uri="{FF2B5EF4-FFF2-40B4-BE49-F238E27FC236}">
                <a16:creationId xmlns:a16="http://schemas.microsoft.com/office/drawing/2014/main" id="{F5B6EC80-D0DC-D383-1341-D3E0A39B40F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62440" y="2636184"/>
            <a:ext cx="2533650" cy="1809750"/>
          </a:xfrm>
          <a:prstGeom prst="rect">
            <a:avLst/>
          </a:prstGeom>
        </p:spPr>
      </p:pic>
      <p:pic>
        <p:nvPicPr>
          <p:cNvPr id="14" name="Picture 13" descr="Public Safety - Washington State Department of Commerce">
            <a:extLst>
              <a:ext uri="{FF2B5EF4-FFF2-40B4-BE49-F238E27FC236}">
                <a16:creationId xmlns:a16="http://schemas.microsoft.com/office/drawing/2014/main" id="{A8541F7F-BA82-5994-A635-2984F7D4C71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612842" y="4523824"/>
            <a:ext cx="2743198" cy="1261764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BA864687-EE55-FD4A-8EE2-7C19F7ABE76E}"/>
              </a:ext>
            </a:extLst>
          </p:cNvPr>
          <p:cNvSpPr txBox="1"/>
          <p:nvPr/>
        </p:nvSpPr>
        <p:spPr>
          <a:xfrm>
            <a:off x="3479768" y="5772792"/>
            <a:ext cx="8548254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1" dirty="0">
                <a:solidFill>
                  <a:srgbClr val="0070C0"/>
                </a:solidFill>
                <a:latin typeface="Google Sans"/>
                <a:ea typeface="Google Sans"/>
                <a:cs typeface="Google Sans"/>
              </a:rPr>
              <a:t>In a nutshell, digital security means protecting your computer, mobile devices, tablets, and any other Internet-connected devices from intruders, which could be in the form of hacking, phishing, and</a:t>
            </a:r>
            <a:r>
              <a:rPr lang="en-GB" b="1" dirty="0">
                <a:solidFill>
                  <a:srgbClr val="E8EAED"/>
                </a:solidFill>
                <a:latin typeface="Google Sans"/>
                <a:ea typeface="Google Sans"/>
                <a:cs typeface="Google Sans"/>
              </a:rPr>
              <a:t> </a:t>
            </a:r>
            <a:r>
              <a:rPr lang="en-GB" b="1" dirty="0">
                <a:solidFill>
                  <a:srgbClr val="0070C0"/>
                </a:solidFill>
                <a:latin typeface="Google Sans"/>
                <a:ea typeface="Google Sans"/>
                <a:cs typeface="Google Sans"/>
              </a:rPr>
              <a:t>more.</a:t>
            </a:r>
            <a:endParaRPr lang="en-GB" b="1">
              <a:solidFill>
                <a:srgbClr val="0070C0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F48CDDB-3F8D-5107-4C0C-4E12F3D800C9}"/>
              </a:ext>
            </a:extLst>
          </p:cNvPr>
          <p:cNvSpPr txBox="1"/>
          <p:nvPr/>
        </p:nvSpPr>
        <p:spPr>
          <a:xfrm>
            <a:off x="6603419" y="585756"/>
            <a:ext cx="375458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Lecturer : Fernando </a:t>
            </a:r>
            <a:r>
              <a:rPr lang="en-GB" dirty="0" err="1"/>
              <a:t>suneth</a:t>
            </a:r>
            <a:r>
              <a:rPr lang="en-GB" dirty="0"/>
              <a:t> 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ADDB960-18DB-CED6-D91C-D5FAA5D71AE2}"/>
              </a:ext>
            </a:extLst>
          </p:cNvPr>
          <p:cNvSpPr txBox="1"/>
          <p:nvPr/>
        </p:nvSpPr>
        <p:spPr>
          <a:xfrm>
            <a:off x="6643768" y="925449"/>
            <a:ext cx="447501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DIG TASK 2 : Poster about Digital Safety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128617F-5E44-C3EF-3E22-E661EC84DAC8}"/>
              </a:ext>
            </a:extLst>
          </p:cNvPr>
          <p:cNvSpPr txBox="1"/>
          <p:nvPr/>
        </p:nvSpPr>
        <p:spPr>
          <a:xfrm>
            <a:off x="7551574" y="1230483"/>
            <a:ext cx="2438400" cy="3796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GROUPE One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1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Facet</vt:lpstr>
      <vt:lpstr>Basic digital safety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442</cp:revision>
  <dcterms:created xsi:type="dcterms:W3CDTF">2024-03-25T05:55:53Z</dcterms:created>
  <dcterms:modified xsi:type="dcterms:W3CDTF">2024-04-07T09:49:05Z</dcterms:modified>
</cp:coreProperties>
</file>