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wdp" ContentType="image/vnd.ms-photo"/>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autoCompressPictures="0">
  <p:sldMasterIdLst>
    <p:sldMasterId id="2147483648" r:id="rId1"/>
  </p:sldMasterIdLst>
  <p:notesMasterIdLst>
    <p:notesMasterId r:id="rId14"/>
  </p:notesMasterIdLst>
  <p:sldIdLst>
    <p:sldId id="256" r:id="rId2"/>
    <p:sldId id="258" r:id="rId3"/>
    <p:sldId id="259" r:id="rId4"/>
    <p:sldId id="260" r:id="rId5"/>
    <p:sldId id="261" r:id="rId6"/>
    <p:sldId id="262" r:id="rId7"/>
    <p:sldId id="266" r:id="rId8"/>
    <p:sldId id="267" r:id="rId9"/>
    <p:sldId id="263" r:id="rId10"/>
    <p:sldId id="257" r:id="rId11"/>
    <p:sldId id="268" r:id="rId12"/>
    <p:sldId id="269" r:id="rId13"/>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clrMru>
    <a:srgbClr val="E3D9D8"/>
  </p:clrMru>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8784"/>
    <p:restoredTop sz="94719"/>
  </p:normalViewPr>
  <p:slideViewPr>
    <p:cSldViewPr snapToGrid="0">
      <p:cViewPr>
        <p:scale>
          <a:sx n="100" d="100"/>
          <a:sy n="100" d="100"/>
        </p:scale>
        <p:origin x="920" y="672"/>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tableStyles" Target="tableStyles.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theme" Target="theme/theme1.xml"/><Relationship Id="rId2" Type="http://schemas.openxmlformats.org/officeDocument/2006/relationships/slide" Target="slides/slide1.xml"/><Relationship Id="rId16" Type="http://schemas.openxmlformats.org/officeDocument/2006/relationships/viewProps" Target="viewProp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presProps" Target="presProps.xml"/><Relationship Id="rId10" Type="http://schemas.openxmlformats.org/officeDocument/2006/relationships/slide" Target="slides/slide9.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notesMaster" Target="notesMasters/notesMaster1.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0FDCE1D5-84C7-3348-87D3-15CBF5507899}" type="datetimeFigureOut">
              <a:rPr lang="en-GB" smtClean="0"/>
              <a:t>19/01/2025</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A7468644-0FA8-9147-8D4A-AD1EC4B7F6DD}" type="slidenum">
              <a:rPr lang="en-GB" smtClean="0"/>
              <a:t>‹#›</a:t>
            </a:fld>
            <a:endParaRPr lang="en-GB"/>
          </a:p>
        </p:txBody>
      </p:sp>
    </p:spTree>
    <p:extLst>
      <p:ext uri="{BB962C8B-B14F-4D97-AF65-F5344CB8AC3E}">
        <p14:creationId xmlns:p14="http://schemas.microsoft.com/office/powerpoint/2010/main" val="2099475230"/>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A7468644-0FA8-9147-8D4A-AD1EC4B7F6DD}" type="slidenum">
              <a:rPr lang="en-GB" smtClean="0"/>
              <a:t>2</a:t>
            </a:fld>
            <a:endParaRPr lang="en-GB"/>
          </a:p>
        </p:txBody>
      </p:sp>
    </p:spTree>
    <p:extLst>
      <p:ext uri="{BB962C8B-B14F-4D97-AF65-F5344CB8AC3E}">
        <p14:creationId xmlns:p14="http://schemas.microsoft.com/office/powerpoint/2010/main" val="1043917136"/>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72A9C10-F7B7-7B3B-52F8-75E1BDA3B499}"/>
              </a:ext>
            </a:extLst>
          </p:cNvPr>
          <p:cNvSpPr>
            <a:spLocks noGrp="1"/>
          </p:cNvSpPr>
          <p:nvPr>
            <p:ph type="ctrTitle"/>
          </p:nvPr>
        </p:nvSpPr>
        <p:spPr>
          <a:xfrm>
            <a:off x="1524000" y="1122363"/>
            <a:ext cx="9144000" cy="2387600"/>
          </a:xfrm>
        </p:spPr>
        <p:txBody>
          <a:bodyPr anchor="b"/>
          <a:lstStyle>
            <a:lvl1pPr algn="ctr">
              <a:defRPr sz="6000"/>
            </a:lvl1pPr>
          </a:lstStyle>
          <a:p>
            <a:r>
              <a:rPr lang="en-GB"/>
              <a:t>Click to edit Master title style</a:t>
            </a:r>
          </a:p>
        </p:txBody>
      </p:sp>
      <p:sp>
        <p:nvSpPr>
          <p:cNvPr id="3" name="Subtitle 2">
            <a:extLst>
              <a:ext uri="{FF2B5EF4-FFF2-40B4-BE49-F238E27FC236}">
                <a16:creationId xmlns:a16="http://schemas.microsoft.com/office/drawing/2014/main" id="{E92C1856-84D2-EAC5-EC17-625679330339}"/>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GB"/>
              <a:t>Click to edit Master subtitle style</a:t>
            </a:r>
          </a:p>
        </p:txBody>
      </p:sp>
      <p:sp>
        <p:nvSpPr>
          <p:cNvPr id="4" name="Date Placeholder 3">
            <a:extLst>
              <a:ext uri="{FF2B5EF4-FFF2-40B4-BE49-F238E27FC236}">
                <a16:creationId xmlns:a16="http://schemas.microsoft.com/office/drawing/2014/main" id="{3C33F6CE-21A0-0F08-56CC-DED335FDD9CD}"/>
              </a:ext>
            </a:extLst>
          </p:cNvPr>
          <p:cNvSpPr>
            <a:spLocks noGrp="1"/>
          </p:cNvSpPr>
          <p:nvPr>
            <p:ph type="dt" sz="half" idx="10"/>
          </p:nvPr>
        </p:nvSpPr>
        <p:spPr/>
        <p:txBody>
          <a:bodyPr/>
          <a:lstStyle/>
          <a:p>
            <a:fld id="{441A44B9-BD78-744B-B58E-31451E441D5D}" type="datetimeFigureOut">
              <a:rPr lang="en-GB" smtClean="0"/>
              <a:t>19/01/2025</a:t>
            </a:fld>
            <a:endParaRPr lang="en-GB"/>
          </a:p>
        </p:txBody>
      </p:sp>
      <p:sp>
        <p:nvSpPr>
          <p:cNvPr id="5" name="Footer Placeholder 4">
            <a:extLst>
              <a:ext uri="{FF2B5EF4-FFF2-40B4-BE49-F238E27FC236}">
                <a16:creationId xmlns:a16="http://schemas.microsoft.com/office/drawing/2014/main" id="{7CE35616-B874-8A5A-FE05-A38B5605E1AF}"/>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A6D55D60-0F5C-7694-4C4D-D743B7344128}"/>
              </a:ext>
            </a:extLst>
          </p:cNvPr>
          <p:cNvSpPr>
            <a:spLocks noGrp="1"/>
          </p:cNvSpPr>
          <p:nvPr>
            <p:ph type="sldNum" sz="quarter" idx="12"/>
          </p:nvPr>
        </p:nvSpPr>
        <p:spPr/>
        <p:txBody>
          <a:bodyPr/>
          <a:lstStyle/>
          <a:p>
            <a:fld id="{9F1DD13E-2BC3-0E43-9B44-2A2E08735AA5}" type="slidenum">
              <a:rPr lang="en-GB" smtClean="0"/>
              <a:t>‹#›</a:t>
            </a:fld>
            <a:endParaRPr lang="en-GB"/>
          </a:p>
        </p:txBody>
      </p:sp>
    </p:spTree>
    <p:extLst>
      <p:ext uri="{BB962C8B-B14F-4D97-AF65-F5344CB8AC3E}">
        <p14:creationId xmlns:p14="http://schemas.microsoft.com/office/powerpoint/2010/main" val="2557535062"/>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49C2D9D-A84F-152E-B1EB-618102534920}"/>
              </a:ext>
            </a:extLst>
          </p:cNvPr>
          <p:cNvSpPr>
            <a:spLocks noGrp="1"/>
          </p:cNvSpPr>
          <p:nvPr>
            <p:ph type="title"/>
          </p:nvPr>
        </p:nvSpPr>
        <p:spPr/>
        <p:txBody>
          <a:bodyPr/>
          <a:lstStyle/>
          <a:p>
            <a:r>
              <a:rPr lang="en-GB"/>
              <a:t>Click to edit Master title style</a:t>
            </a:r>
          </a:p>
        </p:txBody>
      </p:sp>
      <p:sp>
        <p:nvSpPr>
          <p:cNvPr id="3" name="Content Placeholder 2">
            <a:extLst>
              <a:ext uri="{FF2B5EF4-FFF2-40B4-BE49-F238E27FC236}">
                <a16:creationId xmlns:a16="http://schemas.microsoft.com/office/drawing/2014/main" id="{F94D401C-DA37-6C63-5259-8F7DB71FE431}"/>
              </a:ext>
            </a:extLst>
          </p:cNvPr>
          <p:cNvSpPr>
            <a:spLocks noGrp="1"/>
          </p:cNvSpPr>
          <p:nvPr>
            <p:ph idx="1"/>
          </p:nvPr>
        </p:nvSpPr>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Date Placeholder 3">
            <a:extLst>
              <a:ext uri="{FF2B5EF4-FFF2-40B4-BE49-F238E27FC236}">
                <a16:creationId xmlns:a16="http://schemas.microsoft.com/office/drawing/2014/main" id="{4FB8994D-7F1C-C63A-13D7-06B81C465817}"/>
              </a:ext>
            </a:extLst>
          </p:cNvPr>
          <p:cNvSpPr>
            <a:spLocks noGrp="1"/>
          </p:cNvSpPr>
          <p:nvPr>
            <p:ph type="dt" sz="half" idx="10"/>
          </p:nvPr>
        </p:nvSpPr>
        <p:spPr/>
        <p:txBody>
          <a:bodyPr/>
          <a:lstStyle/>
          <a:p>
            <a:fld id="{441A44B9-BD78-744B-B58E-31451E441D5D}" type="datetimeFigureOut">
              <a:rPr lang="en-GB" smtClean="0"/>
              <a:t>19/01/2025</a:t>
            </a:fld>
            <a:endParaRPr lang="en-GB"/>
          </a:p>
        </p:txBody>
      </p:sp>
      <p:sp>
        <p:nvSpPr>
          <p:cNvPr id="5" name="Footer Placeholder 4">
            <a:extLst>
              <a:ext uri="{FF2B5EF4-FFF2-40B4-BE49-F238E27FC236}">
                <a16:creationId xmlns:a16="http://schemas.microsoft.com/office/drawing/2014/main" id="{4D53DF88-69BC-2E9F-BF20-F20F1F38D4A3}"/>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2B39295D-E03E-74AD-36CB-4802DDD85E40}"/>
              </a:ext>
            </a:extLst>
          </p:cNvPr>
          <p:cNvSpPr>
            <a:spLocks noGrp="1"/>
          </p:cNvSpPr>
          <p:nvPr>
            <p:ph type="sldNum" sz="quarter" idx="12"/>
          </p:nvPr>
        </p:nvSpPr>
        <p:spPr/>
        <p:txBody>
          <a:bodyPr/>
          <a:lstStyle/>
          <a:p>
            <a:fld id="{9F1DD13E-2BC3-0E43-9B44-2A2E08735AA5}" type="slidenum">
              <a:rPr lang="en-GB" smtClean="0"/>
              <a:t>‹#›</a:t>
            </a:fld>
            <a:endParaRPr lang="en-GB"/>
          </a:p>
        </p:txBody>
      </p:sp>
    </p:spTree>
    <p:extLst>
      <p:ext uri="{BB962C8B-B14F-4D97-AF65-F5344CB8AC3E}">
        <p14:creationId xmlns:p14="http://schemas.microsoft.com/office/powerpoint/2010/main" val="2990994228"/>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731D1D7-91D4-1A29-C2B2-A563E7DD6A53}"/>
              </a:ext>
            </a:extLst>
          </p:cNvPr>
          <p:cNvSpPr>
            <a:spLocks noGrp="1"/>
          </p:cNvSpPr>
          <p:nvPr>
            <p:ph type="title"/>
          </p:nvPr>
        </p:nvSpPr>
        <p:spPr>
          <a:xfrm>
            <a:off x="831850" y="1709738"/>
            <a:ext cx="10515600" cy="2852737"/>
          </a:xfrm>
        </p:spPr>
        <p:txBody>
          <a:bodyPr anchor="b"/>
          <a:lstStyle>
            <a:lvl1pPr>
              <a:defRPr sz="6000"/>
            </a:lvl1pPr>
          </a:lstStyle>
          <a:p>
            <a:r>
              <a:rPr lang="en-GB"/>
              <a:t>Click to edit Master title style</a:t>
            </a:r>
          </a:p>
        </p:txBody>
      </p:sp>
      <p:sp>
        <p:nvSpPr>
          <p:cNvPr id="3" name="Text Placeholder 2">
            <a:extLst>
              <a:ext uri="{FF2B5EF4-FFF2-40B4-BE49-F238E27FC236}">
                <a16:creationId xmlns:a16="http://schemas.microsoft.com/office/drawing/2014/main" id="{BC07589B-1850-AB7E-5757-C9EE6928CCFF}"/>
              </a:ext>
            </a:extLst>
          </p:cNvPr>
          <p:cNvSpPr>
            <a:spLocks noGrp="1"/>
          </p:cNvSpPr>
          <p:nvPr>
            <p:ph type="body" idx="1"/>
          </p:nvPr>
        </p:nvSpPr>
        <p:spPr>
          <a:xfrm>
            <a:off x="831850" y="4589463"/>
            <a:ext cx="10515600" cy="1500187"/>
          </a:xfrm>
        </p:spPr>
        <p:txBody>
          <a:bodyPr/>
          <a:lstStyle>
            <a:lvl1pPr marL="0" indent="0">
              <a:buNone/>
              <a:defRPr sz="2400">
                <a:solidFill>
                  <a:schemeClr val="tx1">
                    <a:tint val="82000"/>
                  </a:schemeClr>
                </a:solidFill>
              </a:defRPr>
            </a:lvl1pPr>
            <a:lvl2pPr marL="457200" indent="0">
              <a:buNone/>
              <a:defRPr sz="2000">
                <a:solidFill>
                  <a:schemeClr val="tx1">
                    <a:tint val="82000"/>
                  </a:schemeClr>
                </a:solidFill>
              </a:defRPr>
            </a:lvl2pPr>
            <a:lvl3pPr marL="914400" indent="0">
              <a:buNone/>
              <a:defRPr sz="1800">
                <a:solidFill>
                  <a:schemeClr val="tx1">
                    <a:tint val="82000"/>
                  </a:schemeClr>
                </a:solidFill>
              </a:defRPr>
            </a:lvl3pPr>
            <a:lvl4pPr marL="1371600" indent="0">
              <a:buNone/>
              <a:defRPr sz="1600">
                <a:solidFill>
                  <a:schemeClr val="tx1">
                    <a:tint val="82000"/>
                  </a:schemeClr>
                </a:solidFill>
              </a:defRPr>
            </a:lvl4pPr>
            <a:lvl5pPr marL="1828800" indent="0">
              <a:buNone/>
              <a:defRPr sz="1600">
                <a:solidFill>
                  <a:schemeClr val="tx1">
                    <a:tint val="82000"/>
                  </a:schemeClr>
                </a:solidFill>
              </a:defRPr>
            </a:lvl5pPr>
            <a:lvl6pPr marL="2286000" indent="0">
              <a:buNone/>
              <a:defRPr sz="1600">
                <a:solidFill>
                  <a:schemeClr val="tx1">
                    <a:tint val="82000"/>
                  </a:schemeClr>
                </a:solidFill>
              </a:defRPr>
            </a:lvl6pPr>
            <a:lvl7pPr marL="2743200" indent="0">
              <a:buNone/>
              <a:defRPr sz="1600">
                <a:solidFill>
                  <a:schemeClr val="tx1">
                    <a:tint val="82000"/>
                  </a:schemeClr>
                </a:solidFill>
              </a:defRPr>
            </a:lvl7pPr>
            <a:lvl8pPr marL="3200400" indent="0">
              <a:buNone/>
              <a:defRPr sz="1600">
                <a:solidFill>
                  <a:schemeClr val="tx1">
                    <a:tint val="82000"/>
                  </a:schemeClr>
                </a:solidFill>
              </a:defRPr>
            </a:lvl8pPr>
            <a:lvl9pPr marL="3657600" indent="0">
              <a:buNone/>
              <a:defRPr sz="1600">
                <a:solidFill>
                  <a:schemeClr val="tx1">
                    <a:tint val="82000"/>
                  </a:schemeClr>
                </a:solidFill>
              </a:defRPr>
            </a:lvl9pPr>
          </a:lstStyle>
          <a:p>
            <a:pPr lvl="0"/>
            <a:r>
              <a:rPr lang="en-GB"/>
              <a:t>Click to edit Master text styles</a:t>
            </a:r>
          </a:p>
        </p:txBody>
      </p:sp>
      <p:sp>
        <p:nvSpPr>
          <p:cNvPr id="4" name="Date Placeholder 3">
            <a:extLst>
              <a:ext uri="{FF2B5EF4-FFF2-40B4-BE49-F238E27FC236}">
                <a16:creationId xmlns:a16="http://schemas.microsoft.com/office/drawing/2014/main" id="{6EE903C5-1C11-428B-2640-5A6B379C5BAC}"/>
              </a:ext>
            </a:extLst>
          </p:cNvPr>
          <p:cNvSpPr>
            <a:spLocks noGrp="1"/>
          </p:cNvSpPr>
          <p:nvPr>
            <p:ph type="dt" sz="half" idx="10"/>
          </p:nvPr>
        </p:nvSpPr>
        <p:spPr/>
        <p:txBody>
          <a:bodyPr/>
          <a:lstStyle/>
          <a:p>
            <a:fld id="{441A44B9-BD78-744B-B58E-31451E441D5D}" type="datetimeFigureOut">
              <a:rPr lang="en-GB" smtClean="0"/>
              <a:t>19/01/2025</a:t>
            </a:fld>
            <a:endParaRPr lang="en-GB"/>
          </a:p>
        </p:txBody>
      </p:sp>
      <p:sp>
        <p:nvSpPr>
          <p:cNvPr id="5" name="Footer Placeholder 4">
            <a:extLst>
              <a:ext uri="{FF2B5EF4-FFF2-40B4-BE49-F238E27FC236}">
                <a16:creationId xmlns:a16="http://schemas.microsoft.com/office/drawing/2014/main" id="{7F5A1798-4286-4435-AAF8-BEE693B8B5D6}"/>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C1D82690-5601-E91F-33B6-FBF01D6E2DA6}"/>
              </a:ext>
            </a:extLst>
          </p:cNvPr>
          <p:cNvSpPr>
            <a:spLocks noGrp="1"/>
          </p:cNvSpPr>
          <p:nvPr>
            <p:ph type="sldNum" sz="quarter" idx="12"/>
          </p:nvPr>
        </p:nvSpPr>
        <p:spPr/>
        <p:txBody>
          <a:bodyPr/>
          <a:lstStyle/>
          <a:p>
            <a:fld id="{9F1DD13E-2BC3-0E43-9B44-2A2E08735AA5}" type="slidenum">
              <a:rPr lang="en-GB" smtClean="0"/>
              <a:t>‹#›</a:t>
            </a:fld>
            <a:endParaRPr lang="en-GB"/>
          </a:p>
        </p:txBody>
      </p:sp>
    </p:spTree>
    <p:extLst>
      <p:ext uri="{BB962C8B-B14F-4D97-AF65-F5344CB8AC3E}">
        <p14:creationId xmlns:p14="http://schemas.microsoft.com/office/powerpoint/2010/main" val="4139610893"/>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11FFBE3-C6C8-8B52-8379-70DFEF6A7072}"/>
              </a:ext>
            </a:extLst>
          </p:cNvPr>
          <p:cNvSpPr>
            <a:spLocks noGrp="1"/>
          </p:cNvSpPr>
          <p:nvPr>
            <p:ph type="title"/>
          </p:nvPr>
        </p:nvSpPr>
        <p:spPr/>
        <p:txBody>
          <a:bodyPr/>
          <a:lstStyle/>
          <a:p>
            <a:r>
              <a:rPr lang="en-GB"/>
              <a:t>Click to edit Master title style</a:t>
            </a:r>
          </a:p>
        </p:txBody>
      </p:sp>
      <p:sp>
        <p:nvSpPr>
          <p:cNvPr id="3" name="Content Placeholder 2">
            <a:extLst>
              <a:ext uri="{FF2B5EF4-FFF2-40B4-BE49-F238E27FC236}">
                <a16:creationId xmlns:a16="http://schemas.microsoft.com/office/drawing/2014/main" id="{0A04EAAF-F213-4998-066B-3402EE456C49}"/>
              </a:ext>
            </a:extLst>
          </p:cNvPr>
          <p:cNvSpPr>
            <a:spLocks noGrp="1"/>
          </p:cNvSpPr>
          <p:nvPr>
            <p:ph sz="half" idx="1"/>
          </p:nvPr>
        </p:nvSpPr>
        <p:spPr>
          <a:xfrm>
            <a:off x="838200" y="1825625"/>
            <a:ext cx="5181600" cy="435133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Content Placeholder 3">
            <a:extLst>
              <a:ext uri="{FF2B5EF4-FFF2-40B4-BE49-F238E27FC236}">
                <a16:creationId xmlns:a16="http://schemas.microsoft.com/office/drawing/2014/main" id="{EFAF7871-D839-6D41-7ACC-6645D842E484}"/>
              </a:ext>
            </a:extLst>
          </p:cNvPr>
          <p:cNvSpPr>
            <a:spLocks noGrp="1"/>
          </p:cNvSpPr>
          <p:nvPr>
            <p:ph sz="half" idx="2"/>
          </p:nvPr>
        </p:nvSpPr>
        <p:spPr>
          <a:xfrm>
            <a:off x="6172200" y="1825625"/>
            <a:ext cx="5181600" cy="435133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5" name="Date Placeholder 4">
            <a:extLst>
              <a:ext uri="{FF2B5EF4-FFF2-40B4-BE49-F238E27FC236}">
                <a16:creationId xmlns:a16="http://schemas.microsoft.com/office/drawing/2014/main" id="{CE9DB320-A7FA-5921-EEAD-928328BFE6AE}"/>
              </a:ext>
            </a:extLst>
          </p:cNvPr>
          <p:cNvSpPr>
            <a:spLocks noGrp="1"/>
          </p:cNvSpPr>
          <p:nvPr>
            <p:ph type="dt" sz="half" idx="10"/>
          </p:nvPr>
        </p:nvSpPr>
        <p:spPr/>
        <p:txBody>
          <a:bodyPr/>
          <a:lstStyle/>
          <a:p>
            <a:fld id="{441A44B9-BD78-744B-B58E-31451E441D5D}" type="datetimeFigureOut">
              <a:rPr lang="en-GB" smtClean="0"/>
              <a:t>19/01/2025</a:t>
            </a:fld>
            <a:endParaRPr lang="en-GB"/>
          </a:p>
        </p:txBody>
      </p:sp>
      <p:sp>
        <p:nvSpPr>
          <p:cNvPr id="6" name="Footer Placeholder 5">
            <a:extLst>
              <a:ext uri="{FF2B5EF4-FFF2-40B4-BE49-F238E27FC236}">
                <a16:creationId xmlns:a16="http://schemas.microsoft.com/office/drawing/2014/main" id="{925851D8-E6B2-8534-F4EE-25854463E341}"/>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B224D578-A31C-EF73-0176-C3E91BB77E23}"/>
              </a:ext>
            </a:extLst>
          </p:cNvPr>
          <p:cNvSpPr>
            <a:spLocks noGrp="1"/>
          </p:cNvSpPr>
          <p:nvPr>
            <p:ph type="sldNum" sz="quarter" idx="12"/>
          </p:nvPr>
        </p:nvSpPr>
        <p:spPr/>
        <p:txBody>
          <a:bodyPr/>
          <a:lstStyle/>
          <a:p>
            <a:fld id="{9F1DD13E-2BC3-0E43-9B44-2A2E08735AA5}" type="slidenum">
              <a:rPr lang="en-GB" smtClean="0"/>
              <a:t>‹#›</a:t>
            </a:fld>
            <a:endParaRPr lang="en-GB"/>
          </a:p>
        </p:txBody>
      </p:sp>
    </p:spTree>
    <p:extLst>
      <p:ext uri="{BB962C8B-B14F-4D97-AF65-F5344CB8AC3E}">
        <p14:creationId xmlns:p14="http://schemas.microsoft.com/office/powerpoint/2010/main" val="2937193606"/>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4444915-9698-E857-3911-02B83001BAA9}"/>
              </a:ext>
            </a:extLst>
          </p:cNvPr>
          <p:cNvSpPr>
            <a:spLocks noGrp="1"/>
          </p:cNvSpPr>
          <p:nvPr>
            <p:ph type="title"/>
          </p:nvPr>
        </p:nvSpPr>
        <p:spPr>
          <a:xfrm>
            <a:off x="839788" y="365125"/>
            <a:ext cx="10515600" cy="1325563"/>
          </a:xfrm>
        </p:spPr>
        <p:txBody>
          <a:bodyPr/>
          <a:lstStyle/>
          <a:p>
            <a:r>
              <a:rPr lang="en-GB"/>
              <a:t>Click to edit Master title style</a:t>
            </a:r>
          </a:p>
        </p:txBody>
      </p:sp>
      <p:sp>
        <p:nvSpPr>
          <p:cNvPr id="3" name="Text Placeholder 2">
            <a:extLst>
              <a:ext uri="{FF2B5EF4-FFF2-40B4-BE49-F238E27FC236}">
                <a16:creationId xmlns:a16="http://schemas.microsoft.com/office/drawing/2014/main" id="{02CA3215-CA48-432E-09DC-DD5722F86132}"/>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4" name="Content Placeholder 3">
            <a:extLst>
              <a:ext uri="{FF2B5EF4-FFF2-40B4-BE49-F238E27FC236}">
                <a16:creationId xmlns:a16="http://schemas.microsoft.com/office/drawing/2014/main" id="{319F2500-C77F-4208-49BE-49E58F4B87DC}"/>
              </a:ext>
            </a:extLst>
          </p:cNvPr>
          <p:cNvSpPr>
            <a:spLocks noGrp="1"/>
          </p:cNvSpPr>
          <p:nvPr>
            <p:ph sz="half" idx="2"/>
          </p:nvPr>
        </p:nvSpPr>
        <p:spPr>
          <a:xfrm>
            <a:off x="839788" y="2505075"/>
            <a:ext cx="5157787" cy="368458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5" name="Text Placeholder 4">
            <a:extLst>
              <a:ext uri="{FF2B5EF4-FFF2-40B4-BE49-F238E27FC236}">
                <a16:creationId xmlns:a16="http://schemas.microsoft.com/office/drawing/2014/main" id="{87E29FFC-1FFE-BBD6-F95C-3713521FF213}"/>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6" name="Content Placeholder 5">
            <a:extLst>
              <a:ext uri="{FF2B5EF4-FFF2-40B4-BE49-F238E27FC236}">
                <a16:creationId xmlns:a16="http://schemas.microsoft.com/office/drawing/2014/main" id="{6F2E21D3-0168-B5E5-B0BA-4F4143DC644C}"/>
              </a:ext>
            </a:extLst>
          </p:cNvPr>
          <p:cNvSpPr>
            <a:spLocks noGrp="1"/>
          </p:cNvSpPr>
          <p:nvPr>
            <p:ph sz="quarter" idx="4"/>
          </p:nvPr>
        </p:nvSpPr>
        <p:spPr>
          <a:xfrm>
            <a:off x="6172200" y="2505075"/>
            <a:ext cx="5183188" cy="368458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7" name="Date Placeholder 6">
            <a:extLst>
              <a:ext uri="{FF2B5EF4-FFF2-40B4-BE49-F238E27FC236}">
                <a16:creationId xmlns:a16="http://schemas.microsoft.com/office/drawing/2014/main" id="{E22D1689-86B3-42DE-1A34-8ACC161AD2F9}"/>
              </a:ext>
            </a:extLst>
          </p:cNvPr>
          <p:cNvSpPr>
            <a:spLocks noGrp="1"/>
          </p:cNvSpPr>
          <p:nvPr>
            <p:ph type="dt" sz="half" idx="10"/>
          </p:nvPr>
        </p:nvSpPr>
        <p:spPr/>
        <p:txBody>
          <a:bodyPr/>
          <a:lstStyle/>
          <a:p>
            <a:fld id="{441A44B9-BD78-744B-B58E-31451E441D5D}" type="datetimeFigureOut">
              <a:rPr lang="en-GB" smtClean="0"/>
              <a:t>19/01/2025</a:t>
            </a:fld>
            <a:endParaRPr lang="en-GB"/>
          </a:p>
        </p:txBody>
      </p:sp>
      <p:sp>
        <p:nvSpPr>
          <p:cNvPr id="8" name="Footer Placeholder 7">
            <a:extLst>
              <a:ext uri="{FF2B5EF4-FFF2-40B4-BE49-F238E27FC236}">
                <a16:creationId xmlns:a16="http://schemas.microsoft.com/office/drawing/2014/main" id="{BD5EED4E-E9C5-9CA4-5720-3955919705CA}"/>
              </a:ext>
            </a:extLst>
          </p:cNvPr>
          <p:cNvSpPr>
            <a:spLocks noGrp="1"/>
          </p:cNvSpPr>
          <p:nvPr>
            <p:ph type="ftr" sz="quarter" idx="11"/>
          </p:nvPr>
        </p:nvSpPr>
        <p:spPr/>
        <p:txBody>
          <a:bodyPr/>
          <a:lstStyle/>
          <a:p>
            <a:endParaRPr lang="en-GB"/>
          </a:p>
        </p:txBody>
      </p:sp>
      <p:sp>
        <p:nvSpPr>
          <p:cNvPr id="9" name="Slide Number Placeholder 8">
            <a:extLst>
              <a:ext uri="{FF2B5EF4-FFF2-40B4-BE49-F238E27FC236}">
                <a16:creationId xmlns:a16="http://schemas.microsoft.com/office/drawing/2014/main" id="{9C21AF41-C1B2-1F3A-1688-DE47074EB50E}"/>
              </a:ext>
            </a:extLst>
          </p:cNvPr>
          <p:cNvSpPr>
            <a:spLocks noGrp="1"/>
          </p:cNvSpPr>
          <p:nvPr>
            <p:ph type="sldNum" sz="quarter" idx="12"/>
          </p:nvPr>
        </p:nvSpPr>
        <p:spPr/>
        <p:txBody>
          <a:bodyPr/>
          <a:lstStyle/>
          <a:p>
            <a:fld id="{9F1DD13E-2BC3-0E43-9B44-2A2E08735AA5}" type="slidenum">
              <a:rPr lang="en-GB" smtClean="0"/>
              <a:t>‹#›</a:t>
            </a:fld>
            <a:endParaRPr lang="en-GB"/>
          </a:p>
        </p:txBody>
      </p:sp>
    </p:spTree>
    <p:extLst>
      <p:ext uri="{BB962C8B-B14F-4D97-AF65-F5344CB8AC3E}">
        <p14:creationId xmlns:p14="http://schemas.microsoft.com/office/powerpoint/2010/main" val="2375880470"/>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5DFBE62-779D-3D42-9952-EDE3D2FFD9BA}"/>
              </a:ext>
            </a:extLst>
          </p:cNvPr>
          <p:cNvSpPr>
            <a:spLocks noGrp="1"/>
          </p:cNvSpPr>
          <p:nvPr>
            <p:ph type="title"/>
          </p:nvPr>
        </p:nvSpPr>
        <p:spPr/>
        <p:txBody>
          <a:bodyPr/>
          <a:lstStyle/>
          <a:p>
            <a:r>
              <a:rPr lang="en-GB"/>
              <a:t>Click to edit Master title style</a:t>
            </a:r>
          </a:p>
        </p:txBody>
      </p:sp>
      <p:sp>
        <p:nvSpPr>
          <p:cNvPr id="3" name="Date Placeholder 2">
            <a:extLst>
              <a:ext uri="{FF2B5EF4-FFF2-40B4-BE49-F238E27FC236}">
                <a16:creationId xmlns:a16="http://schemas.microsoft.com/office/drawing/2014/main" id="{5266B720-6508-B6C8-1C8A-1AEB8D6B9936}"/>
              </a:ext>
            </a:extLst>
          </p:cNvPr>
          <p:cNvSpPr>
            <a:spLocks noGrp="1"/>
          </p:cNvSpPr>
          <p:nvPr>
            <p:ph type="dt" sz="half" idx="10"/>
          </p:nvPr>
        </p:nvSpPr>
        <p:spPr/>
        <p:txBody>
          <a:bodyPr/>
          <a:lstStyle/>
          <a:p>
            <a:fld id="{441A44B9-BD78-744B-B58E-31451E441D5D}" type="datetimeFigureOut">
              <a:rPr lang="en-GB" smtClean="0"/>
              <a:t>19/01/2025</a:t>
            </a:fld>
            <a:endParaRPr lang="en-GB"/>
          </a:p>
        </p:txBody>
      </p:sp>
      <p:sp>
        <p:nvSpPr>
          <p:cNvPr id="4" name="Footer Placeholder 3">
            <a:extLst>
              <a:ext uri="{FF2B5EF4-FFF2-40B4-BE49-F238E27FC236}">
                <a16:creationId xmlns:a16="http://schemas.microsoft.com/office/drawing/2014/main" id="{7DFABC47-5410-3870-49F9-49DA3E907419}"/>
              </a:ext>
            </a:extLst>
          </p:cNvPr>
          <p:cNvSpPr>
            <a:spLocks noGrp="1"/>
          </p:cNvSpPr>
          <p:nvPr>
            <p:ph type="ftr" sz="quarter" idx="11"/>
          </p:nvPr>
        </p:nvSpPr>
        <p:spPr/>
        <p:txBody>
          <a:bodyPr/>
          <a:lstStyle/>
          <a:p>
            <a:endParaRPr lang="en-GB"/>
          </a:p>
        </p:txBody>
      </p:sp>
      <p:sp>
        <p:nvSpPr>
          <p:cNvPr id="5" name="Slide Number Placeholder 4">
            <a:extLst>
              <a:ext uri="{FF2B5EF4-FFF2-40B4-BE49-F238E27FC236}">
                <a16:creationId xmlns:a16="http://schemas.microsoft.com/office/drawing/2014/main" id="{E3CCD861-ADC2-01D0-6A30-DFF5564FEE94}"/>
              </a:ext>
            </a:extLst>
          </p:cNvPr>
          <p:cNvSpPr>
            <a:spLocks noGrp="1"/>
          </p:cNvSpPr>
          <p:nvPr>
            <p:ph type="sldNum" sz="quarter" idx="12"/>
          </p:nvPr>
        </p:nvSpPr>
        <p:spPr/>
        <p:txBody>
          <a:bodyPr/>
          <a:lstStyle/>
          <a:p>
            <a:fld id="{9F1DD13E-2BC3-0E43-9B44-2A2E08735AA5}" type="slidenum">
              <a:rPr lang="en-GB" smtClean="0"/>
              <a:t>‹#›</a:t>
            </a:fld>
            <a:endParaRPr lang="en-GB"/>
          </a:p>
        </p:txBody>
      </p:sp>
    </p:spTree>
    <p:extLst>
      <p:ext uri="{BB962C8B-B14F-4D97-AF65-F5344CB8AC3E}">
        <p14:creationId xmlns:p14="http://schemas.microsoft.com/office/powerpoint/2010/main" val="1088587255"/>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EC3D5FC5-5621-5F61-46BD-00D77F1EEB01}"/>
              </a:ext>
            </a:extLst>
          </p:cNvPr>
          <p:cNvSpPr>
            <a:spLocks noGrp="1"/>
          </p:cNvSpPr>
          <p:nvPr>
            <p:ph type="dt" sz="half" idx="10"/>
          </p:nvPr>
        </p:nvSpPr>
        <p:spPr/>
        <p:txBody>
          <a:bodyPr/>
          <a:lstStyle/>
          <a:p>
            <a:fld id="{441A44B9-BD78-744B-B58E-31451E441D5D}" type="datetimeFigureOut">
              <a:rPr lang="en-GB" smtClean="0"/>
              <a:t>19/01/2025</a:t>
            </a:fld>
            <a:endParaRPr lang="en-GB"/>
          </a:p>
        </p:txBody>
      </p:sp>
      <p:sp>
        <p:nvSpPr>
          <p:cNvPr id="3" name="Footer Placeholder 2">
            <a:extLst>
              <a:ext uri="{FF2B5EF4-FFF2-40B4-BE49-F238E27FC236}">
                <a16:creationId xmlns:a16="http://schemas.microsoft.com/office/drawing/2014/main" id="{D95068E6-4A33-9BB9-95CB-A31A84A33969}"/>
              </a:ext>
            </a:extLst>
          </p:cNvPr>
          <p:cNvSpPr>
            <a:spLocks noGrp="1"/>
          </p:cNvSpPr>
          <p:nvPr>
            <p:ph type="ftr" sz="quarter" idx="11"/>
          </p:nvPr>
        </p:nvSpPr>
        <p:spPr/>
        <p:txBody>
          <a:bodyPr/>
          <a:lstStyle/>
          <a:p>
            <a:endParaRPr lang="en-GB"/>
          </a:p>
        </p:txBody>
      </p:sp>
      <p:sp>
        <p:nvSpPr>
          <p:cNvPr id="4" name="Slide Number Placeholder 3">
            <a:extLst>
              <a:ext uri="{FF2B5EF4-FFF2-40B4-BE49-F238E27FC236}">
                <a16:creationId xmlns:a16="http://schemas.microsoft.com/office/drawing/2014/main" id="{D4D5610C-AEE2-7D2B-BC61-7ED73A6AD796}"/>
              </a:ext>
            </a:extLst>
          </p:cNvPr>
          <p:cNvSpPr>
            <a:spLocks noGrp="1"/>
          </p:cNvSpPr>
          <p:nvPr>
            <p:ph type="sldNum" sz="quarter" idx="12"/>
          </p:nvPr>
        </p:nvSpPr>
        <p:spPr/>
        <p:txBody>
          <a:bodyPr/>
          <a:lstStyle/>
          <a:p>
            <a:fld id="{9F1DD13E-2BC3-0E43-9B44-2A2E08735AA5}" type="slidenum">
              <a:rPr lang="en-GB" smtClean="0"/>
              <a:t>‹#›</a:t>
            </a:fld>
            <a:endParaRPr lang="en-GB"/>
          </a:p>
        </p:txBody>
      </p:sp>
    </p:spTree>
    <p:extLst>
      <p:ext uri="{BB962C8B-B14F-4D97-AF65-F5344CB8AC3E}">
        <p14:creationId xmlns:p14="http://schemas.microsoft.com/office/powerpoint/2010/main" val="490558186"/>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9EB711D-3097-ECB9-6103-EB7CB4FF0ADC}"/>
              </a:ext>
            </a:extLst>
          </p:cNvPr>
          <p:cNvSpPr>
            <a:spLocks noGrp="1"/>
          </p:cNvSpPr>
          <p:nvPr>
            <p:ph type="title"/>
          </p:nvPr>
        </p:nvSpPr>
        <p:spPr>
          <a:xfrm>
            <a:off x="839788" y="457200"/>
            <a:ext cx="3932237" cy="1600200"/>
          </a:xfrm>
        </p:spPr>
        <p:txBody>
          <a:bodyPr anchor="b"/>
          <a:lstStyle>
            <a:lvl1pPr>
              <a:defRPr sz="3200"/>
            </a:lvl1pPr>
          </a:lstStyle>
          <a:p>
            <a:r>
              <a:rPr lang="en-GB"/>
              <a:t>Click to edit Master title style</a:t>
            </a:r>
          </a:p>
        </p:txBody>
      </p:sp>
      <p:sp>
        <p:nvSpPr>
          <p:cNvPr id="3" name="Content Placeholder 2">
            <a:extLst>
              <a:ext uri="{FF2B5EF4-FFF2-40B4-BE49-F238E27FC236}">
                <a16:creationId xmlns:a16="http://schemas.microsoft.com/office/drawing/2014/main" id="{A43EE6BE-45A9-F734-59EB-80D82DF468B5}"/>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Text Placeholder 3">
            <a:extLst>
              <a:ext uri="{FF2B5EF4-FFF2-40B4-BE49-F238E27FC236}">
                <a16:creationId xmlns:a16="http://schemas.microsoft.com/office/drawing/2014/main" id="{DBF7BB16-CB3B-1139-8182-DCB5D1D7C062}"/>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a:extLst>
              <a:ext uri="{FF2B5EF4-FFF2-40B4-BE49-F238E27FC236}">
                <a16:creationId xmlns:a16="http://schemas.microsoft.com/office/drawing/2014/main" id="{0E980510-9FA5-4064-5656-53542C518222}"/>
              </a:ext>
            </a:extLst>
          </p:cNvPr>
          <p:cNvSpPr>
            <a:spLocks noGrp="1"/>
          </p:cNvSpPr>
          <p:nvPr>
            <p:ph type="dt" sz="half" idx="10"/>
          </p:nvPr>
        </p:nvSpPr>
        <p:spPr/>
        <p:txBody>
          <a:bodyPr/>
          <a:lstStyle/>
          <a:p>
            <a:fld id="{441A44B9-BD78-744B-B58E-31451E441D5D}" type="datetimeFigureOut">
              <a:rPr lang="en-GB" smtClean="0"/>
              <a:t>19/01/2025</a:t>
            </a:fld>
            <a:endParaRPr lang="en-GB"/>
          </a:p>
        </p:txBody>
      </p:sp>
      <p:sp>
        <p:nvSpPr>
          <p:cNvPr id="6" name="Footer Placeholder 5">
            <a:extLst>
              <a:ext uri="{FF2B5EF4-FFF2-40B4-BE49-F238E27FC236}">
                <a16:creationId xmlns:a16="http://schemas.microsoft.com/office/drawing/2014/main" id="{763819DD-5272-E99A-DB82-FC330AD094FC}"/>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C120F6A9-702B-A9E5-CC05-692579D12622}"/>
              </a:ext>
            </a:extLst>
          </p:cNvPr>
          <p:cNvSpPr>
            <a:spLocks noGrp="1"/>
          </p:cNvSpPr>
          <p:nvPr>
            <p:ph type="sldNum" sz="quarter" idx="12"/>
          </p:nvPr>
        </p:nvSpPr>
        <p:spPr/>
        <p:txBody>
          <a:bodyPr/>
          <a:lstStyle/>
          <a:p>
            <a:fld id="{9F1DD13E-2BC3-0E43-9B44-2A2E08735AA5}" type="slidenum">
              <a:rPr lang="en-GB" smtClean="0"/>
              <a:t>‹#›</a:t>
            </a:fld>
            <a:endParaRPr lang="en-GB"/>
          </a:p>
        </p:txBody>
      </p:sp>
    </p:spTree>
    <p:extLst>
      <p:ext uri="{BB962C8B-B14F-4D97-AF65-F5344CB8AC3E}">
        <p14:creationId xmlns:p14="http://schemas.microsoft.com/office/powerpoint/2010/main" val="1733712476"/>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D7F64BA-89E5-974B-8CF0-57BB286DFF5B}"/>
              </a:ext>
            </a:extLst>
          </p:cNvPr>
          <p:cNvSpPr>
            <a:spLocks noGrp="1"/>
          </p:cNvSpPr>
          <p:nvPr>
            <p:ph type="title"/>
          </p:nvPr>
        </p:nvSpPr>
        <p:spPr>
          <a:xfrm>
            <a:off x="839788" y="457200"/>
            <a:ext cx="3932237" cy="1600200"/>
          </a:xfrm>
        </p:spPr>
        <p:txBody>
          <a:bodyPr anchor="b"/>
          <a:lstStyle>
            <a:lvl1pPr>
              <a:defRPr sz="3200"/>
            </a:lvl1pPr>
          </a:lstStyle>
          <a:p>
            <a:r>
              <a:rPr lang="en-GB"/>
              <a:t>Click to edit Master title style</a:t>
            </a:r>
          </a:p>
        </p:txBody>
      </p:sp>
      <p:sp>
        <p:nvSpPr>
          <p:cNvPr id="3" name="Picture Placeholder 2">
            <a:extLst>
              <a:ext uri="{FF2B5EF4-FFF2-40B4-BE49-F238E27FC236}">
                <a16:creationId xmlns:a16="http://schemas.microsoft.com/office/drawing/2014/main" id="{11369012-3B53-B7FB-52D8-AF63E3F0554C}"/>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a:extLst>
              <a:ext uri="{FF2B5EF4-FFF2-40B4-BE49-F238E27FC236}">
                <a16:creationId xmlns:a16="http://schemas.microsoft.com/office/drawing/2014/main" id="{B110C4A1-FFC8-1A11-B50D-0FFC7C8A6898}"/>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a:extLst>
              <a:ext uri="{FF2B5EF4-FFF2-40B4-BE49-F238E27FC236}">
                <a16:creationId xmlns:a16="http://schemas.microsoft.com/office/drawing/2014/main" id="{947029E1-48ED-5DE4-C4FC-19EA19D8C415}"/>
              </a:ext>
            </a:extLst>
          </p:cNvPr>
          <p:cNvSpPr>
            <a:spLocks noGrp="1"/>
          </p:cNvSpPr>
          <p:nvPr>
            <p:ph type="dt" sz="half" idx="10"/>
          </p:nvPr>
        </p:nvSpPr>
        <p:spPr/>
        <p:txBody>
          <a:bodyPr/>
          <a:lstStyle/>
          <a:p>
            <a:fld id="{441A44B9-BD78-744B-B58E-31451E441D5D}" type="datetimeFigureOut">
              <a:rPr lang="en-GB" smtClean="0"/>
              <a:t>19/01/2025</a:t>
            </a:fld>
            <a:endParaRPr lang="en-GB"/>
          </a:p>
        </p:txBody>
      </p:sp>
      <p:sp>
        <p:nvSpPr>
          <p:cNvPr id="6" name="Footer Placeholder 5">
            <a:extLst>
              <a:ext uri="{FF2B5EF4-FFF2-40B4-BE49-F238E27FC236}">
                <a16:creationId xmlns:a16="http://schemas.microsoft.com/office/drawing/2014/main" id="{61393830-DCF0-98D7-4B2B-0F34FD12FAF0}"/>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1983A7D6-C1EF-25F8-1FF9-FCBC632ED900}"/>
              </a:ext>
            </a:extLst>
          </p:cNvPr>
          <p:cNvSpPr>
            <a:spLocks noGrp="1"/>
          </p:cNvSpPr>
          <p:nvPr>
            <p:ph type="sldNum" sz="quarter" idx="12"/>
          </p:nvPr>
        </p:nvSpPr>
        <p:spPr/>
        <p:txBody>
          <a:bodyPr/>
          <a:lstStyle/>
          <a:p>
            <a:fld id="{9F1DD13E-2BC3-0E43-9B44-2A2E08735AA5}" type="slidenum">
              <a:rPr lang="en-GB" smtClean="0"/>
              <a:t>‹#›</a:t>
            </a:fld>
            <a:endParaRPr lang="en-GB"/>
          </a:p>
        </p:txBody>
      </p:sp>
    </p:spTree>
    <p:extLst>
      <p:ext uri="{BB962C8B-B14F-4D97-AF65-F5344CB8AC3E}">
        <p14:creationId xmlns:p14="http://schemas.microsoft.com/office/powerpoint/2010/main" val="4037456936"/>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C978FF2-9DBC-3C1B-5F98-AD0F17931F57}"/>
              </a:ext>
            </a:extLst>
          </p:cNvPr>
          <p:cNvSpPr>
            <a:spLocks noGrp="1"/>
          </p:cNvSpPr>
          <p:nvPr>
            <p:ph type="title"/>
          </p:nvPr>
        </p:nvSpPr>
        <p:spPr/>
        <p:txBody>
          <a:bodyPr/>
          <a:lstStyle/>
          <a:p>
            <a:r>
              <a:rPr lang="en-GB"/>
              <a:t>Click to edit Master title style</a:t>
            </a:r>
          </a:p>
        </p:txBody>
      </p:sp>
      <p:sp>
        <p:nvSpPr>
          <p:cNvPr id="3" name="Vertical Text Placeholder 2">
            <a:extLst>
              <a:ext uri="{FF2B5EF4-FFF2-40B4-BE49-F238E27FC236}">
                <a16:creationId xmlns:a16="http://schemas.microsoft.com/office/drawing/2014/main" id="{9C0A8D7D-D7D4-7142-2F1F-76E3A5031324}"/>
              </a:ext>
            </a:extLst>
          </p:cNvPr>
          <p:cNvSpPr>
            <a:spLocks noGrp="1"/>
          </p:cNvSpPr>
          <p:nvPr>
            <p:ph type="body" orient="vert" idx="1"/>
          </p:nvPr>
        </p:nvSpPr>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Date Placeholder 3">
            <a:extLst>
              <a:ext uri="{FF2B5EF4-FFF2-40B4-BE49-F238E27FC236}">
                <a16:creationId xmlns:a16="http://schemas.microsoft.com/office/drawing/2014/main" id="{A4DB3FAD-B6E0-CD9F-0E8D-1C3482D8DEDE}"/>
              </a:ext>
            </a:extLst>
          </p:cNvPr>
          <p:cNvSpPr>
            <a:spLocks noGrp="1"/>
          </p:cNvSpPr>
          <p:nvPr>
            <p:ph type="dt" sz="half" idx="10"/>
          </p:nvPr>
        </p:nvSpPr>
        <p:spPr/>
        <p:txBody>
          <a:bodyPr/>
          <a:lstStyle/>
          <a:p>
            <a:fld id="{441A44B9-BD78-744B-B58E-31451E441D5D}" type="datetimeFigureOut">
              <a:rPr lang="en-GB" smtClean="0"/>
              <a:t>19/01/2025</a:t>
            </a:fld>
            <a:endParaRPr lang="en-GB"/>
          </a:p>
        </p:txBody>
      </p:sp>
      <p:sp>
        <p:nvSpPr>
          <p:cNvPr id="5" name="Footer Placeholder 4">
            <a:extLst>
              <a:ext uri="{FF2B5EF4-FFF2-40B4-BE49-F238E27FC236}">
                <a16:creationId xmlns:a16="http://schemas.microsoft.com/office/drawing/2014/main" id="{6AC69E4F-2A53-3E1E-2EAF-82B44D800AB8}"/>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2F64E8C4-9057-56EA-0F10-D4F66064C04B}"/>
              </a:ext>
            </a:extLst>
          </p:cNvPr>
          <p:cNvSpPr>
            <a:spLocks noGrp="1"/>
          </p:cNvSpPr>
          <p:nvPr>
            <p:ph type="sldNum" sz="quarter" idx="12"/>
          </p:nvPr>
        </p:nvSpPr>
        <p:spPr/>
        <p:txBody>
          <a:bodyPr/>
          <a:lstStyle/>
          <a:p>
            <a:fld id="{9F1DD13E-2BC3-0E43-9B44-2A2E08735AA5}" type="slidenum">
              <a:rPr lang="en-GB" smtClean="0"/>
              <a:t>‹#›</a:t>
            </a:fld>
            <a:endParaRPr lang="en-GB"/>
          </a:p>
        </p:txBody>
      </p:sp>
    </p:spTree>
    <p:extLst>
      <p:ext uri="{BB962C8B-B14F-4D97-AF65-F5344CB8AC3E}">
        <p14:creationId xmlns:p14="http://schemas.microsoft.com/office/powerpoint/2010/main" val="3665303974"/>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8DAAA726-85DF-6BDD-F4FD-8786CBE27890}"/>
              </a:ext>
            </a:extLst>
          </p:cNvPr>
          <p:cNvSpPr>
            <a:spLocks noGrp="1"/>
          </p:cNvSpPr>
          <p:nvPr>
            <p:ph type="title" orient="vert"/>
          </p:nvPr>
        </p:nvSpPr>
        <p:spPr>
          <a:xfrm>
            <a:off x="8724900" y="365125"/>
            <a:ext cx="2628900" cy="5811838"/>
          </a:xfrm>
        </p:spPr>
        <p:txBody>
          <a:bodyPr vert="eaVert"/>
          <a:lstStyle/>
          <a:p>
            <a:r>
              <a:rPr lang="en-GB"/>
              <a:t>Click to edit Master title style</a:t>
            </a:r>
          </a:p>
        </p:txBody>
      </p:sp>
      <p:sp>
        <p:nvSpPr>
          <p:cNvPr id="3" name="Vertical Text Placeholder 2">
            <a:extLst>
              <a:ext uri="{FF2B5EF4-FFF2-40B4-BE49-F238E27FC236}">
                <a16:creationId xmlns:a16="http://schemas.microsoft.com/office/drawing/2014/main" id="{1A41ADEB-6D7C-62E1-F3EE-98D1DE56D906}"/>
              </a:ext>
            </a:extLst>
          </p:cNvPr>
          <p:cNvSpPr>
            <a:spLocks noGrp="1"/>
          </p:cNvSpPr>
          <p:nvPr>
            <p:ph type="body" orient="vert" idx="1"/>
          </p:nvPr>
        </p:nvSpPr>
        <p:spPr>
          <a:xfrm>
            <a:off x="838200" y="365125"/>
            <a:ext cx="7734300" cy="5811838"/>
          </a:xfrm>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Date Placeholder 3">
            <a:extLst>
              <a:ext uri="{FF2B5EF4-FFF2-40B4-BE49-F238E27FC236}">
                <a16:creationId xmlns:a16="http://schemas.microsoft.com/office/drawing/2014/main" id="{E0492587-BEEF-F633-9000-E4B2E9249FA9}"/>
              </a:ext>
            </a:extLst>
          </p:cNvPr>
          <p:cNvSpPr>
            <a:spLocks noGrp="1"/>
          </p:cNvSpPr>
          <p:nvPr>
            <p:ph type="dt" sz="half" idx="10"/>
          </p:nvPr>
        </p:nvSpPr>
        <p:spPr/>
        <p:txBody>
          <a:bodyPr/>
          <a:lstStyle/>
          <a:p>
            <a:fld id="{441A44B9-BD78-744B-B58E-31451E441D5D}" type="datetimeFigureOut">
              <a:rPr lang="en-GB" smtClean="0"/>
              <a:t>19/01/2025</a:t>
            </a:fld>
            <a:endParaRPr lang="en-GB"/>
          </a:p>
        </p:txBody>
      </p:sp>
      <p:sp>
        <p:nvSpPr>
          <p:cNvPr id="5" name="Footer Placeholder 4">
            <a:extLst>
              <a:ext uri="{FF2B5EF4-FFF2-40B4-BE49-F238E27FC236}">
                <a16:creationId xmlns:a16="http://schemas.microsoft.com/office/drawing/2014/main" id="{5C114396-2C5D-552D-52E5-DC9D11A15702}"/>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53405876-DA97-6B69-08A2-5A3820DC735C}"/>
              </a:ext>
            </a:extLst>
          </p:cNvPr>
          <p:cNvSpPr>
            <a:spLocks noGrp="1"/>
          </p:cNvSpPr>
          <p:nvPr>
            <p:ph type="sldNum" sz="quarter" idx="12"/>
          </p:nvPr>
        </p:nvSpPr>
        <p:spPr/>
        <p:txBody>
          <a:bodyPr/>
          <a:lstStyle/>
          <a:p>
            <a:fld id="{9F1DD13E-2BC3-0E43-9B44-2A2E08735AA5}" type="slidenum">
              <a:rPr lang="en-GB" smtClean="0"/>
              <a:t>‹#›</a:t>
            </a:fld>
            <a:endParaRPr lang="en-GB"/>
          </a:p>
        </p:txBody>
      </p:sp>
    </p:spTree>
    <p:extLst>
      <p:ext uri="{BB962C8B-B14F-4D97-AF65-F5344CB8AC3E}">
        <p14:creationId xmlns:p14="http://schemas.microsoft.com/office/powerpoint/2010/main" val="1771976621"/>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CEDE40FE-04B7-3E59-80B2-285C22EC41E3}"/>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GB"/>
              <a:t>Click to edit Master title style</a:t>
            </a:r>
          </a:p>
        </p:txBody>
      </p:sp>
      <p:sp>
        <p:nvSpPr>
          <p:cNvPr id="3" name="Text Placeholder 2">
            <a:extLst>
              <a:ext uri="{FF2B5EF4-FFF2-40B4-BE49-F238E27FC236}">
                <a16:creationId xmlns:a16="http://schemas.microsoft.com/office/drawing/2014/main" id="{918DD794-2463-11AE-4344-762FB5EDC7FA}"/>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Date Placeholder 3">
            <a:extLst>
              <a:ext uri="{FF2B5EF4-FFF2-40B4-BE49-F238E27FC236}">
                <a16:creationId xmlns:a16="http://schemas.microsoft.com/office/drawing/2014/main" id="{5E9505EF-CD2B-778C-B1AA-A072EF65343D}"/>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82000"/>
                  </a:schemeClr>
                </a:solidFill>
              </a:defRPr>
            </a:lvl1pPr>
          </a:lstStyle>
          <a:p>
            <a:fld id="{441A44B9-BD78-744B-B58E-31451E441D5D}" type="datetimeFigureOut">
              <a:rPr lang="en-GB" smtClean="0"/>
              <a:t>19/01/2025</a:t>
            </a:fld>
            <a:endParaRPr lang="en-GB"/>
          </a:p>
        </p:txBody>
      </p:sp>
      <p:sp>
        <p:nvSpPr>
          <p:cNvPr id="5" name="Footer Placeholder 4">
            <a:extLst>
              <a:ext uri="{FF2B5EF4-FFF2-40B4-BE49-F238E27FC236}">
                <a16:creationId xmlns:a16="http://schemas.microsoft.com/office/drawing/2014/main" id="{22FDB6A6-6DEB-8929-6951-CDD097B97D83}"/>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82000"/>
                  </a:schemeClr>
                </a:solidFill>
              </a:defRPr>
            </a:lvl1pPr>
          </a:lstStyle>
          <a:p>
            <a:endParaRPr lang="en-GB"/>
          </a:p>
        </p:txBody>
      </p:sp>
      <p:sp>
        <p:nvSpPr>
          <p:cNvPr id="6" name="Slide Number Placeholder 5">
            <a:extLst>
              <a:ext uri="{FF2B5EF4-FFF2-40B4-BE49-F238E27FC236}">
                <a16:creationId xmlns:a16="http://schemas.microsoft.com/office/drawing/2014/main" id="{9D85D473-A11B-045D-1177-8C08CD71C458}"/>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82000"/>
                  </a:schemeClr>
                </a:solidFill>
              </a:defRPr>
            </a:lvl1pPr>
          </a:lstStyle>
          <a:p>
            <a:fld id="{9F1DD13E-2BC3-0E43-9B44-2A2E08735AA5}" type="slidenum">
              <a:rPr lang="en-GB" smtClean="0"/>
              <a:t>‹#›</a:t>
            </a:fld>
            <a:endParaRPr lang="en-GB"/>
          </a:p>
        </p:txBody>
      </p:sp>
    </p:spTree>
    <p:extLst>
      <p:ext uri="{BB962C8B-B14F-4D97-AF65-F5344CB8AC3E}">
        <p14:creationId xmlns:p14="http://schemas.microsoft.com/office/powerpoint/2010/main" val="3365012750"/>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8" Type="http://schemas.microsoft.com/office/2007/relationships/hdphoto" Target="../media/hdphoto5.wdp"/><Relationship Id="rId3" Type="http://schemas.microsoft.com/office/2007/relationships/hdphoto" Target="../media/hdphoto1.wdp"/><Relationship Id="rId7" Type="http://schemas.microsoft.com/office/2007/relationships/hdphoto" Target="../media/hdphoto4.wdp"/><Relationship Id="rId2" Type="http://schemas.openxmlformats.org/officeDocument/2006/relationships/image" Target="../media/image1.png"/><Relationship Id="rId1" Type="http://schemas.openxmlformats.org/officeDocument/2006/relationships/slideLayout" Target="../slideLayouts/slideLayout1.xml"/><Relationship Id="rId6" Type="http://schemas.microsoft.com/office/2007/relationships/hdphoto" Target="../media/hdphoto3.wdp"/><Relationship Id="rId5" Type="http://schemas.microsoft.com/office/2007/relationships/hdphoto" Target="../media/hdphoto2.wdp"/><Relationship Id="rId4" Type="http://schemas.openxmlformats.org/officeDocument/2006/relationships/image" Target="../media/image2.png"/><Relationship Id="rId9" Type="http://schemas.microsoft.com/office/2007/relationships/hdphoto" Target="../media/hdphoto6.wdp"/></Relationships>
</file>

<file path=ppt/slides/_rels/slide2.xml.rels><?xml version="1.0" encoding="UTF-8" standalone="yes"?>
<Relationships xmlns="http://schemas.openxmlformats.org/package/2006/relationships"><Relationship Id="rId8" Type="http://schemas.openxmlformats.org/officeDocument/2006/relationships/image" Target="../media/image6.jpeg"/><Relationship Id="rId3" Type="http://schemas.openxmlformats.org/officeDocument/2006/relationships/image" Target="../media/image3.jpg"/><Relationship Id="rId7" Type="http://schemas.microsoft.com/office/2007/relationships/hdphoto" Target="../media/hdphoto8.wdp"/><Relationship Id="rId2" Type="http://schemas.openxmlformats.org/officeDocument/2006/relationships/notesSlide" Target="../notesSlides/notesSlide1.xml"/><Relationship Id="rId1" Type="http://schemas.openxmlformats.org/officeDocument/2006/relationships/slideLayout" Target="../slideLayouts/slideLayout2.xml"/><Relationship Id="rId6" Type="http://schemas.openxmlformats.org/officeDocument/2006/relationships/image" Target="../media/image5.png"/><Relationship Id="rId5" Type="http://schemas.microsoft.com/office/2007/relationships/hdphoto" Target="../media/hdphoto7.wdp"/><Relationship Id="rId4" Type="http://schemas.openxmlformats.org/officeDocument/2006/relationships/image" Target="../media/image4.png"/></Relationships>
</file>

<file path=ppt/slides/_rels/slide3.xml.rels><?xml version="1.0" encoding="UTF-8" standalone="yes"?>
<Relationships xmlns="http://schemas.openxmlformats.org/package/2006/relationships"><Relationship Id="rId8" Type="http://schemas.openxmlformats.org/officeDocument/2006/relationships/image" Target="../media/image9.png"/><Relationship Id="rId13" Type="http://schemas.openxmlformats.org/officeDocument/2006/relationships/image" Target="../media/image1.png"/><Relationship Id="rId3" Type="http://schemas.microsoft.com/office/2007/relationships/hdphoto" Target="../media/hdphoto9.wdp"/><Relationship Id="rId7" Type="http://schemas.microsoft.com/office/2007/relationships/hdphoto" Target="../media/hdphoto12.wdp"/><Relationship Id="rId12" Type="http://schemas.microsoft.com/office/2007/relationships/hdphoto" Target="../media/hdphoto16.wdp"/><Relationship Id="rId2" Type="http://schemas.openxmlformats.org/officeDocument/2006/relationships/image" Target="../media/image7.png"/><Relationship Id="rId16" Type="http://schemas.openxmlformats.org/officeDocument/2006/relationships/image" Target="../media/image11.JPG"/><Relationship Id="rId1" Type="http://schemas.openxmlformats.org/officeDocument/2006/relationships/slideLayout" Target="../slideLayouts/slideLayout2.xml"/><Relationship Id="rId6" Type="http://schemas.microsoft.com/office/2007/relationships/hdphoto" Target="../media/hdphoto11.wdp"/><Relationship Id="rId11" Type="http://schemas.microsoft.com/office/2007/relationships/hdphoto" Target="../media/hdphoto15.wdp"/><Relationship Id="rId5" Type="http://schemas.openxmlformats.org/officeDocument/2006/relationships/image" Target="../media/image8.png"/><Relationship Id="rId15" Type="http://schemas.openxmlformats.org/officeDocument/2006/relationships/image" Target="../media/image10.JPG"/><Relationship Id="rId10" Type="http://schemas.microsoft.com/office/2007/relationships/hdphoto" Target="../media/hdphoto14.wdp"/><Relationship Id="rId4" Type="http://schemas.microsoft.com/office/2007/relationships/hdphoto" Target="../media/hdphoto10.wdp"/><Relationship Id="rId9" Type="http://schemas.microsoft.com/office/2007/relationships/hdphoto" Target="../media/hdphoto13.wdp"/><Relationship Id="rId14" Type="http://schemas.microsoft.com/office/2007/relationships/hdphoto" Target="../media/hdphoto5.wdp"/></Relationships>
</file>

<file path=ppt/slides/_rels/slide4.xml.rels><?xml version="1.0" encoding="UTF-8" standalone="yes"?>
<Relationships xmlns="http://schemas.openxmlformats.org/package/2006/relationships"><Relationship Id="rId8" Type="http://schemas.microsoft.com/office/2007/relationships/hdphoto" Target="../media/hdphoto5.wdp"/><Relationship Id="rId3" Type="http://schemas.microsoft.com/office/2007/relationships/hdphoto" Target="../media/hdphoto17.wdp"/><Relationship Id="rId7" Type="http://schemas.openxmlformats.org/officeDocument/2006/relationships/image" Target="../media/image1.png"/><Relationship Id="rId2" Type="http://schemas.openxmlformats.org/officeDocument/2006/relationships/image" Target="../media/image12.png"/><Relationship Id="rId1" Type="http://schemas.openxmlformats.org/officeDocument/2006/relationships/slideLayout" Target="../slideLayouts/slideLayout2.xml"/><Relationship Id="rId6" Type="http://schemas.microsoft.com/office/2007/relationships/hdphoto" Target="../media/hdphoto18.wdp"/><Relationship Id="rId5" Type="http://schemas.openxmlformats.org/officeDocument/2006/relationships/image" Target="../media/image8.png"/><Relationship Id="rId4" Type="http://schemas.openxmlformats.org/officeDocument/2006/relationships/image" Target="../media/image3.jpg"/></Relationships>
</file>

<file path=ppt/slides/_rels/slide5.xml.rels><?xml version="1.0" encoding="UTF-8" standalone="yes"?>
<Relationships xmlns="http://schemas.openxmlformats.org/package/2006/relationships"><Relationship Id="rId8" Type="http://schemas.openxmlformats.org/officeDocument/2006/relationships/image" Target="../media/image8.png"/><Relationship Id="rId13" Type="http://schemas.microsoft.com/office/2007/relationships/hdphoto" Target="../media/hdphoto5.wdp"/><Relationship Id="rId3" Type="http://schemas.microsoft.com/office/2007/relationships/hdphoto" Target="../media/hdphoto19.wdp"/><Relationship Id="rId7" Type="http://schemas.microsoft.com/office/2007/relationships/hdphoto" Target="../media/hdphoto22.wdp"/><Relationship Id="rId12" Type="http://schemas.openxmlformats.org/officeDocument/2006/relationships/image" Target="../media/image1.png"/><Relationship Id="rId2" Type="http://schemas.openxmlformats.org/officeDocument/2006/relationships/image" Target="../media/image7.png"/><Relationship Id="rId16" Type="http://schemas.microsoft.com/office/2007/relationships/hdphoto" Target="../media/hdphoto10.wdp"/><Relationship Id="rId1" Type="http://schemas.openxmlformats.org/officeDocument/2006/relationships/slideLayout" Target="../slideLayouts/slideLayout2.xml"/><Relationship Id="rId6" Type="http://schemas.microsoft.com/office/2007/relationships/hdphoto" Target="../media/hdphoto21.wdp"/><Relationship Id="rId11" Type="http://schemas.microsoft.com/office/2007/relationships/hdphoto" Target="../media/hdphoto24.wdp"/><Relationship Id="rId5" Type="http://schemas.microsoft.com/office/2007/relationships/hdphoto" Target="../media/hdphoto20.wdp"/><Relationship Id="rId15" Type="http://schemas.microsoft.com/office/2007/relationships/hdphoto" Target="../media/hdphoto13.wdp"/><Relationship Id="rId10" Type="http://schemas.microsoft.com/office/2007/relationships/hdphoto" Target="../media/hdphoto12.wdp"/><Relationship Id="rId4" Type="http://schemas.openxmlformats.org/officeDocument/2006/relationships/image" Target="../media/image12.png"/><Relationship Id="rId9" Type="http://schemas.microsoft.com/office/2007/relationships/hdphoto" Target="../media/hdphoto23.wdp"/><Relationship Id="rId14" Type="http://schemas.microsoft.com/office/2007/relationships/hdphoto" Target="../media/hdphoto25.wdp"/></Relationships>
</file>

<file path=ppt/slides/_rels/slide6.xml.rels><?xml version="1.0" encoding="UTF-8" standalone="yes"?>
<Relationships xmlns="http://schemas.openxmlformats.org/package/2006/relationships"><Relationship Id="rId8" Type="http://schemas.microsoft.com/office/2007/relationships/hdphoto" Target="../media/hdphoto12.wdp"/><Relationship Id="rId13" Type="http://schemas.microsoft.com/office/2007/relationships/hdphoto" Target="../media/hdphoto13.wdp"/><Relationship Id="rId18" Type="http://schemas.microsoft.com/office/2007/relationships/hdphoto" Target="../media/hdphoto34.wdp"/><Relationship Id="rId3" Type="http://schemas.microsoft.com/office/2007/relationships/hdphoto" Target="../media/hdphoto26.wdp"/><Relationship Id="rId7" Type="http://schemas.openxmlformats.org/officeDocument/2006/relationships/image" Target="../media/image8.png"/><Relationship Id="rId12" Type="http://schemas.openxmlformats.org/officeDocument/2006/relationships/image" Target="../media/image7.png"/><Relationship Id="rId17" Type="http://schemas.microsoft.com/office/2007/relationships/hdphoto" Target="../media/hdphoto33.wdp"/><Relationship Id="rId2" Type="http://schemas.openxmlformats.org/officeDocument/2006/relationships/image" Target="../media/image12.png"/><Relationship Id="rId16" Type="http://schemas.microsoft.com/office/2007/relationships/hdphoto" Target="../media/hdphoto32.wdp"/><Relationship Id="rId1" Type="http://schemas.openxmlformats.org/officeDocument/2006/relationships/slideLayout" Target="../slideLayouts/slideLayout2.xml"/><Relationship Id="rId6" Type="http://schemas.openxmlformats.org/officeDocument/2006/relationships/image" Target="../media/image3.jpg"/><Relationship Id="rId11" Type="http://schemas.microsoft.com/office/2007/relationships/hdphoto" Target="../media/hdphoto5.wdp"/><Relationship Id="rId5" Type="http://schemas.microsoft.com/office/2007/relationships/hdphoto" Target="../media/hdphoto28.wdp"/><Relationship Id="rId15" Type="http://schemas.microsoft.com/office/2007/relationships/hdphoto" Target="../media/hdphoto31.wdp"/><Relationship Id="rId10" Type="http://schemas.openxmlformats.org/officeDocument/2006/relationships/image" Target="../media/image1.png"/><Relationship Id="rId19" Type="http://schemas.microsoft.com/office/2007/relationships/hdphoto" Target="../media/hdphoto10.wdp"/><Relationship Id="rId4" Type="http://schemas.microsoft.com/office/2007/relationships/hdphoto" Target="../media/hdphoto27.wdp"/><Relationship Id="rId9" Type="http://schemas.microsoft.com/office/2007/relationships/hdphoto" Target="../media/hdphoto29.wdp"/><Relationship Id="rId14" Type="http://schemas.microsoft.com/office/2007/relationships/hdphoto" Target="../media/hdphoto30.wdp"/></Relationships>
</file>

<file path=ppt/slides/_rels/slide7.xml.rels><?xml version="1.0" encoding="UTF-8" standalone="yes"?>
<Relationships xmlns="http://schemas.openxmlformats.org/package/2006/relationships"><Relationship Id="rId8" Type="http://schemas.microsoft.com/office/2007/relationships/hdphoto" Target="../media/hdphoto38.wdp"/><Relationship Id="rId3" Type="http://schemas.microsoft.com/office/2007/relationships/hdphoto" Target="../media/hdphoto35.wdp"/><Relationship Id="rId7" Type="http://schemas.microsoft.com/office/2007/relationships/hdphoto" Target="../media/hdphoto10.wdp"/><Relationship Id="rId2" Type="http://schemas.openxmlformats.org/officeDocument/2006/relationships/image" Target="../media/image12.png"/><Relationship Id="rId1" Type="http://schemas.openxmlformats.org/officeDocument/2006/relationships/slideLayout" Target="../slideLayouts/slideLayout2.xml"/><Relationship Id="rId6" Type="http://schemas.microsoft.com/office/2007/relationships/hdphoto" Target="../media/hdphoto37.wdp"/><Relationship Id="rId11" Type="http://schemas.microsoft.com/office/2007/relationships/hdphoto" Target="../media/hdphoto5.wdp"/><Relationship Id="rId5" Type="http://schemas.microsoft.com/office/2007/relationships/hdphoto" Target="../media/hdphoto36.wdp"/><Relationship Id="rId10" Type="http://schemas.openxmlformats.org/officeDocument/2006/relationships/image" Target="../media/image1.png"/><Relationship Id="rId4" Type="http://schemas.openxmlformats.org/officeDocument/2006/relationships/image" Target="../media/image7.png"/><Relationship Id="rId9" Type="http://schemas.openxmlformats.org/officeDocument/2006/relationships/image" Target="../media/image3.jpg"/></Relationships>
</file>

<file path=ppt/slides/_rels/slide8.xml.rels><?xml version="1.0" encoding="UTF-8" standalone="yes"?>
<Relationships xmlns="http://schemas.openxmlformats.org/package/2006/relationships"><Relationship Id="rId8" Type="http://schemas.microsoft.com/office/2007/relationships/hdphoto" Target="../media/hdphoto42.wdp"/><Relationship Id="rId13" Type="http://schemas.microsoft.com/office/2007/relationships/hdphoto" Target="../media/hdphoto43.wdp"/><Relationship Id="rId3" Type="http://schemas.microsoft.com/office/2007/relationships/hdphoto" Target="../media/hdphoto39.wdp"/><Relationship Id="rId7" Type="http://schemas.microsoft.com/office/2007/relationships/hdphoto" Target="../media/hdphoto41.wdp"/><Relationship Id="rId12" Type="http://schemas.microsoft.com/office/2007/relationships/hdphoto" Target="../media/hdphoto10.wdp"/><Relationship Id="rId2" Type="http://schemas.openxmlformats.org/officeDocument/2006/relationships/image" Target="../media/image12.png"/><Relationship Id="rId1" Type="http://schemas.openxmlformats.org/officeDocument/2006/relationships/slideLayout" Target="../slideLayouts/slideLayout2.xml"/><Relationship Id="rId6" Type="http://schemas.microsoft.com/office/2007/relationships/hdphoto" Target="../media/hdphoto40.wdp"/><Relationship Id="rId11" Type="http://schemas.openxmlformats.org/officeDocument/2006/relationships/image" Target="../media/image7.png"/><Relationship Id="rId5" Type="http://schemas.microsoft.com/office/2007/relationships/hdphoto" Target="../media/hdphoto18.wdp"/><Relationship Id="rId10" Type="http://schemas.microsoft.com/office/2007/relationships/hdphoto" Target="../media/hdphoto5.wdp"/><Relationship Id="rId4" Type="http://schemas.openxmlformats.org/officeDocument/2006/relationships/image" Target="../media/image8.png"/><Relationship Id="rId9" Type="http://schemas.openxmlformats.org/officeDocument/2006/relationships/image" Target="../media/image1.png"/><Relationship Id="rId14" Type="http://schemas.microsoft.com/office/2007/relationships/hdphoto" Target="../media/hdphoto44.wdp"/></Relationships>
</file>

<file path=ppt/slides/_rels/slide9.xml.rels><?xml version="1.0" encoding="UTF-8" standalone="yes"?>
<Relationships xmlns="http://schemas.openxmlformats.org/package/2006/relationships"><Relationship Id="rId8" Type="http://schemas.openxmlformats.org/officeDocument/2006/relationships/image" Target="../media/image8.png"/><Relationship Id="rId13" Type="http://schemas.microsoft.com/office/2007/relationships/hdphoto" Target="../media/hdphoto5.wdp"/><Relationship Id="rId3" Type="http://schemas.microsoft.com/office/2007/relationships/hdphoto" Target="../media/hdphoto45.wdp"/><Relationship Id="rId7" Type="http://schemas.openxmlformats.org/officeDocument/2006/relationships/image" Target="../media/image3.jpg"/><Relationship Id="rId12" Type="http://schemas.openxmlformats.org/officeDocument/2006/relationships/image" Target="../media/image1.png"/><Relationship Id="rId2" Type="http://schemas.openxmlformats.org/officeDocument/2006/relationships/image" Target="../media/image7.png"/><Relationship Id="rId1" Type="http://schemas.openxmlformats.org/officeDocument/2006/relationships/slideLayout" Target="../slideLayouts/slideLayout2.xml"/><Relationship Id="rId6" Type="http://schemas.microsoft.com/office/2007/relationships/hdphoto" Target="../media/hdphoto13.wdp"/><Relationship Id="rId11" Type="http://schemas.microsoft.com/office/2007/relationships/hdphoto" Target="../media/hdphoto48.wdp"/><Relationship Id="rId5" Type="http://schemas.microsoft.com/office/2007/relationships/hdphoto" Target="../media/hdphoto46.wdp"/><Relationship Id="rId10" Type="http://schemas.microsoft.com/office/2007/relationships/hdphoto" Target="../media/hdphoto18.wdp"/><Relationship Id="rId4" Type="http://schemas.openxmlformats.org/officeDocument/2006/relationships/image" Target="../media/image12.png"/><Relationship Id="rId9" Type="http://schemas.microsoft.com/office/2007/relationships/hdphoto" Target="../media/hdphoto47.wdp"/></Relationships>
</file>

<file path=ppt/slides/_rels/slide10.xml.rels><?xml version="1.0" encoding="UTF-8" standalone="yes"?>
<Relationships xmlns="http://schemas.openxmlformats.org/package/2006/relationships"><Relationship Id="rId3" Type="http://schemas.openxmlformats.org/officeDocument/2006/relationships/image" Target="../media/image12.png"/><Relationship Id="rId2" Type="http://schemas.openxmlformats.org/officeDocument/2006/relationships/image" Target="../media/image3.jpg"/><Relationship Id="rId1" Type="http://schemas.openxmlformats.org/officeDocument/2006/relationships/slideLayout" Target="../slideLayouts/slideLayout2.xml"/><Relationship Id="rId5" Type="http://schemas.microsoft.com/office/2007/relationships/hdphoto" Target="../media/hdphoto49.wdp"/><Relationship Id="rId4" Type="http://schemas.microsoft.com/office/2007/relationships/hdphoto" Target="../media/hdphoto26.wdp"/></Relationships>
</file>

<file path=ppt/slides/_rels/slide11.xml.rels><?xml version="1.0" encoding="UTF-8" standalone="yes"?>
<Relationships xmlns="http://schemas.openxmlformats.org/package/2006/relationships"><Relationship Id="rId8" Type="http://schemas.openxmlformats.org/officeDocument/2006/relationships/image" Target="../media/image8.png"/><Relationship Id="rId3" Type="http://schemas.microsoft.com/office/2007/relationships/hdphoto" Target="../media/hdphoto10.wdp"/><Relationship Id="rId7" Type="http://schemas.microsoft.com/office/2007/relationships/hdphoto" Target="../media/hdphoto27.wdp"/><Relationship Id="rId12" Type="http://schemas.microsoft.com/office/2007/relationships/hdphoto" Target="../media/hdphoto5.wdp"/><Relationship Id="rId2" Type="http://schemas.openxmlformats.org/officeDocument/2006/relationships/image" Target="../media/image7.png"/><Relationship Id="rId1" Type="http://schemas.openxmlformats.org/officeDocument/2006/relationships/slideLayout" Target="../slideLayouts/slideLayout2.xml"/><Relationship Id="rId6" Type="http://schemas.openxmlformats.org/officeDocument/2006/relationships/image" Target="../media/image12.png"/><Relationship Id="rId11" Type="http://schemas.openxmlformats.org/officeDocument/2006/relationships/image" Target="../media/image1.png"/><Relationship Id="rId5" Type="http://schemas.microsoft.com/office/2007/relationships/hdphoto" Target="../media/hdphoto13.wdp"/><Relationship Id="rId10" Type="http://schemas.microsoft.com/office/2007/relationships/hdphoto" Target="../media/hdphoto52.wdp"/><Relationship Id="rId4" Type="http://schemas.microsoft.com/office/2007/relationships/hdphoto" Target="../media/hdphoto50.wdp"/><Relationship Id="rId9" Type="http://schemas.microsoft.com/office/2007/relationships/hdphoto" Target="../media/hdphoto51.wdp"/></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rgbClr val="E3D9D8"/>
        </a:solidFill>
        <a:effectLst/>
      </p:bgPr>
    </p:bg>
    <p:spTree>
      <p:nvGrpSpPr>
        <p:cNvPr id="1" name=""/>
        <p:cNvGrpSpPr/>
        <p:nvPr/>
      </p:nvGrpSpPr>
      <p:grpSpPr>
        <a:xfrm>
          <a:off x="0" y="0"/>
          <a:ext cx="0" cy="0"/>
          <a:chOff x="0" y="0"/>
          <a:chExt cx="0" cy="0"/>
        </a:xfrm>
      </p:grpSpPr>
      <p:sp>
        <p:nvSpPr>
          <p:cNvPr id="6" name="TextBox 5">
            <a:extLst>
              <a:ext uri="{FF2B5EF4-FFF2-40B4-BE49-F238E27FC236}">
                <a16:creationId xmlns:a16="http://schemas.microsoft.com/office/drawing/2014/main" id="{A3792C4F-0613-A353-DF1C-5493A4318A61}"/>
              </a:ext>
            </a:extLst>
          </p:cNvPr>
          <p:cNvSpPr txBox="1"/>
          <p:nvPr/>
        </p:nvSpPr>
        <p:spPr>
          <a:xfrm>
            <a:off x="4818270" y="947687"/>
            <a:ext cx="6835140" cy="369332"/>
          </a:xfrm>
          <a:prstGeom prst="rect">
            <a:avLst/>
          </a:prstGeom>
          <a:noFill/>
        </p:spPr>
        <p:txBody>
          <a:bodyPr wrap="square" rtlCol="0">
            <a:spAutoFit/>
          </a:bodyPr>
          <a:lstStyle/>
          <a:p>
            <a:pPr algn="ctr"/>
            <a:r>
              <a:rPr lang="en-GB" dirty="0">
                <a:latin typeface="Ayuthaya" pitchFamily="2" charset="-34"/>
                <a:ea typeface="Ayuthaya" pitchFamily="2" charset="-34"/>
                <a:cs typeface="Ayuthaya" pitchFamily="2" charset="-34"/>
              </a:rPr>
              <a:t>The First 1000 days of a baby’s life </a:t>
            </a:r>
          </a:p>
        </p:txBody>
      </p:sp>
      <p:pic>
        <p:nvPicPr>
          <p:cNvPr id="8" name="Picture 7" descr="A close up of flowers&#10;&#10;Description automatically generated">
            <a:extLst>
              <a:ext uri="{FF2B5EF4-FFF2-40B4-BE49-F238E27FC236}">
                <a16:creationId xmlns:a16="http://schemas.microsoft.com/office/drawing/2014/main" id="{EF524CCB-289E-7177-E5C6-B9F9E1FCFC18}"/>
              </a:ext>
            </a:extLst>
          </p:cNvPr>
          <p:cNvPicPr>
            <a:picLocks noChangeAspect="1"/>
          </p:cNvPicPr>
          <p:nvPr/>
        </p:nvPicPr>
        <p:blipFill>
          <a:blip r:embed="rId2">
            <a:extLst>
              <a:ext uri="{BEBA8EAE-BF5A-486C-A8C5-ECC9F3942E4B}">
                <a14:imgProps xmlns:a14="http://schemas.microsoft.com/office/drawing/2010/main">
                  <a14:imgLayer r:embed="rId3">
                    <a14:imgEffect>
                      <a14:backgroundRemoval t="44866" b="72986" l="22479" r="75812">
                        <a14:foregroundMark x1="49573" y1="47354" x2="49573" y2="47354"/>
                        <a14:foregroundMark x1="50940" y1="55450" x2="50940" y2="55450"/>
                        <a14:foregroundMark x1="43846" y1="56951" x2="43846" y2="56951"/>
                        <a14:foregroundMark x1="44188" y1="56754" x2="44188" y2="56754"/>
                        <a14:foregroundMark x1="42564" y1="59400" x2="42564" y2="59400"/>
                        <a14:foregroundMark x1="29744" y1="53594" x2="29744" y2="53594"/>
                        <a14:foregroundMark x1="41282" y1="53910" x2="41282" y2="53910"/>
                        <a14:foregroundMark x1="37863" y1="54186" x2="37863" y2="54186"/>
                        <a14:foregroundMark x1="37778" y1="53870" x2="37778" y2="53870"/>
                        <a14:foregroundMark x1="24103" y1="50790" x2="24103" y2="50790"/>
                        <a14:foregroundMark x1="22564" y1="50750" x2="22564" y2="50750"/>
                        <a14:foregroundMark x1="24530" y1="50750" x2="24530" y2="50750"/>
                        <a14:foregroundMark x1="24530" y1="50750" x2="24530" y2="50750"/>
                        <a14:foregroundMark x1="51197" y1="44905" x2="51197" y2="44905"/>
                        <a14:foregroundMark x1="51197" y1="44905" x2="51197" y2="44905"/>
                        <a14:foregroundMark x1="71197" y1="57148" x2="71197" y2="57148"/>
                        <a14:foregroundMark x1="71197" y1="57148" x2="71197" y2="57148"/>
                        <a14:foregroundMark x1="71197" y1="57148" x2="71197" y2="57148"/>
                        <a14:foregroundMark x1="71197" y1="57148" x2="71197" y2="57148"/>
                        <a14:foregroundMark x1="71709" y1="59874" x2="71709" y2="59874"/>
                        <a14:foregroundMark x1="71709" y1="59874" x2="71709" y2="59874"/>
                        <a14:foregroundMark x1="69316" y1="67022" x2="69316" y2="67022"/>
                        <a14:foregroundMark x1="69316" y1="67022" x2="70598" y2="66390"/>
                        <a14:foregroundMark x1="70256" y1="59084" x2="73932" y2="56201"/>
                        <a14:foregroundMark x1="27778" y1="53120" x2="33675" y2="52409"/>
                        <a14:foregroundMark x1="30427" y1="54226" x2="38462" y2="54700"/>
                        <a14:foregroundMark x1="41111" y1="60150" x2="40684" y2="58057"/>
                        <a14:foregroundMark x1="64786" y1="72986" x2="62479" y2="70577"/>
                        <a14:foregroundMark x1="68547" y1="66469" x2="71453" y2="64258"/>
                        <a14:foregroundMark x1="68889" y1="58057" x2="71538" y2="56477"/>
                        <a14:foregroundMark x1="45556" y1="57820" x2="40342" y2="54226"/>
                        <a14:foregroundMark x1="40342" y1="54226" x2="40000" y2="53673"/>
                        <a14:foregroundMark x1="40256" y1="54344" x2="39402" y2="54068"/>
                      </a14:backgroundRemoval>
                    </a14:imgEffect>
                  </a14:imgLayer>
                </a14:imgProps>
              </a:ext>
            </a:extLst>
          </a:blip>
          <a:srcRect l="18958" t="42424" r="17824" b="25454"/>
          <a:stretch/>
        </p:blipFill>
        <p:spPr>
          <a:xfrm rot="19753989">
            <a:off x="161963" y="2282511"/>
            <a:ext cx="2061801" cy="2267176"/>
          </a:xfrm>
          <a:prstGeom prst="rect">
            <a:avLst/>
          </a:prstGeom>
        </p:spPr>
      </p:pic>
      <p:pic>
        <p:nvPicPr>
          <p:cNvPr id="11" name="Picture 10" descr="A tree stump with pink flowers&#10;&#10;Description automatically generated">
            <a:extLst>
              <a:ext uri="{FF2B5EF4-FFF2-40B4-BE49-F238E27FC236}">
                <a16:creationId xmlns:a16="http://schemas.microsoft.com/office/drawing/2014/main" id="{41D3A79E-DC47-928F-EE6D-8D56F6014543}"/>
              </a:ext>
            </a:extLst>
          </p:cNvPr>
          <p:cNvPicPr>
            <a:picLocks noChangeAspect="1"/>
          </p:cNvPicPr>
          <p:nvPr/>
        </p:nvPicPr>
        <p:blipFill>
          <a:blip r:embed="rId4">
            <a:extLst>
              <a:ext uri="{BEBA8EAE-BF5A-486C-A8C5-ECC9F3942E4B}">
                <a14:imgProps xmlns:a14="http://schemas.microsoft.com/office/drawing/2010/main">
                  <a14:imgLayer r:embed="rId5">
                    <a14:imgEffect>
                      <a14:backgroundRemoval t="6897" b="95690" l="1186" r="93676">
                        <a14:foregroundMark x1="1383" y1="17672" x2="1383" y2="17672"/>
                        <a14:foregroundMark x1="11265" y1="9914" x2="11265" y2="9914"/>
                        <a14:foregroundMark x1="11265" y1="7112" x2="11265" y2="7112"/>
                        <a14:foregroundMark x1="41107" y1="85776" x2="41107" y2="85776"/>
                        <a14:foregroundMark x1="39130" y1="93534" x2="39130" y2="93534"/>
                        <a14:foregroundMark x1="39130" y1="95690" x2="39130" y2="95690"/>
                        <a14:foregroundMark x1="39130" y1="95690" x2="39130" y2="95690"/>
                        <a14:foregroundMark x1="39130" y1="95690" x2="39130" y2="95690"/>
                        <a14:foregroundMark x1="85968" y1="71552" x2="85968" y2="71552"/>
                        <a14:foregroundMark x1="89723" y1="62284" x2="89723" y2="62284"/>
                        <a14:foregroundMark x1="93676" y1="60991" x2="93676" y2="60991"/>
                      </a14:backgroundRemoval>
                    </a14:imgEffect>
                  </a14:imgLayer>
                </a14:imgProps>
              </a:ext>
            </a:extLst>
          </a:blip>
          <a:srcRect t="12049"/>
          <a:stretch/>
        </p:blipFill>
        <p:spPr>
          <a:xfrm>
            <a:off x="0" y="0"/>
            <a:ext cx="3299137" cy="2659834"/>
          </a:xfrm>
          <a:prstGeom prst="rect">
            <a:avLst/>
          </a:prstGeom>
        </p:spPr>
      </p:pic>
      <p:pic>
        <p:nvPicPr>
          <p:cNvPr id="12" name="Picture 11" descr="A tree stump with pink flowers&#10;&#10;Description automatically generated">
            <a:extLst>
              <a:ext uri="{FF2B5EF4-FFF2-40B4-BE49-F238E27FC236}">
                <a16:creationId xmlns:a16="http://schemas.microsoft.com/office/drawing/2014/main" id="{E2098306-FC91-31A6-00F0-D84099A072DC}"/>
              </a:ext>
            </a:extLst>
          </p:cNvPr>
          <p:cNvPicPr>
            <a:picLocks noChangeAspect="1"/>
          </p:cNvPicPr>
          <p:nvPr/>
        </p:nvPicPr>
        <p:blipFill>
          <a:blip r:embed="rId4">
            <a:extLst>
              <a:ext uri="{BEBA8EAE-BF5A-486C-A8C5-ECC9F3942E4B}">
                <a14:imgProps xmlns:a14="http://schemas.microsoft.com/office/drawing/2010/main">
                  <a14:imgLayer r:embed="rId6">
                    <a14:imgEffect>
                      <a14:backgroundRemoval t="6897" b="95690" l="1186" r="93676">
                        <a14:foregroundMark x1="1383" y1="17672" x2="1383" y2="17672"/>
                        <a14:foregroundMark x1="11265" y1="9914" x2="11265" y2="9914"/>
                        <a14:foregroundMark x1="11265" y1="7112" x2="11265" y2="7112"/>
                        <a14:foregroundMark x1="41107" y1="85776" x2="41107" y2="85776"/>
                        <a14:foregroundMark x1="39130" y1="93534" x2="39130" y2="93534"/>
                        <a14:foregroundMark x1="39130" y1="95690" x2="39130" y2="95690"/>
                        <a14:foregroundMark x1="39130" y1="95690" x2="39130" y2="95690"/>
                        <a14:foregroundMark x1="39130" y1="95690" x2="39130" y2="95690"/>
                        <a14:foregroundMark x1="85968" y1="71552" x2="85968" y2="71552"/>
                        <a14:foregroundMark x1="89723" y1="62284" x2="89723" y2="62284"/>
                        <a14:foregroundMark x1="93676" y1="60991" x2="93676" y2="60991"/>
                      </a14:backgroundRemoval>
                    </a14:imgEffect>
                  </a14:imgLayer>
                </a14:imgProps>
              </a:ext>
            </a:extLst>
          </a:blip>
          <a:stretch>
            <a:fillRect/>
          </a:stretch>
        </p:blipFill>
        <p:spPr>
          <a:xfrm>
            <a:off x="1357693" y="1620463"/>
            <a:ext cx="3596761" cy="3297032"/>
          </a:xfrm>
          <a:prstGeom prst="rect">
            <a:avLst/>
          </a:prstGeom>
        </p:spPr>
      </p:pic>
      <p:pic>
        <p:nvPicPr>
          <p:cNvPr id="13" name="Picture 12" descr="A tree stump with pink flowers&#10;&#10;Description automatically generated">
            <a:extLst>
              <a:ext uri="{FF2B5EF4-FFF2-40B4-BE49-F238E27FC236}">
                <a16:creationId xmlns:a16="http://schemas.microsoft.com/office/drawing/2014/main" id="{CF11DFB7-1979-4539-1B44-4D6745186527}"/>
              </a:ext>
            </a:extLst>
          </p:cNvPr>
          <p:cNvPicPr>
            <a:picLocks noChangeAspect="1"/>
          </p:cNvPicPr>
          <p:nvPr/>
        </p:nvPicPr>
        <p:blipFill>
          <a:blip r:embed="rId4">
            <a:extLst>
              <a:ext uri="{BEBA8EAE-BF5A-486C-A8C5-ECC9F3942E4B}">
                <a14:imgProps xmlns:a14="http://schemas.microsoft.com/office/drawing/2010/main">
                  <a14:imgLayer r:embed="rId7">
                    <a14:imgEffect>
                      <a14:backgroundRemoval t="6897" b="95690" l="1186" r="93676">
                        <a14:foregroundMark x1="1383" y1="17672" x2="1383" y2="17672"/>
                        <a14:foregroundMark x1="11265" y1="9914" x2="11265" y2="9914"/>
                        <a14:foregroundMark x1="11265" y1="7112" x2="11265" y2="7112"/>
                        <a14:foregroundMark x1="41107" y1="85776" x2="41107" y2="85776"/>
                        <a14:foregroundMark x1="39130" y1="93534" x2="39130" y2="93534"/>
                        <a14:foregroundMark x1="39130" y1="95690" x2="39130" y2="95690"/>
                        <a14:foregroundMark x1="39130" y1="95690" x2="39130" y2="95690"/>
                        <a14:foregroundMark x1="39130" y1="95690" x2="39130" y2="95690"/>
                        <a14:foregroundMark x1="85968" y1="71552" x2="85968" y2="71552"/>
                        <a14:foregroundMark x1="89723" y1="62284" x2="89723" y2="62284"/>
                        <a14:foregroundMark x1="93676" y1="60991" x2="93676" y2="60991"/>
                      </a14:backgroundRemoval>
                    </a14:imgEffect>
                  </a14:imgLayer>
                </a14:imgProps>
              </a:ext>
            </a:extLst>
          </a:blip>
          <a:stretch>
            <a:fillRect/>
          </a:stretch>
        </p:blipFill>
        <p:spPr>
          <a:xfrm rot="7403854">
            <a:off x="-88235" y="3584165"/>
            <a:ext cx="3607358" cy="3306745"/>
          </a:xfrm>
          <a:prstGeom prst="rect">
            <a:avLst/>
          </a:prstGeom>
        </p:spPr>
      </p:pic>
      <p:pic>
        <p:nvPicPr>
          <p:cNvPr id="14" name="Picture 13" descr="A close up of flowers&#10;&#10;Description automatically generated">
            <a:extLst>
              <a:ext uri="{FF2B5EF4-FFF2-40B4-BE49-F238E27FC236}">
                <a16:creationId xmlns:a16="http://schemas.microsoft.com/office/drawing/2014/main" id="{CC349865-A727-8218-AF0B-AE010F4DB850}"/>
              </a:ext>
            </a:extLst>
          </p:cNvPr>
          <p:cNvPicPr>
            <a:picLocks noChangeAspect="1"/>
          </p:cNvPicPr>
          <p:nvPr/>
        </p:nvPicPr>
        <p:blipFill>
          <a:blip r:embed="rId2">
            <a:extLst>
              <a:ext uri="{BEBA8EAE-BF5A-486C-A8C5-ECC9F3942E4B}">
                <a14:imgProps xmlns:a14="http://schemas.microsoft.com/office/drawing/2010/main">
                  <a14:imgLayer r:embed="rId8">
                    <a14:imgEffect>
                      <a14:backgroundRemoval t="44866" b="72986" l="22479" r="75812">
                        <a14:foregroundMark x1="49573" y1="47354" x2="49573" y2="47354"/>
                        <a14:foregroundMark x1="50940" y1="55450" x2="50940" y2="55450"/>
                        <a14:foregroundMark x1="43846" y1="56951" x2="43846" y2="56951"/>
                        <a14:foregroundMark x1="44188" y1="56754" x2="44188" y2="56754"/>
                        <a14:foregroundMark x1="42564" y1="59400" x2="42564" y2="59400"/>
                        <a14:foregroundMark x1="29744" y1="53594" x2="29744" y2="53594"/>
                        <a14:foregroundMark x1="41282" y1="53910" x2="41282" y2="53910"/>
                        <a14:foregroundMark x1="37863" y1="54186" x2="37863" y2="54186"/>
                        <a14:foregroundMark x1="37778" y1="53870" x2="37778" y2="53870"/>
                        <a14:foregroundMark x1="24103" y1="50790" x2="24103" y2="50790"/>
                        <a14:foregroundMark x1="22564" y1="50750" x2="22564" y2="50750"/>
                        <a14:foregroundMark x1="24530" y1="50750" x2="24530" y2="50750"/>
                        <a14:foregroundMark x1="24530" y1="50750" x2="24530" y2="50750"/>
                        <a14:foregroundMark x1="51197" y1="44905" x2="51197" y2="44905"/>
                        <a14:foregroundMark x1="51197" y1="44905" x2="51197" y2="44905"/>
                        <a14:foregroundMark x1="71197" y1="57148" x2="71197" y2="57148"/>
                        <a14:foregroundMark x1="71197" y1="57148" x2="71197" y2="57148"/>
                        <a14:foregroundMark x1="71197" y1="57148" x2="71197" y2="57148"/>
                        <a14:foregroundMark x1="71197" y1="57148" x2="71197" y2="57148"/>
                        <a14:foregroundMark x1="71709" y1="59874" x2="71709" y2="59874"/>
                        <a14:foregroundMark x1="71709" y1="59874" x2="71709" y2="59874"/>
                        <a14:foregroundMark x1="69316" y1="67022" x2="69316" y2="67022"/>
                        <a14:foregroundMark x1="69316" y1="67022" x2="70598" y2="66390"/>
                        <a14:foregroundMark x1="70256" y1="59084" x2="73932" y2="56201"/>
                        <a14:foregroundMark x1="27778" y1="53120" x2="33675" y2="52409"/>
                        <a14:foregroundMark x1="30427" y1="54226" x2="38462" y2="54700"/>
                        <a14:foregroundMark x1="41111" y1="60150" x2="40684" y2="58057"/>
                        <a14:foregroundMark x1="64786" y1="72986" x2="62479" y2="70577"/>
                        <a14:foregroundMark x1="68547" y1="66469" x2="71453" y2="64258"/>
                        <a14:foregroundMark x1="68889" y1="58057" x2="71538" y2="56477"/>
                        <a14:foregroundMark x1="45556" y1="57820" x2="40342" y2="54226"/>
                        <a14:foregroundMark x1="40342" y1="54226" x2="40000" y2="53673"/>
                        <a14:foregroundMark x1="40256" y1="54344" x2="39402" y2="54068"/>
                      </a14:backgroundRemoval>
                    </a14:imgEffect>
                  </a14:imgLayer>
                </a14:imgProps>
              </a:ext>
            </a:extLst>
          </a:blip>
          <a:srcRect l="18958" t="42424" r="17824" b="25454"/>
          <a:stretch/>
        </p:blipFill>
        <p:spPr>
          <a:xfrm rot="3351287">
            <a:off x="2571567" y="277402"/>
            <a:ext cx="2061801" cy="2267176"/>
          </a:xfrm>
          <a:prstGeom prst="rect">
            <a:avLst/>
          </a:prstGeom>
        </p:spPr>
      </p:pic>
      <p:pic>
        <p:nvPicPr>
          <p:cNvPr id="15" name="Picture 14" descr="A close up of flowers&#10;&#10;Description automatically generated">
            <a:extLst>
              <a:ext uri="{FF2B5EF4-FFF2-40B4-BE49-F238E27FC236}">
                <a16:creationId xmlns:a16="http://schemas.microsoft.com/office/drawing/2014/main" id="{812AE04D-DA37-2433-EDEF-4EEC68D953FF}"/>
              </a:ext>
            </a:extLst>
          </p:cNvPr>
          <p:cNvPicPr>
            <a:picLocks noChangeAspect="1"/>
          </p:cNvPicPr>
          <p:nvPr/>
        </p:nvPicPr>
        <p:blipFill>
          <a:blip r:embed="rId2">
            <a:extLst>
              <a:ext uri="{BEBA8EAE-BF5A-486C-A8C5-ECC9F3942E4B}">
                <a14:imgProps xmlns:a14="http://schemas.microsoft.com/office/drawing/2010/main">
                  <a14:imgLayer r:embed="rId9">
                    <a14:imgEffect>
                      <a14:backgroundRemoval t="44866" b="72986" l="22479" r="75812">
                        <a14:foregroundMark x1="49573" y1="47354" x2="49573" y2="47354"/>
                        <a14:foregroundMark x1="50940" y1="55450" x2="50940" y2="55450"/>
                        <a14:foregroundMark x1="43846" y1="56951" x2="43846" y2="56951"/>
                        <a14:foregroundMark x1="44188" y1="56754" x2="44188" y2="56754"/>
                        <a14:foregroundMark x1="42564" y1="59400" x2="42564" y2="59400"/>
                        <a14:foregroundMark x1="29744" y1="53594" x2="29744" y2="53594"/>
                        <a14:foregroundMark x1="41282" y1="53910" x2="41282" y2="53910"/>
                        <a14:foregroundMark x1="37863" y1="54186" x2="37863" y2="54186"/>
                        <a14:foregroundMark x1="37778" y1="53870" x2="37778" y2="53870"/>
                        <a14:foregroundMark x1="24103" y1="50790" x2="24103" y2="50790"/>
                        <a14:foregroundMark x1="22564" y1="50750" x2="22564" y2="50750"/>
                        <a14:foregroundMark x1="24530" y1="50750" x2="24530" y2="50750"/>
                        <a14:foregroundMark x1="24530" y1="50750" x2="24530" y2="50750"/>
                        <a14:foregroundMark x1="51197" y1="44905" x2="51197" y2="44905"/>
                        <a14:foregroundMark x1="51197" y1="44905" x2="51197" y2="44905"/>
                        <a14:foregroundMark x1="71197" y1="57148" x2="71197" y2="57148"/>
                        <a14:foregroundMark x1="71197" y1="57148" x2="71197" y2="57148"/>
                        <a14:foregroundMark x1="71197" y1="57148" x2="71197" y2="57148"/>
                        <a14:foregroundMark x1="71197" y1="57148" x2="71197" y2="57148"/>
                        <a14:foregroundMark x1="71709" y1="59874" x2="71709" y2="59874"/>
                        <a14:foregroundMark x1="71709" y1="59874" x2="71709" y2="59874"/>
                        <a14:foregroundMark x1="69316" y1="67022" x2="69316" y2="67022"/>
                        <a14:foregroundMark x1="69316" y1="67022" x2="70598" y2="66390"/>
                        <a14:foregroundMark x1="70256" y1="59084" x2="73932" y2="56201"/>
                        <a14:foregroundMark x1="27778" y1="53120" x2="33675" y2="52409"/>
                        <a14:foregroundMark x1="30427" y1="54226" x2="38462" y2="54700"/>
                        <a14:foregroundMark x1="41111" y1="60150" x2="40684" y2="58057"/>
                        <a14:foregroundMark x1="64786" y1="72986" x2="62479" y2="70577"/>
                        <a14:foregroundMark x1="68547" y1="66469" x2="71453" y2="64258"/>
                        <a14:foregroundMark x1="68889" y1="58057" x2="71538" y2="56477"/>
                        <a14:foregroundMark x1="45556" y1="57820" x2="40342" y2="54226"/>
                        <a14:foregroundMark x1="40342" y1="54226" x2="40000" y2="53673"/>
                        <a14:foregroundMark x1="40256" y1="54344" x2="39402" y2="54068"/>
                      </a14:backgroundRemoval>
                    </a14:imgEffect>
                  </a14:imgLayer>
                </a14:imgProps>
              </a:ext>
            </a:extLst>
          </a:blip>
          <a:srcRect l="18958" t="42424" r="17824" b="25454"/>
          <a:stretch/>
        </p:blipFill>
        <p:spPr>
          <a:xfrm rot="8324547">
            <a:off x="2775604" y="4085563"/>
            <a:ext cx="2061801" cy="2267176"/>
          </a:xfrm>
          <a:prstGeom prst="rect">
            <a:avLst/>
          </a:prstGeom>
        </p:spPr>
      </p:pic>
      <p:sp>
        <p:nvSpPr>
          <p:cNvPr id="16" name="TextBox 15">
            <a:extLst>
              <a:ext uri="{FF2B5EF4-FFF2-40B4-BE49-F238E27FC236}">
                <a16:creationId xmlns:a16="http://schemas.microsoft.com/office/drawing/2014/main" id="{6647E0BD-24AB-FA13-BCE8-5DB2EB575D89}"/>
              </a:ext>
            </a:extLst>
          </p:cNvPr>
          <p:cNvSpPr txBox="1"/>
          <p:nvPr/>
        </p:nvSpPr>
        <p:spPr>
          <a:xfrm>
            <a:off x="10516742" y="5634974"/>
            <a:ext cx="5122881" cy="1754326"/>
          </a:xfrm>
          <a:prstGeom prst="rect">
            <a:avLst/>
          </a:prstGeom>
          <a:noFill/>
        </p:spPr>
        <p:txBody>
          <a:bodyPr wrap="square" rtlCol="0">
            <a:spAutoFit/>
          </a:bodyPr>
          <a:lstStyle/>
          <a:p>
            <a:r>
              <a:rPr lang="en-GB" dirty="0">
                <a:ea typeface="Ayuthaya" pitchFamily="2" charset="-34"/>
                <a:cs typeface="Ayuthaya" pitchFamily="2" charset="-34"/>
              </a:rPr>
              <a:t>Molly Neal </a:t>
            </a:r>
          </a:p>
          <a:p>
            <a:r>
              <a:rPr lang="en-GB" dirty="0">
                <a:ea typeface="Ayuthaya" pitchFamily="2" charset="-34"/>
                <a:cs typeface="Ayuthaya" pitchFamily="2" charset="-34"/>
              </a:rPr>
              <a:t>2418867</a:t>
            </a:r>
          </a:p>
          <a:p>
            <a:r>
              <a:rPr lang="en-GB" dirty="0">
                <a:ea typeface="Ayuthaya" pitchFamily="2" charset="-34"/>
                <a:cs typeface="Ayuthaya" pitchFamily="2" charset="-34"/>
              </a:rPr>
              <a:t>(ECEY4005/C)</a:t>
            </a:r>
          </a:p>
          <a:p>
            <a:r>
              <a:rPr lang="en-GB" dirty="0">
                <a:ea typeface="Ayuthaya" pitchFamily="2" charset="-34"/>
                <a:cs typeface="Ayuthaya" pitchFamily="2" charset="-34"/>
              </a:rPr>
              <a:t>3015 Words</a:t>
            </a:r>
          </a:p>
          <a:p>
            <a:endParaRPr lang="en-GB" dirty="0">
              <a:ea typeface="Ayuthaya" pitchFamily="2" charset="-34"/>
              <a:cs typeface="Ayuthaya" pitchFamily="2" charset="-34"/>
            </a:endParaRPr>
          </a:p>
          <a:p>
            <a:endParaRPr lang="en-GB" dirty="0"/>
          </a:p>
        </p:txBody>
      </p:sp>
      <p:sp>
        <p:nvSpPr>
          <p:cNvPr id="17" name="TextBox 16">
            <a:extLst>
              <a:ext uri="{FF2B5EF4-FFF2-40B4-BE49-F238E27FC236}">
                <a16:creationId xmlns:a16="http://schemas.microsoft.com/office/drawing/2014/main" id="{C68433B2-EEEF-D088-1AE4-48B56CA2CCA6}"/>
              </a:ext>
            </a:extLst>
          </p:cNvPr>
          <p:cNvSpPr txBox="1"/>
          <p:nvPr/>
        </p:nvSpPr>
        <p:spPr>
          <a:xfrm>
            <a:off x="983121" y="838368"/>
            <a:ext cx="1929293" cy="830997"/>
          </a:xfrm>
          <a:prstGeom prst="rect">
            <a:avLst/>
          </a:prstGeom>
          <a:noFill/>
        </p:spPr>
        <p:txBody>
          <a:bodyPr wrap="square" rtlCol="0">
            <a:spAutoFit/>
          </a:bodyPr>
          <a:lstStyle/>
          <a:p>
            <a:pPr algn="ctr"/>
            <a:r>
              <a:rPr lang="en-GB" sz="2400" dirty="0"/>
              <a:t>-9 Months – 0 Months</a:t>
            </a:r>
          </a:p>
        </p:txBody>
      </p:sp>
      <p:sp>
        <p:nvSpPr>
          <p:cNvPr id="18" name="TextBox 17">
            <a:extLst>
              <a:ext uri="{FF2B5EF4-FFF2-40B4-BE49-F238E27FC236}">
                <a16:creationId xmlns:a16="http://schemas.microsoft.com/office/drawing/2014/main" id="{6F4C23FF-90FC-05F9-0E7B-37ED4A4146AD}"/>
              </a:ext>
            </a:extLst>
          </p:cNvPr>
          <p:cNvSpPr txBox="1"/>
          <p:nvPr/>
        </p:nvSpPr>
        <p:spPr>
          <a:xfrm>
            <a:off x="2512666" y="2897651"/>
            <a:ext cx="1997072" cy="830997"/>
          </a:xfrm>
          <a:prstGeom prst="rect">
            <a:avLst/>
          </a:prstGeom>
          <a:noFill/>
        </p:spPr>
        <p:txBody>
          <a:bodyPr wrap="square" rtlCol="0">
            <a:spAutoFit/>
          </a:bodyPr>
          <a:lstStyle/>
          <a:p>
            <a:pPr algn="ctr"/>
            <a:r>
              <a:rPr lang="en-GB" sz="2400" dirty="0"/>
              <a:t>0 Months – 12 Months</a:t>
            </a:r>
          </a:p>
        </p:txBody>
      </p:sp>
      <p:sp>
        <p:nvSpPr>
          <p:cNvPr id="20" name="TextBox 19">
            <a:extLst>
              <a:ext uri="{FF2B5EF4-FFF2-40B4-BE49-F238E27FC236}">
                <a16:creationId xmlns:a16="http://schemas.microsoft.com/office/drawing/2014/main" id="{86423183-447F-AB7E-6912-7CA473C6A873}"/>
              </a:ext>
            </a:extLst>
          </p:cNvPr>
          <p:cNvSpPr txBox="1"/>
          <p:nvPr/>
        </p:nvSpPr>
        <p:spPr>
          <a:xfrm>
            <a:off x="4998067" y="1619172"/>
            <a:ext cx="6475546" cy="584775"/>
          </a:xfrm>
          <a:prstGeom prst="rect">
            <a:avLst/>
          </a:prstGeom>
          <a:noFill/>
        </p:spPr>
        <p:txBody>
          <a:bodyPr wrap="square" rtlCol="0">
            <a:spAutoFit/>
          </a:bodyPr>
          <a:lstStyle/>
          <a:p>
            <a:r>
              <a:rPr lang="en-GB" sz="1600" dirty="0"/>
              <a:t>What does the first 1000 days of a baby’s life include and why is it so important? </a:t>
            </a:r>
          </a:p>
        </p:txBody>
      </p:sp>
      <p:sp>
        <p:nvSpPr>
          <p:cNvPr id="21" name="TextBox 20">
            <a:extLst>
              <a:ext uri="{FF2B5EF4-FFF2-40B4-BE49-F238E27FC236}">
                <a16:creationId xmlns:a16="http://schemas.microsoft.com/office/drawing/2014/main" id="{F35C63E4-8924-31B8-FD84-F821C1B8128B}"/>
              </a:ext>
            </a:extLst>
          </p:cNvPr>
          <p:cNvSpPr txBox="1"/>
          <p:nvPr/>
        </p:nvSpPr>
        <p:spPr>
          <a:xfrm>
            <a:off x="5003259" y="2184668"/>
            <a:ext cx="6532391" cy="1200329"/>
          </a:xfrm>
          <a:prstGeom prst="rect">
            <a:avLst/>
          </a:prstGeom>
          <a:noFill/>
        </p:spPr>
        <p:txBody>
          <a:bodyPr wrap="square" rtlCol="0">
            <a:spAutoFit/>
          </a:bodyPr>
          <a:lstStyle/>
          <a:p>
            <a:r>
              <a:rPr lang="en-GB" sz="1200" dirty="0">
                <a:solidFill>
                  <a:schemeClr val="tx1">
                    <a:lumMod val="65000"/>
                    <a:lumOff val="35000"/>
                  </a:schemeClr>
                </a:solidFill>
              </a:rPr>
              <a:t>The term “The first 1000 days ‘ refers to a child’s life span from conception until their second birthday (24 months). This crucial timeframe is marked by the growth and development in their brain, body ,and immune system. During a mother’s pregnancy factors such as maternal health, nutrition, and stress levels can influence the baby’s future well-being. After birth, elements like the physical environment, nutrition and relationships continue to play a vital role in shaping their lifelong health and wellness.</a:t>
            </a:r>
          </a:p>
        </p:txBody>
      </p:sp>
      <p:sp>
        <p:nvSpPr>
          <p:cNvPr id="22" name="TextBox 21">
            <a:extLst>
              <a:ext uri="{FF2B5EF4-FFF2-40B4-BE49-F238E27FC236}">
                <a16:creationId xmlns:a16="http://schemas.microsoft.com/office/drawing/2014/main" id="{7E1E8846-AD46-3629-9672-6CD6039B24B0}"/>
              </a:ext>
            </a:extLst>
          </p:cNvPr>
          <p:cNvSpPr txBox="1"/>
          <p:nvPr/>
        </p:nvSpPr>
        <p:spPr>
          <a:xfrm>
            <a:off x="154288" y="4935951"/>
            <a:ext cx="2311975" cy="830997"/>
          </a:xfrm>
          <a:prstGeom prst="rect">
            <a:avLst/>
          </a:prstGeom>
          <a:noFill/>
        </p:spPr>
        <p:txBody>
          <a:bodyPr wrap="square" rtlCol="0">
            <a:spAutoFit/>
          </a:bodyPr>
          <a:lstStyle/>
          <a:p>
            <a:pPr algn="ctr"/>
            <a:r>
              <a:rPr lang="en-GB" sz="2400" dirty="0"/>
              <a:t>12 Months – 24 Months </a:t>
            </a:r>
          </a:p>
        </p:txBody>
      </p:sp>
      <p:sp>
        <p:nvSpPr>
          <p:cNvPr id="24" name="TextBox 23">
            <a:extLst>
              <a:ext uri="{FF2B5EF4-FFF2-40B4-BE49-F238E27FC236}">
                <a16:creationId xmlns:a16="http://schemas.microsoft.com/office/drawing/2014/main" id="{D52BE354-B363-69D1-6479-C968BA01B293}"/>
              </a:ext>
            </a:extLst>
          </p:cNvPr>
          <p:cNvSpPr txBox="1"/>
          <p:nvPr/>
        </p:nvSpPr>
        <p:spPr>
          <a:xfrm>
            <a:off x="9551266" y="3175299"/>
            <a:ext cx="3274678" cy="307777"/>
          </a:xfrm>
          <a:prstGeom prst="rect">
            <a:avLst/>
          </a:prstGeom>
          <a:noFill/>
        </p:spPr>
        <p:txBody>
          <a:bodyPr wrap="square" rtlCol="0">
            <a:spAutoFit/>
          </a:bodyPr>
          <a:lstStyle/>
          <a:p>
            <a:r>
              <a:rPr lang="en-GB" sz="1400" dirty="0" err="1"/>
              <a:t>Pregnancybirth&amp;baby</a:t>
            </a:r>
            <a:r>
              <a:rPr lang="en-GB" sz="1400" dirty="0"/>
              <a:t>(2024)</a:t>
            </a:r>
          </a:p>
        </p:txBody>
      </p:sp>
      <p:sp>
        <p:nvSpPr>
          <p:cNvPr id="26" name="TextBox 25">
            <a:extLst>
              <a:ext uri="{FF2B5EF4-FFF2-40B4-BE49-F238E27FC236}">
                <a16:creationId xmlns:a16="http://schemas.microsoft.com/office/drawing/2014/main" id="{D7F72DB2-46FE-78DB-B18E-606645F39F94}"/>
              </a:ext>
            </a:extLst>
          </p:cNvPr>
          <p:cNvSpPr txBox="1"/>
          <p:nvPr/>
        </p:nvSpPr>
        <p:spPr>
          <a:xfrm>
            <a:off x="6752102" y="464884"/>
            <a:ext cx="2799164" cy="400110"/>
          </a:xfrm>
          <a:prstGeom prst="rect">
            <a:avLst/>
          </a:prstGeom>
          <a:noFill/>
        </p:spPr>
        <p:txBody>
          <a:bodyPr wrap="none" rtlCol="0">
            <a:spAutoFit/>
          </a:bodyPr>
          <a:lstStyle/>
          <a:p>
            <a:r>
              <a:rPr lang="en-GB" sz="2000" dirty="0">
                <a:latin typeface="Ayuthaya" pitchFamily="2" charset="-34"/>
                <a:ea typeface="Ayuthaya" pitchFamily="2" charset="-34"/>
                <a:cs typeface="Ayuthaya" pitchFamily="2" charset="-34"/>
              </a:rPr>
              <a:t>Introduction into</a:t>
            </a:r>
          </a:p>
        </p:txBody>
      </p:sp>
      <p:sp>
        <p:nvSpPr>
          <p:cNvPr id="27" name="TextBox 26">
            <a:extLst>
              <a:ext uri="{FF2B5EF4-FFF2-40B4-BE49-F238E27FC236}">
                <a16:creationId xmlns:a16="http://schemas.microsoft.com/office/drawing/2014/main" id="{62CD95BE-8D99-7FBE-977D-FA45420F18F4}"/>
              </a:ext>
            </a:extLst>
          </p:cNvPr>
          <p:cNvSpPr txBox="1"/>
          <p:nvPr/>
        </p:nvSpPr>
        <p:spPr>
          <a:xfrm>
            <a:off x="4944080" y="4102418"/>
            <a:ext cx="6976292" cy="1384995"/>
          </a:xfrm>
          <a:prstGeom prst="rect">
            <a:avLst/>
          </a:prstGeom>
          <a:noFill/>
        </p:spPr>
        <p:txBody>
          <a:bodyPr wrap="square" rtlCol="0">
            <a:spAutoFit/>
          </a:bodyPr>
          <a:lstStyle/>
          <a:p>
            <a:r>
              <a:rPr lang="en-GB" sz="1200" b="0" i="0" u="none" strike="noStrike" dirty="0">
                <a:solidFill>
                  <a:schemeClr val="tx1">
                    <a:lumMod val="65000"/>
                    <a:lumOff val="35000"/>
                  </a:schemeClr>
                </a:solidFill>
                <a:effectLst/>
                <a:latin typeface="Cambria" panose="02040503050406030204" pitchFamily="18" charset="0"/>
              </a:rPr>
              <a:t>The 1,000 days hold both greater opportunity and great weakness </a:t>
            </a:r>
            <a:r>
              <a:rPr lang="en-GB" sz="1200" dirty="0">
                <a:solidFill>
                  <a:schemeClr val="tx1">
                    <a:lumMod val="65000"/>
                    <a:lumOff val="35000"/>
                  </a:schemeClr>
                </a:solidFill>
                <a:latin typeface="Cambria" panose="02040503050406030204" pitchFamily="18" charset="0"/>
              </a:rPr>
              <a:t>during </a:t>
            </a:r>
            <a:r>
              <a:rPr lang="en-GB" sz="1200" b="0" i="0" u="none" strike="noStrike" dirty="0">
                <a:solidFill>
                  <a:schemeClr val="tx1">
                    <a:lumMod val="65000"/>
                    <a:lumOff val="35000"/>
                  </a:schemeClr>
                </a:solidFill>
                <a:effectLst/>
                <a:latin typeface="Cambria" panose="02040503050406030204" pitchFamily="18" charset="0"/>
              </a:rPr>
              <a:t>a child’s life. In order for a child to learn, develop and thrive is </a:t>
            </a:r>
            <a:r>
              <a:rPr lang="en-GB" sz="1200" dirty="0">
                <a:solidFill>
                  <a:schemeClr val="tx1">
                    <a:lumMod val="65000"/>
                    <a:lumOff val="35000"/>
                  </a:schemeClr>
                </a:solidFill>
                <a:latin typeface="Cambria" panose="02040503050406030204" pitchFamily="18" charset="0"/>
              </a:rPr>
              <a:t>a</a:t>
            </a:r>
            <a:r>
              <a:rPr lang="en-GB" sz="1200" b="0" i="0" u="none" strike="noStrike" dirty="0">
                <a:solidFill>
                  <a:schemeClr val="tx1">
                    <a:lumMod val="65000"/>
                    <a:lumOff val="35000"/>
                  </a:schemeClr>
                </a:solidFill>
                <a:effectLst/>
                <a:latin typeface="Cambria" panose="02040503050406030204" pitchFamily="18" charset="0"/>
              </a:rPr>
              <a:t>ffected highly by how much or how little mothers and children are fed and cared through during this timeframe. The reason for this being is that during the first 1,000 days of a child’s life is where the brain of a child develops and grows.</a:t>
            </a:r>
          </a:p>
          <a:p>
            <a:r>
              <a:rPr lang="en-GB" sz="1200" dirty="0">
                <a:solidFill>
                  <a:schemeClr val="tx1">
                    <a:lumMod val="65000"/>
                    <a:lumOff val="35000"/>
                  </a:schemeClr>
                </a:solidFill>
                <a:latin typeface="Cambria" panose="02040503050406030204" pitchFamily="18" charset="0"/>
              </a:rPr>
              <a:t>The first 1000 days are deemed the most important for the development of their body, brain, metabolism and immune system. Malnourishment is associated with different health problems  such as obesity and impaired growth ,meaning it is vital for a child to stay well nourished.</a:t>
            </a:r>
            <a:endParaRPr lang="en-GB" sz="1200" dirty="0">
              <a:solidFill>
                <a:schemeClr val="tx1">
                  <a:lumMod val="65000"/>
                  <a:lumOff val="35000"/>
                </a:schemeClr>
              </a:solidFill>
            </a:endParaRPr>
          </a:p>
        </p:txBody>
      </p:sp>
      <p:sp>
        <p:nvSpPr>
          <p:cNvPr id="29" name="TextBox 28">
            <a:extLst>
              <a:ext uri="{FF2B5EF4-FFF2-40B4-BE49-F238E27FC236}">
                <a16:creationId xmlns:a16="http://schemas.microsoft.com/office/drawing/2014/main" id="{EC159CCB-2F64-933A-74BB-323DC56A14F0}"/>
              </a:ext>
            </a:extLst>
          </p:cNvPr>
          <p:cNvSpPr txBox="1"/>
          <p:nvPr/>
        </p:nvSpPr>
        <p:spPr>
          <a:xfrm>
            <a:off x="11014869" y="5237537"/>
            <a:ext cx="1277081" cy="307777"/>
          </a:xfrm>
          <a:prstGeom prst="rect">
            <a:avLst/>
          </a:prstGeom>
          <a:noFill/>
        </p:spPr>
        <p:txBody>
          <a:bodyPr wrap="none" rtlCol="0">
            <a:spAutoFit/>
          </a:bodyPr>
          <a:lstStyle/>
          <a:p>
            <a:r>
              <a:rPr lang="en-GB" sz="1400" dirty="0" err="1"/>
              <a:t>Cureus</a:t>
            </a:r>
            <a:r>
              <a:rPr lang="en-GB" sz="1400" dirty="0"/>
              <a:t> (2022)</a:t>
            </a:r>
          </a:p>
        </p:txBody>
      </p:sp>
    </p:spTree>
    <p:extLst>
      <p:ext uri="{BB962C8B-B14F-4D97-AF65-F5344CB8AC3E}">
        <p14:creationId xmlns:p14="http://schemas.microsoft.com/office/powerpoint/2010/main" val="4235012721"/>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rgbClr val="E3D9D8"/>
        </a:solidFill>
        <a:effectLst/>
      </p:bgPr>
    </p:bg>
    <p:spTree>
      <p:nvGrpSpPr>
        <p:cNvPr id="1" name=""/>
        <p:cNvGrpSpPr/>
        <p:nvPr/>
      </p:nvGrpSpPr>
      <p:grpSpPr>
        <a:xfrm>
          <a:off x="0" y="0"/>
          <a:ext cx="0" cy="0"/>
          <a:chOff x="0" y="0"/>
          <a:chExt cx="0" cy="0"/>
        </a:xfrm>
      </p:grpSpPr>
      <p:pic>
        <p:nvPicPr>
          <p:cNvPr id="5" name="Picture 4" descr="A screenshot of a photo frame&#10;&#10;Description automatically generated">
            <a:extLst>
              <a:ext uri="{FF2B5EF4-FFF2-40B4-BE49-F238E27FC236}">
                <a16:creationId xmlns:a16="http://schemas.microsoft.com/office/drawing/2014/main" id="{705100FB-DEA1-E136-04BA-A7AC10082F7F}"/>
              </a:ext>
            </a:extLst>
          </p:cNvPr>
          <p:cNvPicPr>
            <a:picLocks noChangeAspect="1"/>
          </p:cNvPicPr>
          <p:nvPr/>
        </p:nvPicPr>
        <p:blipFill>
          <a:blip r:embed="rId3"/>
          <a:stretch>
            <a:fillRect/>
          </a:stretch>
        </p:blipFill>
        <p:spPr>
          <a:xfrm>
            <a:off x="7109460" y="-23099"/>
            <a:ext cx="5082540" cy="6858000"/>
          </a:xfrm>
          <a:prstGeom prst="rect">
            <a:avLst/>
          </a:prstGeom>
          <a:solidFill>
            <a:srgbClr val="E3D9D8"/>
          </a:solidFill>
        </p:spPr>
      </p:pic>
      <p:sp>
        <p:nvSpPr>
          <p:cNvPr id="14" name="TextBox 13">
            <a:extLst>
              <a:ext uri="{FF2B5EF4-FFF2-40B4-BE49-F238E27FC236}">
                <a16:creationId xmlns:a16="http://schemas.microsoft.com/office/drawing/2014/main" id="{16529F89-5A40-827D-1DFE-2DF1B82B7DAD}"/>
              </a:ext>
            </a:extLst>
          </p:cNvPr>
          <p:cNvSpPr txBox="1"/>
          <p:nvPr/>
        </p:nvSpPr>
        <p:spPr>
          <a:xfrm>
            <a:off x="5486400" y="2446020"/>
            <a:ext cx="184731" cy="369332"/>
          </a:xfrm>
          <a:prstGeom prst="rect">
            <a:avLst/>
          </a:prstGeom>
          <a:noFill/>
        </p:spPr>
        <p:txBody>
          <a:bodyPr wrap="none" rtlCol="0">
            <a:spAutoFit/>
          </a:bodyPr>
          <a:lstStyle/>
          <a:p>
            <a:endParaRPr lang="en-GB"/>
          </a:p>
        </p:txBody>
      </p:sp>
      <p:pic>
        <p:nvPicPr>
          <p:cNvPr id="22" name="Picture 21" descr="A white tag with pink ribbon&#10;&#10;Description automatically generated">
            <a:extLst>
              <a:ext uri="{FF2B5EF4-FFF2-40B4-BE49-F238E27FC236}">
                <a16:creationId xmlns:a16="http://schemas.microsoft.com/office/drawing/2014/main" id="{39AB8DE2-E530-88A1-30FE-B2FFDADE56C5}"/>
              </a:ext>
            </a:extLst>
          </p:cNvPr>
          <p:cNvPicPr>
            <a:picLocks noChangeAspect="1"/>
          </p:cNvPicPr>
          <p:nvPr/>
        </p:nvPicPr>
        <p:blipFill>
          <a:blip r:embed="rId4">
            <a:extLst>
              <a:ext uri="{BEBA8EAE-BF5A-486C-A8C5-ECC9F3942E4B}">
                <a14:imgProps xmlns:a14="http://schemas.microsoft.com/office/drawing/2010/main">
                  <a14:imgLayer r:embed="rId5">
                    <a14:imgEffect>
                      <a14:backgroundRemoval t="10000" b="90000" l="10000" r="90000">
                        <a14:backgroundMark x1="52301" y1="41528" x2="52301" y2="41528"/>
                        <a14:backgroundMark x1="52301" y1="41528" x2="76046" y2="44861"/>
                        <a14:backgroundMark x1="76046" y1="44861" x2="68724" y2="52083"/>
                        <a14:backgroundMark x1="68724" y1="52083" x2="50209" y2="45139"/>
                        <a14:backgroundMark x1="50209" y1="45139" x2="52720" y2="41667"/>
                      </a14:backgroundRemoval>
                    </a14:imgEffect>
                  </a14:imgLayer>
                </a14:imgProps>
              </a:ext>
            </a:extLst>
          </a:blip>
          <a:srcRect t="40298" r="23729"/>
          <a:stretch/>
        </p:blipFill>
        <p:spPr>
          <a:xfrm rot="10800000" flipH="1">
            <a:off x="-929116" y="-807929"/>
            <a:ext cx="5295376" cy="2889479"/>
          </a:xfrm>
          <a:prstGeom prst="rect">
            <a:avLst/>
          </a:prstGeom>
        </p:spPr>
      </p:pic>
      <p:sp>
        <p:nvSpPr>
          <p:cNvPr id="2" name="Title 1">
            <a:extLst>
              <a:ext uri="{FF2B5EF4-FFF2-40B4-BE49-F238E27FC236}">
                <a16:creationId xmlns:a16="http://schemas.microsoft.com/office/drawing/2014/main" id="{BA7B5DA8-EB25-E463-E630-B78AED9EF0B6}"/>
              </a:ext>
            </a:extLst>
          </p:cNvPr>
          <p:cNvSpPr>
            <a:spLocks noGrp="1"/>
          </p:cNvSpPr>
          <p:nvPr>
            <p:ph type="title"/>
          </p:nvPr>
        </p:nvSpPr>
        <p:spPr>
          <a:xfrm rot="20559999">
            <a:off x="1482062" y="514982"/>
            <a:ext cx="3570596" cy="744854"/>
          </a:xfrm>
        </p:spPr>
        <p:txBody>
          <a:bodyPr>
            <a:normAutofit/>
          </a:bodyPr>
          <a:lstStyle/>
          <a:p>
            <a:r>
              <a:rPr lang="en-GB" sz="2800" dirty="0">
                <a:latin typeface="Ayuthaya" pitchFamily="2" charset="-34"/>
                <a:ea typeface="Ayuthaya" pitchFamily="2" charset="-34"/>
                <a:cs typeface="Ayuthaya" pitchFamily="2" charset="-34"/>
              </a:rPr>
              <a:t>Caregiving</a:t>
            </a:r>
          </a:p>
        </p:txBody>
      </p:sp>
      <p:sp>
        <p:nvSpPr>
          <p:cNvPr id="24" name="TextBox 23">
            <a:extLst>
              <a:ext uri="{FF2B5EF4-FFF2-40B4-BE49-F238E27FC236}">
                <a16:creationId xmlns:a16="http://schemas.microsoft.com/office/drawing/2014/main" id="{0A93EF00-74C0-94F8-12E5-46AE6E599101}"/>
              </a:ext>
            </a:extLst>
          </p:cNvPr>
          <p:cNvSpPr txBox="1"/>
          <p:nvPr/>
        </p:nvSpPr>
        <p:spPr>
          <a:xfrm>
            <a:off x="0" y="2476930"/>
            <a:ext cx="7603958" cy="3046988"/>
          </a:xfrm>
          <a:prstGeom prst="rect">
            <a:avLst/>
          </a:prstGeom>
          <a:noFill/>
        </p:spPr>
        <p:txBody>
          <a:bodyPr wrap="square">
            <a:spAutoFit/>
          </a:bodyPr>
          <a:lstStyle/>
          <a:p>
            <a:r>
              <a:rPr lang="en-GB" sz="1200" dirty="0"/>
              <a:t>Effective practice in the early years refers to teaching and caregiving methods that significantly enhance children's learning, development, and overall well-being. This approach relies on evidence-based strategies that are specifically tailored to the unique needs and interests of each child.</a:t>
            </a:r>
          </a:p>
          <a:p>
            <a:endParaRPr lang="en-GB" sz="1200" dirty="0"/>
          </a:p>
          <a:p>
            <a:r>
              <a:rPr lang="en-GB" sz="1200" dirty="0"/>
              <a:t>Some vital components of effective practice include fostering a safe and nurturing environment, creating positive relationships with both children and their families, providing engaging and developmentally appropriate experiences, and leveraging assessment and observation to shape teaching and caregiving methods.</a:t>
            </a:r>
          </a:p>
          <a:p>
            <a:endParaRPr lang="en-GB" sz="1200" dirty="0"/>
          </a:p>
          <a:p>
            <a:r>
              <a:rPr lang="en-GB" sz="1200" dirty="0"/>
              <a:t>The principles guiding effective practice involve promoting social-emotional development, supporting language and literacy skills, encouraging play and exploration, implementing responsive caregiving techniques, and ensuring cultural responsiveness and inclusion. </a:t>
            </a:r>
          </a:p>
          <a:p>
            <a:endParaRPr lang="en-GB" sz="1200" dirty="0"/>
          </a:p>
          <a:p>
            <a:r>
              <a:rPr lang="en-GB" sz="1200" dirty="0"/>
              <a:t>For early years practitioners to successfully implement effective practice, they should remain updated on current research and best practices, create a welcoming and inclusive learning space, build strong relationships with children and families, offer engaging learning experiences, and use assessment and observation to inform their caregiving strategies.</a:t>
            </a:r>
          </a:p>
        </p:txBody>
      </p:sp>
      <p:sp>
        <p:nvSpPr>
          <p:cNvPr id="25" name="TextBox 24">
            <a:extLst>
              <a:ext uri="{FF2B5EF4-FFF2-40B4-BE49-F238E27FC236}">
                <a16:creationId xmlns:a16="http://schemas.microsoft.com/office/drawing/2014/main" id="{86DC5230-CDBD-AA8B-34E1-028B7A001E3F}"/>
              </a:ext>
            </a:extLst>
          </p:cNvPr>
          <p:cNvSpPr txBox="1"/>
          <p:nvPr/>
        </p:nvSpPr>
        <p:spPr>
          <a:xfrm>
            <a:off x="5068925" y="5315381"/>
            <a:ext cx="2054152" cy="307777"/>
          </a:xfrm>
          <a:prstGeom prst="rect">
            <a:avLst/>
          </a:prstGeom>
          <a:noFill/>
        </p:spPr>
        <p:txBody>
          <a:bodyPr wrap="none" rtlCol="0">
            <a:spAutoFit/>
          </a:bodyPr>
          <a:lstStyle/>
          <a:p>
            <a:r>
              <a:rPr lang="en-GB" sz="1400" dirty="0"/>
              <a:t>Open a nursey (No date)</a:t>
            </a:r>
          </a:p>
        </p:txBody>
      </p:sp>
      <p:sp>
        <p:nvSpPr>
          <p:cNvPr id="7" name="TextBox 6">
            <a:extLst>
              <a:ext uri="{FF2B5EF4-FFF2-40B4-BE49-F238E27FC236}">
                <a16:creationId xmlns:a16="http://schemas.microsoft.com/office/drawing/2014/main" id="{6B648587-7482-2506-BAF7-58D3BB376297}"/>
              </a:ext>
            </a:extLst>
          </p:cNvPr>
          <p:cNvSpPr txBox="1"/>
          <p:nvPr/>
        </p:nvSpPr>
        <p:spPr>
          <a:xfrm>
            <a:off x="9792695" y="733520"/>
            <a:ext cx="2399305" cy="307777"/>
          </a:xfrm>
          <a:prstGeom prst="rect">
            <a:avLst/>
          </a:prstGeom>
          <a:noFill/>
        </p:spPr>
        <p:txBody>
          <a:bodyPr wrap="square" rtlCol="0">
            <a:spAutoFit/>
          </a:bodyPr>
          <a:lstStyle/>
          <a:p>
            <a:r>
              <a:rPr lang="en-GB" sz="1400" dirty="0"/>
              <a:t>Working families (2025)</a:t>
            </a:r>
          </a:p>
        </p:txBody>
      </p:sp>
      <p:pic>
        <p:nvPicPr>
          <p:cNvPr id="9" name="Picture 8" descr="A person and two children in a forest&#10;&#10;Description automatically generated">
            <a:extLst>
              <a:ext uri="{FF2B5EF4-FFF2-40B4-BE49-F238E27FC236}">
                <a16:creationId xmlns:a16="http://schemas.microsoft.com/office/drawing/2014/main" id="{E9063C97-3C4C-F47A-B13A-9F7DEF6478F3}"/>
              </a:ext>
            </a:extLst>
          </p:cNvPr>
          <p:cNvPicPr>
            <a:picLocks noChangeAspect="1"/>
          </p:cNvPicPr>
          <p:nvPr/>
        </p:nvPicPr>
        <p:blipFill>
          <a:blip r:embed="rId6">
            <a:extLst>
              <a:ext uri="{BEBA8EAE-BF5A-486C-A8C5-ECC9F3942E4B}">
                <a14:imgProps xmlns:a14="http://schemas.microsoft.com/office/drawing/2010/main">
                  <a14:imgLayer r:embed="rId7">
                    <a14:imgEffect>
                      <a14:saturation sat="0"/>
                    </a14:imgEffect>
                  </a14:imgLayer>
                </a14:imgProps>
              </a:ext>
            </a:extLst>
          </a:blip>
          <a:srcRect l="21593" t="986" r="28056" b="2089"/>
          <a:stretch/>
        </p:blipFill>
        <p:spPr>
          <a:xfrm>
            <a:off x="7846595" y="3019925"/>
            <a:ext cx="2165684" cy="2779295"/>
          </a:xfrm>
          <a:prstGeom prst="rect">
            <a:avLst/>
          </a:prstGeom>
          <a:ln w="57150">
            <a:solidFill>
              <a:schemeClr val="tx1"/>
            </a:solidFill>
          </a:ln>
        </p:spPr>
      </p:pic>
      <p:sp>
        <p:nvSpPr>
          <p:cNvPr id="10" name="Rectangle 9">
            <a:extLst>
              <a:ext uri="{FF2B5EF4-FFF2-40B4-BE49-F238E27FC236}">
                <a16:creationId xmlns:a16="http://schemas.microsoft.com/office/drawing/2014/main" id="{99918D95-3632-CF8E-4938-58FD3F852729}"/>
              </a:ext>
            </a:extLst>
          </p:cNvPr>
          <p:cNvSpPr/>
          <p:nvPr/>
        </p:nvSpPr>
        <p:spPr>
          <a:xfrm flipH="1">
            <a:off x="7832559" y="3019925"/>
            <a:ext cx="2165684" cy="2779295"/>
          </a:xfrm>
          <a:prstGeom prst="rect">
            <a:avLst/>
          </a:prstGeom>
          <a:noFill/>
          <a:ln w="28575">
            <a:solidFill>
              <a:schemeClr val="tx1"/>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3" name="Rectangle 12">
            <a:extLst>
              <a:ext uri="{FF2B5EF4-FFF2-40B4-BE49-F238E27FC236}">
                <a16:creationId xmlns:a16="http://schemas.microsoft.com/office/drawing/2014/main" id="{4D6D18EF-F365-82E6-2FE5-346015C346FB}"/>
              </a:ext>
            </a:extLst>
          </p:cNvPr>
          <p:cNvSpPr/>
          <p:nvPr/>
        </p:nvSpPr>
        <p:spPr>
          <a:xfrm>
            <a:off x="8650224" y="1095356"/>
            <a:ext cx="2980944" cy="2077612"/>
          </a:xfrm>
          <a:prstGeom prst="rect">
            <a:avLst/>
          </a:prstGeom>
          <a:noFill/>
          <a:ln w="101600">
            <a:solidFill>
              <a:schemeClr val="bg1"/>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pic>
        <p:nvPicPr>
          <p:cNvPr id="4" name="Picture 3" descr="A group of children playing with a person&#10;&#10;Description automatically generated">
            <a:extLst>
              <a:ext uri="{FF2B5EF4-FFF2-40B4-BE49-F238E27FC236}">
                <a16:creationId xmlns:a16="http://schemas.microsoft.com/office/drawing/2014/main" id="{8AB35906-5FB4-F898-C996-B5EEA8F509B2}"/>
              </a:ext>
            </a:extLst>
          </p:cNvPr>
          <p:cNvPicPr>
            <a:picLocks noChangeAspect="1"/>
          </p:cNvPicPr>
          <p:nvPr/>
        </p:nvPicPr>
        <p:blipFill>
          <a:blip r:embed="rId8"/>
          <a:stretch>
            <a:fillRect/>
          </a:stretch>
        </p:blipFill>
        <p:spPr>
          <a:xfrm>
            <a:off x="8668031" y="1129686"/>
            <a:ext cx="2941561" cy="2024993"/>
          </a:xfrm>
          <a:prstGeom prst="rect">
            <a:avLst/>
          </a:prstGeom>
        </p:spPr>
      </p:pic>
      <p:sp>
        <p:nvSpPr>
          <p:cNvPr id="16" name="TextBox 15">
            <a:extLst>
              <a:ext uri="{FF2B5EF4-FFF2-40B4-BE49-F238E27FC236}">
                <a16:creationId xmlns:a16="http://schemas.microsoft.com/office/drawing/2014/main" id="{C969494A-E0AB-3779-B741-79367791C82B}"/>
              </a:ext>
            </a:extLst>
          </p:cNvPr>
          <p:cNvSpPr txBox="1"/>
          <p:nvPr/>
        </p:nvSpPr>
        <p:spPr>
          <a:xfrm>
            <a:off x="8225538" y="6296190"/>
            <a:ext cx="3545410" cy="307777"/>
          </a:xfrm>
          <a:prstGeom prst="rect">
            <a:avLst/>
          </a:prstGeom>
          <a:noFill/>
        </p:spPr>
        <p:txBody>
          <a:bodyPr wrap="square" rtlCol="0">
            <a:spAutoFit/>
          </a:bodyPr>
          <a:lstStyle/>
          <a:p>
            <a:r>
              <a:rPr lang="en-GB" sz="1400" dirty="0"/>
              <a:t>University of Birmingham (No date)</a:t>
            </a:r>
          </a:p>
        </p:txBody>
      </p:sp>
    </p:spTree>
    <p:extLst>
      <p:ext uri="{BB962C8B-B14F-4D97-AF65-F5344CB8AC3E}">
        <p14:creationId xmlns:p14="http://schemas.microsoft.com/office/powerpoint/2010/main" val="1273832703"/>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rgbClr val="E3D9D8"/>
        </a:solidFill>
        <a:effectLst/>
      </p:bgPr>
    </p:bg>
    <p:spTree>
      <p:nvGrpSpPr>
        <p:cNvPr id="1" name=""/>
        <p:cNvGrpSpPr/>
        <p:nvPr/>
      </p:nvGrpSpPr>
      <p:grpSpPr>
        <a:xfrm>
          <a:off x="0" y="0"/>
          <a:ext cx="0" cy="0"/>
          <a:chOff x="0" y="0"/>
          <a:chExt cx="0" cy="0"/>
        </a:xfrm>
      </p:grpSpPr>
      <p:pic>
        <p:nvPicPr>
          <p:cNvPr id="26" name="Picture 25" descr="A screenshot of a phone&#10;&#10;Description automatically generated">
            <a:extLst>
              <a:ext uri="{FF2B5EF4-FFF2-40B4-BE49-F238E27FC236}">
                <a16:creationId xmlns:a16="http://schemas.microsoft.com/office/drawing/2014/main" id="{83A63C38-FDA8-BE65-8D3C-210E4CB5EC06}"/>
              </a:ext>
            </a:extLst>
          </p:cNvPr>
          <p:cNvPicPr>
            <a:picLocks noChangeAspect="1"/>
          </p:cNvPicPr>
          <p:nvPr/>
        </p:nvPicPr>
        <p:blipFill>
          <a:blip r:embed="rId2">
            <a:extLst>
              <a:ext uri="{BEBA8EAE-BF5A-486C-A8C5-ECC9F3942E4B}">
                <a14:imgProps xmlns:a14="http://schemas.microsoft.com/office/drawing/2010/main">
                  <a14:imgLayer r:embed="rId3">
                    <a14:imgEffect>
                      <a14:backgroundRemoval t="9972" b="89993" l="10000" r="96439">
                        <a14:foregroundMark x1="64253" y1="38578" x2="71083" y2="35962"/>
                        <a14:foregroundMark x1="91495" y1="39444" x2="93885" y2="44335"/>
                        <a14:foregroundMark x1="89735" y1="35842" x2="91075" y2="38585"/>
                        <a14:foregroundMark x1="93266" y1="59206" x2="92031" y2="59681"/>
                        <a14:foregroundMark x1="96439" y1="57985" x2="95586" y2="58313"/>
                        <a14:foregroundMark x1="67376" y1="62434" x2="62703" y2="53145"/>
                        <a14:foregroundMark x1="63028" y1="58561" x2="75000" y2="61088"/>
                        <a14:foregroundMark x1="75000" y1="61088" x2="75606" y2="60914"/>
                        <a14:foregroundMark x1="92803" y1="36611" x2="81734" y2="35840"/>
                        <a14:foregroundMark x1="74001" y1="35883" x2="62968" y2="37075"/>
                        <a14:foregroundMark x1="62836" y1="41479" x2="63712" y2="50732"/>
                        <a14:foregroundMark x1="65530" y1="35983" x2="62975" y2="37159"/>
                        <a14:foregroundMark x1="63018" y1="37677" x2="67069" y2="35922"/>
                        <a14:foregroundMark x1="63024" y1="37755" x2="67969" y2="35917"/>
                        <a14:foregroundMark x1="63712" y1="37727" x2="72716" y2="35890"/>
                        <a14:foregroundMark x1="73344" y1="35887" x2="62989" y2="37334"/>
                        <a14:foregroundMark x1="62967" y1="37069" x2="67578" y2="35919"/>
                        <a14:foregroundMark x1="62933" y1="36657" x2="68194" y2="35916"/>
                        <a14:foregroundMark x1="63016" y1="37656" x2="75952" y2="35873"/>
                        <a14:foregroundMark x1="69955" y1="35610" x2="63485" y2="36053"/>
                        <a14:foregroundMark x1="83864" y1="36750" x2="86970" y2="36890"/>
                        <a14:foregroundMark x1="87727" y1="37762" x2="86591" y2="37378"/>
                        <a14:foregroundMark x1="87197" y1="37727" x2="93106" y2="39400"/>
                        <a14:foregroundMark x1="91288" y1="36088" x2="93409" y2="41736"/>
                        <a14:foregroundMark x1="90076" y1="35914" x2="93712" y2="42015"/>
                        <a14:foregroundMark x1="93485" y1="38877" x2="93485" y2="40516"/>
                        <a14:foregroundMark x1="93409" y1="41492" x2="93864" y2="42329"/>
                        <a14:foregroundMark x1="62786" y1="57799" x2="70946" y2="62426"/>
                        <a14:foregroundMark x1="68879" y1="62430" x2="62273" y2="56590"/>
                        <a14:foregroundMark x1="63000" y1="58511" x2="63485" y2="58368"/>
                        <a14:foregroundMark x1="63409" y1="59170" x2="65227" y2="59658"/>
                        <a14:foregroundMark x1="66579" y1="62559" x2="63215" y2="59224"/>
                        <a14:foregroundMark x1="66667" y1="62657" x2="62685" y2="57465"/>
                        <a14:foregroundMark x1="61661" y1="56094" x2="61667" y2="55614"/>
                        <a14:foregroundMark x1="61847" y1="59503" x2="62576" y2="55056"/>
                        <a14:foregroundMark x1="62953" y1="58355" x2="63788" y2="55649"/>
                        <a14:foregroundMark x1="61886" y1="56080" x2="61894" y2="55614"/>
                        <a14:foregroundMark x1="81426" y1="62456" x2="88030" y2="62238"/>
                        <a14:foregroundMark x1="83182" y1="62204" x2="92955" y2="57671"/>
                        <a14:foregroundMark x1="93561" y1="57427" x2="93561" y2="57991"/>
                        <a14:foregroundMark x1="93215" y1="58014" x2="93864" y2="57566"/>
                        <a14:foregroundMark x1="92652" y1="58403" x2="92945" y2="58201"/>
                        <a14:foregroundMark x1="88597" y1="60628" x2="93106" y2="59170"/>
                        <a14:foregroundMark x1="61742" y1="58577" x2="67500" y2="62064"/>
                        <a14:foregroundMark x1="67727" y1="62901" x2="62197" y2="58577"/>
                        <a14:foregroundMark x1="66742" y1="62831" x2="62349" y2="58892"/>
                        <a14:foregroundMark x1="61970" y1="59658" x2="65530" y2="62308"/>
                        <a14:foregroundMark x1="61970" y1="60704" x2="62348" y2="61890"/>
                        <a14:foregroundMark x1="82458" y1="62449" x2="92500" y2="58333"/>
                        <a14:foregroundMark x1="84406" y1="62089" x2="93485" y2="58054"/>
                        <a14:foregroundMark x1="90909" y1="61018" x2="90909" y2="61018"/>
                        <a14:foregroundMark x1="90909" y1="61018" x2="90909" y2="61018"/>
                        <a14:foregroundMark x1="90909" y1="61018" x2="90909" y2="61018"/>
                        <a14:foregroundMark x1="91288" y1="60007" x2="91288" y2="60007"/>
                        <a14:foregroundMark x1="91288" y1="60007" x2="91288" y2="60007"/>
                        <a14:foregroundMark x1="91288" y1="60007" x2="91288" y2="60007"/>
                        <a14:foregroundMark x1="91818" y1="61053" x2="91818" y2="61053"/>
                        <a14:foregroundMark x1="91818" y1="61053" x2="91818" y2="61053"/>
                        <a14:foregroundMark x1="91818" y1="61053" x2="91970" y2="60774"/>
                        <a14:foregroundMark x1="91970" y1="60704" x2="91970" y2="60704"/>
                        <a14:foregroundMark x1="91970" y1="60704" x2="91970" y2="60704"/>
                        <a14:foregroundMark x1="91970" y1="60704" x2="91970" y2="60704"/>
                        <a14:foregroundMark x1="92121" y1="60042" x2="92121" y2="60042"/>
                        <a14:foregroundMark x1="92121" y1="60042" x2="92121" y2="60042"/>
                        <a14:foregroundMark x1="92121" y1="60042" x2="92121" y2="60042"/>
                        <a14:foregroundMark x1="92121" y1="60042" x2="92121" y2="60042"/>
                        <a14:foregroundMark x1="92121" y1="60042" x2="92121" y2="60042"/>
                        <a14:foregroundMark x1="92121" y1="60042" x2="84015" y2="62134"/>
                        <a14:foregroundMark x1="91439" y1="59414" x2="93081" y2="61209"/>
                        <a14:foregroundMark x1="93612" y1="57987" x2="93788" y2="57183"/>
                        <a14:foregroundMark x1="92904" y1="61227" x2="93314" y2="59353"/>
                        <a14:foregroundMark x1="92121" y1="59484" x2="93485" y2="59344"/>
                        <a14:foregroundMark x1="74621" y1="59484" x2="76439" y2="60007"/>
                        <a14:foregroundMark x1="76591" y1="59310" x2="73333" y2="60007"/>
                        <a14:foregroundMark x1="67197" y1="57218" x2="69924" y2="55265"/>
                        <a14:foregroundMark x1="68106" y1="53905" x2="67803" y2="52824"/>
                        <a14:foregroundMark x1="67803" y1="48047" x2="84394" y2="52615"/>
                        <a14:foregroundMark x1="84394" y1="52615" x2="90833" y2="45572"/>
                        <a14:foregroundMark x1="90833" y1="45572" x2="92930" y2="49250"/>
                        <a14:foregroundMark x1="69545" y1="55614" x2="83409" y2="58543"/>
                        <a14:foregroundMark x1="83409" y1="58543" x2="93258" y2="59031"/>
                        <a14:foregroundMark x1="72348" y1="61332" x2="87576" y2="59902"/>
                        <a14:foregroundMark x1="87576" y1="59902" x2="94227" y2="57946"/>
                        <a14:foregroundMark x1="16439" y1="41074" x2="16439" y2="41074"/>
                        <a14:foregroundMark x1="88712" y1="42678" x2="88712" y2="42678"/>
                        <a14:foregroundMark x1="92879" y1="48396" x2="94015" y2="55614"/>
                        <a14:foregroundMark x1="94015" y1="55614" x2="88106" y2="61715"/>
                        <a14:foregroundMark x1="82195" y1="62451" x2="92576" y2="58298"/>
                        <a14:foregroundMark x1="85909" y1="62238" x2="90606" y2="62099"/>
                        <a14:foregroundMark x1="90606" y1="62099" x2="90606" y2="62099"/>
                        <a14:foregroundMark x1="90606" y1="62099" x2="90606" y2="62099"/>
                        <a14:foregroundMark x1="91061" y1="62099" x2="91061" y2="62099"/>
                        <a14:foregroundMark x1="91061" y1="62099" x2="91061" y2="62099"/>
                        <a14:foregroundMark x1="91061" y1="62099" x2="91061" y2="62099"/>
                        <a14:foregroundMark x1="91061" y1="62099" x2="91061" y2="62099"/>
                        <a14:foregroundMark x1="93254" y1="62123" x2="91061" y2="61890"/>
                        <a14:foregroundMark x1="93333" y1="57497" x2="92045" y2="60007"/>
                        <a14:foregroundMark x1="93636" y1="55195" x2="92652" y2="61890"/>
                        <a14:foregroundMark x1="61667" y1="36681" x2="62045" y2="42678"/>
                        <a14:foregroundMark x1="62197" y1="41771" x2="62273" y2="43898"/>
                        <a14:backgroundMark x1="61634" y1="42683" x2="60909" y2="44944"/>
                        <a14:backgroundMark x1="61704" y1="57990" x2="61647" y2="57037"/>
                        <a14:backgroundMark x1="61609" y1="56411" x2="61694" y2="57826"/>
                        <a14:backgroundMark x1="60909" y1="44700" x2="61591" y2="56104"/>
                        <a14:backgroundMark x1="67859" y1="63059" x2="69357" y2="63006"/>
                        <a14:backgroundMark x1="67190" y1="63083" x2="67690" y2="63065"/>
                        <a14:backgroundMark x1="66439" y1="63110" x2="67190" y2="63083"/>
                        <a14:backgroundMark x1="94621" y1="58264" x2="95379" y2="56416"/>
                        <a14:backgroundMark x1="94216" y1="48351" x2="94297" y2="42280"/>
                        <a14:backgroundMark x1="67358" y1="35472" x2="60985" y2="35495"/>
                        <a14:backgroundMark x1="60985" y1="56137" x2="61721" y2="58584"/>
                        <a14:backgroundMark x1="61122" y1="60154" x2="61180" y2="60757"/>
                        <a14:backgroundMark x1="67753" y1="62932" x2="78953" y2="62907"/>
                        <a14:backgroundMark x1="67024" y1="62934" x2="67520" y2="62933"/>
                        <a14:backgroundMark x1="66061" y1="62936" x2="66691" y2="62935"/>
                        <a14:backgroundMark x1="94303" y1="59439" x2="94773" y2="59310"/>
                        <a14:backgroundMark x1="94773" y1="59310" x2="95530" y2="56869"/>
                        <a14:backgroundMark x1="97121" y1="50593" x2="98636" y2="58508"/>
                        <a14:backgroundMark x1="98636" y1="58508" x2="97576" y2="51499"/>
                        <a14:backgroundMark x1="96762" y1="54659" x2="95682" y2="58856"/>
                        <a14:backgroundMark x1="97576" y1="51499" x2="96944" y2="53954"/>
                        <a14:backgroundMark x1="95682" y1="58856" x2="99773" y2="50628"/>
                        <a14:backgroundMark x1="59773" y1="36262" x2="61591" y2="35983"/>
                        <a14:backgroundMark x1="61591" y1="36018" x2="61646" y2="36681"/>
                        <a14:backgroundMark x1="66894" y1="35216" x2="83106" y2="34728"/>
                        <a14:backgroundMark x1="83106" y1="34728" x2="91667" y2="34763"/>
                        <a14:backgroundMark x1="66818" y1="35425" x2="85758" y2="35321"/>
                        <a14:backgroundMark x1="85758" y1="35321" x2="93182" y2="35356"/>
                        <a14:backgroundMark x1="97879" y1="44491" x2="98030" y2="52162"/>
                        <a14:backgroundMark x1="98030" y1="52162" x2="96742" y2="44944"/>
                        <a14:backgroundMark x1="96742" y1="44944" x2="99773" y2="44247"/>
                        <a14:backgroundMark x1="94773" y1="45607" x2="95682" y2="55056"/>
                        <a14:backgroundMark x1="94470" y1="45607" x2="95530" y2="45711"/>
                        <a14:backgroundMark x1="94697" y1="47838" x2="94858" y2="52763"/>
                        <a14:backgroundMark x1="94969" y1="53465" x2="95227" y2="45851"/>
                        <a14:backgroundMark x1="95833" y1="48570" x2="95985" y2="49128"/>
                        <a14:backgroundMark x1="96439" y1="50384" x2="96364" y2="46199"/>
                        <a14:backgroundMark x1="96061" y1="47873" x2="94545" y2="46165"/>
                        <a14:backgroundMark x1="95985" y1="48187" x2="97197" y2="48989"/>
                        <a14:backgroundMark x1="97197" y1="49965" x2="94773" y2="50872"/>
                        <a14:backgroundMark x1="95985" y1="53940" x2="94773" y2="50523"/>
                        <a14:backgroundMark x1="94730" y1="51949" x2="96136" y2="55056"/>
                        <a14:backgroundMark x1="94411" y1="58711" x2="95227" y2="61262"/>
                        <a14:backgroundMark x1="61061" y1="58891" x2="61061" y2="59344"/>
                        <a14:backgroundMark x1="61288" y1="61053" x2="61288" y2="58054"/>
                        <a14:backgroundMark x1="78864" y1="62971" x2="93939" y2="62866"/>
                        <a14:backgroundMark x1="93939" y1="62866" x2="93333" y2="62587"/>
                      </a14:backgroundRemoval>
                    </a14:imgEffect>
                  </a14:imgLayer>
                </a14:imgProps>
              </a:ext>
            </a:extLst>
          </a:blip>
          <a:srcRect l="59169" t="34371" r="5238" b="34694"/>
          <a:stretch/>
        </p:blipFill>
        <p:spPr>
          <a:xfrm rot="5400000">
            <a:off x="7287440" y="-2538854"/>
            <a:ext cx="1449994" cy="6691691"/>
          </a:xfrm>
          <a:prstGeom prst="rect">
            <a:avLst/>
          </a:prstGeom>
        </p:spPr>
      </p:pic>
      <p:pic>
        <p:nvPicPr>
          <p:cNvPr id="25" name="Picture 24" descr="A screenshot of a phone&#10;&#10;Description automatically generated">
            <a:extLst>
              <a:ext uri="{FF2B5EF4-FFF2-40B4-BE49-F238E27FC236}">
                <a16:creationId xmlns:a16="http://schemas.microsoft.com/office/drawing/2014/main" id="{D3AA7B15-332B-29F1-DF65-759F23F4D668}"/>
              </a:ext>
            </a:extLst>
          </p:cNvPr>
          <p:cNvPicPr>
            <a:picLocks noChangeAspect="1"/>
          </p:cNvPicPr>
          <p:nvPr/>
        </p:nvPicPr>
        <p:blipFill>
          <a:blip r:embed="rId2">
            <a:extLst>
              <a:ext uri="{BEBA8EAE-BF5A-486C-A8C5-ECC9F3942E4B}">
                <a14:imgProps xmlns:a14="http://schemas.microsoft.com/office/drawing/2010/main">
                  <a14:imgLayer r:embed="rId4">
                    <a14:imgEffect>
                      <a14:backgroundRemoval t="9972" b="89993" l="10000" r="96439">
                        <a14:foregroundMark x1="64253" y1="38578" x2="71083" y2="35962"/>
                        <a14:foregroundMark x1="91495" y1="39444" x2="93885" y2="44335"/>
                        <a14:foregroundMark x1="89735" y1="35842" x2="91075" y2="38585"/>
                        <a14:foregroundMark x1="93266" y1="59206" x2="92031" y2="59681"/>
                        <a14:foregroundMark x1="96439" y1="57985" x2="95586" y2="58313"/>
                        <a14:foregroundMark x1="67376" y1="62434" x2="62703" y2="53145"/>
                        <a14:foregroundMark x1="63028" y1="58561" x2="75000" y2="61088"/>
                        <a14:foregroundMark x1="75000" y1="61088" x2="75606" y2="60914"/>
                        <a14:foregroundMark x1="92803" y1="36611" x2="81734" y2="35840"/>
                        <a14:foregroundMark x1="74001" y1="35883" x2="62968" y2="37075"/>
                        <a14:foregroundMark x1="62836" y1="41479" x2="63712" y2="50732"/>
                        <a14:foregroundMark x1="65530" y1="35983" x2="62975" y2="37159"/>
                        <a14:foregroundMark x1="63018" y1="37677" x2="67069" y2="35922"/>
                        <a14:foregroundMark x1="63024" y1="37755" x2="67969" y2="35917"/>
                        <a14:foregroundMark x1="63712" y1="37727" x2="72716" y2="35890"/>
                        <a14:foregroundMark x1="73344" y1="35887" x2="62989" y2="37334"/>
                        <a14:foregroundMark x1="62967" y1="37069" x2="67578" y2="35919"/>
                        <a14:foregroundMark x1="62933" y1="36657" x2="68194" y2="35916"/>
                        <a14:foregroundMark x1="63016" y1="37656" x2="75952" y2="35873"/>
                        <a14:foregroundMark x1="69955" y1="35610" x2="63485" y2="36053"/>
                        <a14:foregroundMark x1="83864" y1="36750" x2="86970" y2="36890"/>
                        <a14:foregroundMark x1="87727" y1="37762" x2="86591" y2="37378"/>
                        <a14:foregroundMark x1="87197" y1="37727" x2="93106" y2="39400"/>
                        <a14:foregroundMark x1="91288" y1="36088" x2="93409" y2="41736"/>
                        <a14:foregroundMark x1="90076" y1="35914" x2="93712" y2="42015"/>
                        <a14:foregroundMark x1="93485" y1="38877" x2="93485" y2="40516"/>
                        <a14:foregroundMark x1="93409" y1="41492" x2="93864" y2="42329"/>
                        <a14:foregroundMark x1="62786" y1="57799" x2="70946" y2="62426"/>
                        <a14:foregroundMark x1="68879" y1="62430" x2="62273" y2="56590"/>
                        <a14:foregroundMark x1="63000" y1="58511" x2="63485" y2="58368"/>
                        <a14:foregroundMark x1="63409" y1="59170" x2="65227" y2="59658"/>
                        <a14:foregroundMark x1="66579" y1="62559" x2="63215" y2="59224"/>
                        <a14:foregroundMark x1="66667" y1="62657" x2="62685" y2="57465"/>
                        <a14:foregroundMark x1="61661" y1="56094" x2="61667" y2="55614"/>
                        <a14:foregroundMark x1="61847" y1="59503" x2="62576" y2="55056"/>
                        <a14:foregroundMark x1="62953" y1="58355" x2="63788" y2="55649"/>
                        <a14:foregroundMark x1="61886" y1="56080" x2="61894" y2="55614"/>
                        <a14:foregroundMark x1="81426" y1="62456" x2="88030" y2="62238"/>
                        <a14:foregroundMark x1="83182" y1="62204" x2="92955" y2="57671"/>
                        <a14:foregroundMark x1="93561" y1="57427" x2="93561" y2="57991"/>
                        <a14:foregroundMark x1="93215" y1="58014" x2="93864" y2="57566"/>
                        <a14:foregroundMark x1="92652" y1="58403" x2="92945" y2="58201"/>
                        <a14:foregroundMark x1="88597" y1="60628" x2="93106" y2="59170"/>
                        <a14:foregroundMark x1="61742" y1="58577" x2="67500" y2="62064"/>
                        <a14:foregroundMark x1="67727" y1="62901" x2="62197" y2="58577"/>
                        <a14:foregroundMark x1="66742" y1="62831" x2="62349" y2="58892"/>
                        <a14:foregroundMark x1="61970" y1="59658" x2="65530" y2="62308"/>
                        <a14:foregroundMark x1="61970" y1="60704" x2="62348" y2="61890"/>
                        <a14:foregroundMark x1="82458" y1="62449" x2="92500" y2="58333"/>
                        <a14:foregroundMark x1="84406" y1="62089" x2="93485" y2="58054"/>
                        <a14:foregroundMark x1="90909" y1="61018" x2="90909" y2="61018"/>
                        <a14:foregroundMark x1="90909" y1="61018" x2="90909" y2="61018"/>
                        <a14:foregroundMark x1="90909" y1="61018" x2="90909" y2="61018"/>
                        <a14:foregroundMark x1="91288" y1="60007" x2="91288" y2="60007"/>
                        <a14:foregroundMark x1="91288" y1="60007" x2="91288" y2="60007"/>
                        <a14:foregroundMark x1="91288" y1="60007" x2="91288" y2="60007"/>
                        <a14:foregroundMark x1="91818" y1="61053" x2="91818" y2="61053"/>
                        <a14:foregroundMark x1="91818" y1="61053" x2="91818" y2="61053"/>
                        <a14:foregroundMark x1="91818" y1="61053" x2="91970" y2="60774"/>
                        <a14:foregroundMark x1="91970" y1="60704" x2="91970" y2="60704"/>
                        <a14:foregroundMark x1="91970" y1="60704" x2="91970" y2="60704"/>
                        <a14:foregroundMark x1="91970" y1="60704" x2="91970" y2="60704"/>
                        <a14:foregroundMark x1="92121" y1="60042" x2="92121" y2="60042"/>
                        <a14:foregroundMark x1="92121" y1="60042" x2="92121" y2="60042"/>
                        <a14:foregroundMark x1="92121" y1="60042" x2="92121" y2="60042"/>
                        <a14:foregroundMark x1="92121" y1="60042" x2="92121" y2="60042"/>
                        <a14:foregroundMark x1="92121" y1="60042" x2="92121" y2="60042"/>
                        <a14:foregroundMark x1="92121" y1="60042" x2="84015" y2="62134"/>
                        <a14:foregroundMark x1="91439" y1="59414" x2="93081" y2="61209"/>
                        <a14:foregroundMark x1="93612" y1="57987" x2="93788" y2="57183"/>
                        <a14:foregroundMark x1="92904" y1="61227" x2="93314" y2="59353"/>
                        <a14:foregroundMark x1="92121" y1="59484" x2="93485" y2="59344"/>
                        <a14:foregroundMark x1="74621" y1="59484" x2="76439" y2="60007"/>
                        <a14:foregroundMark x1="76591" y1="59310" x2="73333" y2="60007"/>
                        <a14:foregroundMark x1="67197" y1="57218" x2="69924" y2="55265"/>
                        <a14:foregroundMark x1="68106" y1="53905" x2="67803" y2="52824"/>
                        <a14:foregroundMark x1="67803" y1="48047" x2="84394" y2="52615"/>
                        <a14:foregroundMark x1="84394" y1="52615" x2="90833" y2="45572"/>
                        <a14:foregroundMark x1="90833" y1="45572" x2="92930" y2="49250"/>
                        <a14:foregroundMark x1="69545" y1="55614" x2="83409" y2="58543"/>
                        <a14:foregroundMark x1="83409" y1="58543" x2="93258" y2="59031"/>
                        <a14:foregroundMark x1="72348" y1="61332" x2="87576" y2="59902"/>
                        <a14:foregroundMark x1="87576" y1="59902" x2="94227" y2="57946"/>
                        <a14:foregroundMark x1="16439" y1="41074" x2="16439" y2="41074"/>
                        <a14:foregroundMark x1="88712" y1="42678" x2="88712" y2="42678"/>
                        <a14:foregroundMark x1="92879" y1="48396" x2="94015" y2="55614"/>
                        <a14:foregroundMark x1="94015" y1="55614" x2="88106" y2="61715"/>
                        <a14:foregroundMark x1="82195" y1="62451" x2="92576" y2="58298"/>
                        <a14:foregroundMark x1="85909" y1="62238" x2="90606" y2="62099"/>
                        <a14:foregroundMark x1="90606" y1="62099" x2="90606" y2="62099"/>
                        <a14:foregroundMark x1="90606" y1="62099" x2="90606" y2="62099"/>
                        <a14:foregroundMark x1="91061" y1="62099" x2="91061" y2="62099"/>
                        <a14:foregroundMark x1="91061" y1="62099" x2="91061" y2="62099"/>
                        <a14:foregroundMark x1="91061" y1="62099" x2="91061" y2="62099"/>
                        <a14:foregroundMark x1="91061" y1="62099" x2="91061" y2="62099"/>
                        <a14:foregroundMark x1="93254" y1="62123" x2="91061" y2="61890"/>
                        <a14:foregroundMark x1="93333" y1="57497" x2="92045" y2="60007"/>
                        <a14:foregroundMark x1="93636" y1="55195" x2="92652" y2="61890"/>
                        <a14:foregroundMark x1="61667" y1="36681" x2="62045" y2="42678"/>
                        <a14:foregroundMark x1="62197" y1="41771" x2="62273" y2="43898"/>
                        <a14:backgroundMark x1="61634" y1="42683" x2="60909" y2="44944"/>
                        <a14:backgroundMark x1="61704" y1="57990" x2="61647" y2="57037"/>
                        <a14:backgroundMark x1="61609" y1="56411" x2="61694" y2="57826"/>
                        <a14:backgroundMark x1="60909" y1="44700" x2="61591" y2="56104"/>
                        <a14:backgroundMark x1="67859" y1="63059" x2="69357" y2="63006"/>
                        <a14:backgroundMark x1="67190" y1="63083" x2="67690" y2="63065"/>
                        <a14:backgroundMark x1="66439" y1="63110" x2="67190" y2="63083"/>
                        <a14:backgroundMark x1="94621" y1="58264" x2="95379" y2="56416"/>
                        <a14:backgroundMark x1="94216" y1="48351" x2="94297" y2="42280"/>
                        <a14:backgroundMark x1="67358" y1="35472" x2="60985" y2="35495"/>
                        <a14:backgroundMark x1="60985" y1="56137" x2="61721" y2="58584"/>
                        <a14:backgroundMark x1="61122" y1="60154" x2="61180" y2="60757"/>
                        <a14:backgroundMark x1="67753" y1="62932" x2="78953" y2="62907"/>
                        <a14:backgroundMark x1="67024" y1="62934" x2="67520" y2="62933"/>
                        <a14:backgroundMark x1="66061" y1="62936" x2="66691" y2="62935"/>
                        <a14:backgroundMark x1="94303" y1="59439" x2="94773" y2="59310"/>
                        <a14:backgroundMark x1="94773" y1="59310" x2="95530" y2="56869"/>
                        <a14:backgroundMark x1="97121" y1="50593" x2="98636" y2="58508"/>
                        <a14:backgroundMark x1="98636" y1="58508" x2="97576" y2="51499"/>
                        <a14:backgroundMark x1="96762" y1="54659" x2="95682" y2="58856"/>
                        <a14:backgroundMark x1="97576" y1="51499" x2="96944" y2="53954"/>
                        <a14:backgroundMark x1="95682" y1="58856" x2="99773" y2="50628"/>
                        <a14:backgroundMark x1="59773" y1="36262" x2="61591" y2="35983"/>
                        <a14:backgroundMark x1="61591" y1="36018" x2="61646" y2="36681"/>
                        <a14:backgroundMark x1="66894" y1="35216" x2="83106" y2="34728"/>
                        <a14:backgroundMark x1="83106" y1="34728" x2="91667" y2="34763"/>
                        <a14:backgroundMark x1="66818" y1="35425" x2="85758" y2="35321"/>
                        <a14:backgroundMark x1="85758" y1="35321" x2="93182" y2="35356"/>
                        <a14:backgroundMark x1="97879" y1="44491" x2="98030" y2="52162"/>
                        <a14:backgroundMark x1="98030" y1="52162" x2="96742" y2="44944"/>
                        <a14:backgroundMark x1="96742" y1="44944" x2="99773" y2="44247"/>
                        <a14:backgroundMark x1="94773" y1="45607" x2="95682" y2="55056"/>
                        <a14:backgroundMark x1="94470" y1="45607" x2="95530" y2="45711"/>
                        <a14:backgroundMark x1="94697" y1="47838" x2="94858" y2="52763"/>
                        <a14:backgroundMark x1="94969" y1="53465" x2="95227" y2="45851"/>
                        <a14:backgroundMark x1="95833" y1="48570" x2="95985" y2="49128"/>
                        <a14:backgroundMark x1="96439" y1="50384" x2="96364" y2="46199"/>
                        <a14:backgroundMark x1="96061" y1="47873" x2="94545" y2="46165"/>
                        <a14:backgroundMark x1="95985" y1="48187" x2="97197" y2="48989"/>
                        <a14:backgroundMark x1="97197" y1="49965" x2="94773" y2="50872"/>
                        <a14:backgroundMark x1="95985" y1="53940" x2="94773" y2="50523"/>
                        <a14:backgroundMark x1="94730" y1="51949" x2="96136" y2="55056"/>
                        <a14:backgroundMark x1="94411" y1="58711" x2="95227" y2="61262"/>
                        <a14:backgroundMark x1="61061" y1="58891" x2="61061" y2="59344"/>
                        <a14:backgroundMark x1="61288" y1="61053" x2="61288" y2="58054"/>
                        <a14:backgroundMark x1="78864" y1="62971" x2="93939" y2="62866"/>
                        <a14:backgroundMark x1="93939" y1="62866" x2="93333" y2="62587"/>
                      </a14:backgroundRemoval>
                    </a14:imgEffect>
                  </a14:imgLayer>
                </a14:imgProps>
              </a:ext>
            </a:extLst>
          </a:blip>
          <a:srcRect l="59169" t="34398" r="5238" b="34694"/>
          <a:stretch/>
        </p:blipFill>
        <p:spPr>
          <a:xfrm rot="5400000">
            <a:off x="5201508" y="1720489"/>
            <a:ext cx="1915229" cy="6921484"/>
          </a:xfrm>
          <a:prstGeom prst="rect">
            <a:avLst/>
          </a:prstGeom>
        </p:spPr>
      </p:pic>
      <p:sp>
        <p:nvSpPr>
          <p:cNvPr id="14" name="TextBox 13">
            <a:extLst>
              <a:ext uri="{FF2B5EF4-FFF2-40B4-BE49-F238E27FC236}">
                <a16:creationId xmlns:a16="http://schemas.microsoft.com/office/drawing/2014/main" id="{AEC563F3-0D6E-1840-CE6E-F13D9BA75BA1}"/>
              </a:ext>
            </a:extLst>
          </p:cNvPr>
          <p:cNvSpPr txBox="1"/>
          <p:nvPr/>
        </p:nvSpPr>
        <p:spPr>
          <a:xfrm>
            <a:off x="9090211" y="6129091"/>
            <a:ext cx="3259015" cy="369332"/>
          </a:xfrm>
          <a:prstGeom prst="rect">
            <a:avLst/>
          </a:prstGeom>
          <a:noFill/>
        </p:spPr>
        <p:txBody>
          <a:bodyPr wrap="square" rtlCol="0">
            <a:spAutoFit/>
          </a:bodyPr>
          <a:lstStyle/>
          <a:p>
            <a:r>
              <a:rPr lang="en-GB" dirty="0"/>
              <a:t>Open  a nursery (No date)</a:t>
            </a:r>
          </a:p>
        </p:txBody>
      </p:sp>
      <p:sp>
        <p:nvSpPr>
          <p:cNvPr id="4" name="TextBox 3">
            <a:extLst>
              <a:ext uri="{FF2B5EF4-FFF2-40B4-BE49-F238E27FC236}">
                <a16:creationId xmlns:a16="http://schemas.microsoft.com/office/drawing/2014/main" id="{2511A2DF-F8CE-D1EC-FF7B-6D6B958B36CD}"/>
              </a:ext>
            </a:extLst>
          </p:cNvPr>
          <p:cNvSpPr txBox="1"/>
          <p:nvPr/>
        </p:nvSpPr>
        <p:spPr>
          <a:xfrm>
            <a:off x="5258697" y="538749"/>
            <a:ext cx="6099586" cy="830997"/>
          </a:xfrm>
          <a:prstGeom prst="rect">
            <a:avLst/>
          </a:prstGeom>
          <a:noFill/>
        </p:spPr>
        <p:txBody>
          <a:bodyPr wrap="square">
            <a:spAutoFit/>
          </a:bodyPr>
          <a:lstStyle/>
          <a:p>
            <a:r>
              <a:rPr lang="en-GB" sz="1200" dirty="0"/>
              <a:t>Effective practice in early years education and childcare is very important for giving children a great start in life. The first 1,000 days, from when a baby is conceived to their second birthday, are crucial for their growth and development. Practitioners need to understand the Early Years Foundation Stage (EYFS) principles to support children well.</a:t>
            </a:r>
          </a:p>
        </p:txBody>
      </p:sp>
      <p:sp>
        <p:nvSpPr>
          <p:cNvPr id="8" name="TextBox 7">
            <a:extLst>
              <a:ext uri="{FF2B5EF4-FFF2-40B4-BE49-F238E27FC236}">
                <a16:creationId xmlns:a16="http://schemas.microsoft.com/office/drawing/2014/main" id="{9F2BBF99-9165-4E9E-F0BB-867B1690253D}"/>
              </a:ext>
            </a:extLst>
          </p:cNvPr>
          <p:cNvSpPr txBox="1"/>
          <p:nvPr/>
        </p:nvSpPr>
        <p:spPr>
          <a:xfrm>
            <a:off x="3367140" y="4862255"/>
            <a:ext cx="5981812" cy="1015663"/>
          </a:xfrm>
          <a:prstGeom prst="rect">
            <a:avLst/>
          </a:prstGeom>
          <a:noFill/>
        </p:spPr>
        <p:txBody>
          <a:bodyPr wrap="square">
            <a:spAutoFit/>
          </a:bodyPr>
          <a:lstStyle/>
          <a:p>
            <a:r>
              <a:rPr lang="en-GB" sz="1200" dirty="0"/>
              <a:t>It's also important to provide healthy food, plenty of play opportunities, and a safe space for children. By including these elements in their practice, practitioners can greatly influence children's health and well-being. They should always assess and reflect on their methods to meet the different needs of all children. Overall, effective practice helps lay the foundation for lifelong learning and success.</a:t>
            </a:r>
          </a:p>
        </p:txBody>
      </p:sp>
      <p:pic>
        <p:nvPicPr>
          <p:cNvPr id="13" name="Picture 12" descr="A white paper with a gold star and tape&#10;&#10;Description automatically generated">
            <a:extLst>
              <a:ext uri="{FF2B5EF4-FFF2-40B4-BE49-F238E27FC236}">
                <a16:creationId xmlns:a16="http://schemas.microsoft.com/office/drawing/2014/main" id="{C8AB53F6-B33D-B8AE-1C77-E1E0BAF00832}"/>
              </a:ext>
            </a:extLst>
          </p:cNvPr>
          <p:cNvPicPr>
            <a:picLocks noChangeAspect="1"/>
          </p:cNvPicPr>
          <p:nvPr/>
        </p:nvPicPr>
        <p:blipFill>
          <a:blip r:embed="rId5">
            <a:extLst>
              <a:ext uri="{BEBA8EAE-BF5A-486C-A8C5-ECC9F3942E4B}">
                <a14:imgProps xmlns:a14="http://schemas.microsoft.com/office/drawing/2010/main">
                  <a14:imgLayer r:embed="rId6">
                    <a14:imgEffect>
                      <a14:backgroundRemoval t="978" b="96676" l="3851" r="97143">
                        <a14:foregroundMark x1="37888" y1="11046" x2="37888" y2="11046"/>
                        <a14:foregroundMark x1="37888" y1="11046" x2="16522" y2="13099"/>
                        <a14:foregroundMark x1="16522" y1="13099" x2="4099" y2="18280"/>
                        <a14:foregroundMark x1="923" y1="6718" x2="906" y2="6658"/>
                        <a14:foregroundMark x1="1545" y1="8983" x2="1101" y2="7367"/>
                        <a14:foregroundMark x1="4099" y1="18280" x2="3080" y2="14571"/>
                        <a14:foregroundMark x1="1208" y1="7414" x2="12282" y2="5557"/>
                        <a14:foregroundMark x1="59662" y1="2967" x2="65963" y2="10850"/>
                        <a14:foregroundMark x1="65963" y1="10850" x2="39503" y2="18084"/>
                        <a14:foregroundMark x1="39503" y1="18084" x2="9689" y2="19257"/>
                        <a14:foregroundMark x1="9689" y1="19257" x2="4099" y2="18280"/>
                        <a14:foregroundMark x1="14286" y1="10068" x2="28820" y2="10362"/>
                        <a14:foregroundMark x1="28820" y1="10362" x2="7329" y2="15054"/>
                        <a14:foregroundMark x1="7329" y1="15054" x2="22484" y2="8993"/>
                        <a14:foregroundMark x1="22484" y1="8993" x2="40745" y2="6256"/>
                        <a14:foregroundMark x1="40745" y1="6256" x2="25714" y2="8700"/>
                        <a14:foregroundMark x1="25714" y1="8700" x2="23106" y2="9775"/>
                        <a14:foregroundMark x1="15401" y1="6900" x2="24845" y2="6452"/>
                        <a14:foregroundMark x1="10435" y1="7136" x2="11115" y2="7104"/>
                        <a14:foregroundMark x1="11335" y1="6812" x2="10186" y2="6843"/>
                        <a14:foregroundMark x1="24845" y1="6452" x2="18559" y2="6620"/>
                        <a14:foregroundMark x1="10186" y1="6843" x2="11430" y2="6686"/>
                        <a14:foregroundMark x1="57391" y1="3169" x2="63478" y2="8602"/>
                        <a14:foregroundMark x1="78385" y1="86119" x2="88075" y2="94721"/>
                        <a14:foregroundMark x1="88075" y1="94721" x2="89193" y2="83480"/>
                        <a14:foregroundMark x1="89193" y1="83480" x2="80000" y2="85630"/>
                        <a14:foregroundMark x1="88199" y1="84555" x2="97391" y2="89345"/>
                        <a14:foregroundMark x1="83106" y1="89834" x2="87205" y2="93255"/>
                        <a14:foregroundMark x1="84720" y1="92278" x2="81492" y2="94137"/>
                        <a14:foregroundMark x1="84969" y1="93060" x2="81492" y2="93401"/>
                        <a14:foregroundMark x1="81491" y1="90518" x2="80574" y2="90907"/>
                        <a14:foregroundMark x1="81518" y1="91184" x2="81988" y2="91007"/>
                        <a14:foregroundMark x1="81988" y1="91007" x2="81328" y2="91128"/>
                        <a14:foregroundMark x1="10435" y1="6549" x2="52919" y2="2835"/>
                        <a14:foregroundMark x1="52919" y1="2835" x2="54037" y2="2835"/>
                        <a14:foregroundMark x1="81242" y1="90323" x2="83478" y2="93060"/>
                        <a14:foregroundMark x1="81491" y1="93548" x2="80248" y2="93548"/>
                        <a14:foregroundMark x1="80248" y1="93548" x2="80248" y2="92766"/>
                        <a14:foregroundMark x1="80248" y1="92571" x2="86335" y2="92571"/>
                        <a14:foregroundMark x1="84099" y1="93548" x2="80870" y2="90323"/>
                        <a14:foregroundMark x1="80870" y1="90029" x2="80621" y2="89541"/>
                        <a14:backgroundMark x1="54648" y1="2080" x2="64845" y2="1173"/>
                        <a14:backgroundMark x1="25342" y1="880" x2="45714" y2="1173"/>
                        <a14:backgroundMark x1="45714" y1="1173" x2="23851" y2="1466"/>
                        <a14:backgroundMark x1="23851" y1="1466" x2="48447" y2="782"/>
                        <a14:backgroundMark x1="48447" y1="782" x2="41276" y2="2518"/>
                        <a14:backgroundMark x1="37334" y1="2863" x2="38882" y2="2346"/>
                        <a14:backgroundMark x1="26211" y1="4106" x2="26211" y2="4106"/>
                        <a14:backgroundMark x1="26211" y1="4106" x2="26211" y2="4106"/>
                        <a14:backgroundMark x1="25963" y1="3812" x2="25963" y2="3812"/>
                        <a14:backgroundMark x1="27826" y1="3128" x2="27826" y2="3128"/>
                        <a14:backgroundMark x1="27826" y1="3128" x2="30311" y2="2835"/>
                        <a14:backgroundMark x1="27826" y1="2835" x2="30683" y2="2151"/>
                        <a14:backgroundMark x1="27205" y1="3128" x2="32919" y2="2346"/>
                        <a14:backgroundMark x1="32919" y1="2151" x2="21242" y2="3812"/>
                        <a14:backgroundMark x1="0" y1="8309" x2="994" y2="7331"/>
                        <a14:backgroundMark x1="1863" y1="15249" x2="1242" y2="8798"/>
                        <a14:backgroundMark x1="1863" y1="14272" x2="2484" y2="13587"/>
                        <a14:backgroundMark x1="2236" y1="14076" x2="1615" y2="8602"/>
                        <a14:backgroundMark x1="1615" y1="11046" x2="3106" y2="14565"/>
                        <a14:backgroundMark x1="373" y1="9286" x2="1615" y2="6354"/>
                        <a14:backgroundMark x1="2857" y1="9580" x2="994" y2="11828"/>
                        <a14:backgroundMark x1="78758" y1="91300" x2="66460" y2="96774"/>
                        <a14:backgroundMark x1="66460" y1="96774" x2="77143" y2="91300"/>
                        <a14:backgroundMark x1="79379" y1="93973" x2="79379" y2="95992"/>
                        <a14:backgroundMark x1="79379" y1="91593" x2="79379" y2="93645"/>
                        <a14:backgroundMark x1="79826" y1="91658" x2="77764" y2="95797"/>
                        <a14:backgroundMark x1="73665" y1="95308" x2="76149" y2="98729"/>
                        <a14:backgroundMark x1="74907" y1="93548" x2="77391" y2="96774"/>
                      </a14:backgroundRemoval>
                    </a14:imgEffect>
                  </a14:imgLayer>
                </a14:imgProps>
              </a:ext>
            </a:extLst>
          </a:blip>
          <a:stretch>
            <a:fillRect/>
          </a:stretch>
        </p:blipFill>
        <p:spPr>
          <a:xfrm>
            <a:off x="0" y="3504463"/>
            <a:ext cx="2635624" cy="3353537"/>
          </a:xfrm>
          <a:prstGeom prst="rect">
            <a:avLst/>
          </a:prstGeom>
        </p:spPr>
      </p:pic>
      <p:pic>
        <p:nvPicPr>
          <p:cNvPr id="15" name="Picture 14" descr="A white paper with a gold star and tape&#10;&#10;Description automatically generated">
            <a:extLst>
              <a:ext uri="{FF2B5EF4-FFF2-40B4-BE49-F238E27FC236}">
                <a16:creationId xmlns:a16="http://schemas.microsoft.com/office/drawing/2014/main" id="{762849C6-27EF-4A53-62AE-4EA14E89EDA2}"/>
              </a:ext>
            </a:extLst>
          </p:cNvPr>
          <p:cNvPicPr>
            <a:picLocks noChangeAspect="1"/>
          </p:cNvPicPr>
          <p:nvPr/>
        </p:nvPicPr>
        <p:blipFill>
          <a:blip r:embed="rId5">
            <a:extLst>
              <a:ext uri="{BEBA8EAE-BF5A-486C-A8C5-ECC9F3942E4B}">
                <a14:imgProps xmlns:a14="http://schemas.microsoft.com/office/drawing/2010/main">
                  <a14:imgLayer r:embed="rId7">
                    <a14:imgEffect>
                      <a14:backgroundRemoval t="978" b="96676" l="3851" r="97143">
                        <a14:foregroundMark x1="37888" y1="11046" x2="37888" y2="11046"/>
                        <a14:foregroundMark x1="37888" y1="11046" x2="16522" y2="13099"/>
                        <a14:foregroundMark x1="16522" y1="13099" x2="4099" y2="18280"/>
                        <a14:foregroundMark x1="923" y1="6718" x2="906" y2="6658"/>
                        <a14:foregroundMark x1="1545" y1="8983" x2="1101" y2="7367"/>
                        <a14:foregroundMark x1="4099" y1="18280" x2="3080" y2="14571"/>
                        <a14:foregroundMark x1="1208" y1="7414" x2="12282" y2="5557"/>
                        <a14:foregroundMark x1="59662" y1="2967" x2="65963" y2="10850"/>
                        <a14:foregroundMark x1="65963" y1="10850" x2="39503" y2="18084"/>
                        <a14:foregroundMark x1="39503" y1="18084" x2="9689" y2="19257"/>
                        <a14:foregroundMark x1="9689" y1="19257" x2="4099" y2="18280"/>
                        <a14:foregroundMark x1="14286" y1="10068" x2="28820" y2="10362"/>
                        <a14:foregroundMark x1="28820" y1="10362" x2="7329" y2="15054"/>
                        <a14:foregroundMark x1="7329" y1="15054" x2="22484" y2="8993"/>
                        <a14:foregroundMark x1="22484" y1="8993" x2="40745" y2="6256"/>
                        <a14:foregroundMark x1="40745" y1="6256" x2="25714" y2="8700"/>
                        <a14:foregroundMark x1="25714" y1="8700" x2="23106" y2="9775"/>
                        <a14:foregroundMark x1="15401" y1="6900" x2="24845" y2="6452"/>
                        <a14:foregroundMark x1="10435" y1="7136" x2="11115" y2="7104"/>
                        <a14:foregroundMark x1="11335" y1="6812" x2="10186" y2="6843"/>
                        <a14:foregroundMark x1="24845" y1="6452" x2="18559" y2="6620"/>
                        <a14:foregroundMark x1="10186" y1="6843" x2="11430" y2="6686"/>
                        <a14:foregroundMark x1="57391" y1="3169" x2="63478" y2="8602"/>
                        <a14:foregroundMark x1="78385" y1="86119" x2="88075" y2="94721"/>
                        <a14:foregroundMark x1="88075" y1="94721" x2="89193" y2="83480"/>
                        <a14:foregroundMark x1="89193" y1="83480" x2="80000" y2="85630"/>
                        <a14:foregroundMark x1="88199" y1="84555" x2="97391" y2="89345"/>
                        <a14:foregroundMark x1="83106" y1="89834" x2="87205" y2="93255"/>
                        <a14:foregroundMark x1="84720" y1="92278" x2="81492" y2="94137"/>
                        <a14:foregroundMark x1="84969" y1="93060" x2="81492" y2="93401"/>
                        <a14:foregroundMark x1="81491" y1="90518" x2="80574" y2="90907"/>
                        <a14:foregroundMark x1="81518" y1="91184" x2="81988" y2="91007"/>
                        <a14:foregroundMark x1="81988" y1="91007" x2="81328" y2="91128"/>
                        <a14:foregroundMark x1="10435" y1="6549" x2="52919" y2="2835"/>
                        <a14:foregroundMark x1="52919" y1="2835" x2="54037" y2="2835"/>
                        <a14:foregroundMark x1="81242" y1="90323" x2="83478" y2="93060"/>
                        <a14:foregroundMark x1="81491" y1="93548" x2="80248" y2="93548"/>
                        <a14:foregroundMark x1="80248" y1="93548" x2="80248" y2="92766"/>
                        <a14:foregroundMark x1="80248" y1="92571" x2="86335" y2="92571"/>
                        <a14:foregroundMark x1="84099" y1="93548" x2="80870" y2="90323"/>
                        <a14:foregroundMark x1="80870" y1="90029" x2="80621" y2="89541"/>
                        <a14:backgroundMark x1="54648" y1="2080" x2="64845" y2="1173"/>
                        <a14:backgroundMark x1="25342" y1="880" x2="45714" y2="1173"/>
                        <a14:backgroundMark x1="45714" y1="1173" x2="23851" y2="1466"/>
                        <a14:backgroundMark x1="23851" y1="1466" x2="48447" y2="782"/>
                        <a14:backgroundMark x1="48447" y1="782" x2="41276" y2="2518"/>
                        <a14:backgroundMark x1="37334" y1="2863" x2="38882" y2="2346"/>
                        <a14:backgroundMark x1="26211" y1="4106" x2="26211" y2="4106"/>
                        <a14:backgroundMark x1="26211" y1="4106" x2="26211" y2="4106"/>
                        <a14:backgroundMark x1="25963" y1="3812" x2="25963" y2="3812"/>
                        <a14:backgroundMark x1="27826" y1="3128" x2="27826" y2="3128"/>
                        <a14:backgroundMark x1="27826" y1="3128" x2="30311" y2="2835"/>
                        <a14:backgroundMark x1="27826" y1="2835" x2="30683" y2="2151"/>
                        <a14:backgroundMark x1="27205" y1="3128" x2="32919" y2="2346"/>
                        <a14:backgroundMark x1="32919" y1="2151" x2="21242" y2="3812"/>
                        <a14:backgroundMark x1="0" y1="8309" x2="994" y2="7331"/>
                        <a14:backgroundMark x1="1863" y1="15249" x2="1242" y2="8798"/>
                        <a14:backgroundMark x1="1863" y1="14272" x2="2484" y2="13587"/>
                        <a14:backgroundMark x1="2236" y1="14076" x2="1615" y2="8602"/>
                        <a14:backgroundMark x1="1615" y1="11046" x2="3106" y2="14565"/>
                        <a14:backgroundMark x1="373" y1="9286" x2="1615" y2="6354"/>
                        <a14:backgroundMark x1="2857" y1="9580" x2="994" y2="11828"/>
                        <a14:backgroundMark x1="78758" y1="91300" x2="66460" y2="96774"/>
                        <a14:backgroundMark x1="66460" y1="96774" x2="77143" y2="91300"/>
                        <a14:backgroundMark x1="79379" y1="93973" x2="79379" y2="95992"/>
                        <a14:backgroundMark x1="79379" y1="91593" x2="79379" y2="93645"/>
                        <a14:backgroundMark x1="79826" y1="91658" x2="77764" y2="95797"/>
                        <a14:backgroundMark x1="73665" y1="95308" x2="76149" y2="98729"/>
                        <a14:backgroundMark x1="74907" y1="93548" x2="77391" y2="96774"/>
                      </a14:backgroundRemoval>
                    </a14:imgEffect>
                  </a14:imgLayer>
                </a14:imgProps>
              </a:ext>
            </a:extLst>
          </a:blip>
          <a:stretch>
            <a:fillRect/>
          </a:stretch>
        </p:blipFill>
        <p:spPr>
          <a:xfrm>
            <a:off x="9556376" y="1508718"/>
            <a:ext cx="2635624" cy="3353537"/>
          </a:xfrm>
          <a:prstGeom prst="rect">
            <a:avLst/>
          </a:prstGeom>
        </p:spPr>
      </p:pic>
      <p:pic>
        <p:nvPicPr>
          <p:cNvPr id="21" name="Picture 20" descr="A screenshot of a phone&#10;&#10;Description automatically generated">
            <a:extLst>
              <a:ext uri="{FF2B5EF4-FFF2-40B4-BE49-F238E27FC236}">
                <a16:creationId xmlns:a16="http://schemas.microsoft.com/office/drawing/2014/main" id="{DE01D8A1-9337-413B-432B-54FC6CA9BD6D}"/>
              </a:ext>
            </a:extLst>
          </p:cNvPr>
          <p:cNvPicPr>
            <a:picLocks noChangeAspect="1"/>
          </p:cNvPicPr>
          <p:nvPr/>
        </p:nvPicPr>
        <p:blipFill>
          <a:blip r:embed="rId8">
            <a:extLst>
              <a:ext uri="{BEBA8EAE-BF5A-486C-A8C5-ECC9F3942E4B}">
                <a14:imgProps xmlns:a14="http://schemas.microsoft.com/office/drawing/2010/main">
                  <a14:imgLayer r:embed="rId9">
                    <a14:imgEffect>
                      <a14:backgroundRemoval t="9937" b="89958" l="303" r="90000">
                        <a14:foregroundMark x1="35758" y1="29010" x2="35758" y2="29010"/>
                        <a14:foregroundMark x1="35758" y1="29010" x2="4091" y2="29812"/>
                        <a14:foregroundMark x1="4091" y1="29812" x2="16439" y2="31311"/>
                        <a14:foregroundMark x1="8939" y1="32810" x2="9242" y2="33403"/>
                        <a14:foregroundMark x1="303" y1="32183" x2="3485" y2="31450"/>
                        <a14:foregroundMark x1="10833" y1="27964" x2="21772" y2="23226"/>
                        <a14:foregroundMark x1="64028" y1="23420" x2="80758" y2="23989"/>
                        <a14:foregroundMark x1="13864" y1="31799" x2="27299" y2="33159"/>
                        <a14:foregroundMark x1="32641" y1="33241" x2="60758" y2="32531"/>
                        <a14:foregroundMark x1="60758" y1="32531" x2="68182" y2="32915"/>
                        <a14:foregroundMark x1="66591" y1="33543" x2="81894" y2="32671"/>
                        <a14:foregroundMark x1="81894" y1="32671" x2="88939" y2="26185"/>
                        <a14:foregroundMark x1="88939" y1="26185" x2="88485" y2="25732"/>
                        <a14:foregroundMark x1="87348" y1="25872" x2="88939" y2="27022"/>
                        <a14:foregroundMark x1="88939" y1="26081" x2="89394" y2="27406"/>
                        <a14:foregroundMark x1="8788" y1="26534" x2="10379" y2="27232"/>
                        <a14:foregroundMark x1="9470" y1="26534" x2="10833" y2="26813"/>
                        <a14:foregroundMark x1="9242" y1="26813" x2="11288" y2="27022"/>
                        <a14:foregroundMark x1="9773" y1="27092" x2="22652" y2="23257"/>
                        <a14:foregroundMark x1="22652" y1="23257" x2="23636" y2="23257"/>
                        <a14:foregroundMark x1="9470" y1="27545" x2="21970" y2="23466"/>
                        <a14:foregroundMark x1="21970" y1="23466" x2="22045" y2="23466"/>
                        <a14:foregroundMark x1="19318" y1="23640" x2="15227" y2="24651"/>
                        <a14:foregroundMark x1="13712" y1="25593" x2="15909" y2="24198"/>
                        <a14:foregroundMark x1="21364" y1="23780" x2="22197" y2="23466"/>
                        <a14:foregroundMark x1="20909" y1="23187" x2="18712" y2="23536"/>
                        <a14:foregroundMark x1="22955" y1="23466" x2="22197" y2="23466"/>
                        <a14:backgroundMark x1="22576" y1="22594" x2="39848" y2="22036"/>
                        <a14:backgroundMark x1="39848" y1="22036" x2="63106" y2="22524"/>
                        <a14:backgroundMark x1="36818" y1="22978" x2="64545" y2="23047"/>
                        <a14:backgroundMark x1="19167" y1="33543" x2="53182" y2="34066"/>
                        <a14:backgroundMark x1="53182" y1="34066" x2="20076" y2="33856"/>
                        <a14:backgroundMark x1="20076" y1="33856" x2="16212" y2="41876"/>
                        <a14:backgroundMark x1="16212" y1="41876" x2="38409" y2="42782"/>
                        <a14:backgroundMark x1="38409" y1="42782" x2="55909" y2="41597"/>
                        <a14:backgroundMark x1="55909" y1="41597" x2="64848" y2="35844"/>
                        <a14:backgroundMark x1="64848" y1="35844" x2="62803" y2="34205"/>
                        <a14:backgroundMark x1="4091" y1="28417" x2="2803" y2="28487"/>
                        <a14:backgroundMark x1="0" y1="31799" x2="0" y2="32322"/>
                      </a14:backgroundRemoval>
                    </a14:imgEffect>
                  </a14:imgLayer>
                </a14:imgProps>
              </a:ext>
            </a:extLst>
          </a:blip>
          <a:srcRect t="20183" b="63548"/>
          <a:stretch/>
        </p:blipFill>
        <p:spPr>
          <a:xfrm>
            <a:off x="0" y="140846"/>
            <a:ext cx="4102016" cy="1449995"/>
          </a:xfrm>
          <a:prstGeom prst="rect">
            <a:avLst/>
          </a:prstGeom>
        </p:spPr>
      </p:pic>
      <p:pic>
        <p:nvPicPr>
          <p:cNvPr id="23" name="Picture 22" descr="A screenshot of a phone&#10;&#10;Description automatically generated">
            <a:extLst>
              <a:ext uri="{FF2B5EF4-FFF2-40B4-BE49-F238E27FC236}">
                <a16:creationId xmlns:a16="http://schemas.microsoft.com/office/drawing/2014/main" id="{4F6945A1-2323-FD3C-BB52-3DF6C54E2A32}"/>
              </a:ext>
            </a:extLst>
          </p:cNvPr>
          <p:cNvPicPr>
            <a:picLocks noChangeAspect="1"/>
          </p:cNvPicPr>
          <p:nvPr/>
        </p:nvPicPr>
        <p:blipFill>
          <a:blip r:embed="rId2">
            <a:extLst>
              <a:ext uri="{BEBA8EAE-BF5A-486C-A8C5-ECC9F3942E4B}">
                <a14:imgProps xmlns:a14="http://schemas.microsoft.com/office/drawing/2010/main">
                  <a14:imgLayer r:embed="rId4">
                    <a14:imgEffect>
                      <a14:backgroundRemoval t="9972" b="89993" l="10000" r="96439">
                        <a14:foregroundMark x1="64253" y1="38578" x2="71083" y2="35962"/>
                        <a14:foregroundMark x1="91495" y1="39444" x2="93885" y2="44335"/>
                        <a14:foregroundMark x1="89735" y1="35842" x2="91075" y2="38585"/>
                        <a14:foregroundMark x1="93266" y1="59206" x2="92031" y2="59681"/>
                        <a14:foregroundMark x1="96439" y1="57985" x2="95586" y2="58313"/>
                        <a14:foregroundMark x1="67376" y1="62434" x2="62703" y2="53145"/>
                        <a14:foregroundMark x1="63028" y1="58561" x2="75000" y2="61088"/>
                        <a14:foregroundMark x1="75000" y1="61088" x2="75606" y2="60914"/>
                        <a14:foregroundMark x1="92803" y1="36611" x2="81734" y2="35840"/>
                        <a14:foregroundMark x1="74001" y1="35883" x2="62968" y2="37075"/>
                        <a14:foregroundMark x1="62836" y1="41479" x2="63712" y2="50732"/>
                        <a14:foregroundMark x1="65530" y1="35983" x2="62975" y2="37159"/>
                        <a14:foregroundMark x1="63018" y1="37677" x2="67069" y2="35922"/>
                        <a14:foregroundMark x1="63024" y1="37755" x2="67969" y2="35917"/>
                        <a14:foregroundMark x1="63712" y1="37727" x2="72716" y2="35890"/>
                        <a14:foregroundMark x1="73344" y1="35887" x2="62989" y2="37334"/>
                        <a14:foregroundMark x1="62967" y1="37069" x2="67578" y2="35919"/>
                        <a14:foregroundMark x1="62933" y1="36657" x2="68194" y2="35916"/>
                        <a14:foregroundMark x1="63016" y1="37656" x2="75952" y2="35873"/>
                        <a14:foregroundMark x1="69955" y1="35610" x2="63485" y2="36053"/>
                        <a14:foregroundMark x1="83864" y1="36750" x2="86970" y2="36890"/>
                        <a14:foregroundMark x1="87727" y1="37762" x2="86591" y2="37378"/>
                        <a14:foregroundMark x1="87197" y1="37727" x2="93106" y2="39400"/>
                        <a14:foregroundMark x1="91288" y1="36088" x2="93409" y2="41736"/>
                        <a14:foregroundMark x1="90076" y1="35914" x2="93712" y2="42015"/>
                        <a14:foregroundMark x1="93485" y1="38877" x2="93485" y2="40516"/>
                        <a14:foregroundMark x1="93409" y1="41492" x2="93864" y2="42329"/>
                        <a14:foregroundMark x1="62786" y1="57799" x2="70946" y2="62426"/>
                        <a14:foregroundMark x1="68879" y1="62430" x2="62273" y2="56590"/>
                        <a14:foregroundMark x1="63000" y1="58511" x2="63485" y2="58368"/>
                        <a14:foregroundMark x1="63409" y1="59170" x2="65227" y2="59658"/>
                        <a14:foregroundMark x1="66579" y1="62559" x2="63215" y2="59224"/>
                        <a14:foregroundMark x1="66667" y1="62657" x2="62685" y2="57465"/>
                        <a14:foregroundMark x1="61661" y1="56094" x2="61667" y2="55614"/>
                        <a14:foregroundMark x1="61847" y1="59503" x2="62576" y2="55056"/>
                        <a14:foregroundMark x1="62953" y1="58355" x2="63788" y2="55649"/>
                        <a14:foregroundMark x1="61886" y1="56080" x2="61894" y2="55614"/>
                        <a14:foregroundMark x1="81426" y1="62456" x2="88030" y2="62238"/>
                        <a14:foregroundMark x1="83182" y1="62204" x2="92955" y2="57671"/>
                        <a14:foregroundMark x1="93561" y1="57427" x2="93561" y2="57991"/>
                        <a14:foregroundMark x1="93215" y1="58014" x2="93864" y2="57566"/>
                        <a14:foregroundMark x1="92652" y1="58403" x2="92945" y2="58201"/>
                        <a14:foregroundMark x1="88597" y1="60628" x2="93106" y2="59170"/>
                        <a14:foregroundMark x1="61742" y1="58577" x2="67500" y2="62064"/>
                        <a14:foregroundMark x1="67727" y1="62901" x2="62197" y2="58577"/>
                        <a14:foregroundMark x1="66742" y1="62831" x2="62349" y2="58892"/>
                        <a14:foregroundMark x1="61970" y1="59658" x2="65530" y2="62308"/>
                        <a14:foregroundMark x1="61970" y1="60704" x2="62348" y2="61890"/>
                        <a14:foregroundMark x1="82458" y1="62449" x2="92500" y2="58333"/>
                        <a14:foregroundMark x1="84406" y1="62089" x2="93485" y2="58054"/>
                        <a14:foregroundMark x1="90909" y1="61018" x2="90909" y2="61018"/>
                        <a14:foregroundMark x1="90909" y1="61018" x2="90909" y2="61018"/>
                        <a14:foregroundMark x1="90909" y1="61018" x2="90909" y2="61018"/>
                        <a14:foregroundMark x1="91288" y1="60007" x2="91288" y2="60007"/>
                        <a14:foregroundMark x1="91288" y1="60007" x2="91288" y2="60007"/>
                        <a14:foregroundMark x1="91288" y1="60007" x2="91288" y2="60007"/>
                        <a14:foregroundMark x1="91818" y1="61053" x2="91818" y2="61053"/>
                        <a14:foregroundMark x1="91818" y1="61053" x2="91818" y2="61053"/>
                        <a14:foregroundMark x1="91818" y1="61053" x2="91970" y2="60774"/>
                        <a14:foregroundMark x1="91970" y1="60704" x2="91970" y2="60704"/>
                        <a14:foregroundMark x1="91970" y1="60704" x2="91970" y2="60704"/>
                        <a14:foregroundMark x1="91970" y1="60704" x2="91970" y2="60704"/>
                        <a14:foregroundMark x1="92121" y1="60042" x2="92121" y2="60042"/>
                        <a14:foregroundMark x1="92121" y1="60042" x2="92121" y2="60042"/>
                        <a14:foregroundMark x1="92121" y1="60042" x2="92121" y2="60042"/>
                        <a14:foregroundMark x1="92121" y1="60042" x2="92121" y2="60042"/>
                        <a14:foregroundMark x1="92121" y1="60042" x2="92121" y2="60042"/>
                        <a14:foregroundMark x1="92121" y1="60042" x2="84015" y2="62134"/>
                        <a14:foregroundMark x1="91439" y1="59414" x2="93081" y2="61209"/>
                        <a14:foregroundMark x1="93612" y1="57987" x2="93788" y2="57183"/>
                        <a14:foregroundMark x1="92904" y1="61227" x2="93314" y2="59353"/>
                        <a14:foregroundMark x1="92121" y1="59484" x2="93485" y2="59344"/>
                        <a14:foregroundMark x1="74621" y1="59484" x2="76439" y2="60007"/>
                        <a14:foregroundMark x1="76591" y1="59310" x2="73333" y2="60007"/>
                        <a14:foregroundMark x1="67197" y1="57218" x2="69924" y2="55265"/>
                        <a14:foregroundMark x1="68106" y1="53905" x2="67803" y2="52824"/>
                        <a14:foregroundMark x1="67803" y1="48047" x2="84394" y2="52615"/>
                        <a14:foregroundMark x1="84394" y1="52615" x2="90833" y2="45572"/>
                        <a14:foregroundMark x1="90833" y1="45572" x2="92930" y2="49250"/>
                        <a14:foregroundMark x1="69545" y1="55614" x2="83409" y2="58543"/>
                        <a14:foregroundMark x1="83409" y1="58543" x2="93258" y2="59031"/>
                        <a14:foregroundMark x1="72348" y1="61332" x2="87576" y2="59902"/>
                        <a14:foregroundMark x1="87576" y1="59902" x2="94227" y2="57946"/>
                        <a14:foregroundMark x1="16439" y1="41074" x2="16439" y2="41074"/>
                        <a14:foregroundMark x1="88712" y1="42678" x2="88712" y2="42678"/>
                        <a14:foregroundMark x1="92879" y1="48396" x2="94015" y2="55614"/>
                        <a14:foregroundMark x1="94015" y1="55614" x2="88106" y2="61715"/>
                        <a14:foregroundMark x1="82195" y1="62451" x2="92576" y2="58298"/>
                        <a14:foregroundMark x1="85909" y1="62238" x2="90606" y2="62099"/>
                        <a14:foregroundMark x1="90606" y1="62099" x2="90606" y2="62099"/>
                        <a14:foregroundMark x1="90606" y1="62099" x2="90606" y2="62099"/>
                        <a14:foregroundMark x1="91061" y1="62099" x2="91061" y2="62099"/>
                        <a14:foregroundMark x1="91061" y1="62099" x2="91061" y2="62099"/>
                        <a14:foregroundMark x1="91061" y1="62099" x2="91061" y2="62099"/>
                        <a14:foregroundMark x1="91061" y1="62099" x2="91061" y2="62099"/>
                        <a14:foregroundMark x1="93254" y1="62123" x2="91061" y2="61890"/>
                        <a14:foregroundMark x1="93333" y1="57497" x2="92045" y2="60007"/>
                        <a14:foregroundMark x1="93636" y1="55195" x2="92652" y2="61890"/>
                        <a14:foregroundMark x1="61667" y1="36681" x2="62045" y2="42678"/>
                        <a14:foregroundMark x1="62197" y1="41771" x2="62273" y2="43898"/>
                        <a14:backgroundMark x1="61634" y1="42683" x2="60909" y2="44944"/>
                        <a14:backgroundMark x1="61704" y1="57990" x2="61647" y2="57037"/>
                        <a14:backgroundMark x1="61609" y1="56411" x2="61694" y2="57826"/>
                        <a14:backgroundMark x1="60909" y1="44700" x2="61591" y2="56104"/>
                        <a14:backgroundMark x1="67859" y1="63059" x2="69357" y2="63006"/>
                        <a14:backgroundMark x1="67190" y1="63083" x2="67690" y2="63065"/>
                        <a14:backgroundMark x1="66439" y1="63110" x2="67190" y2="63083"/>
                        <a14:backgroundMark x1="94621" y1="58264" x2="95379" y2="56416"/>
                        <a14:backgroundMark x1="94216" y1="48351" x2="94297" y2="42280"/>
                        <a14:backgroundMark x1="67358" y1="35472" x2="60985" y2="35495"/>
                        <a14:backgroundMark x1="60985" y1="56137" x2="61721" y2="58584"/>
                        <a14:backgroundMark x1="61122" y1="60154" x2="61180" y2="60757"/>
                        <a14:backgroundMark x1="67753" y1="62932" x2="78953" y2="62907"/>
                        <a14:backgroundMark x1="67024" y1="62934" x2="67520" y2="62933"/>
                        <a14:backgroundMark x1="66061" y1="62936" x2="66691" y2="62935"/>
                        <a14:backgroundMark x1="94303" y1="59439" x2="94773" y2="59310"/>
                        <a14:backgroundMark x1="94773" y1="59310" x2="95530" y2="56869"/>
                        <a14:backgroundMark x1="97121" y1="50593" x2="98636" y2="58508"/>
                        <a14:backgroundMark x1="98636" y1="58508" x2="97576" y2="51499"/>
                        <a14:backgroundMark x1="96762" y1="54659" x2="95682" y2="58856"/>
                        <a14:backgroundMark x1="97576" y1="51499" x2="96944" y2="53954"/>
                        <a14:backgroundMark x1="95682" y1="58856" x2="99773" y2="50628"/>
                        <a14:backgroundMark x1="59773" y1="36262" x2="61591" y2="35983"/>
                        <a14:backgroundMark x1="61591" y1="36018" x2="61646" y2="36681"/>
                        <a14:backgroundMark x1="66894" y1="35216" x2="83106" y2="34728"/>
                        <a14:backgroundMark x1="83106" y1="34728" x2="91667" y2="34763"/>
                        <a14:backgroundMark x1="66818" y1="35425" x2="85758" y2="35321"/>
                        <a14:backgroundMark x1="85758" y1="35321" x2="93182" y2="35356"/>
                        <a14:backgroundMark x1="97879" y1="44491" x2="98030" y2="52162"/>
                        <a14:backgroundMark x1="98030" y1="52162" x2="96742" y2="44944"/>
                        <a14:backgroundMark x1="96742" y1="44944" x2="99773" y2="44247"/>
                        <a14:backgroundMark x1="94773" y1="45607" x2="95682" y2="55056"/>
                        <a14:backgroundMark x1="94470" y1="45607" x2="95530" y2="45711"/>
                        <a14:backgroundMark x1="94697" y1="47838" x2="94858" y2="52763"/>
                        <a14:backgroundMark x1="94969" y1="53465" x2="95227" y2="45851"/>
                        <a14:backgroundMark x1="95833" y1="48570" x2="95985" y2="49128"/>
                        <a14:backgroundMark x1="96439" y1="50384" x2="96364" y2="46199"/>
                        <a14:backgroundMark x1="96061" y1="47873" x2="94545" y2="46165"/>
                        <a14:backgroundMark x1="95985" y1="48187" x2="97197" y2="48989"/>
                        <a14:backgroundMark x1="97197" y1="49965" x2="94773" y2="50872"/>
                        <a14:backgroundMark x1="95985" y1="53940" x2="94773" y2="50523"/>
                        <a14:backgroundMark x1="94730" y1="51949" x2="96136" y2="55056"/>
                        <a14:backgroundMark x1="94411" y1="58711" x2="95227" y2="61262"/>
                        <a14:backgroundMark x1="61061" y1="58891" x2="61061" y2="59344"/>
                        <a14:backgroundMark x1="61288" y1="61053" x2="61288" y2="58054"/>
                        <a14:backgroundMark x1="78864" y1="62971" x2="93939" y2="62866"/>
                        <a14:backgroundMark x1="93939" y1="62866" x2="93333" y2="62587"/>
                      </a14:backgroundRemoval>
                    </a14:imgEffect>
                  </a14:imgLayer>
                </a14:imgProps>
              </a:ext>
            </a:extLst>
          </a:blip>
          <a:srcRect l="59169" t="34318" r="5238" b="34694"/>
          <a:stretch/>
        </p:blipFill>
        <p:spPr>
          <a:xfrm rot="5400000">
            <a:off x="3603065" y="937"/>
            <a:ext cx="2058718" cy="5250103"/>
          </a:xfrm>
          <a:prstGeom prst="rect">
            <a:avLst/>
          </a:prstGeom>
        </p:spPr>
      </p:pic>
      <p:pic>
        <p:nvPicPr>
          <p:cNvPr id="24" name="Picture 23" descr="A screenshot of a phone&#10;&#10;Description automatically generated">
            <a:extLst>
              <a:ext uri="{FF2B5EF4-FFF2-40B4-BE49-F238E27FC236}">
                <a16:creationId xmlns:a16="http://schemas.microsoft.com/office/drawing/2014/main" id="{81EFEEC5-ADDB-5EFC-5DA7-56F249D1D39A}"/>
              </a:ext>
            </a:extLst>
          </p:cNvPr>
          <p:cNvPicPr>
            <a:picLocks noChangeAspect="1"/>
          </p:cNvPicPr>
          <p:nvPr/>
        </p:nvPicPr>
        <p:blipFill>
          <a:blip r:embed="rId2">
            <a:extLst>
              <a:ext uri="{BEBA8EAE-BF5A-486C-A8C5-ECC9F3942E4B}">
                <a14:imgProps xmlns:a14="http://schemas.microsoft.com/office/drawing/2010/main">
                  <a14:imgLayer r:embed="rId10">
                    <a14:imgEffect>
                      <a14:backgroundRemoval t="9972" b="89993" l="10000" r="96439">
                        <a14:foregroundMark x1="64253" y1="38578" x2="71083" y2="35962"/>
                        <a14:foregroundMark x1="91495" y1="39444" x2="93885" y2="44335"/>
                        <a14:foregroundMark x1="89735" y1="35842" x2="91075" y2="38585"/>
                        <a14:foregroundMark x1="93266" y1="59206" x2="92031" y2="59681"/>
                        <a14:foregroundMark x1="96439" y1="57985" x2="95586" y2="58313"/>
                        <a14:foregroundMark x1="67376" y1="62434" x2="62703" y2="53145"/>
                        <a14:foregroundMark x1="63028" y1="58561" x2="75000" y2="61088"/>
                        <a14:foregroundMark x1="75000" y1="61088" x2="75606" y2="60914"/>
                        <a14:foregroundMark x1="92803" y1="36611" x2="81734" y2="35840"/>
                        <a14:foregroundMark x1="74001" y1="35883" x2="62968" y2="37075"/>
                        <a14:foregroundMark x1="62836" y1="41479" x2="63712" y2="50732"/>
                        <a14:foregroundMark x1="65530" y1="35983" x2="62975" y2="37159"/>
                        <a14:foregroundMark x1="63018" y1="37677" x2="67069" y2="35922"/>
                        <a14:foregroundMark x1="63024" y1="37755" x2="67969" y2="35917"/>
                        <a14:foregroundMark x1="63712" y1="37727" x2="72716" y2="35890"/>
                        <a14:foregroundMark x1="73344" y1="35887" x2="62989" y2="37334"/>
                        <a14:foregroundMark x1="62967" y1="37069" x2="67578" y2="35919"/>
                        <a14:foregroundMark x1="62933" y1="36657" x2="68194" y2="35916"/>
                        <a14:foregroundMark x1="63016" y1="37656" x2="75952" y2="35873"/>
                        <a14:foregroundMark x1="69955" y1="35610" x2="63485" y2="36053"/>
                        <a14:foregroundMark x1="83864" y1="36750" x2="86970" y2="36890"/>
                        <a14:foregroundMark x1="87727" y1="37762" x2="86591" y2="37378"/>
                        <a14:foregroundMark x1="87197" y1="37727" x2="93106" y2="39400"/>
                        <a14:foregroundMark x1="91288" y1="36088" x2="93409" y2="41736"/>
                        <a14:foregroundMark x1="90076" y1="35914" x2="93712" y2="42015"/>
                        <a14:foregroundMark x1="93485" y1="38877" x2="93485" y2="40516"/>
                        <a14:foregroundMark x1="93409" y1="41492" x2="93864" y2="42329"/>
                        <a14:foregroundMark x1="62786" y1="57799" x2="70946" y2="62426"/>
                        <a14:foregroundMark x1="68879" y1="62430" x2="62273" y2="56590"/>
                        <a14:foregroundMark x1="63000" y1="58511" x2="63485" y2="58368"/>
                        <a14:foregroundMark x1="63409" y1="59170" x2="65227" y2="59658"/>
                        <a14:foregroundMark x1="66579" y1="62559" x2="63215" y2="59224"/>
                        <a14:foregroundMark x1="66667" y1="62657" x2="62685" y2="57465"/>
                        <a14:foregroundMark x1="61661" y1="56094" x2="61667" y2="55614"/>
                        <a14:foregroundMark x1="61847" y1="59503" x2="62576" y2="55056"/>
                        <a14:foregroundMark x1="62953" y1="58355" x2="63788" y2="55649"/>
                        <a14:foregroundMark x1="61886" y1="56080" x2="61894" y2="55614"/>
                        <a14:foregroundMark x1="81426" y1="62456" x2="88030" y2="62238"/>
                        <a14:foregroundMark x1="83182" y1="62204" x2="92955" y2="57671"/>
                        <a14:foregroundMark x1="93561" y1="57427" x2="93561" y2="57991"/>
                        <a14:foregroundMark x1="93215" y1="58014" x2="93864" y2="57566"/>
                        <a14:foregroundMark x1="92652" y1="58403" x2="92945" y2="58201"/>
                        <a14:foregroundMark x1="88597" y1="60628" x2="93106" y2="59170"/>
                        <a14:foregroundMark x1="61742" y1="58577" x2="67500" y2="62064"/>
                        <a14:foregroundMark x1="67727" y1="62901" x2="62197" y2="58577"/>
                        <a14:foregroundMark x1="66742" y1="62831" x2="62349" y2="58892"/>
                        <a14:foregroundMark x1="61970" y1="59658" x2="65530" y2="62308"/>
                        <a14:foregroundMark x1="61970" y1="60704" x2="62348" y2="61890"/>
                        <a14:foregroundMark x1="82458" y1="62449" x2="92500" y2="58333"/>
                        <a14:foregroundMark x1="84406" y1="62089" x2="93485" y2="58054"/>
                        <a14:foregroundMark x1="90909" y1="61018" x2="90909" y2="61018"/>
                        <a14:foregroundMark x1="90909" y1="61018" x2="90909" y2="61018"/>
                        <a14:foregroundMark x1="90909" y1="61018" x2="90909" y2="61018"/>
                        <a14:foregroundMark x1="91288" y1="60007" x2="91288" y2="60007"/>
                        <a14:foregroundMark x1="91288" y1="60007" x2="91288" y2="60007"/>
                        <a14:foregroundMark x1="91288" y1="60007" x2="91288" y2="60007"/>
                        <a14:foregroundMark x1="91818" y1="61053" x2="91818" y2="61053"/>
                        <a14:foregroundMark x1="91818" y1="61053" x2="91818" y2="61053"/>
                        <a14:foregroundMark x1="91818" y1="61053" x2="91970" y2="60774"/>
                        <a14:foregroundMark x1="91970" y1="60704" x2="91970" y2="60704"/>
                        <a14:foregroundMark x1="91970" y1="60704" x2="91970" y2="60704"/>
                        <a14:foregroundMark x1="91970" y1="60704" x2="91970" y2="60704"/>
                        <a14:foregroundMark x1="92121" y1="60042" x2="92121" y2="60042"/>
                        <a14:foregroundMark x1="92121" y1="60042" x2="92121" y2="60042"/>
                        <a14:foregroundMark x1="92121" y1="60042" x2="92121" y2="60042"/>
                        <a14:foregroundMark x1="92121" y1="60042" x2="92121" y2="60042"/>
                        <a14:foregroundMark x1="92121" y1="60042" x2="92121" y2="60042"/>
                        <a14:foregroundMark x1="92121" y1="60042" x2="84015" y2="62134"/>
                        <a14:foregroundMark x1="91439" y1="59414" x2="93081" y2="61209"/>
                        <a14:foregroundMark x1="93612" y1="57987" x2="93788" y2="57183"/>
                        <a14:foregroundMark x1="92904" y1="61227" x2="93314" y2="59353"/>
                        <a14:foregroundMark x1="92121" y1="59484" x2="93485" y2="59344"/>
                        <a14:foregroundMark x1="74621" y1="59484" x2="76439" y2="60007"/>
                        <a14:foregroundMark x1="76591" y1="59310" x2="73333" y2="60007"/>
                        <a14:foregroundMark x1="67197" y1="57218" x2="69924" y2="55265"/>
                        <a14:foregroundMark x1="68106" y1="53905" x2="67803" y2="52824"/>
                        <a14:foregroundMark x1="67803" y1="48047" x2="84394" y2="52615"/>
                        <a14:foregroundMark x1="84394" y1="52615" x2="90833" y2="45572"/>
                        <a14:foregroundMark x1="90833" y1="45572" x2="92930" y2="49250"/>
                        <a14:foregroundMark x1="69545" y1="55614" x2="83409" y2="58543"/>
                        <a14:foregroundMark x1="83409" y1="58543" x2="93258" y2="59031"/>
                        <a14:foregroundMark x1="72348" y1="61332" x2="87576" y2="59902"/>
                        <a14:foregroundMark x1="87576" y1="59902" x2="94227" y2="57946"/>
                        <a14:foregroundMark x1="16439" y1="41074" x2="16439" y2="41074"/>
                        <a14:foregroundMark x1="88712" y1="42678" x2="88712" y2="42678"/>
                        <a14:foregroundMark x1="92879" y1="48396" x2="94015" y2="55614"/>
                        <a14:foregroundMark x1="94015" y1="55614" x2="88106" y2="61715"/>
                        <a14:foregroundMark x1="82195" y1="62451" x2="92576" y2="58298"/>
                        <a14:foregroundMark x1="85909" y1="62238" x2="90606" y2="62099"/>
                        <a14:foregroundMark x1="90606" y1="62099" x2="90606" y2="62099"/>
                        <a14:foregroundMark x1="90606" y1="62099" x2="90606" y2="62099"/>
                        <a14:foregroundMark x1="91061" y1="62099" x2="91061" y2="62099"/>
                        <a14:foregroundMark x1="91061" y1="62099" x2="91061" y2="62099"/>
                        <a14:foregroundMark x1="91061" y1="62099" x2="91061" y2="62099"/>
                        <a14:foregroundMark x1="91061" y1="62099" x2="91061" y2="62099"/>
                        <a14:foregroundMark x1="93254" y1="62123" x2="91061" y2="61890"/>
                        <a14:foregroundMark x1="93333" y1="57497" x2="92045" y2="60007"/>
                        <a14:foregroundMark x1="93636" y1="55195" x2="92652" y2="61890"/>
                        <a14:foregroundMark x1="61667" y1="36681" x2="62045" y2="42678"/>
                        <a14:foregroundMark x1="62197" y1="41771" x2="62273" y2="43898"/>
                        <a14:backgroundMark x1="61634" y1="42683" x2="60909" y2="44944"/>
                        <a14:backgroundMark x1="61704" y1="57990" x2="61647" y2="57037"/>
                        <a14:backgroundMark x1="61609" y1="56411" x2="61694" y2="57826"/>
                        <a14:backgroundMark x1="60909" y1="44700" x2="61591" y2="56104"/>
                        <a14:backgroundMark x1="67859" y1="63059" x2="69357" y2="63006"/>
                        <a14:backgroundMark x1="67190" y1="63083" x2="67690" y2="63065"/>
                        <a14:backgroundMark x1="66439" y1="63110" x2="67190" y2="63083"/>
                        <a14:backgroundMark x1="94621" y1="58264" x2="95379" y2="56416"/>
                        <a14:backgroundMark x1="94216" y1="48351" x2="94297" y2="42280"/>
                        <a14:backgroundMark x1="67358" y1="35472" x2="60985" y2="35495"/>
                        <a14:backgroundMark x1="60985" y1="56137" x2="61721" y2="58584"/>
                        <a14:backgroundMark x1="61122" y1="60154" x2="61180" y2="60757"/>
                        <a14:backgroundMark x1="67753" y1="62932" x2="78953" y2="62907"/>
                        <a14:backgroundMark x1="67024" y1="62934" x2="67520" y2="62933"/>
                        <a14:backgroundMark x1="66061" y1="62936" x2="66691" y2="62935"/>
                        <a14:backgroundMark x1="94303" y1="59439" x2="94773" y2="59310"/>
                        <a14:backgroundMark x1="94773" y1="59310" x2="95530" y2="56869"/>
                        <a14:backgroundMark x1="97121" y1="50593" x2="98636" y2="58508"/>
                        <a14:backgroundMark x1="98636" y1="58508" x2="97576" y2="51499"/>
                        <a14:backgroundMark x1="96762" y1="54659" x2="95682" y2="58856"/>
                        <a14:backgroundMark x1="97576" y1="51499" x2="96944" y2="53954"/>
                        <a14:backgroundMark x1="95682" y1="58856" x2="99773" y2="50628"/>
                        <a14:backgroundMark x1="59773" y1="36262" x2="61591" y2="35983"/>
                        <a14:backgroundMark x1="61591" y1="36018" x2="61646" y2="36681"/>
                        <a14:backgroundMark x1="66894" y1="35216" x2="83106" y2="34728"/>
                        <a14:backgroundMark x1="83106" y1="34728" x2="91667" y2="34763"/>
                        <a14:backgroundMark x1="66818" y1="35425" x2="85758" y2="35321"/>
                        <a14:backgroundMark x1="85758" y1="35321" x2="93182" y2="35356"/>
                        <a14:backgroundMark x1="97879" y1="44491" x2="98030" y2="52162"/>
                        <a14:backgroundMark x1="98030" y1="52162" x2="96742" y2="44944"/>
                        <a14:backgroundMark x1="96742" y1="44944" x2="99773" y2="44247"/>
                        <a14:backgroundMark x1="94773" y1="45607" x2="95682" y2="55056"/>
                        <a14:backgroundMark x1="94470" y1="45607" x2="95530" y2="45711"/>
                        <a14:backgroundMark x1="94697" y1="47838" x2="94858" y2="52763"/>
                        <a14:backgroundMark x1="94969" y1="53465" x2="95227" y2="45851"/>
                        <a14:backgroundMark x1="95833" y1="48570" x2="95985" y2="49128"/>
                        <a14:backgroundMark x1="96439" y1="50384" x2="96364" y2="46199"/>
                        <a14:backgroundMark x1="96061" y1="47873" x2="94545" y2="46165"/>
                        <a14:backgroundMark x1="95985" y1="48187" x2="97197" y2="48989"/>
                        <a14:backgroundMark x1="97197" y1="49965" x2="94773" y2="50872"/>
                        <a14:backgroundMark x1="95985" y1="53940" x2="94773" y2="50523"/>
                        <a14:backgroundMark x1="94730" y1="51949" x2="96136" y2="55056"/>
                        <a14:backgroundMark x1="94411" y1="58711" x2="95227" y2="61262"/>
                        <a14:backgroundMark x1="61061" y1="58891" x2="61061" y2="59344"/>
                        <a14:backgroundMark x1="61288" y1="61053" x2="61288" y2="58054"/>
                        <a14:backgroundMark x1="78864" y1="62971" x2="93939" y2="62866"/>
                        <a14:backgroundMark x1="93939" y1="62866" x2="93333" y2="62587"/>
                      </a14:backgroundRemoval>
                    </a14:imgEffect>
                  </a14:imgLayer>
                </a14:imgProps>
              </a:ext>
            </a:extLst>
          </a:blip>
          <a:srcRect l="74392" t="19508" r="5238" b="70195"/>
          <a:stretch/>
        </p:blipFill>
        <p:spPr>
          <a:xfrm>
            <a:off x="6527878" y="2734658"/>
            <a:ext cx="879336" cy="1190742"/>
          </a:xfrm>
          <a:prstGeom prst="rect">
            <a:avLst/>
          </a:prstGeom>
        </p:spPr>
      </p:pic>
      <p:sp>
        <p:nvSpPr>
          <p:cNvPr id="6" name="TextBox 5">
            <a:extLst>
              <a:ext uri="{FF2B5EF4-FFF2-40B4-BE49-F238E27FC236}">
                <a16:creationId xmlns:a16="http://schemas.microsoft.com/office/drawing/2014/main" id="{464507A4-5178-45B3-D43A-C2A0DF0F2046}"/>
              </a:ext>
            </a:extLst>
          </p:cNvPr>
          <p:cNvSpPr txBox="1"/>
          <p:nvPr/>
        </p:nvSpPr>
        <p:spPr>
          <a:xfrm>
            <a:off x="2573059" y="2240309"/>
            <a:ext cx="4187063" cy="1200329"/>
          </a:xfrm>
          <a:prstGeom prst="rect">
            <a:avLst/>
          </a:prstGeom>
          <a:noFill/>
        </p:spPr>
        <p:txBody>
          <a:bodyPr wrap="square">
            <a:spAutoFit/>
          </a:bodyPr>
          <a:lstStyle/>
          <a:p>
            <a:r>
              <a:rPr lang="en-GB" sz="1200" dirty="0"/>
              <a:t>Creating a warm and fun environment is key. This environment should help children feel safe so they can explore and learn through play. Practitioners should build loving relationships with both the kids and their families because these connections are vital for a child’s sense of security.</a:t>
            </a:r>
          </a:p>
        </p:txBody>
      </p:sp>
      <p:pic>
        <p:nvPicPr>
          <p:cNvPr id="27" name="Picture 26" descr="A screenshot of a phone&#10;&#10;Description automatically generated">
            <a:extLst>
              <a:ext uri="{FF2B5EF4-FFF2-40B4-BE49-F238E27FC236}">
                <a16:creationId xmlns:a16="http://schemas.microsoft.com/office/drawing/2014/main" id="{4D44AE97-AC37-D428-2F85-D6329F2D5DB8}"/>
              </a:ext>
            </a:extLst>
          </p:cNvPr>
          <p:cNvPicPr>
            <a:picLocks noChangeAspect="1"/>
          </p:cNvPicPr>
          <p:nvPr/>
        </p:nvPicPr>
        <p:blipFill>
          <a:blip r:embed="rId2">
            <a:extLst>
              <a:ext uri="{BEBA8EAE-BF5A-486C-A8C5-ECC9F3942E4B}">
                <a14:imgProps xmlns:a14="http://schemas.microsoft.com/office/drawing/2010/main">
                  <a14:imgLayer r:embed="rId11">
                    <a14:imgEffect>
                      <a14:backgroundRemoval t="9972" b="89993" l="10000" r="96439">
                        <a14:foregroundMark x1="64253" y1="38578" x2="71083" y2="35962"/>
                        <a14:foregroundMark x1="91495" y1="39444" x2="93885" y2="44335"/>
                        <a14:foregroundMark x1="89735" y1="35842" x2="91075" y2="38585"/>
                        <a14:foregroundMark x1="93266" y1="59206" x2="92031" y2="59681"/>
                        <a14:foregroundMark x1="96439" y1="57985" x2="95586" y2="58313"/>
                        <a14:foregroundMark x1="67376" y1="62434" x2="62703" y2="53145"/>
                        <a14:foregroundMark x1="63028" y1="58561" x2="75000" y2="61088"/>
                        <a14:foregroundMark x1="75000" y1="61088" x2="75606" y2="60914"/>
                        <a14:foregroundMark x1="92803" y1="36611" x2="81734" y2="35840"/>
                        <a14:foregroundMark x1="74001" y1="35883" x2="62968" y2="37075"/>
                        <a14:foregroundMark x1="62836" y1="41479" x2="63712" y2="50732"/>
                        <a14:foregroundMark x1="65530" y1="35983" x2="62975" y2="37159"/>
                        <a14:foregroundMark x1="63018" y1="37677" x2="67069" y2="35922"/>
                        <a14:foregroundMark x1="63024" y1="37755" x2="67969" y2="35917"/>
                        <a14:foregroundMark x1="63712" y1="37727" x2="72716" y2="35890"/>
                        <a14:foregroundMark x1="73344" y1="35887" x2="62989" y2="37334"/>
                        <a14:foregroundMark x1="62967" y1="37069" x2="67578" y2="35919"/>
                        <a14:foregroundMark x1="62933" y1="36657" x2="68194" y2="35916"/>
                        <a14:foregroundMark x1="63016" y1="37656" x2="75952" y2="35873"/>
                        <a14:foregroundMark x1="69955" y1="35610" x2="63485" y2="36053"/>
                        <a14:foregroundMark x1="83864" y1="36750" x2="86970" y2="36890"/>
                        <a14:foregroundMark x1="87727" y1="37762" x2="86591" y2="37378"/>
                        <a14:foregroundMark x1="87197" y1="37727" x2="93106" y2="39400"/>
                        <a14:foregroundMark x1="91288" y1="36088" x2="93409" y2="41736"/>
                        <a14:foregroundMark x1="90076" y1="35914" x2="93712" y2="42015"/>
                        <a14:foregroundMark x1="93485" y1="38877" x2="93485" y2="40516"/>
                        <a14:foregroundMark x1="93409" y1="41492" x2="93864" y2="42329"/>
                        <a14:foregroundMark x1="62786" y1="57799" x2="70946" y2="62426"/>
                        <a14:foregroundMark x1="68879" y1="62430" x2="62273" y2="56590"/>
                        <a14:foregroundMark x1="63000" y1="58511" x2="63485" y2="58368"/>
                        <a14:foregroundMark x1="63409" y1="59170" x2="65227" y2="59658"/>
                        <a14:foregroundMark x1="66579" y1="62559" x2="63215" y2="59224"/>
                        <a14:foregroundMark x1="66667" y1="62657" x2="62685" y2="57465"/>
                        <a14:foregroundMark x1="61661" y1="56094" x2="61667" y2="55614"/>
                        <a14:foregroundMark x1="61847" y1="59503" x2="62576" y2="55056"/>
                        <a14:foregroundMark x1="62953" y1="58355" x2="63788" y2="55649"/>
                        <a14:foregroundMark x1="61886" y1="56080" x2="61894" y2="55614"/>
                        <a14:foregroundMark x1="81426" y1="62456" x2="88030" y2="62238"/>
                        <a14:foregroundMark x1="83182" y1="62204" x2="92955" y2="57671"/>
                        <a14:foregroundMark x1="93561" y1="57427" x2="93561" y2="57991"/>
                        <a14:foregroundMark x1="93215" y1="58014" x2="93864" y2="57566"/>
                        <a14:foregroundMark x1="92652" y1="58403" x2="92945" y2="58201"/>
                        <a14:foregroundMark x1="88597" y1="60628" x2="93106" y2="59170"/>
                        <a14:foregroundMark x1="61742" y1="58577" x2="67500" y2="62064"/>
                        <a14:foregroundMark x1="67727" y1="62901" x2="62197" y2="58577"/>
                        <a14:foregroundMark x1="66742" y1="62831" x2="62349" y2="58892"/>
                        <a14:foregroundMark x1="61970" y1="59658" x2="65530" y2="62308"/>
                        <a14:foregroundMark x1="61970" y1="60704" x2="62348" y2="61890"/>
                        <a14:foregroundMark x1="82458" y1="62449" x2="92500" y2="58333"/>
                        <a14:foregroundMark x1="84406" y1="62089" x2="93485" y2="58054"/>
                        <a14:foregroundMark x1="90909" y1="61018" x2="90909" y2="61018"/>
                        <a14:foregroundMark x1="90909" y1="61018" x2="90909" y2="61018"/>
                        <a14:foregroundMark x1="90909" y1="61018" x2="90909" y2="61018"/>
                        <a14:foregroundMark x1="91288" y1="60007" x2="91288" y2="60007"/>
                        <a14:foregroundMark x1="91288" y1="60007" x2="91288" y2="60007"/>
                        <a14:foregroundMark x1="91288" y1="60007" x2="91288" y2="60007"/>
                        <a14:foregroundMark x1="91818" y1="61053" x2="91818" y2="61053"/>
                        <a14:foregroundMark x1="91818" y1="61053" x2="91818" y2="61053"/>
                        <a14:foregroundMark x1="91818" y1="61053" x2="91970" y2="60774"/>
                        <a14:foregroundMark x1="91970" y1="60704" x2="91970" y2="60704"/>
                        <a14:foregroundMark x1="91970" y1="60704" x2="91970" y2="60704"/>
                        <a14:foregroundMark x1="91970" y1="60704" x2="91970" y2="60704"/>
                        <a14:foregroundMark x1="92121" y1="60042" x2="92121" y2="60042"/>
                        <a14:foregroundMark x1="92121" y1="60042" x2="92121" y2="60042"/>
                        <a14:foregroundMark x1="92121" y1="60042" x2="92121" y2="60042"/>
                        <a14:foregroundMark x1="92121" y1="60042" x2="92121" y2="60042"/>
                        <a14:foregroundMark x1="92121" y1="60042" x2="92121" y2="60042"/>
                        <a14:foregroundMark x1="92121" y1="60042" x2="84015" y2="62134"/>
                        <a14:foregroundMark x1="91439" y1="59414" x2="93081" y2="61209"/>
                        <a14:foregroundMark x1="93612" y1="57987" x2="93788" y2="57183"/>
                        <a14:foregroundMark x1="92904" y1="61227" x2="93314" y2="59353"/>
                        <a14:foregroundMark x1="92121" y1="59484" x2="93485" y2="59344"/>
                        <a14:foregroundMark x1="74621" y1="59484" x2="76439" y2="60007"/>
                        <a14:foregroundMark x1="76591" y1="59310" x2="73333" y2="60007"/>
                        <a14:foregroundMark x1="67197" y1="57218" x2="69924" y2="55265"/>
                        <a14:foregroundMark x1="68106" y1="53905" x2="67803" y2="52824"/>
                        <a14:foregroundMark x1="67803" y1="48047" x2="84394" y2="52615"/>
                        <a14:foregroundMark x1="84394" y1="52615" x2="90833" y2="45572"/>
                        <a14:foregroundMark x1="90833" y1="45572" x2="92930" y2="49250"/>
                        <a14:foregroundMark x1="69545" y1="55614" x2="83409" y2="58543"/>
                        <a14:foregroundMark x1="83409" y1="58543" x2="93258" y2="59031"/>
                        <a14:foregroundMark x1="72348" y1="61332" x2="87576" y2="59902"/>
                        <a14:foregroundMark x1="87576" y1="59902" x2="94227" y2="57946"/>
                        <a14:foregroundMark x1="16439" y1="41074" x2="16439" y2="41074"/>
                        <a14:foregroundMark x1="88712" y1="42678" x2="88712" y2="42678"/>
                        <a14:foregroundMark x1="92879" y1="48396" x2="94015" y2="55614"/>
                        <a14:foregroundMark x1="94015" y1="55614" x2="88106" y2="61715"/>
                        <a14:foregroundMark x1="82195" y1="62451" x2="92576" y2="58298"/>
                        <a14:foregroundMark x1="85909" y1="62238" x2="90606" y2="62099"/>
                        <a14:foregroundMark x1="90606" y1="62099" x2="90606" y2="62099"/>
                        <a14:foregroundMark x1="90606" y1="62099" x2="90606" y2="62099"/>
                        <a14:foregroundMark x1="91061" y1="62099" x2="91061" y2="62099"/>
                        <a14:foregroundMark x1="91061" y1="62099" x2="91061" y2="62099"/>
                        <a14:foregroundMark x1="91061" y1="62099" x2="91061" y2="62099"/>
                        <a14:foregroundMark x1="91061" y1="62099" x2="91061" y2="62099"/>
                        <a14:foregroundMark x1="93254" y1="62123" x2="91061" y2="61890"/>
                        <a14:foregroundMark x1="93333" y1="57497" x2="92045" y2="60007"/>
                        <a14:foregroundMark x1="93636" y1="55195" x2="92652" y2="61890"/>
                        <a14:foregroundMark x1="61667" y1="36681" x2="62045" y2="42678"/>
                        <a14:foregroundMark x1="62197" y1="41771" x2="62273" y2="43898"/>
                        <a14:backgroundMark x1="61634" y1="42683" x2="60909" y2="44944"/>
                        <a14:backgroundMark x1="61704" y1="57990" x2="61647" y2="57037"/>
                        <a14:backgroundMark x1="61609" y1="56411" x2="61694" y2="57826"/>
                        <a14:backgroundMark x1="60909" y1="44700" x2="61591" y2="56104"/>
                        <a14:backgroundMark x1="67859" y1="63059" x2="69357" y2="63006"/>
                        <a14:backgroundMark x1="67190" y1="63083" x2="67690" y2="63065"/>
                        <a14:backgroundMark x1="66439" y1="63110" x2="67190" y2="63083"/>
                        <a14:backgroundMark x1="94621" y1="58264" x2="95379" y2="56416"/>
                        <a14:backgroundMark x1="94216" y1="48351" x2="94297" y2="42280"/>
                        <a14:backgroundMark x1="67358" y1="35472" x2="60985" y2="35495"/>
                        <a14:backgroundMark x1="60985" y1="56137" x2="61721" y2="58584"/>
                        <a14:backgroundMark x1="61122" y1="60154" x2="61180" y2="60757"/>
                        <a14:backgroundMark x1="67753" y1="62932" x2="78953" y2="62907"/>
                        <a14:backgroundMark x1="67024" y1="62934" x2="67520" y2="62933"/>
                        <a14:backgroundMark x1="66061" y1="62936" x2="66691" y2="62935"/>
                        <a14:backgroundMark x1="94303" y1="59439" x2="94773" y2="59310"/>
                        <a14:backgroundMark x1="94773" y1="59310" x2="95530" y2="56869"/>
                        <a14:backgroundMark x1="97121" y1="50593" x2="98636" y2="58508"/>
                        <a14:backgroundMark x1="98636" y1="58508" x2="97576" y2="51499"/>
                        <a14:backgroundMark x1="96762" y1="54659" x2="95682" y2="58856"/>
                        <a14:backgroundMark x1="97576" y1="51499" x2="96944" y2="53954"/>
                        <a14:backgroundMark x1="95682" y1="58856" x2="99773" y2="50628"/>
                        <a14:backgroundMark x1="59773" y1="36262" x2="61591" y2="35983"/>
                        <a14:backgroundMark x1="61591" y1="36018" x2="61646" y2="36681"/>
                        <a14:backgroundMark x1="66894" y1="35216" x2="83106" y2="34728"/>
                        <a14:backgroundMark x1="83106" y1="34728" x2="91667" y2="34763"/>
                        <a14:backgroundMark x1="66818" y1="35425" x2="85758" y2="35321"/>
                        <a14:backgroundMark x1="85758" y1="35321" x2="93182" y2="35356"/>
                        <a14:backgroundMark x1="97879" y1="44491" x2="98030" y2="52162"/>
                        <a14:backgroundMark x1="98030" y1="52162" x2="96742" y2="44944"/>
                        <a14:backgroundMark x1="96742" y1="44944" x2="99773" y2="44247"/>
                        <a14:backgroundMark x1="94773" y1="45607" x2="95682" y2="55056"/>
                        <a14:backgroundMark x1="94470" y1="45607" x2="95530" y2="45711"/>
                        <a14:backgroundMark x1="94697" y1="47838" x2="94858" y2="52763"/>
                        <a14:backgroundMark x1="94969" y1="53465" x2="95227" y2="45851"/>
                        <a14:backgroundMark x1="95833" y1="48570" x2="95985" y2="49128"/>
                        <a14:backgroundMark x1="96439" y1="50384" x2="96364" y2="46199"/>
                        <a14:backgroundMark x1="96061" y1="47873" x2="94545" y2="46165"/>
                        <a14:backgroundMark x1="95985" y1="48187" x2="97197" y2="48989"/>
                        <a14:backgroundMark x1="97197" y1="49965" x2="94773" y2="50872"/>
                        <a14:backgroundMark x1="95985" y1="53940" x2="94773" y2="50523"/>
                        <a14:backgroundMark x1="94730" y1="51949" x2="96136" y2="55056"/>
                        <a14:backgroundMark x1="94411" y1="58711" x2="95227" y2="61262"/>
                        <a14:backgroundMark x1="61061" y1="58891" x2="61061" y2="59344"/>
                        <a14:backgroundMark x1="61288" y1="61053" x2="61288" y2="58054"/>
                        <a14:backgroundMark x1="78864" y1="62971" x2="93939" y2="62866"/>
                        <a14:backgroundMark x1="93939" y1="62866" x2="93333" y2="62587"/>
                      </a14:backgroundRemoval>
                    </a14:imgEffect>
                  </a14:imgLayer>
                </a14:imgProps>
              </a:ext>
            </a:extLst>
          </a:blip>
          <a:srcRect l="74392" t="19508" r="5238" b="70195"/>
          <a:stretch/>
        </p:blipFill>
        <p:spPr>
          <a:xfrm>
            <a:off x="11043522" y="17354"/>
            <a:ext cx="879336" cy="1190742"/>
          </a:xfrm>
          <a:prstGeom prst="rect">
            <a:avLst/>
          </a:prstGeom>
        </p:spPr>
      </p:pic>
      <p:pic>
        <p:nvPicPr>
          <p:cNvPr id="28" name="Picture 27" descr="A screenshot of a phone&#10;&#10;Description automatically generated">
            <a:extLst>
              <a:ext uri="{FF2B5EF4-FFF2-40B4-BE49-F238E27FC236}">
                <a16:creationId xmlns:a16="http://schemas.microsoft.com/office/drawing/2014/main" id="{4DDDB0D1-4502-80B0-2926-524FC41FAF0B}"/>
              </a:ext>
            </a:extLst>
          </p:cNvPr>
          <p:cNvPicPr>
            <a:picLocks noChangeAspect="1"/>
          </p:cNvPicPr>
          <p:nvPr/>
        </p:nvPicPr>
        <p:blipFill>
          <a:blip r:embed="rId2">
            <a:extLst>
              <a:ext uri="{BEBA8EAE-BF5A-486C-A8C5-ECC9F3942E4B}">
                <a14:imgProps xmlns:a14="http://schemas.microsoft.com/office/drawing/2010/main">
                  <a14:imgLayer r:embed="rId12">
                    <a14:imgEffect>
                      <a14:backgroundRemoval t="9972" b="89993" l="10000" r="96439">
                        <a14:foregroundMark x1="64253" y1="38578" x2="71083" y2="35962"/>
                        <a14:foregroundMark x1="91495" y1="39444" x2="93885" y2="44335"/>
                        <a14:foregroundMark x1="89735" y1="35842" x2="91075" y2="38585"/>
                        <a14:foregroundMark x1="93266" y1="59206" x2="92031" y2="59681"/>
                        <a14:foregroundMark x1="96439" y1="57985" x2="95586" y2="58313"/>
                        <a14:foregroundMark x1="67376" y1="62434" x2="62703" y2="53145"/>
                        <a14:foregroundMark x1="63028" y1="58561" x2="75000" y2="61088"/>
                        <a14:foregroundMark x1="75000" y1="61088" x2="75606" y2="60914"/>
                        <a14:foregroundMark x1="92803" y1="36611" x2="81734" y2="35840"/>
                        <a14:foregroundMark x1="74001" y1="35883" x2="62968" y2="37075"/>
                        <a14:foregroundMark x1="62836" y1="41479" x2="63712" y2="50732"/>
                        <a14:foregroundMark x1="65530" y1="35983" x2="62975" y2="37159"/>
                        <a14:foregroundMark x1="63018" y1="37677" x2="67069" y2="35922"/>
                        <a14:foregroundMark x1="63024" y1="37755" x2="67969" y2="35917"/>
                        <a14:foregroundMark x1="63712" y1="37727" x2="72716" y2="35890"/>
                        <a14:foregroundMark x1="73344" y1="35887" x2="62989" y2="37334"/>
                        <a14:foregroundMark x1="62967" y1="37069" x2="67578" y2="35919"/>
                        <a14:foregroundMark x1="62933" y1="36657" x2="68194" y2="35916"/>
                        <a14:foregroundMark x1="63016" y1="37656" x2="75952" y2="35873"/>
                        <a14:foregroundMark x1="69955" y1="35610" x2="63485" y2="36053"/>
                        <a14:foregroundMark x1="83864" y1="36750" x2="86970" y2="36890"/>
                        <a14:foregroundMark x1="87727" y1="37762" x2="86591" y2="37378"/>
                        <a14:foregroundMark x1="87197" y1="37727" x2="93106" y2="39400"/>
                        <a14:foregroundMark x1="91288" y1="36088" x2="93409" y2="41736"/>
                        <a14:foregroundMark x1="90076" y1="35914" x2="93712" y2="42015"/>
                        <a14:foregroundMark x1="93485" y1="38877" x2="93485" y2="40516"/>
                        <a14:foregroundMark x1="93409" y1="41492" x2="93864" y2="42329"/>
                        <a14:foregroundMark x1="62786" y1="57799" x2="70946" y2="62426"/>
                        <a14:foregroundMark x1="68879" y1="62430" x2="62273" y2="56590"/>
                        <a14:foregroundMark x1="63000" y1="58511" x2="63485" y2="58368"/>
                        <a14:foregroundMark x1="63409" y1="59170" x2="65227" y2="59658"/>
                        <a14:foregroundMark x1="66579" y1="62559" x2="63215" y2="59224"/>
                        <a14:foregroundMark x1="66667" y1="62657" x2="62685" y2="57465"/>
                        <a14:foregroundMark x1="61661" y1="56094" x2="61667" y2="55614"/>
                        <a14:foregroundMark x1="61847" y1="59503" x2="62576" y2="55056"/>
                        <a14:foregroundMark x1="62953" y1="58355" x2="63788" y2="55649"/>
                        <a14:foregroundMark x1="61886" y1="56080" x2="61894" y2="55614"/>
                        <a14:foregroundMark x1="81426" y1="62456" x2="88030" y2="62238"/>
                        <a14:foregroundMark x1="83182" y1="62204" x2="92955" y2="57671"/>
                        <a14:foregroundMark x1="93561" y1="57427" x2="93561" y2="57991"/>
                        <a14:foregroundMark x1="93215" y1="58014" x2="93864" y2="57566"/>
                        <a14:foregroundMark x1="92652" y1="58403" x2="92945" y2="58201"/>
                        <a14:foregroundMark x1="88597" y1="60628" x2="93106" y2="59170"/>
                        <a14:foregroundMark x1="61742" y1="58577" x2="67500" y2="62064"/>
                        <a14:foregroundMark x1="67727" y1="62901" x2="62197" y2="58577"/>
                        <a14:foregroundMark x1="66742" y1="62831" x2="62349" y2="58892"/>
                        <a14:foregroundMark x1="61970" y1="59658" x2="65530" y2="62308"/>
                        <a14:foregroundMark x1="61970" y1="60704" x2="62348" y2="61890"/>
                        <a14:foregroundMark x1="82458" y1="62449" x2="92500" y2="58333"/>
                        <a14:foregroundMark x1="84406" y1="62089" x2="93485" y2="58054"/>
                        <a14:foregroundMark x1="90909" y1="61018" x2="90909" y2="61018"/>
                        <a14:foregroundMark x1="90909" y1="61018" x2="90909" y2="61018"/>
                        <a14:foregroundMark x1="90909" y1="61018" x2="90909" y2="61018"/>
                        <a14:foregroundMark x1="91288" y1="60007" x2="91288" y2="60007"/>
                        <a14:foregroundMark x1="91288" y1="60007" x2="91288" y2="60007"/>
                        <a14:foregroundMark x1="91288" y1="60007" x2="91288" y2="60007"/>
                        <a14:foregroundMark x1="91818" y1="61053" x2="91818" y2="61053"/>
                        <a14:foregroundMark x1="91818" y1="61053" x2="91818" y2="61053"/>
                        <a14:foregroundMark x1="91818" y1="61053" x2="91970" y2="60774"/>
                        <a14:foregroundMark x1="91970" y1="60704" x2="91970" y2="60704"/>
                        <a14:foregroundMark x1="91970" y1="60704" x2="91970" y2="60704"/>
                        <a14:foregroundMark x1="91970" y1="60704" x2="91970" y2="60704"/>
                        <a14:foregroundMark x1="92121" y1="60042" x2="92121" y2="60042"/>
                        <a14:foregroundMark x1="92121" y1="60042" x2="92121" y2="60042"/>
                        <a14:foregroundMark x1="92121" y1="60042" x2="92121" y2="60042"/>
                        <a14:foregroundMark x1="92121" y1="60042" x2="92121" y2="60042"/>
                        <a14:foregroundMark x1="92121" y1="60042" x2="92121" y2="60042"/>
                        <a14:foregroundMark x1="92121" y1="60042" x2="84015" y2="62134"/>
                        <a14:foregroundMark x1="91439" y1="59414" x2="93081" y2="61209"/>
                        <a14:foregroundMark x1="93612" y1="57987" x2="93788" y2="57183"/>
                        <a14:foregroundMark x1="92904" y1="61227" x2="93314" y2="59353"/>
                        <a14:foregroundMark x1="92121" y1="59484" x2="93485" y2="59344"/>
                        <a14:foregroundMark x1="74621" y1="59484" x2="76439" y2="60007"/>
                        <a14:foregroundMark x1="76591" y1="59310" x2="73333" y2="60007"/>
                        <a14:foregroundMark x1="67197" y1="57218" x2="69924" y2="55265"/>
                        <a14:foregroundMark x1="68106" y1="53905" x2="67803" y2="52824"/>
                        <a14:foregroundMark x1="67803" y1="48047" x2="84394" y2="52615"/>
                        <a14:foregroundMark x1="84394" y1="52615" x2="90833" y2="45572"/>
                        <a14:foregroundMark x1="90833" y1="45572" x2="92930" y2="49250"/>
                        <a14:foregroundMark x1="69545" y1="55614" x2="83409" y2="58543"/>
                        <a14:foregroundMark x1="83409" y1="58543" x2="93258" y2="59031"/>
                        <a14:foregroundMark x1="72348" y1="61332" x2="87576" y2="59902"/>
                        <a14:foregroundMark x1="87576" y1="59902" x2="94227" y2="57946"/>
                        <a14:foregroundMark x1="16439" y1="41074" x2="16439" y2="41074"/>
                        <a14:foregroundMark x1="88712" y1="42678" x2="88712" y2="42678"/>
                        <a14:foregroundMark x1="92879" y1="48396" x2="94015" y2="55614"/>
                        <a14:foregroundMark x1="94015" y1="55614" x2="88106" y2="61715"/>
                        <a14:foregroundMark x1="82195" y1="62451" x2="92576" y2="58298"/>
                        <a14:foregroundMark x1="85909" y1="62238" x2="90606" y2="62099"/>
                        <a14:foregroundMark x1="90606" y1="62099" x2="90606" y2="62099"/>
                        <a14:foregroundMark x1="90606" y1="62099" x2="90606" y2="62099"/>
                        <a14:foregroundMark x1="91061" y1="62099" x2="91061" y2="62099"/>
                        <a14:foregroundMark x1="91061" y1="62099" x2="91061" y2="62099"/>
                        <a14:foregroundMark x1="91061" y1="62099" x2="91061" y2="62099"/>
                        <a14:foregroundMark x1="91061" y1="62099" x2="91061" y2="62099"/>
                        <a14:foregroundMark x1="93254" y1="62123" x2="91061" y2="61890"/>
                        <a14:foregroundMark x1="93333" y1="57497" x2="92045" y2="60007"/>
                        <a14:foregroundMark x1="93636" y1="55195" x2="92652" y2="61890"/>
                        <a14:foregroundMark x1="61667" y1="36681" x2="62045" y2="42678"/>
                        <a14:foregroundMark x1="62197" y1="41771" x2="62273" y2="43898"/>
                        <a14:backgroundMark x1="61634" y1="42683" x2="60909" y2="44944"/>
                        <a14:backgroundMark x1="61704" y1="57990" x2="61647" y2="57037"/>
                        <a14:backgroundMark x1="61609" y1="56411" x2="61694" y2="57826"/>
                        <a14:backgroundMark x1="60909" y1="44700" x2="61591" y2="56104"/>
                        <a14:backgroundMark x1="67859" y1="63059" x2="69357" y2="63006"/>
                        <a14:backgroundMark x1="67190" y1="63083" x2="67690" y2="63065"/>
                        <a14:backgroundMark x1="66439" y1="63110" x2="67190" y2="63083"/>
                        <a14:backgroundMark x1="94621" y1="58264" x2="95379" y2="56416"/>
                        <a14:backgroundMark x1="94216" y1="48351" x2="94297" y2="42280"/>
                        <a14:backgroundMark x1="67358" y1="35472" x2="60985" y2="35495"/>
                        <a14:backgroundMark x1="60985" y1="56137" x2="61721" y2="58584"/>
                        <a14:backgroundMark x1="61122" y1="60154" x2="61180" y2="60757"/>
                        <a14:backgroundMark x1="67753" y1="62932" x2="78953" y2="62907"/>
                        <a14:backgroundMark x1="67024" y1="62934" x2="67520" y2="62933"/>
                        <a14:backgroundMark x1="66061" y1="62936" x2="66691" y2="62935"/>
                        <a14:backgroundMark x1="94303" y1="59439" x2="94773" y2="59310"/>
                        <a14:backgroundMark x1="94773" y1="59310" x2="95530" y2="56869"/>
                        <a14:backgroundMark x1="97121" y1="50593" x2="98636" y2="58508"/>
                        <a14:backgroundMark x1="98636" y1="58508" x2="97576" y2="51499"/>
                        <a14:backgroundMark x1="96762" y1="54659" x2="95682" y2="58856"/>
                        <a14:backgroundMark x1="97576" y1="51499" x2="96944" y2="53954"/>
                        <a14:backgroundMark x1="95682" y1="58856" x2="99773" y2="50628"/>
                        <a14:backgroundMark x1="59773" y1="36262" x2="61591" y2="35983"/>
                        <a14:backgroundMark x1="61591" y1="36018" x2="61646" y2="36681"/>
                        <a14:backgroundMark x1="66894" y1="35216" x2="83106" y2="34728"/>
                        <a14:backgroundMark x1="83106" y1="34728" x2="91667" y2="34763"/>
                        <a14:backgroundMark x1="66818" y1="35425" x2="85758" y2="35321"/>
                        <a14:backgroundMark x1="85758" y1="35321" x2="93182" y2="35356"/>
                        <a14:backgroundMark x1="97879" y1="44491" x2="98030" y2="52162"/>
                        <a14:backgroundMark x1="98030" y1="52162" x2="96742" y2="44944"/>
                        <a14:backgroundMark x1="96742" y1="44944" x2="99773" y2="44247"/>
                        <a14:backgroundMark x1="94773" y1="45607" x2="95682" y2="55056"/>
                        <a14:backgroundMark x1="94470" y1="45607" x2="95530" y2="45711"/>
                        <a14:backgroundMark x1="94697" y1="47838" x2="94858" y2="52763"/>
                        <a14:backgroundMark x1="94969" y1="53465" x2="95227" y2="45851"/>
                        <a14:backgroundMark x1="95833" y1="48570" x2="95985" y2="49128"/>
                        <a14:backgroundMark x1="96439" y1="50384" x2="96364" y2="46199"/>
                        <a14:backgroundMark x1="96061" y1="47873" x2="94545" y2="46165"/>
                        <a14:backgroundMark x1="95985" y1="48187" x2="97197" y2="48989"/>
                        <a14:backgroundMark x1="97197" y1="49965" x2="94773" y2="50872"/>
                        <a14:backgroundMark x1="95985" y1="53940" x2="94773" y2="50523"/>
                        <a14:backgroundMark x1="94730" y1="51949" x2="96136" y2="55056"/>
                        <a14:backgroundMark x1="94411" y1="58711" x2="95227" y2="61262"/>
                        <a14:backgroundMark x1="61061" y1="58891" x2="61061" y2="59344"/>
                        <a14:backgroundMark x1="61288" y1="61053" x2="61288" y2="58054"/>
                        <a14:backgroundMark x1="78864" y1="62971" x2="93939" y2="62866"/>
                        <a14:backgroundMark x1="93939" y1="62866" x2="93333" y2="62587"/>
                      </a14:backgroundRemoval>
                    </a14:imgEffect>
                  </a14:imgLayer>
                </a14:imgProps>
              </a:ext>
            </a:extLst>
          </a:blip>
          <a:srcRect l="74392" t="19508" r="5238" b="70195"/>
          <a:stretch/>
        </p:blipFill>
        <p:spPr>
          <a:xfrm>
            <a:off x="10105209" y="4812763"/>
            <a:ext cx="879336" cy="1190742"/>
          </a:xfrm>
          <a:prstGeom prst="rect">
            <a:avLst/>
          </a:prstGeom>
        </p:spPr>
      </p:pic>
      <p:pic>
        <p:nvPicPr>
          <p:cNvPr id="29" name="Picture 28" descr="A close up of flowers&#10;&#10;Description automatically generated">
            <a:extLst>
              <a:ext uri="{FF2B5EF4-FFF2-40B4-BE49-F238E27FC236}">
                <a16:creationId xmlns:a16="http://schemas.microsoft.com/office/drawing/2014/main" id="{4AEAEE71-64D1-BBAA-1868-2E45DAB41B08}"/>
              </a:ext>
            </a:extLst>
          </p:cNvPr>
          <p:cNvPicPr>
            <a:picLocks noChangeAspect="1"/>
          </p:cNvPicPr>
          <p:nvPr/>
        </p:nvPicPr>
        <p:blipFill>
          <a:blip r:embed="rId13">
            <a:extLst>
              <a:ext uri="{BEBA8EAE-BF5A-486C-A8C5-ECC9F3942E4B}">
                <a14:imgProps xmlns:a14="http://schemas.microsoft.com/office/drawing/2010/main">
                  <a14:imgLayer r:embed="rId14">
                    <a14:imgEffect>
                      <a14:backgroundRemoval t="44866" b="72986" l="22479" r="75812">
                        <a14:foregroundMark x1="49573" y1="47354" x2="49573" y2="47354"/>
                        <a14:foregroundMark x1="50940" y1="55450" x2="50940" y2="55450"/>
                        <a14:foregroundMark x1="43846" y1="56951" x2="43846" y2="56951"/>
                        <a14:foregroundMark x1="44188" y1="56754" x2="44188" y2="56754"/>
                        <a14:foregroundMark x1="42564" y1="59400" x2="42564" y2="59400"/>
                        <a14:foregroundMark x1="29744" y1="53594" x2="29744" y2="53594"/>
                        <a14:foregroundMark x1="41282" y1="53910" x2="41282" y2="53910"/>
                        <a14:foregroundMark x1="37863" y1="54186" x2="37863" y2="54186"/>
                        <a14:foregroundMark x1="37778" y1="53870" x2="37778" y2="53870"/>
                        <a14:foregroundMark x1="24103" y1="50790" x2="24103" y2="50790"/>
                        <a14:foregroundMark x1="22564" y1="50750" x2="22564" y2="50750"/>
                        <a14:foregroundMark x1="24530" y1="50750" x2="24530" y2="50750"/>
                        <a14:foregroundMark x1="24530" y1="50750" x2="24530" y2="50750"/>
                        <a14:foregroundMark x1="51197" y1="44905" x2="51197" y2="44905"/>
                        <a14:foregroundMark x1="51197" y1="44905" x2="51197" y2="44905"/>
                        <a14:foregroundMark x1="71197" y1="57148" x2="71197" y2="57148"/>
                        <a14:foregroundMark x1="71197" y1="57148" x2="71197" y2="57148"/>
                        <a14:foregroundMark x1="71197" y1="57148" x2="71197" y2="57148"/>
                        <a14:foregroundMark x1="71197" y1="57148" x2="71197" y2="57148"/>
                        <a14:foregroundMark x1="71709" y1="59874" x2="71709" y2="59874"/>
                        <a14:foregroundMark x1="71709" y1="59874" x2="71709" y2="59874"/>
                        <a14:foregroundMark x1="69316" y1="67022" x2="69316" y2="67022"/>
                        <a14:foregroundMark x1="69316" y1="67022" x2="70598" y2="66390"/>
                        <a14:foregroundMark x1="70256" y1="59084" x2="73932" y2="56201"/>
                        <a14:foregroundMark x1="27778" y1="53120" x2="33675" y2="52409"/>
                        <a14:foregroundMark x1="30427" y1="54226" x2="38462" y2="54700"/>
                        <a14:foregroundMark x1="41111" y1="60150" x2="40684" y2="58057"/>
                        <a14:foregroundMark x1="64786" y1="72986" x2="62479" y2="70577"/>
                        <a14:foregroundMark x1="68547" y1="66469" x2="71453" y2="64258"/>
                        <a14:foregroundMark x1="68889" y1="58057" x2="71538" y2="56477"/>
                        <a14:foregroundMark x1="45556" y1="57820" x2="40342" y2="54226"/>
                        <a14:foregroundMark x1="40342" y1="54226" x2="40000" y2="53673"/>
                        <a14:foregroundMark x1="40256" y1="54344" x2="39402" y2="54068"/>
                      </a14:backgroundRemoval>
                    </a14:imgEffect>
                  </a14:imgLayer>
                </a14:imgProps>
              </a:ext>
            </a:extLst>
          </a:blip>
          <a:srcRect l="18958" t="42424" r="17824" b="25454"/>
          <a:stretch/>
        </p:blipFill>
        <p:spPr>
          <a:xfrm rot="4004498">
            <a:off x="-244808" y="1127008"/>
            <a:ext cx="2061801" cy="2267176"/>
          </a:xfrm>
          <a:prstGeom prst="rect">
            <a:avLst/>
          </a:prstGeom>
        </p:spPr>
      </p:pic>
      <p:pic>
        <p:nvPicPr>
          <p:cNvPr id="30" name="Picture 29" descr="A close up of flowers&#10;&#10;Description automatically generated">
            <a:extLst>
              <a:ext uri="{FF2B5EF4-FFF2-40B4-BE49-F238E27FC236}">
                <a16:creationId xmlns:a16="http://schemas.microsoft.com/office/drawing/2014/main" id="{6C8B73AA-6663-E771-6AA3-5D46D7466AD7}"/>
              </a:ext>
            </a:extLst>
          </p:cNvPr>
          <p:cNvPicPr>
            <a:picLocks noChangeAspect="1"/>
          </p:cNvPicPr>
          <p:nvPr/>
        </p:nvPicPr>
        <p:blipFill>
          <a:blip r:embed="rId13">
            <a:extLst>
              <a:ext uri="{BEBA8EAE-BF5A-486C-A8C5-ECC9F3942E4B}">
                <a14:imgProps xmlns:a14="http://schemas.microsoft.com/office/drawing/2010/main">
                  <a14:imgLayer r:embed="rId14">
                    <a14:imgEffect>
                      <a14:backgroundRemoval t="44866" b="72986" l="22479" r="75812">
                        <a14:foregroundMark x1="49573" y1="47354" x2="49573" y2="47354"/>
                        <a14:foregroundMark x1="50940" y1="55450" x2="50940" y2="55450"/>
                        <a14:foregroundMark x1="43846" y1="56951" x2="43846" y2="56951"/>
                        <a14:foregroundMark x1="44188" y1="56754" x2="44188" y2="56754"/>
                        <a14:foregroundMark x1="42564" y1="59400" x2="42564" y2="59400"/>
                        <a14:foregroundMark x1="29744" y1="53594" x2="29744" y2="53594"/>
                        <a14:foregroundMark x1="41282" y1="53910" x2="41282" y2="53910"/>
                        <a14:foregroundMark x1="37863" y1="54186" x2="37863" y2="54186"/>
                        <a14:foregroundMark x1="37778" y1="53870" x2="37778" y2="53870"/>
                        <a14:foregroundMark x1="24103" y1="50790" x2="24103" y2="50790"/>
                        <a14:foregroundMark x1="22564" y1="50750" x2="22564" y2="50750"/>
                        <a14:foregroundMark x1="24530" y1="50750" x2="24530" y2="50750"/>
                        <a14:foregroundMark x1="24530" y1="50750" x2="24530" y2="50750"/>
                        <a14:foregroundMark x1="51197" y1="44905" x2="51197" y2="44905"/>
                        <a14:foregroundMark x1="51197" y1="44905" x2="51197" y2="44905"/>
                        <a14:foregroundMark x1="71197" y1="57148" x2="71197" y2="57148"/>
                        <a14:foregroundMark x1="71197" y1="57148" x2="71197" y2="57148"/>
                        <a14:foregroundMark x1="71197" y1="57148" x2="71197" y2="57148"/>
                        <a14:foregroundMark x1="71197" y1="57148" x2="71197" y2="57148"/>
                        <a14:foregroundMark x1="71709" y1="59874" x2="71709" y2="59874"/>
                        <a14:foregroundMark x1="71709" y1="59874" x2="71709" y2="59874"/>
                        <a14:foregroundMark x1="69316" y1="67022" x2="69316" y2="67022"/>
                        <a14:foregroundMark x1="69316" y1="67022" x2="70598" y2="66390"/>
                        <a14:foregroundMark x1="70256" y1="59084" x2="73932" y2="56201"/>
                        <a14:foregroundMark x1="27778" y1="53120" x2="33675" y2="52409"/>
                        <a14:foregroundMark x1="30427" y1="54226" x2="38462" y2="54700"/>
                        <a14:foregroundMark x1="41111" y1="60150" x2="40684" y2="58057"/>
                        <a14:foregroundMark x1="64786" y1="72986" x2="62479" y2="70577"/>
                        <a14:foregroundMark x1="68547" y1="66469" x2="71453" y2="64258"/>
                        <a14:foregroundMark x1="68889" y1="58057" x2="71538" y2="56477"/>
                        <a14:foregroundMark x1="45556" y1="57820" x2="40342" y2="54226"/>
                        <a14:foregroundMark x1="40342" y1="54226" x2="40000" y2="53673"/>
                        <a14:foregroundMark x1="40256" y1="54344" x2="39402" y2="54068"/>
                      </a14:backgroundRemoval>
                    </a14:imgEffect>
                  </a14:imgLayer>
                </a14:imgProps>
              </a:ext>
            </a:extLst>
          </a:blip>
          <a:srcRect l="18958" t="42424" r="17824" b="25454"/>
          <a:stretch/>
        </p:blipFill>
        <p:spPr>
          <a:xfrm rot="3351287">
            <a:off x="2465140" y="5681105"/>
            <a:ext cx="1150683" cy="1265302"/>
          </a:xfrm>
          <a:prstGeom prst="rect">
            <a:avLst/>
          </a:prstGeom>
        </p:spPr>
      </p:pic>
      <p:pic>
        <p:nvPicPr>
          <p:cNvPr id="31" name="Picture 30" descr="A close up of flowers&#10;&#10;Description automatically generated">
            <a:extLst>
              <a:ext uri="{FF2B5EF4-FFF2-40B4-BE49-F238E27FC236}">
                <a16:creationId xmlns:a16="http://schemas.microsoft.com/office/drawing/2014/main" id="{1FE381CC-38FC-7BF8-AA85-15166FF25CE8}"/>
              </a:ext>
            </a:extLst>
          </p:cNvPr>
          <p:cNvPicPr>
            <a:picLocks noChangeAspect="1"/>
          </p:cNvPicPr>
          <p:nvPr/>
        </p:nvPicPr>
        <p:blipFill>
          <a:blip r:embed="rId13">
            <a:extLst>
              <a:ext uri="{BEBA8EAE-BF5A-486C-A8C5-ECC9F3942E4B}">
                <a14:imgProps xmlns:a14="http://schemas.microsoft.com/office/drawing/2010/main">
                  <a14:imgLayer r:embed="rId14">
                    <a14:imgEffect>
                      <a14:backgroundRemoval t="44866" b="72986" l="22479" r="75812">
                        <a14:foregroundMark x1="49573" y1="47354" x2="49573" y2="47354"/>
                        <a14:foregroundMark x1="50940" y1="55450" x2="50940" y2="55450"/>
                        <a14:foregroundMark x1="43846" y1="56951" x2="43846" y2="56951"/>
                        <a14:foregroundMark x1="44188" y1="56754" x2="44188" y2="56754"/>
                        <a14:foregroundMark x1="42564" y1="59400" x2="42564" y2="59400"/>
                        <a14:foregroundMark x1="29744" y1="53594" x2="29744" y2="53594"/>
                        <a14:foregroundMark x1="41282" y1="53910" x2="41282" y2="53910"/>
                        <a14:foregroundMark x1="37863" y1="54186" x2="37863" y2="54186"/>
                        <a14:foregroundMark x1="37778" y1="53870" x2="37778" y2="53870"/>
                        <a14:foregroundMark x1="24103" y1="50790" x2="24103" y2="50790"/>
                        <a14:foregroundMark x1="22564" y1="50750" x2="22564" y2="50750"/>
                        <a14:foregroundMark x1="24530" y1="50750" x2="24530" y2="50750"/>
                        <a14:foregroundMark x1="24530" y1="50750" x2="24530" y2="50750"/>
                        <a14:foregroundMark x1="51197" y1="44905" x2="51197" y2="44905"/>
                        <a14:foregroundMark x1="51197" y1="44905" x2="51197" y2="44905"/>
                        <a14:foregroundMark x1="71197" y1="57148" x2="71197" y2="57148"/>
                        <a14:foregroundMark x1="71197" y1="57148" x2="71197" y2="57148"/>
                        <a14:foregroundMark x1="71197" y1="57148" x2="71197" y2="57148"/>
                        <a14:foregroundMark x1="71197" y1="57148" x2="71197" y2="57148"/>
                        <a14:foregroundMark x1="71709" y1="59874" x2="71709" y2="59874"/>
                        <a14:foregroundMark x1="71709" y1="59874" x2="71709" y2="59874"/>
                        <a14:foregroundMark x1="69316" y1="67022" x2="69316" y2="67022"/>
                        <a14:foregroundMark x1="69316" y1="67022" x2="70598" y2="66390"/>
                        <a14:foregroundMark x1="70256" y1="59084" x2="73932" y2="56201"/>
                        <a14:foregroundMark x1="27778" y1="53120" x2="33675" y2="52409"/>
                        <a14:foregroundMark x1="30427" y1="54226" x2="38462" y2="54700"/>
                        <a14:foregroundMark x1="41111" y1="60150" x2="40684" y2="58057"/>
                        <a14:foregroundMark x1="64786" y1="72986" x2="62479" y2="70577"/>
                        <a14:foregroundMark x1="68547" y1="66469" x2="71453" y2="64258"/>
                        <a14:foregroundMark x1="68889" y1="58057" x2="71538" y2="56477"/>
                        <a14:foregroundMark x1="45556" y1="57820" x2="40342" y2="54226"/>
                        <a14:foregroundMark x1="40342" y1="54226" x2="40000" y2="53673"/>
                        <a14:foregroundMark x1="40256" y1="54344" x2="39402" y2="54068"/>
                      </a14:backgroundRemoval>
                    </a14:imgEffect>
                  </a14:imgLayer>
                </a14:imgProps>
              </a:ext>
            </a:extLst>
          </a:blip>
          <a:srcRect l="18958" t="42424" r="17824" b="25454"/>
          <a:stretch/>
        </p:blipFill>
        <p:spPr>
          <a:xfrm rot="20204146">
            <a:off x="8162465" y="2378733"/>
            <a:ext cx="1793116" cy="1971727"/>
          </a:xfrm>
          <a:prstGeom prst="rect">
            <a:avLst/>
          </a:prstGeom>
        </p:spPr>
      </p:pic>
      <p:pic>
        <p:nvPicPr>
          <p:cNvPr id="33" name="Picture 32" descr="A baby sitting on a flowered chair&#10;&#10;Description automatically generated">
            <a:extLst>
              <a:ext uri="{FF2B5EF4-FFF2-40B4-BE49-F238E27FC236}">
                <a16:creationId xmlns:a16="http://schemas.microsoft.com/office/drawing/2014/main" id="{68523686-4E1A-7B4F-E2BE-E0D5C05CD9C8}"/>
              </a:ext>
            </a:extLst>
          </p:cNvPr>
          <p:cNvPicPr>
            <a:picLocks noChangeAspect="1"/>
          </p:cNvPicPr>
          <p:nvPr/>
        </p:nvPicPr>
        <p:blipFill>
          <a:blip r:embed="rId15"/>
          <a:stretch>
            <a:fillRect/>
          </a:stretch>
        </p:blipFill>
        <p:spPr>
          <a:xfrm>
            <a:off x="9985892" y="2104775"/>
            <a:ext cx="1776591" cy="2238625"/>
          </a:xfrm>
          <a:prstGeom prst="rect">
            <a:avLst/>
          </a:prstGeom>
        </p:spPr>
      </p:pic>
      <p:sp>
        <p:nvSpPr>
          <p:cNvPr id="34" name="TextBox 33">
            <a:extLst>
              <a:ext uri="{FF2B5EF4-FFF2-40B4-BE49-F238E27FC236}">
                <a16:creationId xmlns:a16="http://schemas.microsoft.com/office/drawing/2014/main" id="{03597245-5D6E-A33E-74CC-49ABE6BFAA86}"/>
              </a:ext>
            </a:extLst>
          </p:cNvPr>
          <p:cNvSpPr txBox="1"/>
          <p:nvPr/>
        </p:nvSpPr>
        <p:spPr>
          <a:xfrm>
            <a:off x="9827289" y="4480649"/>
            <a:ext cx="2282228" cy="307777"/>
          </a:xfrm>
          <a:prstGeom prst="rect">
            <a:avLst/>
          </a:prstGeom>
          <a:noFill/>
        </p:spPr>
        <p:txBody>
          <a:bodyPr wrap="none" rtlCol="0">
            <a:spAutoFit/>
          </a:bodyPr>
          <a:lstStyle/>
          <a:p>
            <a:r>
              <a:rPr lang="en-GB" sz="1400" dirty="0" err="1"/>
              <a:t>Rachaels</a:t>
            </a:r>
            <a:r>
              <a:rPr lang="en-GB" sz="1400" dirty="0"/>
              <a:t> Playhouse (2024)</a:t>
            </a:r>
          </a:p>
        </p:txBody>
      </p:sp>
      <p:pic>
        <p:nvPicPr>
          <p:cNvPr id="36" name="Picture 35" descr="A group of kids sitting on tires reading&#10;&#10;Description automatically generated">
            <a:extLst>
              <a:ext uri="{FF2B5EF4-FFF2-40B4-BE49-F238E27FC236}">
                <a16:creationId xmlns:a16="http://schemas.microsoft.com/office/drawing/2014/main" id="{B78F3243-9250-E36C-E46B-3884A8A258A7}"/>
              </a:ext>
            </a:extLst>
          </p:cNvPr>
          <p:cNvPicPr>
            <a:picLocks noChangeAspect="1"/>
          </p:cNvPicPr>
          <p:nvPr/>
        </p:nvPicPr>
        <p:blipFill>
          <a:blip r:embed="rId16"/>
          <a:stretch>
            <a:fillRect/>
          </a:stretch>
        </p:blipFill>
        <p:spPr>
          <a:xfrm>
            <a:off x="457411" y="4158689"/>
            <a:ext cx="1654023" cy="2205364"/>
          </a:xfrm>
          <a:prstGeom prst="rect">
            <a:avLst/>
          </a:prstGeom>
        </p:spPr>
      </p:pic>
      <p:sp>
        <p:nvSpPr>
          <p:cNvPr id="37" name="TextBox 36">
            <a:extLst>
              <a:ext uri="{FF2B5EF4-FFF2-40B4-BE49-F238E27FC236}">
                <a16:creationId xmlns:a16="http://schemas.microsoft.com/office/drawing/2014/main" id="{3BECBF0D-F16E-ACEF-BC11-40C557F558BC}"/>
              </a:ext>
            </a:extLst>
          </p:cNvPr>
          <p:cNvSpPr txBox="1"/>
          <p:nvPr/>
        </p:nvSpPr>
        <p:spPr>
          <a:xfrm>
            <a:off x="0" y="6492623"/>
            <a:ext cx="3025957" cy="307777"/>
          </a:xfrm>
          <a:prstGeom prst="rect">
            <a:avLst/>
          </a:prstGeom>
          <a:noFill/>
        </p:spPr>
        <p:txBody>
          <a:bodyPr wrap="none" rtlCol="0">
            <a:spAutoFit/>
          </a:bodyPr>
          <a:lstStyle/>
          <a:p>
            <a:r>
              <a:rPr lang="en-GB" sz="1400" dirty="0" err="1"/>
              <a:t>Rachaels</a:t>
            </a:r>
            <a:r>
              <a:rPr lang="en-GB" sz="1400" dirty="0"/>
              <a:t> Playhouse Aberdare (2024)</a:t>
            </a:r>
          </a:p>
        </p:txBody>
      </p:sp>
    </p:spTree>
    <p:extLst>
      <p:ext uri="{BB962C8B-B14F-4D97-AF65-F5344CB8AC3E}">
        <p14:creationId xmlns:p14="http://schemas.microsoft.com/office/powerpoint/2010/main" val="4287976151"/>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rgbClr val="E3D9D8"/>
        </a:solidFill>
        <a:effectLst/>
      </p:bgPr>
    </p:bg>
    <p:spTree>
      <p:nvGrpSpPr>
        <p:cNvPr id="1" name=""/>
        <p:cNvGrpSpPr/>
        <p:nvPr/>
      </p:nvGrpSpPr>
      <p:grpSpPr>
        <a:xfrm>
          <a:off x="0" y="0"/>
          <a:ext cx="0" cy="0"/>
          <a:chOff x="0" y="0"/>
          <a:chExt cx="0" cy="0"/>
        </a:xfrm>
      </p:grpSpPr>
      <p:sp useBgFill="1">
        <p:nvSpPr>
          <p:cNvPr id="26" name="Rectangle 25">
            <a:extLst>
              <a:ext uri="{FF2B5EF4-FFF2-40B4-BE49-F238E27FC236}">
                <a16:creationId xmlns:a16="http://schemas.microsoft.com/office/drawing/2014/main" id="{95408913-B323-422F-B521-2957A5B7FEE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8" name="Freeform: Shape 27">
            <a:extLst>
              <a:ext uri="{FF2B5EF4-FFF2-40B4-BE49-F238E27FC236}">
                <a16:creationId xmlns:a16="http://schemas.microsoft.com/office/drawing/2014/main" id="{AA770EBD-5B77-46EC-BF58-EF27ACD6B47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1592" y="0"/>
            <a:ext cx="7299977" cy="6858000"/>
          </a:xfrm>
          <a:custGeom>
            <a:avLst/>
            <a:gdLst>
              <a:gd name="connsiteX0" fmla="*/ 1008599 w 7299977"/>
              <a:gd name="connsiteY0" fmla="*/ 0 h 6858000"/>
              <a:gd name="connsiteX1" fmla="*/ 4420653 w 7299977"/>
              <a:gd name="connsiteY1" fmla="*/ 0 h 6858000"/>
              <a:gd name="connsiteX2" fmla="*/ 5511704 w 7299977"/>
              <a:gd name="connsiteY2" fmla="*/ 0 h 6858000"/>
              <a:gd name="connsiteX3" fmla="*/ 7299977 w 7299977"/>
              <a:gd name="connsiteY3" fmla="*/ 0 h 6858000"/>
              <a:gd name="connsiteX4" fmla="*/ 7299977 w 7299977"/>
              <a:gd name="connsiteY4" fmla="*/ 6858000 h 6858000"/>
              <a:gd name="connsiteX5" fmla="*/ 5511704 w 7299977"/>
              <a:gd name="connsiteY5" fmla="*/ 6858000 h 6858000"/>
              <a:gd name="connsiteX6" fmla="*/ 4420653 w 7299977"/>
              <a:gd name="connsiteY6" fmla="*/ 6858000 h 6858000"/>
              <a:gd name="connsiteX7" fmla="*/ 1592997 w 7299977"/>
              <a:gd name="connsiteY7" fmla="*/ 6858000 h 6858000"/>
              <a:gd name="connsiteX8" fmla="*/ 1232473 w 7299977"/>
              <a:gd name="connsiteY8" fmla="*/ 6658805 h 6858000"/>
              <a:gd name="connsiteX9" fmla="*/ 1075471 w 7299977"/>
              <a:gd name="connsiteY9" fmla="*/ 6431153 h 6858000"/>
              <a:gd name="connsiteX10" fmla="*/ 1020229 w 7299977"/>
              <a:gd name="connsiteY10" fmla="*/ 6367127 h 6858000"/>
              <a:gd name="connsiteX11" fmla="*/ 883579 w 7299977"/>
              <a:gd name="connsiteY11" fmla="*/ 6281757 h 6858000"/>
              <a:gd name="connsiteX12" fmla="*/ 645167 w 7299977"/>
              <a:gd name="connsiteY12" fmla="*/ 6100347 h 6858000"/>
              <a:gd name="connsiteX13" fmla="*/ 732391 w 7299977"/>
              <a:gd name="connsiteY13" fmla="*/ 6057663 h 6858000"/>
              <a:gd name="connsiteX14" fmla="*/ 985339 w 7299977"/>
              <a:gd name="connsiteY14" fmla="*/ 6167932 h 6858000"/>
              <a:gd name="connsiteX15" fmla="*/ 1168509 w 7299977"/>
              <a:gd name="connsiteY15" fmla="*/ 6196388 h 6858000"/>
              <a:gd name="connsiteX16" fmla="*/ 909746 w 7299977"/>
              <a:gd name="connsiteY16" fmla="*/ 6004307 h 6858000"/>
              <a:gd name="connsiteX17" fmla="*/ 659704 w 7299977"/>
              <a:gd name="connsiteY17" fmla="*/ 5755314 h 6858000"/>
              <a:gd name="connsiteX18" fmla="*/ 851597 w 7299977"/>
              <a:gd name="connsiteY18" fmla="*/ 5801555 h 6858000"/>
              <a:gd name="connsiteX19" fmla="*/ 860319 w 7299977"/>
              <a:gd name="connsiteY19" fmla="*/ 5769542 h 6858000"/>
              <a:gd name="connsiteX20" fmla="*/ 691686 w 7299977"/>
              <a:gd name="connsiteY20" fmla="*/ 5474306 h 6858000"/>
              <a:gd name="connsiteX21" fmla="*/ 610278 w 7299977"/>
              <a:gd name="connsiteY21" fmla="*/ 5353367 h 6858000"/>
              <a:gd name="connsiteX22" fmla="*/ 238123 w 7299977"/>
              <a:gd name="connsiteY22" fmla="*/ 4994104 h 6858000"/>
              <a:gd name="connsiteX23" fmla="*/ 592833 w 7299977"/>
              <a:gd name="connsiteY23" fmla="*/ 5154171 h 6858000"/>
              <a:gd name="connsiteX24" fmla="*/ 226494 w 7299977"/>
              <a:gd name="connsiteY24" fmla="*/ 4805580 h 6858000"/>
              <a:gd name="connsiteX25" fmla="*/ 49139 w 7299977"/>
              <a:gd name="connsiteY25" fmla="*/ 4677526 h 6858000"/>
              <a:gd name="connsiteX26" fmla="*/ 5527 w 7299977"/>
              <a:gd name="connsiteY26" fmla="*/ 4602828 h 6858000"/>
              <a:gd name="connsiteX27" fmla="*/ 84029 w 7299977"/>
              <a:gd name="connsiteY27" fmla="*/ 4585042 h 6858000"/>
              <a:gd name="connsiteX28" fmla="*/ 325347 w 7299977"/>
              <a:gd name="connsiteY28" fmla="*/ 4613499 h 6858000"/>
              <a:gd name="connsiteX29" fmla="*/ 25879 w 7299977"/>
              <a:gd name="connsiteY29" fmla="*/ 4378734 h 6858000"/>
              <a:gd name="connsiteX30" fmla="*/ 249753 w 7299977"/>
              <a:gd name="connsiteY30" fmla="*/ 4414305 h 6858000"/>
              <a:gd name="connsiteX31" fmla="*/ 313718 w 7299977"/>
              <a:gd name="connsiteY31" fmla="*/ 4321821 h 6858000"/>
              <a:gd name="connsiteX32" fmla="*/ 418386 w 7299977"/>
              <a:gd name="connsiteY32" fmla="*/ 4172424 h 6858000"/>
              <a:gd name="connsiteX33" fmla="*/ 491072 w 7299977"/>
              <a:gd name="connsiteY33" fmla="*/ 4090612 h 6858000"/>
              <a:gd name="connsiteX34" fmla="*/ 520147 w 7299977"/>
              <a:gd name="connsiteY34" fmla="*/ 3827390 h 6858000"/>
              <a:gd name="connsiteX35" fmla="*/ 459090 w 7299977"/>
              <a:gd name="connsiteY35" fmla="*/ 3539269 h 6858000"/>
              <a:gd name="connsiteX36" fmla="*/ 290458 w 7299977"/>
              <a:gd name="connsiteY36" fmla="*/ 3393429 h 6858000"/>
              <a:gd name="connsiteX37" fmla="*/ 339884 w 7299977"/>
              <a:gd name="connsiteY37" fmla="*/ 3229805 h 6858000"/>
              <a:gd name="connsiteX38" fmla="*/ 697501 w 7299977"/>
              <a:gd name="connsiteY38" fmla="*/ 3329402 h 6858000"/>
              <a:gd name="connsiteX39" fmla="*/ 165437 w 7299977"/>
              <a:gd name="connsiteY39" fmla="*/ 2941684 h 6858000"/>
              <a:gd name="connsiteX40" fmla="*/ 255568 w 7299977"/>
              <a:gd name="connsiteY40" fmla="*/ 2923898 h 6858000"/>
              <a:gd name="connsiteX41" fmla="*/ 578296 w 7299977"/>
              <a:gd name="connsiteY41" fmla="*/ 2703362 h 6858000"/>
              <a:gd name="connsiteX42" fmla="*/ 595740 w 7299977"/>
              <a:gd name="connsiteY42" fmla="*/ 2692689 h 6858000"/>
              <a:gd name="connsiteX43" fmla="*/ 650982 w 7299977"/>
              <a:gd name="connsiteY43" fmla="*/ 2553965 h 6858000"/>
              <a:gd name="connsiteX44" fmla="*/ 825429 w 7299977"/>
              <a:gd name="connsiteY44" fmla="*/ 2532623 h 6858000"/>
              <a:gd name="connsiteX45" fmla="*/ 970802 w 7299977"/>
              <a:gd name="connsiteY45" fmla="*/ 2564636 h 6858000"/>
              <a:gd name="connsiteX46" fmla="*/ 1127805 w 7299977"/>
              <a:gd name="connsiteY46" fmla="*/ 2525509 h 6858000"/>
              <a:gd name="connsiteX47" fmla="*/ 1267362 w 7299977"/>
              <a:gd name="connsiteY47" fmla="*/ 2543294 h 6858000"/>
              <a:gd name="connsiteX48" fmla="*/ 1386568 w 7299977"/>
              <a:gd name="connsiteY48" fmla="*/ 2518395 h 6858000"/>
              <a:gd name="connsiteX49" fmla="*/ 1270270 w 7299977"/>
              <a:gd name="connsiteY49" fmla="*/ 2401012 h 6858000"/>
              <a:gd name="connsiteX50" fmla="*/ 1107453 w 7299977"/>
              <a:gd name="connsiteY50" fmla="*/ 2401012 h 6858000"/>
              <a:gd name="connsiteX51" fmla="*/ 991154 w 7299977"/>
              <a:gd name="connsiteY51" fmla="*/ 2326314 h 6858000"/>
              <a:gd name="connsiteX52" fmla="*/ 880671 w 7299977"/>
              <a:gd name="connsiteY52" fmla="*/ 2191146 h 6858000"/>
              <a:gd name="connsiteX53" fmla="*/ 491072 w 7299977"/>
              <a:gd name="connsiteY53" fmla="*/ 1974165 h 6858000"/>
              <a:gd name="connsiteX54" fmla="*/ 421293 w 7299977"/>
              <a:gd name="connsiteY54" fmla="*/ 1892353 h 6858000"/>
              <a:gd name="connsiteX55" fmla="*/ 1531941 w 7299977"/>
              <a:gd name="connsiteY55" fmla="*/ 2208931 h 6858000"/>
              <a:gd name="connsiteX56" fmla="*/ 1188861 w 7299977"/>
              <a:gd name="connsiteY56" fmla="*/ 2077320 h 6858000"/>
              <a:gd name="connsiteX57" fmla="*/ 1421458 w 7299977"/>
              <a:gd name="connsiteY57" fmla="*/ 2102219 h 6858000"/>
              <a:gd name="connsiteX58" fmla="*/ 1549386 w 7299977"/>
              <a:gd name="connsiteY58" fmla="*/ 2013292 h 6858000"/>
              <a:gd name="connsiteX59" fmla="*/ 1549386 w 7299977"/>
              <a:gd name="connsiteY59" fmla="*/ 1984836 h 6858000"/>
              <a:gd name="connsiteX60" fmla="*/ 1453440 w 7299977"/>
              <a:gd name="connsiteY60" fmla="*/ 1903025 h 6858000"/>
              <a:gd name="connsiteX61" fmla="*/ 1398198 w 7299977"/>
              <a:gd name="connsiteY61" fmla="*/ 1849668 h 6858000"/>
              <a:gd name="connsiteX62" fmla="*/ 1247011 w 7299977"/>
              <a:gd name="connsiteY62" fmla="*/ 1657587 h 6858000"/>
              <a:gd name="connsiteX63" fmla="*/ 1354586 w 7299977"/>
              <a:gd name="connsiteY63" fmla="*/ 1636245 h 6858000"/>
              <a:gd name="connsiteX64" fmla="*/ 1395290 w 7299977"/>
              <a:gd name="connsiteY64" fmla="*/ 1597117 h 6858000"/>
              <a:gd name="connsiteX65" fmla="*/ 1366216 w 7299977"/>
              <a:gd name="connsiteY65" fmla="*/ 1540204 h 6858000"/>
              <a:gd name="connsiteX66" fmla="*/ 1031858 w 7299977"/>
              <a:gd name="connsiteY66" fmla="*/ 1365909 h 6858000"/>
              <a:gd name="connsiteX67" fmla="*/ 1005692 w 7299977"/>
              <a:gd name="connsiteY67" fmla="*/ 1230741 h 6858000"/>
              <a:gd name="connsiteX68" fmla="*/ 1069655 w 7299977"/>
              <a:gd name="connsiteY68" fmla="*/ 1209399 h 6858000"/>
              <a:gd name="connsiteX69" fmla="*/ 1142342 w 7299977"/>
              <a:gd name="connsiteY69" fmla="*/ 1220069 h 6858000"/>
              <a:gd name="connsiteX70" fmla="*/ 1084193 w 7299977"/>
              <a:gd name="connsiteY70" fmla="*/ 1113358 h 6858000"/>
              <a:gd name="connsiteX71" fmla="*/ 848689 w 7299977"/>
              <a:gd name="connsiteY71" fmla="*/ 1006647 h 6858000"/>
              <a:gd name="connsiteX72" fmla="*/ 805077 w 7299977"/>
              <a:gd name="connsiteY72" fmla="*/ 949734 h 6858000"/>
              <a:gd name="connsiteX73" fmla="*/ 863226 w 7299977"/>
              <a:gd name="connsiteY73" fmla="*/ 921277 h 6858000"/>
              <a:gd name="connsiteX74" fmla="*/ 906838 w 7299977"/>
              <a:gd name="connsiteY74" fmla="*/ 910606 h 6858000"/>
              <a:gd name="connsiteX75" fmla="*/ 5527 w 7299977"/>
              <a:gd name="connsiteY75" fmla="*/ 465975 h 6858000"/>
              <a:gd name="connsiteX76" fmla="*/ 209049 w 7299977"/>
              <a:gd name="connsiteY76" fmla="*/ 462417 h 6858000"/>
              <a:gd name="connsiteX77" fmla="*/ 409664 w 7299977"/>
              <a:gd name="connsiteY77" fmla="*/ 533558 h 6858000"/>
              <a:gd name="connsiteX78" fmla="*/ 621908 w 7299977"/>
              <a:gd name="connsiteY78" fmla="*/ 522887 h 6858000"/>
              <a:gd name="connsiteX79" fmla="*/ 822522 w 7299977"/>
              <a:gd name="connsiteY79" fmla="*/ 558458 h 6858000"/>
              <a:gd name="connsiteX80" fmla="*/ 996969 w 7299977"/>
              <a:gd name="connsiteY80" fmla="*/ 558458 h 6858000"/>
              <a:gd name="connsiteX81" fmla="*/ 834151 w 7299977"/>
              <a:gd name="connsiteY81" fmla="*/ 505101 h 6858000"/>
              <a:gd name="connsiteX82" fmla="*/ 773095 w 7299977"/>
              <a:gd name="connsiteY82" fmla="*/ 416176 h 6858000"/>
              <a:gd name="connsiteX83" fmla="*/ 793447 w 7299977"/>
              <a:gd name="connsiteY83" fmla="*/ 334364 h 6858000"/>
              <a:gd name="connsiteX84" fmla="*/ 860319 w 7299977"/>
              <a:gd name="connsiteY84" fmla="*/ 359262 h 6858000"/>
              <a:gd name="connsiteX85" fmla="*/ 938820 w 7299977"/>
              <a:gd name="connsiteY85" fmla="*/ 451747 h 6858000"/>
              <a:gd name="connsiteX86" fmla="*/ 956265 w 7299977"/>
              <a:gd name="connsiteY86" fmla="*/ 394834 h 6858000"/>
              <a:gd name="connsiteX87" fmla="*/ 1002784 w 7299977"/>
              <a:gd name="connsiteY87" fmla="*/ 352148 h 6858000"/>
              <a:gd name="connsiteX88" fmla="*/ 1270270 w 7299977"/>
              <a:gd name="connsiteY88" fmla="*/ 373491 h 6858000"/>
              <a:gd name="connsiteX89" fmla="*/ 1092915 w 7299977"/>
              <a:gd name="connsiteY89" fmla="*/ 192082 h 6858000"/>
              <a:gd name="connsiteX90" fmla="*/ 979525 w 7299977"/>
              <a:gd name="connsiteY90" fmla="*/ 163625 h 6858000"/>
              <a:gd name="connsiteX91" fmla="*/ 953358 w 7299977"/>
              <a:gd name="connsiteY91" fmla="*/ 88927 h 6858000"/>
              <a:gd name="connsiteX92" fmla="*/ 1005692 w 7299977"/>
              <a:gd name="connsiteY92" fmla="*/ 71141 h 6858000"/>
              <a:gd name="connsiteX93" fmla="*/ 1267362 w 7299977"/>
              <a:gd name="connsiteY93" fmla="*/ 135168 h 6858000"/>
              <a:gd name="connsiteX94" fmla="*/ 1310975 w 7299977"/>
              <a:gd name="connsiteY94" fmla="*/ 110269 h 6858000"/>
              <a:gd name="connsiteX95" fmla="*/ 1008599 w 7299977"/>
              <a:gd name="connsiteY95" fmla="*/ 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Lst>
            <a:rect l="l" t="t" r="r" b="b"/>
            <a:pathLst>
              <a:path w="7299977" h="6858000">
                <a:moveTo>
                  <a:pt x="1008599" y="0"/>
                </a:moveTo>
                <a:lnTo>
                  <a:pt x="4420653" y="0"/>
                </a:lnTo>
                <a:lnTo>
                  <a:pt x="5511704" y="0"/>
                </a:lnTo>
                <a:lnTo>
                  <a:pt x="7299977" y="0"/>
                </a:lnTo>
                <a:lnTo>
                  <a:pt x="7299977" y="6858000"/>
                </a:lnTo>
                <a:lnTo>
                  <a:pt x="5511704" y="6858000"/>
                </a:lnTo>
                <a:lnTo>
                  <a:pt x="4420653" y="6858000"/>
                </a:lnTo>
                <a:lnTo>
                  <a:pt x="1592997" y="6858000"/>
                </a:lnTo>
                <a:cubicBezTo>
                  <a:pt x="1473792" y="6786859"/>
                  <a:pt x="1360401" y="6701489"/>
                  <a:pt x="1232473" y="6658805"/>
                </a:cubicBezTo>
                <a:cubicBezTo>
                  <a:pt x="1145250" y="6630349"/>
                  <a:pt x="1060933" y="6580550"/>
                  <a:pt x="1075471" y="6431153"/>
                </a:cubicBezTo>
                <a:cubicBezTo>
                  <a:pt x="1078378" y="6388469"/>
                  <a:pt x="1055118" y="6356456"/>
                  <a:pt x="1020229" y="6367127"/>
                </a:cubicBezTo>
                <a:cubicBezTo>
                  <a:pt x="953358" y="6388469"/>
                  <a:pt x="921375" y="6327999"/>
                  <a:pt x="883579" y="6281757"/>
                </a:cubicBezTo>
                <a:cubicBezTo>
                  <a:pt x="816707" y="6199945"/>
                  <a:pt x="752743" y="6114575"/>
                  <a:pt x="645167" y="6100347"/>
                </a:cubicBezTo>
                <a:cubicBezTo>
                  <a:pt x="665519" y="6036320"/>
                  <a:pt x="700408" y="6043434"/>
                  <a:pt x="732391" y="6057663"/>
                </a:cubicBezTo>
                <a:cubicBezTo>
                  <a:pt x="816707" y="6093234"/>
                  <a:pt x="901023" y="6132361"/>
                  <a:pt x="985339" y="6167932"/>
                </a:cubicBezTo>
                <a:cubicBezTo>
                  <a:pt x="1040581" y="6189274"/>
                  <a:pt x="1095822" y="6221287"/>
                  <a:pt x="1168509" y="6196388"/>
                </a:cubicBezTo>
                <a:cubicBezTo>
                  <a:pt x="1104545" y="6068335"/>
                  <a:pt x="996969" y="6043434"/>
                  <a:pt x="909746" y="6004307"/>
                </a:cubicBezTo>
                <a:cubicBezTo>
                  <a:pt x="802169" y="5954508"/>
                  <a:pt x="738206" y="5862025"/>
                  <a:pt x="659704" y="5755314"/>
                </a:cubicBezTo>
                <a:cubicBezTo>
                  <a:pt x="738206" y="5726858"/>
                  <a:pt x="787632" y="5805112"/>
                  <a:pt x="851597" y="5801555"/>
                </a:cubicBezTo>
                <a:cubicBezTo>
                  <a:pt x="854504" y="5790884"/>
                  <a:pt x="860319" y="5769542"/>
                  <a:pt x="860319" y="5769542"/>
                </a:cubicBezTo>
                <a:cubicBezTo>
                  <a:pt x="755650" y="5712629"/>
                  <a:pt x="709132" y="5605917"/>
                  <a:pt x="691686" y="5474306"/>
                </a:cubicBezTo>
                <a:cubicBezTo>
                  <a:pt x="685872" y="5406721"/>
                  <a:pt x="648075" y="5385379"/>
                  <a:pt x="610278" y="5353367"/>
                </a:cubicBezTo>
                <a:cubicBezTo>
                  <a:pt x="482350" y="5243097"/>
                  <a:pt x="345700" y="5143500"/>
                  <a:pt x="238123" y="4994104"/>
                </a:cubicBezTo>
                <a:cubicBezTo>
                  <a:pt x="363144" y="5011889"/>
                  <a:pt x="461997" y="5111487"/>
                  <a:pt x="592833" y="5154171"/>
                </a:cubicBezTo>
                <a:cubicBezTo>
                  <a:pt x="488165" y="4990547"/>
                  <a:pt x="351514" y="4905177"/>
                  <a:pt x="226494" y="4805580"/>
                </a:cubicBezTo>
                <a:cubicBezTo>
                  <a:pt x="168344" y="4759339"/>
                  <a:pt x="116011" y="4702425"/>
                  <a:pt x="49139" y="4677526"/>
                </a:cubicBezTo>
                <a:cubicBezTo>
                  <a:pt x="25879" y="4670412"/>
                  <a:pt x="-14826" y="4652628"/>
                  <a:pt x="5527" y="4602828"/>
                </a:cubicBezTo>
                <a:cubicBezTo>
                  <a:pt x="22972" y="4560144"/>
                  <a:pt x="54954" y="4574373"/>
                  <a:pt x="84029" y="4585042"/>
                </a:cubicBezTo>
                <a:cubicBezTo>
                  <a:pt x="153807" y="4613499"/>
                  <a:pt x="229401" y="4613499"/>
                  <a:pt x="325347" y="4613499"/>
                </a:cubicBezTo>
                <a:cubicBezTo>
                  <a:pt x="243939" y="4478331"/>
                  <a:pt x="95658" y="4521016"/>
                  <a:pt x="25879" y="4378734"/>
                </a:cubicBezTo>
                <a:cubicBezTo>
                  <a:pt x="113103" y="4353835"/>
                  <a:pt x="179975" y="4403633"/>
                  <a:pt x="249753" y="4414305"/>
                </a:cubicBezTo>
                <a:cubicBezTo>
                  <a:pt x="313718" y="4424975"/>
                  <a:pt x="328254" y="4400076"/>
                  <a:pt x="313718" y="4321821"/>
                </a:cubicBezTo>
                <a:cubicBezTo>
                  <a:pt x="290458" y="4200882"/>
                  <a:pt x="325347" y="4140411"/>
                  <a:pt x="418386" y="4172424"/>
                </a:cubicBezTo>
                <a:cubicBezTo>
                  <a:pt x="505609" y="4204438"/>
                  <a:pt x="514332" y="4158196"/>
                  <a:pt x="491072" y="4090612"/>
                </a:cubicBezTo>
                <a:cubicBezTo>
                  <a:pt x="456183" y="3991015"/>
                  <a:pt x="493979" y="3912759"/>
                  <a:pt x="520147" y="3827390"/>
                </a:cubicBezTo>
                <a:cubicBezTo>
                  <a:pt x="560851" y="3699337"/>
                  <a:pt x="543407" y="3635309"/>
                  <a:pt x="459090" y="3539269"/>
                </a:cubicBezTo>
                <a:cubicBezTo>
                  <a:pt x="409664" y="3485914"/>
                  <a:pt x="360236" y="3439672"/>
                  <a:pt x="290458" y="3393429"/>
                </a:cubicBezTo>
                <a:cubicBezTo>
                  <a:pt x="450368" y="3368530"/>
                  <a:pt x="284643" y="3283162"/>
                  <a:pt x="339884" y="3229805"/>
                </a:cubicBezTo>
                <a:cubicBezTo>
                  <a:pt x="453275" y="3208463"/>
                  <a:pt x="543407" y="3379202"/>
                  <a:pt x="697501" y="3329402"/>
                </a:cubicBezTo>
                <a:cubicBezTo>
                  <a:pt x="511425" y="3183563"/>
                  <a:pt x="302087" y="3137322"/>
                  <a:pt x="165437" y="2941684"/>
                </a:cubicBezTo>
                <a:cubicBezTo>
                  <a:pt x="197419" y="2899000"/>
                  <a:pt x="229401" y="2941684"/>
                  <a:pt x="255568" y="2923898"/>
                </a:cubicBezTo>
                <a:cubicBezTo>
                  <a:pt x="255568" y="2913227"/>
                  <a:pt x="560851" y="2980812"/>
                  <a:pt x="578296" y="2703362"/>
                </a:cubicBezTo>
                <a:cubicBezTo>
                  <a:pt x="584111" y="2703362"/>
                  <a:pt x="589926" y="2703362"/>
                  <a:pt x="595740" y="2692689"/>
                </a:cubicBezTo>
                <a:cubicBezTo>
                  <a:pt x="627722" y="2653563"/>
                  <a:pt x="598648" y="2561080"/>
                  <a:pt x="650982" y="2553965"/>
                </a:cubicBezTo>
                <a:cubicBezTo>
                  <a:pt x="709132" y="2546851"/>
                  <a:pt x="764373" y="2514837"/>
                  <a:pt x="825429" y="2532623"/>
                </a:cubicBezTo>
                <a:cubicBezTo>
                  <a:pt x="871949" y="2546851"/>
                  <a:pt x="921375" y="2564636"/>
                  <a:pt x="970802" y="2564636"/>
                </a:cubicBezTo>
                <a:cubicBezTo>
                  <a:pt x="1023136" y="2564636"/>
                  <a:pt x="1095822" y="2685576"/>
                  <a:pt x="1127805" y="2525509"/>
                </a:cubicBezTo>
                <a:cubicBezTo>
                  <a:pt x="1127805" y="2518395"/>
                  <a:pt x="1217936" y="2536181"/>
                  <a:pt x="1267362" y="2543294"/>
                </a:cubicBezTo>
                <a:cubicBezTo>
                  <a:pt x="1308067" y="2550408"/>
                  <a:pt x="1357494" y="2582422"/>
                  <a:pt x="1386568" y="2518395"/>
                </a:cubicBezTo>
                <a:cubicBezTo>
                  <a:pt x="1401105" y="2479267"/>
                  <a:pt x="1331326" y="2408126"/>
                  <a:pt x="1270270" y="2401012"/>
                </a:cubicBezTo>
                <a:cubicBezTo>
                  <a:pt x="1215029" y="2393898"/>
                  <a:pt x="1159787" y="2386784"/>
                  <a:pt x="1107453" y="2401012"/>
                </a:cubicBezTo>
                <a:cubicBezTo>
                  <a:pt x="1043489" y="2418796"/>
                  <a:pt x="1008599" y="2390340"/>
                  <a:pt x="991154" y="2326314"/>
                </a:cubicBezTo>
                <a:cubicBezTo>
                  <a:pt x="970802" y="2258731"/>
                  <a:pt x="933005" y="2223159"/>
                  <a:pt x="880671" y="2191146"/>
                </a:cubicBezTo>
                <a:cubicBezTo>
                  <a:pt x="752743" y="2112891"/>
                  <a:pt x="630630" y="2020407"/>
                  <a:pt x="491072" y="1974165"/>
                </a:cubicBezTo>
                <a:cubicBezTo>
                  <a:pt x="464905" y="1967051"/>
                  <a:pt x="432923" y="1952823"/>
                  <a:pt x="421293" y="1892353"/>
                </a:cubicBezTo>
                <a:cubicBezTo>
                  <a:pt x="799262" y="1984836"/>
                  <a:pt x="1142342" y="2223159"/>
                  <a:pt x="1531941" y="2208931"/>
                </a:cubicBezTo>
                <a:cubicBezTo>
                  <a:pt x="1427272" y="2134233"/>
                  <a:pt x="1302252" y="2130676"/>
                  <a:pt x="1188861" y="2077320"/>
                </a:cubicBezTo>
                <a:cubicBezTo>
                  <a:pt x="1270270" y="2038192"/>
                  <a:pt x="1345864" y="2080877"/>
                  <a:pt x="1421458" y="2102219"/>
                </a:cubicBezTo>
                <a:cubicBezTo>
                  <a:pt x="1485422" y="2120004"/>
                  <a:pt x="1543571" y="2123562"/>
                  <a:pt x="1549386" y="2013292"/>
                </a:cubicBezTo>
                <a:cubicBezTo>
                  <a:pt x="1549386" y="2002622"/>
                  <a:pt x="1549386" y="1995507"/>
                  <a:pt x="1549386" y="1984836"/>
                </a:cubicBezTo>
                <a:cubicBezTo>
                  <a:pt x="1526126" y="1938595"/>
                  <a:pt x="1494144" y="1917252"/>
                  <a:pt x="1453440" y="1903025"/>
                </a:cubicBezTo>
                <a:cubicBezTo>
                  <a:pt x="1430180" y="1895910"/>
                  <a:pt x="1398198" y="1881683"/>
                  <a:pt x="1398198" y="1849668"/>
                </a:cubicBezTo>
                <a:cubicBezTo>
                  <a:pt x="1401105" y="1728729"/>
                  <a:pt x="1322604" y="1693158"/>
                  <a:pt x="1247011" y="1657587"/>
                </a:cubicBezTo>
                <a:cubicBezTo>
                  <a:pt x="1287715" y="1597117"/>
                  <a:pt x="1322604" y="1639802"/>
                  <a:pt x="1354586" y="1636245"/>
                </a:cubicBezTo>
                <a:cubicBezTo>
                  <a:pt x="1374939" y="1632688"/>
                  <a:pt x="1395290" y="1629132"/>
                  <a:pt x="1395290" y="1597117"/>
                </a:cubicBezTo>
                <a:cubicBezTo>
                  <a:pt x="1395290" y="1572219"/>
                  <a:pt x="1386568" y="1540204"/>
                  <a:pt x="1366216" y="1540204"/>
                </a:cubicBezTo>
                <a:cubicBezTo>
                  <a:pt x="1238288" y="1536647"/>
                  <a:pt x="1165601" y="1365909"/>
                  <a:pt x="1031858" y="1365909"/>
                </a:cubicBezTo>
                <a:cubicBezTo>
                  <a:pt x="950450" y="1365909"/>
                  <a:pt x="1072563" y="1269868"/>
                  <a:pt x="1005692" y="1230741"/>
                </a:cubicBezTo>
                <a:cubicBezTo>
                  <a:pt x="991154" y="1220069"/>
                  <a:pt x="1046396" y="1205842"/>
                  <a:pt x="1069655" y="1209399"/>
                </a:cubicBezTo>
                <a:cubicBezTo>
                  <a:pt x="1092915" y="1212955"/>
                  <a:pt x="1113268" y="1237855"/>
                  <a:pt x="1142342" y="1220069"/>
                </a:cubicBezTo>
                <a:cubicBezTo>
                  <a:pt x="1156879" y="1156043"/>
                  <a:pt x="1119082" y="1131144"/>
                  <a:pt x="1084193" y="1113358"/>
                </a:cubicBezTo>
                <a:cubicBezTo>
                  <a:pt x="1008599" y="1070674"/>
                  <a:pt x="933005" y="1020875"/>
                  <a:pt x="848689" y="1006647"/>
                </a:cubicBezTo>
                <a:cubicBezTo>
                  <a:pt x="819615" y="1003089"/>
                  <a:pt x="802169" y="985305"/>
                  <a:pt x="805077" y="949734"/>
                </a:cubicBezTo>
                <a:cubicBezTo>
                  <a:pt x="810892" y="903491"/>
                  <a:pt x="839967" y="917720"/>
                  <a:pt x="863226" y="921277"/>
                </a:cubicBezTo>
                <a:cubicBezTo>
                  <a:pt x="877764" y="924835"/>
                  <a:pt x="892301" y="935506"/>
                  <a:pt x="906838" y="910606"/>
                </a:cubicBezTo>
                <a:cubicBezTo>
                  <a:pt x="566666" y="658055"/>
                  <a:pt x="386404" y="672284"/>
                  <a:pt x="5527" y="465975"/>
                </a:cubicBezTo>
                <a:cubicBezTo>
                  <a:pt x="89843" y="426847"/>
                  <a:pt x="150900" y="455303"/>
                  <a:pt x="209049" y="462417"/>
                </a:cubicBezTo>
                <a:cubicBezTo>
                  <a:pt x="354422" y="480203"/>
                  <a:pt x="264290" y="512216"/>
                  <a:pt x="409664" y="533558"/>
                </a:cubicBezTo>
                <a:cubicBezTo>
                  <a:pt x="479443" y="544229"/>
                  <a:pt x="543407" y="579800"/>
                  <a:pt x="621908" y="522887"/>
                </a:cubicBezTo>
                <a:cubicBezTo>
                  <a:pt x="674242" y="483759"/>
                  <a:pt x="758558" y="526444"/>
                  <a:pt x="822522" y="558458"/>
                </a:cubicBezTo>
                <a:cubicBezTo>
                  <a:pt x="874856" y="586915"/>
                  <a:pt x="927190" y="594028"/>
                  <a:pt x="996969" y="558458"/>
                </a:cubicBezTo>
                <a:cubicBezTo>
                  <a:pt x="933005" y="537116"/>
                  <a:pt x="883579" y="519330"/>
                  <a:pt x="834151" y="505101"/>
                </a:cubicBezTo>
                <a:cubicBezTo>
                  <a:pt x="793447" y="494431"/>
                  <a:pt x="770187" y="469532"/>
                  <a:pt x="773095" y="416176"/>
                </a:cubicBezTo>
                <a:cubicBezTo>
                  <a:pt x="773095" y="387720"/>
                  <a:pt x="764373" y="348592"/>
                  <a:pt x="793447" y="334364"/>
                </a:cubicBezTo>
                <a:cubicBezTo>
                  <a:pt x="816707" y="320135"/>
                  <a:pt x="848689" y="334364"/>
                  <a:pt x="860319" y="359262"/>
                </a:cubicBezTo>
                <a:cubicBezTo>
                  <a:pt x="874856" y="405504"/>
                  <a:pt x="889393" y="448189"/>
                  <a:pt x="938820" y="451747"/>
                </a:cubicBezTo>
                <a:cubicBezTo>
                  <a:pt x="1005692" y="458860"/>
                  <a:pt x="967894" y="430405"/>
                  <a:pt x="956265" y="394834"/>
                </a:cubicBezTo>
                <a:cubicBezTo>
                  <a:pt x="944635" y="355706"/>
                  <a:pt x="979525" y="345034"/>
                  <a:pt x="1002784" y="352148"/>
                </a:cubicBezTo>
                <a:cubicBezTo>
                  <a:pt x="1090008" y="384162"/>
                  <a:pt x="1180139" y="327250"/>
                  <a:pt x="1270270" y="373491"/>
                </a:cubicBezTo>
                <a:cubicBezTo>
                  <a:pt x="1247011" y="259665"/>
                  <a:pt x="1197583" y="209867"/>
                  <a:pt x="1092915" y="192082"/>
                </a:cubicBezTo>
                <a:cubicBezTo>
                  <a:pt x="1055118" y="188525"/>
                  <a:pt x="1014414" y="195638"/>
                  <a:pt x="979525" y="163625"/>
                </a:cubicBezTo>
                <a:cubicBezTo>
                  <a:pt x="959172" y="145839"/>
                  <a:pt x="938820" y="124497"/>
                  <a:pt x="953358" y="88927"/>
                </a:cubicBezTo>
                <a:cubicBezTo>
                  <a:pt x="962080" y="64027"/>
                  <a:pt x="985339" y="64027"/>
                  <a:pt x="1005692" y="71141"/>
                </a:cubicBezTo>
                <a:cubicBezTo>
                  <a:pt x="1090008" y="110269"/>
                  <a:pt x="1180139" y="120941"/>
                  <a:pt x="1267362" y="135168"/>
                </a:cubicBezTo>
                <a:cubicBezTo>
                  <a:pt x="1281900" y="138725"/>
                  <a:pt x="1296437" y="145839"/>
                  <a:pt x="1310975" y="110269"/>
                </a:cubicBezTo>
                <a:cubicBezTo>
                  <a:pt x="1209214" y="78255"/>
                  <a:pt x="1110360" y="35571"/>
                  <a:pt x="1008599" y="0"/>
                </a:cubicBezTo>
                <a:close/>
              </a:path>
            </a:pathLst>
          </a:custGeom>
          <a:solidFill>
            <a:schemeClr val="bg2">
              <a:alpha val="50000"/>
            </a:schemeClr>
          </a:solidFill>
          <a:ln w="32707" cap="flat">
            <a:noFill/>
            <a:prstDash val="solid"/>
            <a:miter/>
          </a:ln>
        </p:spPr>
        <p:txBody>
          <a:bodyPr rtlCol="0" anchor="ctr"/>
          <a:lstStyle/>
          <a:p>
            <a:endParaRPr lang="en-US">
              <a:solidFill>
                <a:schemeClr val="tx1"/>
              </a:solidFill>
            </a:endParaRPr>
          </a:p>
        </p:txBody>
      </p:sp>
      <p:sp>
        <p:nvSpPr>
          <p:cNvPr id="16" name="TextBox 15">
            <a:extLst>
              <a:ext uri="{FF2B5EF4-FFF2-40B4-BE49-F238E27FC236}">
                <a16:creationId xmlns:a16="http://schemas.microsoft.com/office/drawing/2014/main" id="{0F822F0B-D9B7-9CA7-E363-2262A8F00696}"/>
              </a:ext>
            </a:extLst>
          </p:cNvPr>
          <p:cNvSpPr txBox="1"/>
          <p:nvPr/>
        </p:nvSpPr>
        <p:spPr>
          <a:xfrm>
            <a:off x="166495" y="0"/>
            <a:ext cx="8755651" cy="4164972"/>
          </a:xfrm>
          <a:prstGeom prst="rect">
            <a:avLst/>
          </a:prstGeom>
        </p:spPr>
        <p:txBody>
          <a:bodyPr vert="horz" lIns="91440" tIns="45720" rIns="91440" bIns="45720" rtlCol="0" anchor="ctr">
            <a:normAutofit/>
          </a:bodyPr>
          <a:lstStyle/>
          <a:p>
            <a:pPr>
              <a:lnSpc>
                <a:spcPct val="90000"/>
              </a:lnSpc>
              <a:spcAft>
                <a:spcPts val="600"/>
              </a:spcAft>
            </a:pPr>
            <a:r>
              <a:rPr lang="en-US" sz="1200" dirty="0"/>
              <a:t>Early years practitioner’s play a huge role during a child’s first 1000 days. This can be seen in many ways such as helping parents and caregivers understand the significant developmental benefits of play this alone can truly transform their perspective around this topic. When they recognize that freely exploring materials, engaging in imaginative play, and moving their bodies help babies and toddlers build neural connections and develop skills in a nursery setting , it becomes clear. This realization helps them see why your days are filled with playful learning experiences. With this deeper understanding of the reasons behind your play-based methods, parents are less likely to dismiss it as basic childcare. Instead, they come to value the exceptional care of those simple yet impactful play setups and activities aimed at fostering specific areas of young children's growth. For everyone involved, it's like gaining insight into how play contributes to brain development for the youngest ones.</a:t>
            </a:r>
          </a:p>
        </p:txBody>
      </p:sp>
      <p:sp>
        <p:nvSpPr>
          <p:cNvPr id="23" name="TextBox 22">
            <a:extLst>
              <a:ext uri="{FF2B5EF4-FFF2-40B4-BE49-F238E27FC236}">
                <a16:creationId xmlns:a16="http://schemas.microsoft.com/office/drawing/2014/main" id="{920836CA-611D-A588-8EB4-0F45F1F7B540}"/>
              </a:ext>
            </a:extLst>
          </p:cNvPr>
          <p:cNvSpPr txBox="1"/>
          <p:nvPr/>
        </p:nvSpPr>
        <p:spPr>
          <a:xfrm>
            <a:off x="7689055" y="2593893"/>
            <a:ext cx="1168140" cy="276999"/>
          </a:xfrm>
          <a:prstGeom prst="rect">
            <a:avLst/>
          </a:prstGeom>
          <a:noFill/>
        </p:spPr>
        <p:txBody>
          <a:bodyPr wrap="none" rtlCol="0">
            <a:spAutoFit/>
          </a:bodyPr>
          <a:lstStyle/>
          <a:p>
            <a:r>
              <a:rPr lang="en-GB" sz="1200" dirty="0" err="1"/>
              <a:t>Stead,C</a:t>
            </a:r>
            <a:r>
              <a:rPr lang="en-GB" sz="1200" dirty="0"/>
              <a:t> (2024)</a:t>
            </a:r>
          </a:p>
        </p:txBody>
      </p:sp>
      <p:pic>
        <p:nvPicPr>
          <p:cNvPr id="4" name="Picture 3" descr="A screenshot of a phone&#10;&#10;Description automatically generated">
            <a:extLst>
              <a:ext uri="{FF2B5EF4-FFF2-40B4-BE49-F238E27FC236}">
                <a16:creationId xmlns:a16="http://schemas.microsoft.com/office/drawing/2014/main" id="{FA5FD3E4-33F3-4A5D-7191-65D1F739392A}"/>
              </a:ext>
            </a:extLst>
          </p:cNvPr>
          <p:cNvPicPr>
            <a:picLocks noChangeAspect="1"/>
          </p:cNvPicPr>
          <p:nvPr/>
        </p:nvPicPr>
        <p:blipFill>
          <a:blip r:embed="rId2">
            <a:extLst>
              <a:ext uri="{BEBA8EAE-BF5A-486C-A8C5-ECC9F3942E4B}">
                <a14:imgProps xmlns:a14="http://schemas.microsoft.com/office/drawing/2010/main">
                  <a14:imgLayer r:embed="rId3">
                    <a14:imgEffect>
                      <a14:backgroundRemoval t="20642" b="33787" l="1364" r="92652">
                        <a14:foregroundMark x1="16136" y1="29045" x2="16136" y2="29045"/>
                        <a14:foregroundMark x1="16288" y1="29045" x2="16288" y2="29045"/>
                        <a14:foregroundMark x1="17045" y1="28975" x2="17045" y2="28975"/>
                        <a14:foregroundMark x1="8864" y1="29045" x2="8864" y2="29045"/>
                        <a14:foregroundMark x1="8864" y1="29045" x2="8864" y2="29045"/>
                        <a14:foregroundMark x1="6742" y1="27545" x2="6742" y2="27545"/>
                        <a14:foregroundMark x1="6742" y1="27545" x2="6742" y2="27545"/>
                        <a14:foregroundMark x1="6742" y1="27545" x2="6742" y2="27545"/>
                        <a14:foregroundMark x1="6742" y1="27545" x2="6742" y2="27545"/>
                        <a14:foregroundMark x1="6742" y1="27545" x2="9167" y2="29603"/>
                        <a14:foregroundMark x1="5455" y1="29324" x2="10606" y2="30962"/>
                        <a14:foregroundMark x1="9773" y1="31450" x2="15227" y2="30370"/>
                        <a14:foregroundMark x1="1439" y1="32218" x2="5000" y2="30091"/>
                        <a14:foregroundMark x1="3636" y1="31729" x2="10606" y2="30649"/>
                        <a14:foregroundMark x1="3182" y1="31799" x2="10000" y2="30962"/>
                        <a14:foregroundMark x1="9773" y1="31311" x2="14167" y2="31729"/>
                        <a14:foregroundMark x1="7652" y1="26185" x2="7652" y2="26185"/>
                        <a14:foregroundMark x1="7652" y1="26185" x2="7652" y2="26185"/>
                        <a14:foregroundMark x1="7652" y1="26185" x2="7652" y2="26185"/>
                        <a14:foregroundMark x1="7500" y1="25837" x2="7500" y2="25837"/>
                        <a14:foregroundMark x1="7348" y1="25837" x2="7348" y2="25837"/>
                        <a14:foregroundMark x1="9924" y1="33438" x2="9924" y2="33438"/>
                        <a14:foregroundMark x1="9924" y1="33438" x2="9924" y2="33438"/>
                        <a14:foregroundMark x1="9924" y1="33438" x2="9924" y2="33438"/>
                        <a14:foregroundMark x1="9015" y1="33438" x2="9015" y2="33438"/>
                        <a14:foregroundMark x1="9015" y1="33438" x2="9015" y2="33438"/>
                        <a14:foregroundMark x1="9015" y1="33438" x2="9015" y2="33438"/>
                        <a14:foregroundMark x1="9015" y1="33438" x2="9015" y2="33438"/>
                        <a14:foregroundMark x1="9015" y1="33089" x2="9015" y2="33089"/>
                        <a14:foregroundMark x1="9015" y1="33089" x2="9015" y2="33089"/>
                        <a14:foregroundMark x1="10758" y1="33368" x2="10758" y2="33368"/>
                        <a14:foregroundMark x1="10758" y1="33368" x2="10758" y2="33368"/>
                        <a14:foregroundMark x1="10909" y1="33787" x2="10909" y2="33787"/>
                        <a14:foregroundMark x1="11667" y1="33020" x2="11667" y2="33020"/>
                        <a14:foregroundMark x1="11667" y1="33020" x2="11667" y2="33020"/>
                        <a14:foregroundMark x1="10455" y1="32810" x2="10455" y2="32810"/>
                        <a14:foregroundMark x1="10455" y1="32810" x2="10455" y2="32810"/>
                        <a14:foregroundMark x1="10455" y1="32810" x2="10455" y2="32810"/>
                        <a14:foregroundMark x1="78561" y1="25314" x2="78561" y2="25314"/>
                        <a14:foregroundMark x1="78561" y1="25314" x2="78561" y2="25314"/>
                        <a14:foregroundMark x1="78561" y1="25314" x2="78561" y2="25314"/>
                        <a14:foregroundMark x1="84167" y1="27894" x2="84167" y2="27894"/>
                        <a14:foregroundMark x1="84167" y1="27894" x2="84167" y2="27894"/>
                        <a14:foregroundMark x1="88485" y1="24826" x2="88485" y2="24826"/>
                        <a14:foregroundMark x1="88485" y1="24826" x2="88485" y2="24826"/>
                        <a14:foregroundMark x1="88485" y1="24826" x2="88485" y2="24826"/>
                        <a14:foregroundMark x1="88485" y1="24826" x2="88485" y2="24826"/>
                        <a14:foregroundMark x1="88485" y1="24826" x2="88485" y2="24826"/>
                        <a14:foregroundMark x1="88485" y1="24826" x2="88485" y2="24826"/>
                        <a14:foregroundMark x1="88485" y1="24826" x2="88485" y2="24826"/>
                        <a14:foregroundMark x1="88485" y1="24826" x2="88485" y2="24826"/>
                        <a14:foregroundMark x1="88485" y1="24826" x2="88485" y2="24826"/>
                        <a14:foregroundMark x1="88485" y1="24826" x2="88485" y2="24826"/>
                        <a14:foregroundMark x1="88485" y1="24826" x2="88485" y2="24826"/>
                        <a14:foregroundMark x1="86515" y1="25035" x2="86970" y2="27022"/>
                        <a14:foregroundMark x1="80758" y1="23257" x2="80758" y2="23257"/>
                        <a14:foregroundMark x1="80758" y1="23257" x2="80758" y2="23257"/>
                        <a14:foregroundMark x1="81364" y1="21548" x2="81364" y2="21548"/>
                        <a14:foregroundMark x1="81364" y1="21548" x2="81364" y2="21548"/>
                        <a14:foregroundMark x1="81061" y1="20711" x2="81061" y2="20711"/>
                        <a14:foregroundMark x1="81061" y1="20711" x2="81061" y2="20711"/>
                        <a14:foregroundMark x1="81061" y1="20711" x2="81061" y2="20711"/>
                        <a14:foregroundMark x1="81061" y1="20711" x2="81061" y2="20711"/>
                        <a14:foregroundMark x1="84015" y1="21932" x2="84015" y2="21932"/>
                        <a14:foregroundMark x1="84015" y1="21932" x2="84015" y2="21932"/>
                        <a14:foregroundMark x1="84015" y1="21932" x2="84015" y2="21932"/>
                        <a14:foregroundMark x1="82955" y1="22908" x2="82955" y2="22908"/>
                        <a14:foregroundMark x1="82955" y1="22908" x2="82955" y2="22908"/>
                        <a14:foregroundMark x1="82955" y1="22908" x2="82955" y2="22908"/>
                        <a14:foregroundMark x1="85530" y1="23396" x2="85530" y2="23396"/>
                        <a14:foregroundMark x1="85530" y1="23396" x2="85530" y2="23396"/>
                        <a14:foregroundMark x1="85530" y1="23396" x2="85530" y2="23396"/>
                        <a14:foregroundMark x1="85985" y1="21827" x2="85985" y2="21827"/>
                        <a14:foregroundMark x1="85985" y1="21827" x2="85985" y2="21827"/>
                        <a14:foregroundMark x1="85985" y1="21827" x2="84318" y2="22978"/>
                        <a14:foregroundMark x1="90379" y1="24338" x2="90379" y2="24338"/>
                        <a14:foregroundMark x1="90379" y1="24128" x2="90379" y2="24128"/>
                        <a14:foregroundMark x1="90379" y1="24128" x2="90379" y2="24128"/>
                        <a14:foregroundMark x1="92652" y1="23396" x2="92652" y2="23396"/>
                        <a14:foregroundMark x1="92652" y1="23396" x2="92652" y2="23396"/>
                      </a14:backgroundRemoval>
                    </a14:imgEffect>
                  </a14:imgLayer>
                </a14:imgProps>
              </a:ext>
            </a:extLst>
          </a:blip>
          <a:srcRect t="19824" b="64738"/>
          <a:stretch/>
        </p:blipFill>
        <p:spPr>
          <a:xfrm>
            <a:off x="166495" y="-1982"/>
            <a:ext cx="4529175" cy="1251184"/>
          </a:xfrm>
          <a:prstGeom prst="rect">
            <a:avLst/>
          </a:prstGeom>
        </p:spPr>
      </p:pic>
      <p:sp>
        <p:nvSpPr>
          <p:cNvPr id="2" name="Title 1">
            <a:extLst>
              <a:ext uri="{FF2B5EF4-FFF2-40B4-BE49-F238E27FC236}">
                <a16:creationId xmlns:a16="http://schemas.microsoft.com/office/drawing/2014/main" id="{D1E28DC1-B1B4-6E71-A832-EC26BD6BF5E3}"/>
              </a:ext>
            </a:extLst>
          </p:cNvPr>
          <p:cNvSpPr>
            <a:spLocks noGrp="1"/>
          </p:cNvSpPr>
          <p:nvPr>
            <p:ph type="title"/>
          </p:nvPr>
        </p:nvSpPr>
        <p:spPr>
          <a:xfrm>
            <a:off x="564937" y="372056"/>
            <a:ext cx="3503367" cy="648751"/>
          </a:xfrm>
        </p:spPr>
        <p:txBody>
          <a:bodyPr vert="horz" lIns="91440" tIns="45720" rIns="91440" bIns="45720" rtlCol="0" anchor="ctr">
            <a:noAutofit/>
          </a:bodyPr>
          <a:lstStyle/>
          <a:p>
            <a:pPr algn="ctr"/>
            <a:r>
              <a:rPr lang="en-US" sz="1200" kern="1200" dirty="0">
                <a:solidFill>
                  <a:schemeClr val="tx1"/>
                </a:solidFill>
                <a:latin typeface="Ayuthaya" pitchFamily="2" charset="-34"/>
                <a:ea typeface="Ayuthaya" pitchFamily="2" charset="-34"/>
                <a:cs typeface="Ayuthaya" pitchFamily="2" charset="-34"/>
              </a:rPr>
              <a:t>The role of an early years practitioner during the first 1000 days </a:t>
            </a:r>
          </a:p>
        </p:txBody>
      </p:sp>
      <p:pic>
        <p:nvPicPr>
          <p:cNvPr id="6" name="Picture 5" descr="A screenshot of a photo frame&#10;&#10;Description automatically generated">
            <a:extLst>
              <a:ext uri="{FF2B5EF4-FFF2-40B4-BE49-F238E27FC236}">
                <a16:creationId xmlns:a16="http://schemas.microsoft.com/office/drawing/2014/main" id="{6DB69D20-5D9A-1FC8-DDF7-D795591C8DE6}"/>
              </a:ext>
            </a:extLst>
          </p:cNvPr>
          <p:cNvPicPr>
            <a:picLocks noChangeAspect="1"/>
          </p:cNvPicPr>
          <p:nvPr/>
        </p:nvPicPr>
        <p:blipFill>
          <a:blip r:embed="rId4"/>
          <a:stretch>
            <a:fillRect/>
          </a:stretch>
        </p:blipFill>
        <p:spPr>
          <a:xfrm>
            <a:off x="8716639" y="98054"/>
            <a:ext cx="3450122" cy="5236962"/>
          </a:xfrm>
          <a:prstGeom prst="rect">
            <a:avLst/>
          </a:prstGeom>
        </p:spPr>
      </p:pic>
      <p:sp>
        <p:nvSpPr>
          <p:cNvPr id="25" name="TextBox 24">
            <a:extLst>
              <a:ext uri="{FF2B5EF4-FFF2-40B4-BE49-F238E27FC236}">
                <a16:creationId xmlns:a16="http://schemas.microsoft.com/office/drawing/2014/main" id="{59AF49E8-0BA3-353F-5DE8-1C73478E74CC}"/>
              </a:ext>
            </a:extLst>
          </p:cNvPr>
          <p:cNvSpPr txBox="1"/>
          <p:nvPr/>
        </p:nvSpPr>
        <p:spPr>
          <a:xfrm>
            <a:off x="3361271" y="3822700"/>
            <a:ext cx="5272121" cy="2677656"/>
          </a:xfrm>
          <a:prstGeom prst="rect">
            <a:avLst/>
          </a:prstGeom>
          <a:noFill/>
        </p:spPr>
        <p:txBody>
          <a:bodyPr wrap="square" rtlCol="0">
            <a:spAutoFit/>
          </a:bodyPr>
          <a:lstStyle/>
          <a:p>
            <a:r>
              <a:rPr lang="en-GB" sz="1200" dirty="0"/>
              <a:t> Engaging parents in their children’s early learning and helping them recognize their crucial role during the first 1,000 days is so important. Nurseries have a fantastic chance to educate parents about attachment, brain development, and age-appropriate learning activities, especially since they may be the first consistent professionals these parents encounter. By building a bond/connection with families early on, even while they're still pregnant, you can highlight their important role in their child's growth. Highlighting  the significance of play for development during this period of time reinforces essential home learning experiences. Hosting parent workshops, providing daily activity suggestions for their baby, celebrating developmental milestones together, and fostering open communication are excellent strategies to strengthen nursery-home connections.</a:t>
            </a:r>
          </a:p>
          <a:p>
            <a:r>
              <a:rPr lang="en-GB" sz="1200" dirty="0"/>
              <a:t>                                                                                                          </a:t>
            </a:r>
            <a:r>
              <a:rPr lang="en-GB" sz="1200" dirty="0" err="1"/>
              <a:t>Stead,C</a:t>
            </a:r>
            <a:r>
              <a:rPr lang="en-GB" sz="1200" dirty="0"/>
              <a:t> (2024)</a:t>
            </a:r>
          </a:p>
          <a:p>
            <a:endParaRPr lang="en-GB" sz="1200" dirty="0"/>
          </a:p>
        </p:txBody>
      </p:sp>
      <p:pic>
        <p:nvPicPr>
          <p:cNvPr id="12" name="Picture 11" descr="A white paper with a gold star and tape&#10;&#10;Description automatically generated">
            <a:extLst>
              <a:ext uri="{FF2B5EF4-FFF2-40B4-BE49-F238E27FC236}">
                <a16:creationId xmlns:a16="http://schemas.microsoft.com/office/drawing/2014/main" id="{EEA9DE29-FDC2-4B9D-78E0-078B82BD032D}"/>
              </a:ext>
            </a:extLst>
          </p:cNvPr>
          <p:cNvPicPr>
            <a:picLocks noChangeAspect="1"/>
          </p:cNvPicPr>
          <p:nvPr/>
        </p:nvPicPr>
        <p:blipFill>
          <a:blip r:embed="rId5">
            <a:extLst>
              <a:ext uri="{BEBA8EAE-BF5A-486C-A8C5-ECC9F3942E4B}">
                <a14:imgProps xmlns:a14="http://schemas.microsoft.com/office/drawing/2010/main">
                  <a14:imgLayer r:embed="rId6">
                    <a14:imgEffect>
                      <a14:backgroundRemoval t="978" b="96676" l="3851" r="97143">
                        <a14:foregroundMark x1="37888" y1="11046" x2="37888" y2="11046"/>
                        <a14:foregroundMark x1="37888" y1="11046" x2="16522" y2="13099"/>
                        <a14:foregroundMark x1="16522" y1="13099" x2="4099" y2="18280"/>
                        <a14:foregroundMark x1="923" y1="6718" x2="906" y2="6658"/>
                        <a14:foregroundMark x1="1545" y1="8983" x2="1101" y2="7367"/>
                        <a14:foregroundMark x1="4099" y1="18280" x2="3080" y2="14571"/>
                        <a14:foregroundMark x1="1208" y1="7414" x2="12282" y2="5557"/>
                        <a14:foregroundMark x1="59662" y1="2967" x2="65963" y2="10850"/>
                        <a14:foregroundMark x1="65963" y1="10850" x2="39503" y2="18084"/>
                        <a14:foregroundMark x1="39503" y1="18084" x2="9689" y2="19257"/>
                        <a14:foregroundMark x1="9689" y1="19257" x2="4099" y2="18280"/>
                        <a14:foregroundMark x1="14286" y1="10068" x2="28820" y2="10362"/>
                        <a14:foregroundMark x1="28820" y1="10362" x2="7329" y2="15054"/>
                        <a14:foregroundMark x1="7329" y1="15054" x2="22484" y2="8993"/>
                        <a14:foregroundMark x1="22484" y1="8993" x2="40745" y2="6256"/>
                        <a14:foregroundMark x1="40745" y1="6256" x2="25714" y2="8700"/>
                        <a14:foregroundMark x1="25714" y1="8700" x2="23106" y2="9775"/>
                        <a14:foregroundMark x1="15401" y1="6900" x2="24845" y2="6452"/>
                        <a14:foregroundMark x1="10435" y1="7136" x2="11115" y2="7104"/>
                        <a14:foregroundMark x1="11335" y1="6812" x2="10186" y2="6843"/>
                        <a14:foregroundMark x1="24845" y1="6452" x2="18559" y2="6620"/>
                        <a14:foregroundMark x1="10186" y1="6843" x2="11430" y2="6686"/>
                        <a14:foregroundMark x1="57391" y1="3169" x2="63478" y2="8602"/>
                        <a14:foregroundMark x1="78385" y1="86119" x2="88075" y2="94721"/>
                        <a14:foregroundMark x1="88075" y1="94721" x2="89193" y2="83480"/>
                        <a14:foregroundMark x1="89193" y1="83480" x2="80000" y2="85630"/>
                        <a14:foregroundMark x1="88199" y1="84555" x2="97391" y2="89345"/>
                        <a14:foregroundMark x1="83106" y1="89834" x2="87205" y2="93255"/>
                        <a14:foregroundMark x1="84720" y1="92278" x2="81492" y2="94137"/>
                        <a14:foregroundMark x1="84969" y1="93060" x2="81492" y2="93401"/>
                        <a14:foregroundMark x1="81491" y1="90518" x2="80574" y2="90907"/>
                        <a14:foregroundMark x1="81518" y1="91184" x2="81988" y2="91007"/>
                        <a14:foregroundMark x1="81988" y1="91007" x2="81328" y2="91128"/>
                        <a14:foregroundMark x1="10435" y1="6549" x2="52919" y2="2835"/>
                        <a14:foregroundMark x1="52919" y1="2835" x2="54037" y2="2835"/>
                        <a14:foregroundMark x1="81242" y1="90323" x2="83478" y2="93060"/>
                        <a14:foregroundMark x1="81491" y1="93548" x2="80248" y2="93548"/>
                        <a14:foregroundMark x1="80248" y1="93548" x2="80248" y2="92766"/>
                        <a14:foregroundMark x1="80248" y1="92571" x2="86335" y2="92571"/>
                        <a14:foregroundMark x1="84099" y1="93548" x2="80870" y2="90323"/>
                        <a14:foregroundMark x1="80870" y1="90029" x2="80621" y2="89541"/>
                        <a14:backgroundMark x1="54648" y1="2080" x2="64845" y2="1173"/>
                        <a14:backgroundMark x1="25342" y1="880" x2="45714" y2="1173"/>
                        <a14:backgroundMark x1="45714" y1="1173" x2="23851" y2="1466"/>
                        <a14:backgroundMark x1="23851" y1="1466" x2="48447" y2="782"/>
                        <a14:backgroundMark x1="48447" y1="782" x2="41276" y2="2518"/>
                        <a14:backgroundMark x1="37334" y1="2863" x2="38882" y2="2346"/>
                        <a14:backgroundMark x1="26211" y1="4106" x2="26211" y2="4106"/>
                        <a14:backgroundMark x1="26211" y1="4106" x2="26211" y2="4106"/>
                        <a14:backgroundMark x1="25963" y1="3812" x2="25963" y2="3812"/>
                        <a14:backgroundMark x1="27826" y1="3128" x2="27826" y2="3128"/>
                        <a14:backgroundMark x1="27826" y1="3128" x2="30311" y2="2835"/>
                        <a14:backgroundMark x1="27826" y1="2835" x2="30683" y2="2151"/>
                        <a14:backgroundMark x1="27205" y1="3128" x2="32919" y2="2346"/>
                        <a14:backgroundMark x1="32919" y1="2151" x2="21242" y2="3812"/>
                        <a14:backgroundMark x1="0" y1="8309" x2="994" y2="7331"/>
                        <a14:backgroundMark x1="1863" y1="15249" x2="1242" y2="8798"/>
                        <a14:backgroundMark x1="1863" y1="14272" x2="2484" y2="13587"/>
                        <a14:backgroundMark x1="2236" y1="14076" x2="1615" y2="8602"/>
                        <a14:backgroundMark x1="1615" y1="11046" x2="3106" y2="14565"/>
                        <a14:backgroundMark x1="373" y1="9286" x2="1615" y2="6354"/>
                        <a14:backgroundMark x1="2857" y1="9580" x2="994" y2="11828"/>
                        <a14:backgroundMark x1="78758" y1="91300" x2="66460" y2="96774"/>
                        <a14:backgroundMark x1="66460" y1="96774" x2="77143" y2="91300"/>
                        <a14:backgroundMark x1="79379" y1="93973" x2="79379" y2="95992"/>
                        <a14:backgroundMark x1="79379" y1="91593" x2="79379" y2="93645"/>
                        <a14:backgroundMark x1="79826" y1="91658" x2="77764" y2="95797"/>
                        <a14:backgroundMark x1="73665" y1="95308" x2="76149" y2="98729"/>
                        <a14:backgroundMark x1="74907" y1="93548" x2="77391" y2="96774"/>
                      </a14:backgroundRemoval>
                    </a14:imgEffect>
                  </a14:imgLayer>
                </a14:imgProps>
              </a:ext>
            </a:extLst>
          </a:blip>
          <a:stretch>
            <a:fillRect/>
          </a:stretch>
        </p:blipFill>
        <p:spPr>
          <a:xfrm>
            <a:off x="166495" y="2870892"/>
            <a:ext cx="3194776" cy="4064995"/>
          </a:xfrm>
          <a:prstGeom prst="rect">
            <a:avLst/>
          </a:prstGeom>
        </p:spPr>
      </p:pic>
      <p:pic>
        <p:nvPicPr>
          <p:cNvPr id="18" name="Picture 17" descr="A close up of flowers&#10;&#10;Description automatically generated">
            <a:extLst>
              <a:ext uri="{FF2B5EF4-FFF2-40B4-BE49-F238E27FC236}">
                <a16:creationId xmlns:a16="http://schemas.microsoft.com/office/drawing/2014/main" id="{FD0A9741-8346-8861-95D3-27C5B40E0746}"/>
              </a:ext>
            </a:extLst>
          </p:cNvPr>
          <p:cNvPicPr>
            <a:picLocks noChangeAspect="1"/>
          </p:cNvPicPr>
          <p:nvPr/>
        </p:nvPicPr>
        <p:blipFill>
          <a:blip r:embed="rId7">
            <a:extLst>
              <a:ext uri="{BEBA8EAE-BF5A-486C-A8C5-ECC9F3942E4B}">
                <a14:imgProps xmlns:a14="http://schemas.microsoft.com/office/drawing/2010/main">
                  <a14:imgLayer r:embed="rId8">
                    <a14:imgEffect>
                      <a14:backgroundRemoval t="44866" b="72986" l="22479" r="75812">
                        <a14:foregroundMark x1="49573" y1="47354" x2="49573" y2="47354"/>
                        <a14:foregroundMark x1="50940" y1="55450" x2="50940" y2="55450"/>
                        <a14:foregroundMark x1="43846" y1="56951" x2="43846" y2="56951"/>
                        <a14:foregroundMark x1="44188" y1="56754" x2="44188" y2="56754"/>
                        <a14:foregroundMark x1="42564" y1="59400" x2="42564" y2="59400"/>
                        <a14:foregroundMark x1="29744" y1="53594" x2="29744" y2="53594"/>
                        <a14:foregroundMark x1="41282" y1="53910" x2="41282" y2="53910"/>
                        <a14:foregroundMark x1="37863" y1="54186" x2="37863" y2="54186"/>
                        <a14:foregroundMark x1="37778" y1="53870" x2="37778" y2="53870"/>
                        <a14:foregroundMark x1="24103" y1="50790" x2="24103" y2="50790"/>
                        <a14:foregroundMark x1="22564" y1="50750" x2="22564" y2="50750"/>
                        <a14:foregroundMark x1="24530" y1="50750" x2="24530" y2="50750"/>
                        <a14:foregroundMark x1="24530" y1="50750" x2="24530" y2="50750"/>
                        <a14:foregroundMark x1="51197" y1="44905" x2="51197" y2="44905"/>
                        <a14:foregroundMark x1="51197" y1="44905" x2="51197" y2="44905"/>
                        <a14:foregroundMark x1="71197" y1="57148" x2="71197" y2="57148"/>
                        <a14:foregroundMark x1="71197" y1="57148" x2="71197" y2="57148"/>
                        <a14:foregroundMark x1="71197" y1="57148" x2="71197" y2="57148"/>
                        <a14:foregroundMark x1="71197" y1="57148" x2="71197" y2="57148"/>
                        <a14:foregroundMark x1="71709" y1="59874" x2="71709" y2="59874"/>
                        <a14:foregroundMark x1="71709" y1="59874" x2="71709" y2="59874"/>
                        <a14:foregroundMark x1="69316" y1="67022" x2="69316" y2="67022"/>
                        <a14:foregroundMark x1="69316" y1="67022" x2="70598" y2="66390"/>
                        <a14:foregroundMark x1="70256" y1="59084" x2="73932" y2="56201"/>
                        <a14:foregroundMark x1="27778" y1="53120" x2="33675" y2="52409"/>
                        <a14:foregroundMark x1="30427" y1="54226" x2="38462" y2="54700"/>
                        <a14:foregroundMark x1="41111" y1="60150" x2="40684" y2="58057"/>
                        <a14:foregroundMark x1="64786" y1="72986" x2="62479" y2="70577"/>
                        <a14:foregroundMark x1="68547" y1="66469" x2="71453" y2="64258"/>
                        <a14:foregroundMark x1="68889" y1="58057" x2="71538" y2="56477"/>
                        <a14:foregroundMark x1="45556" y1="57820" x2="40342" y2="54226"/>
                        <a14:foregroundMark x1="40342" y1="54226" x2="40000" y2="53673"/>
                        <a14:foregroundMark x1="40256" y1="54344" x2="39402" y2="54068"/>
                      </a14:backgroundRemoval>
                    </a14:imgEffect>
                  </a14:imgLayer>
                </a14:imgProps>
              </a:ext>
            </a:extLst>
          </a:blip>
          <a:srcRect l="18958" t="42424" r="17824" b="25454"/>
          <a:stretch/>
        </p:blipFill>
        <p:spPr>
          <a:xfrm rot="20177262">
            <a:off x="10136364" y="4938536"/>
            <a:ext cx="2061801" cy="2267176"/>
          </a:xfrm>
          <a:prstGeom prst="rect">
            <a:avLst/>
          </a:prstGeom>
        </p:spPr>
      </p:pic>
      <p:pic>
        <p:nvPicPr>
          <p:cNvPr id="19" name="Picture 18" descr="A close up of flowers&#10;&#10;Description automatically generated">
            <a:extLst>
              <a:ext uri="{FF2B5EF4-FFF2-40B4-BE49-F238E27FC236}">
                <a16:creationId xmlns:a16="http://schemas.microsoft.com/office/drawing/2014/main" id="{D79EABEB-2A78-849F-8297-0A92C955CD25}"/>
              </a:ext>
            </a:extLst>
          </p:cNvPr>
          <p:cNvPicPr>
            <a:picLocks noChangeAspect="1"/>
          </p:cNvPicPr>
          <p:nvPr/>
        </p:nvPicPr>
        <p:blipFill>
          <a:blip r:embed="rId7">
            <a:extLst>
              <a:ext uri="{BEBA8EAE-BF5A-486C-A8C5-ECC9F3942E4B}">
                <a14:imgProps xmlns:a14="http://schemas.microsoft.com/office/drawing/2010/main">
                  <a14:imgLayer r:embed="rId8">
                    <a14:imgEffect>
                      <a14:backgroundRemoval t="44866" b="72986" l="22479" r="75812">
                        <a14:foregroundMark x1="49573" y1="47354" x2="49573" y2="47354"/>
                        <a14:foregroundMark x1="50940" y1="55450" x2="50940" y2="55450"/>
                        <a14:foregroundMark x1="43846" y1="56951" x2="43846" y2="56951"/>
                        <a14:foregroundMark x1="44188" y1="56754" x2="44188" y2="56754"/>
                        <a14:foregroundMark x1="42564" y1="59400" x2="42564" y2="59400"/>
                        <a14:foregroundMark x1="29744" y1="53594" x2="29744" y2="53594"/>
                        <a14:foregroundMark x1="41282" y1="53910" x2="41282" y2="53910"/>
                        <a14:foregroundMark x1="37863" y1="54186" x2="37863" y2="54186"/>
                        <a14:foregroundMark x1="37778" y1="53870" x2="37778" y2="53870"/>
                        <a14:foregroundMark x1="24103" y1="50790" x2="24103" y2="50790"/>
                        <a14:foregroundMark x1="22564" y1="50750" x2="22564" y2="50750"/>
                        <a14:foregroundMark x1="24530" y1="50750" x2="24530" y2="50750"/>
                        <a14:foregroundMark x1="24530" y1="50750" x2="24530" y2="50750"/>
                        <a14:foregroundMark x1="51197" y1="44905" x2="51197" y2="44905"/>
                        <a14:foregroundMark x1="51197" y1="44905" x2="51197" y2="44905"/>
                        <a14:foregroundMark x1="71197" y1="57148" x2="71197" y2="57148"/>
                        <a14:foregroundMark x1="71197" y1="57148" x2="71197" y2="57148"/>
                        <a14:foregroundMark x1="71197" y1="57148" x2="71197" y2="57148"/>
                        <a14:foregroundMark x1="71197" y1="57148" x2="71197" y2="57148"/>
                        <a14:foregroundMark x1="71709" y1="59874" x2="71709" y2="59874"/>
                        <a14:foregroundMark x1="71709" y1="59874" x2="71709" y2="59874"/>
                        <a14:foregroundMark x1="69316" y1="67022" x2="69316" y2="67022"/>
                        <a14:foregroundMark x1="69316" y1="67022" x2="70598" y2="66390"/>
                        <a14:foregroundMark x1="70256" y1="59084" x2="73932" y2="56201"/>
                        <a14:foregroundMark x1="27778" y1="53120" x2="33675" y2="52409"/>
                        <a14:foregroundMark x1="30427" y1="54226" x2="38462" y2="54700"/>
                        <a14:foregroundMark x1="41111" y1="60150" x2="40684" y2="58057"/>
                        <a14:foregroundMark x1="64786" y1="72986" x2="62479" y2="70577"/>
                        <a14:foregroundMark x1="68547" y1="66469" x2="71453" y2="64258"/>
                        <a14:foregroundMark x1="68889" y1="58057" x2="71538" y2="56477"/>
                        <a14:foregroundMark x1="45556" y1="57820" x2="40342" y2="54226"/>
                        <a14:foregroundMark x1="40342" y1="54226" x2="40000" y2="53673"/>
                        <a14:foregroundMark x1="40256" y1="54344" x2="39402" y2="54068"/>
                      </a14:backgroundRemoval>
                    </a14:imgEffect>
                  </a14:imgLayer>
                </a14:imgProps>
              </a:ext>
            </a:extLst>
          </a:blip>
          <a:srcRect l="18958" t="42424" r="17824" b="25454"/>
          <a:stretch/>
        </p:blipFill>
        <p:spPr>
          <a:xfrm rot="4323018">
            <a:off x="2949395" y="2715143"/>
            <a:ext cx="1156742" cy="1271965"/>
          </a:xfrm>
          <a:prstGeom prst="rect">
            <a:avLst/>
          </a:prstGeom>
        </p:spPr>
      </p:pic>
    </p:spTree>
    <p:extLst>
      <p:ext uri="{BB962C8B-B14F-4D97-AF65-F5344CB8AC3E}">
        <p14:creationId xmlns:p14="http://schemas.microsoft.com/office/powerpoint/2010/main" val="4075934281"/>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rgbClr val="E3D9D8"/>
        </a:solidFill>
        <a:effectLst/>
      </p:bgPr>
    </p:bg>
    <p:spTree>
      <p:nvGrpSpPr>
        <p:cNvPr id="1" name=""/>
        <p:cNvGrpSpPr/>
        <p:nvPr/>
      </p:nvGrpSpPr>
      <p:grpSpPr>
        <a:xfrm>
          <a:off x="0" y="0"/>
          <a:ext cx="0" cy="0"/>
          <a:chOff x="0" y="0"/>
          <a:chExt cx="0" cy="0"/>
        </a:xfrm>
      </p:grpSpPr>
      <p:pic>
        <p:nvPicPr>
          <p:cNvPr id="6" name="Picture 5" descr="A screenshot of a phone&#10;&#10;Description automatically generated">
            <a:extLst>
              <a:ext uri="{FF2B5EF4-FFF2-40B4-BE49-F238E27FC236}">
                <a16:creationId xmlns:a16="http://schemas.microsoft.com/office/drawing/2014/main" id="{A826018C-9D5D-70EC-7B48-1FBFC2A12D61}"/>
              </a:ext>
            </a:extLst>
          </p:cNvPr>
          <p:cNvPicPr>
            <a:picLocks noChangeAspect="1"/>
          </p:cNvPicPr>
          <p:nvPr/>
        </p:nvPicPr>
        <p:blipFill>
          <a:blip r:embed="rId2">
            <a:extLst>
              <a:ext uri="{BEBA8EAE-BF5A-486C-A8C5-ECC9F3942E4B}">
                <a14:imgProps xmlns:a14="http://schemas.microsoft.com/office/drawing/2010/main">
                  <a14:imgLayer r:embed="rId3">
                    <a14:imgEffect>
                      <a14:backgroundRemoval t="9972" b="89993" l="10000" r="96439">
                        <a14:foregroundMark x1="64253" y1="38578" x2="71083" y2="35962"/>
                        <a14:foregroundMark x1="91495" y1="39444" x2="93885" y2="44335"/>
                        <a14:foregroundMark x1="89735" y1="35842" x2="91075" y2="38585"/>
                        <a14:foregroundMark x1="93266" y1="59206" x2="92031" y2="59681"/>
                        <a14:foregroundMark x1="96439" y1="57985" x2="95586" y2="58313"/>
                        <a14:foregroundMark x1="67376" y1="62434" x2="62703" y2="53145"/>
                        <a14:foregroundMark x1="63028" y1="58561" x2="75000" y2="61088"/>
                        <a14:foregroundMark x1="75000" y1="61088" x2="75606" y2="60914"/>
                        <a14:foregroundMark x1="92803" y1="36611" x2="81734" y2="35840"/>
                        <a14:foregroundMark x1="74001" y1="35883" x2="62968" y2="37075"/>
                        <a14:foregroundMark x1="62836" y1="41479" x2="63712" y2="50732"/>
                        <a14:foregroundMark x1="65530" y1="35983" x2="62975" y2="37159"/>
                        <a14:foregroundMark x1="63018" y1="37677" x2="67069" y2="35922"/>
                        <a14:foregroundMark x1="63024" y1="37755" x2="67969" y2="35917"/>
                        <a14:foregroundMark x1="63712" y1="37727" x2="72716" y2="35890"/>
                        <a14:foregroundMark x1="73344" y1="35887" x2="62989" y2="37334"/>
                        <a14:foregroundMark x1="62967" y1="37069" x2="67578" y2="35919"/>
                        <a14:foregroundMark x1="62933" y1="36657" x2="68194" y2="35916"/>
                        <a14:foregroundMark x1="63016" y1="37656" x2="75952" y2="35873"/>
                        <a14:foregroundMark x1="69955" y1="35610" x2="63485" y2="36053"/>
                        <a14:foregroundMark x1="83864" y1="36750" x2="86970" y2="36890"/>
                        <a14:foregroundMark x1="87727" y1="37762" x2="86591" y2="37378"/>
                        <a14:foregroundMark x1="87197" y1="37727" x2="93106" y2="39400"/>
                        <a14:foregroundMark x1="91288" y1="36088" x2="93409" y2="41736"/>
                        <a14:foregroundMark x1="90076" y1="35914" x2="93712" y2="42015"/>
                        <a14:foregroundMark x1="93485" y1="38877" x2="93485" y2="40516"/>
                        <a14:foregroundMark x1="93409" y1="41492" x2="93864" y2="42329"/>
                        <a14:foregroundMark x1="62786" y1="57799" x2="70946" y2="62426"/>
                        <a14:foregroundMark x1="68879" y1="62430" x2="62273" y2="56590"/>
                        <a14:foregroundMark x1="63000" y1="58511" x2="63485" y2="58368"/>
                        <a14:foregroundMark x1="63409" y1="59170" x2="65227" y2="59658"/>
                        <a14:foregroundMark x1="66579" y1="62559" x2="63215" y2="59224"/>
                        <a14:foregroundMark x1="66667" y1="62657" x2="62685" y2="57465"/>
                        <a14:foregroundMark x1="61661" y1="56094" x2="61667" y2="55614"/>
                        <a14:foregroundMark x1="61847" y1="59503" x2="62576" y2="55056"/>
                        <a14:foregroundMark x1="62953" y1="58355" x2="63788" y2="55649"/>
                        <a14:foregroundMark x1="61886" y1="56080" x2="61894" y2="55614"/>
                        <a14:foregroundMark x1="81426" y1="62456" x2="88030" y2="62238"/>
                        <a14:foregroundMark x1="83182" y1="62204" x2="92955" y2="57671"/>
                        <a14:foregroundMark x1="93561" y1="57427" x2="93561" y2="57991"/>
                        <a14:foregroundMark x1="93215" y1="58014" x2="93864" y2="57566"/>
                        <a14:foregroundMark x1="92652" y1="58403" x2="92945" y2="58201"/>
                        <a14:foregroundMark x1="88597" y1="60628" x2="93106" y2="59170"/>
                        <a14:foregroundMark x1="61742" y1="58577" x2="67500" y2="62064"/>
                        <a14:foregroundMark x1="67727" y1="62901" x2="62197" y2="58577"/>
                        <a14:foregroundMark x1="66742" y1="62831" x2="62349" y2="58892"/>
                        <a14:foregroundMark x1="61970" y1="59658" x2="65530" y2="62308"/>
                        <a14:foregroundMark x1="61970" y1="60704" x2="62348" y2="61890"/>
                        <a14:foregroundMark x1="82458" y1="62449" x2="92500" y2="58333"/>
                        <a14:foregroundMark x1="84406" y1="62089" x2="93485" y2="58054"/>
                        <a14:foregroundMark x1="90909" y1="61018" x2="90909" y2="61018"/>
                        <a14:foregroundMark x1="90909" y1="61018" x2="90909" y2="61018"/>
                        <a14:foregroundMark x1="90909" y1="61018" x2="90909" y2="61018"/>
                        <a14:foregroundMark x1="91288" y1="60007" x2="91288" y2="60007"/>
                        <a14:foregroundMark x1="91288" y1="60007" x2="91288" y2="60007"/>
                        <a14:foregroundMark x1="91288" y1="60007" x2="91288" y2="60007"/>
                        <a14:foregroundMark x1="91818" y1="61053" x2="91818" y2="61053"/>
                        <a14:foregroundMark x1="91818" y1="61053" x2="91818" y2="61053"/>
                        <a14:foregroundMark x1="91818" y1="61053" x2="91970" y2="60774"/>
                        <a14:foregroundMark x1="91970" y1="60704" x2="91970" y2="60704"/>
                        <a14:foregroundMark x1="91970" y1="60704" x2="91970" y2="60704"/>
                        <a14:foregroundMark x1="91970" y1="60704" x2="91970" y2="60704"/>
                        <a14:foregroundMark x1="92121" y1="60042" x2="92121" y2="60042"/>
                        <a14:foregroundMark x1="92121" y1="60042" x2="92121" y2="60042"/>
                        <a14:foregroundMark x1="92121" y1="60042" x2="92121" y2="60042"/>
                        <a14:foregroundMark x1="92121" y1="60042" x2="92121" y2="60042"/>
                        <a14:foregroundMark x1="92121" y1="60042" x2="92121" y2="60042"/>
                        <a14:foregroundMark x1="92121" y1="60042" x2="84015" y2="62134"/>
                        <a14:foregroundMark x1="91439" y1="59414" x2="93081" y2="61209"/>
                        <a14:foregroundMark x1="93612" y1="57987" x2="93788" y2="57183"/>
                        <a14:foregroundMark x1="92904" y1="61227" x2="93314" y2="59353"/>
                        <a14:foregroundMark x1="92121" y1="59484" x2="93485" y2="59344"/>
                        <a14:foregroundMark x1="74621" y1="59484" x2="76439" y2="60007"/>
                        <a14:foregroundMark x1="76591" y1="59310" x2="73333" y2="60007"/>
                        <a14:foregroundMark x1="67197" y1="57218" x2="69924" y2="55265"/>
                        <a14:foregroundMark x1="68106" y1="53905" x2="67803" y2="52824"/>
                        <a14:foregroundMark x1="67803" y1="48047" x2="84394" y2="52615"/>
                        <a14:foregroundMark x1="84394" y1="52615" x2="90833" y2="45572"/>
                        <a14:foregroundMark x1="90833" y1="45572" x2="92930" y2="49250"/>
                        <a14:foregroundMark x1="69545" y1="55614" x2="83409" y2="58543"/>
                        <a14:foregroundMark x1="83409" y1="58543" x2="93258" y2="59031"/>
                        <a14:foregroundMark x1="72348" y1="61332" x2="87576" y2="59902"/>
                        <a14:foregroundMark x1="87576" y1="59902" x2="94227" y2="57946"/>
                        <a14:foregroundMark x1="16439" y1="41074" x2="16439" y2="41074"/>
                        <a14:foregroundMark x1="88712" y1="42678" x2="88712" y2="42678"/>
                        <a14:foregroundMark x1="92879" y1="48396" x2="94015" y2="55614"/>
                        <a14:foregroundMark x1="94015" y1="55614" x2="88106" y2="61715"/>
                        <a14:foregroundMark x1="82195" y1="62451" x2="92576" y2="58298"/>
                        <a14:foregroundMark x1="85909" y1="62238" x2="90606" y2="62099"/>
                        <a14:foregroundMark x1="90606" y1="62099" x2="90606" y2="62099"/>
                        <a14:foregroundMark x1="90606" y1="62099" x2="90606" y2="62099"/>
                        <a14:foregroundMark x1="91061" y1="62099" x2="91061" y2="62099"/>
                        <a14:foregroundMark x1="91061" y1="62099" x2="91061" y2="62099"/>
                        <a14:foregroundMark x1="91061" y1="62099" x2="91061" y2="62099"/>
                        <a14:foregroundMark x1="91061" y1="62099" x2="91061" y2="62099"/>
                        <a14:foregroundMark x1="93254" y1="62123" x2="91061" y2="61890"/>
                        <a14:foregroundMark x1="93333" y1="57497" x2="92045" y2="60007"/>
                        <a14:foregroundMark x1="93636" y1="55195" x2="92652" y2="61890"/>
                        <a14:foregroundMark x1="61667" y1="36681" x2="62045" y2="42678"/>
                        <a14:foregroundMark x1="62197" y1="41771" x2="62273" y2="43898"/>
                        <a14:backgroundMark x1="61634" y1="42683" x2="60909" y2="44944"/>
                        <a14:backgroundMark x1="61704" y1="57990" x2="61647" y2="57037"/>
                        <a14:backgroundMark x1="61609" y1="56411" x2="61694" y2="57826"/>
                        <a14:backgroundMark x1="60909" y1="44700" x2="61591" y2="56104"/>
                        <a14:backgroundMark x1="67859" y1="63059" x2="69357" y2="63006"/>
                        <a14:backgroundMark x1="67190" y1="63083" x2="67690" y2="63065"/>
                        <a14:backgroundMark x1="66439" y1="63110" x2="67190" y2="63083"/>
                        <a14:backgroundMark x1="94621" y1="58264" x2="95379" y2="56416"/>
                        <a14:backgroundMark x1="94216" y1="48351" x2="94297" y2="42280"/>
                        <a14:backgroundMark x1="67358" y1="35472" x2="60985" y2="35495"/>
                        <a14:backgroundMark x1="60985" y1="56137" x2="61721" y2="58584"/>
                        <a14:backgroundMark x1="61122" y1="60154" x2="61180" y2="60757"/>
                        <a14:backgroundMark x1="67753" y1="62932" x2="78953" y2="62907"/>
                        <a14:backgroundMark x1="67024" y1="62934" x2="67520" y2="62933"/>
                        <a14:backgroundMark x1="66061" y1="62936" x2="66691" y2="62935"/>
                        <a14:backgroundMark x1="94303" y1="59439" x2="94773" y2="59310"/>
                        <a14:backgroundMark x1="94773" y1="59310" x2="95530" y2="56869"/>
                        <a14:backgroundMark x1="97121" y1="50593" x2="98636" y2="58508"/>
                        <a14:backgroundMark x1="98636" y1="58508" x2="97576" y2="51499"/>
                        <a14:backgroundMark x1="96762" y1="54659" x2="95682" y2="58856"/>
                        <a14:backgroundMark x1="97576" y1="51499" x2="96944" y2="53954"/>
                        <a14:backgroundMark x1="95682" y1="58856" x2="99773" y2="50628"/>
                        <a14:backgroundMark x1="59773" y1="36262" x2="61591" y2="35983"/>
                        <a14:backgroundMark x1="61591" y1="36018" x2="61646" y2="36681"/>
                        <a14:backgroundMark x1="66894" y1="35216" x2="83106" y2="34728"/>
                        <a14:backgroundMark x1="83106" y1="34728" x2="91667" y2="34763"/>
                        <a14:backgroundMark x1="66818" y1="35425" x2="85758" y2="35321"/>
                        <a14:backgroundMark x1="85758" y1="35321" x2="93182" y2="35356"/>
                        <a14:backgroundMark x1="97879" y1="44491" x2="98030" y2="52162"/>
                        <a14:backgroundMark x1="98030" y1="52162" x2="96742" y2="44944"/>
                        <a14:backgroundMark x1="96742" y1="44944" x2="99773" y2="44247"/>
                        <a14:backgroundMark x1="94773" y1="45607" x2="95682" y2="55056"/>
                        <a14:backgroundMark x1="94470" y1="45607" x2="95530" y2="45711"/>
                        <a14:backgroundMark x1="94697" y1="47838" x2="94858" y2="52763"/>
                        <a14:backgroundMark x1="94969" y1="53465" x2="95227" y2="45851"/>
                        <a14:backgroundMark x1="95833" y1="48570" x2="95985" y2="49128"/>
                        <a14:backgroundMark x1="96439" y1="50384" x2="96364" y2="46199"/>
                        <a14:backgroundMark x1="96061" y1="47873" x2="94545" y2="46165"/>
                        <a14:backgroundMark x1="95985" y1="48187" x2="97197" y2="48989"/>
                        <a14:backgroundMark x1="97197" y1="49965" x2="94773" y2="50872"/>
                        <a14:backgroundMark x1="95985" y1="53940" x2="94773" y2="50523"/>
                        <a14:backgroundMark x1="94730" y1="51949" x2="96136" y2="55056"/>
                        <a14:backgroundMark x1="94411" y1="58711" x2="95227" y2="61262"/>
                        <a14:backgroundMark x1="61061" y1="58891" x2="61061" y2="59344"/>
                        <a14:backgroundMark x1="61288" y1="61053" x2="61288" y2="58054"/>
                        <a14:backgroundMark x1="78864" y1="62971" x2="93939" y2="62866"/>
                        <a14:backgroundMark x1="93939" y1="62866" x2="93333" y2="62587"/>
                      </a14:backgroundRemoval>
                    </a14:imgEffect>
                  </a14:imgLayer>
                </a14:imgProps>
              </a:ext>
            </a:extLst>
          </a:blip>
          <a:srcRect l="59169" t="34318" r="5238" b="34694"/>
          <a:stretch/>
        </p:blipFill>
        <p:spPr>
          <a:xfrm rot="5400000">
            <a:off x="9468846" y="-336862"/>
            <a:ext cx="2309604" cy="2983331"/>
          </a:xfrm>
          <a:prstGeom prst="rect">
            <a:avLst/>
          </a:prstGeom>
        </p:spPr>
      </p:pic>
      <p:sp>
        <p:nvSpPr>
          <p:cNvPr id="11" name="TextBox 10">
            <a:extLst>
              <a:ext uri="{FF2B5EF4-FFF2-40B4-BE49-F238E27FC236}">
                <a16:creationId xmlns:a16="http://schemas.microsoft.com/office/drawing/2014/main" id="{13CCA208-78C8-9E71-0423-5C8204B5BAF7}"/>
              </a:ext>
            </a:extLst>
          </p:cNvPr>
          <p:cNvSpPr txBox="1"/>
          <p:nvPr/>
        </p:nvSpPr>
        <p:spPr>
          <a:xfrm>
            <a:off x="9546950" y="814281"/>
            <a:ext cx="2324119" cy="1477328"/>
          </a:xfrm>
          <a:prstGeom prst="rect">
            <a:avLst/>
          </a:prstGeom>
          <a:noFill/>
        </p:spPr>
        <p:txBody>
          <a:bodyPr wrap="square" rtlCol="0">
            <a:spAutoFit/>
          </a:bodyPr>
          <a:lstStyle/>
          <a:p>
            <a:r>
              <a:rPr lang="en-GB" sz="1200" dirty="0"/>
              <a:t>Top tips to include parents:</a:t>
            </a:r>
          </a:p>
          <a:p>
            <a:pPr marL="342900" indent="-342900">
              <a:buFont typeface="+mj-lt"/>
              <a:buAutoNum type="arabicPeriod"/>
            </a:pPr>
            <a:r>
              <a:rPr lang="en-GB" sz="1200" dirty="0"/>
              <a:t>Daily conversations with their child’s key worker</a:t>
            </a:r>
          </a:p>
          <a:p>
            <a:pPr marL="342900" indent="-342900">
              <a:buFont typeface="+mj-lt"/>
              <a:buAutoNum type="arabicPeriod"/>
            </a:pPr>
            <a:r>
              <a:rPr lang="en-GB" sz="1200" dirty="0"/>
              <a:t>Time for the child to settle in</a:t>
            </a:r>
          </a:p>
          <a:p>
            <a:pPr marL="342900" indent="-342900">
              <a:buFont typeface="+mj-lt"/>
              <a:buAutoNum type="arabicPeriod"/>
            </a:pPr>
            <a:r>
              <a:rPr lang="en-GB" sz="1200" dirty="0"/>
              <a:t>Trips as a nursery setting</a:t>
            </a:r>
          </a:p>
          <a:p>
            <a:endParaRPr lang="en-GB" dirty="0"/>
          </a:p>
        </p:txBody>
      </p:sp>
      <p:sp>
        <p:nvSpPr>
          <p:cNvPr id="13" name="TextBox 12">
            <a:extLst>
              <a:ext uri="{FF2B5EF4-FFF2-40B4-BE49-F238E27FC236}">
                <a16:creationId xmlns:a16="http://schemas.microsoft.com/office/drawing/2014/main" id="{416F026F-1C83-7787-FDE7-364318AF1D1B}"/>
              </a:ext>
            </a:extLst>
          </p:cNvPr>
          <p:cNvSpPr txBox="1"/>
          <p:nvPr/>
        </p:nvSpPr>
        <p:spPr>
          <a:xfrm>
            <a:off x="9676767" y="1978746"/>
            <a:ext cx="2438545" cy="276999"/>
          </a:xfrm>
          <a:prstGeom prst="rect">
            <a:avLst/>
          </a:prstGeom>
          <a:noFill/>
        </p:spPr>
        <p:txBody>
          <a:bodyPr wrap="square" rtlCol="0">
            <a:spAutoFit/>
          </a:bodyPr>
          <a:lstStyle/>
          <a:p>
            <a:r>
              <a:rPr lang="en-GB" sz="1200" dirty="0"/>
              <a:t>Department for Education (2024)</a:t>
            </a:r>
          </a:p>
        </p:txBody>
      </p:sp>
      <p:pic>
        <p:nvPicPr>
          <p:cNvPr id="3" name="Picture 2" descr="A screenshot of a phone&#10;&#10;Description automatically generated">
            <a:extLst>
              <a:ext uri="{FF2B5EF4-FFF2-40B4-BE49-F238E27FC236}">
                <a16:creationId xmlns:a16="http://schemas.microsoft.com/office/drawing/2014/main" id="{48A10AEC-8A7B-73D4-168E-BDFF6737F79C}"/>
              </a:ext>
            </a:extLst>
          </p:cNvPr>
          <p:cNvPicPr>
            <a:picLocks noChangeAspect="1"/>
          </p:cNvPicPr>
          <p:nvPr/>
        </p:nvPicPr>
        <p:blipFill>
          <a:blip r:embed="rId4">
            <a:extLst>
              <a:ext uri="{BEBA8EAE-BF5A-486C-A8C5-ECC9F3942E4B}">
                <a14:imgProps xmlns:a14="http://schemas.microsoft.com/office/drawing/2010/main">
                  <a14:imgLayer r:embed="rId5">
                    <a14:imgEffect>
                      <a14:backgroundRemoval t="20642" b="33787" l="1364" r="92652">
                        <a14:foregroundMark x1="16136" y1="29045" x2="16136" y2="29045"/>
                        <a14:foregroundMark x1="16288" y1="29045" x2="16288" y2="29045"/>
                        <a14:foregroundMark x1="17045" y1="28975" x2="17045" y2="28975"/>
                        <a14:foregroundMark x1="8864" y1="29045" x2="8864" y2="29045"/>
                        <a14:foregroundMark x1="8864" y1="29045" x2="8864" y2="29045"/>
                        <a14:foregroundMark x1="6742" y1="27545" x2="6742" y2="27545"/>
                        <a14:foregroundMark x1="6742" y1="27545" x2="6742" y2="27545"/>
                        <a14:foregroundMark x1="6742" y1="27545" x2="6742" y2="27545"/>
                        <a14:foregroundMark x1="6742" y1="27545" x2="6742" y2="27545"/>
                        <a14:foregroundMark x1="6742" y1="27545" x2="9167" y2="29603"/>
                        <a14:foregroundMark x1="5455" y1="29324" x2="10606" y2="30962"/>
                        <a14:foregroundMark x1="9773" y1="31450" x2="15227" y2="30370"/>
                        <a14:foregroundMark x1="1439" y1="32218" x2="5000" y2="30091"/>
                        <a14:foregroundMark x1="3636" y1="31729" x2="10606" y2="30649"/>
                        <a14:foregroundMark x1="3182" y1="31799" x2="10000" y2="30962"/>
                        <a14:foregroundMark x1="9773" y1="31311" x2="14167" y2="31729"/>
                        <a14:foregroundMark x1="7652" y1="26185" x2="7652" y2="26185"/>
                        <a14:foregroundMark x1="7652" y1="26185" x2="7652" y2="26185"/>
                        <a14:foregroundMark x1="7652" y1="26185" x2="7652" y2="26185"/>
                        <a14:foregroundMark x1="7500" y1="25837" x2="7500" y2="25837"/>
                        <a14:foregroundMark x1="7348" y1="25837" x2="7348" y2="25837"/>
                        <a14:foregroundMark x1="9924" y1="33438" x2="9924" y2="33438"/>
                        <a14:foregroundMark x1="9924" y1="33438" x2="9924" y2="33438"/>
                        <a14:foregroundMark x1="9924" y1="33438" x2="9924" y2="33438"/>
                        <a14:foregroundMark x1="9015" y1="33438" x2="9015" y2="33438"/>
                        <a14:foregroundMark x1="9015" y1="33438" x2="9015" y2="33438"/>
                        <a14:foregroundMark x1="9015" y1="33438" x2="9015" y2="33438"/>
                        <a14:foregroundMark x1="9015" y1="33438" x2="9015" y2="33438"/>
                        <a14:foregroundMark x1="9015" y1="33089" x2="9015" y2="33089"/>
                        <a14:foregroundMark x1="9015" y1="33089" x2="9015" y2="33089"/>
                        <a14:foregroundMark x1="10758" y1="33368" x2="10758" y2="33368"/>
                        <a14:foregroundMark x1="10758" y1="33368" x2="10758" y2="33368"/>
                        <a14:foregroundMark x1="10909" y1="33787" x2="10909" y2="33787"/>
                        <a14:foregroundMark x1="11667" y1="33020" x2="11667" y2="33020"/>
                        <a14:foregroundMark x1="11667" y1="33020" x2="11667" y2="33020"/>
                        <a14:foregroundMark x1="10455" y1="32810" x2="10455" y2="32810"/>
                        <a14:foregroundMark x1="10455" y1="32810" x2="10455" y2="32810"/>
                        <a14:foregroundMark x1="10455" y1="32810" x2="10455" y2="32810"/>
                        <a14:foregroundMark x1="78561" y1="25314" x2="78561" y2="25314"/>
                        <a14:foregroundMark x1="78561" y1="25314" x2="78561" y2="25314"/>
                        <a14:foregroundMark x1="78561" y1="25314" x2="78561" y2="25314"/>
                        <a14:foregroundMark x1="84167" y1="27894" x2="84167" y2="27894"/>
                        <a14:foregroundMark x1="84167" y1="27894" x2="84167" y2="27894"/>
                        <a14:foregroundMark x1="88485" y1="24826" x2="88485" y2="24826"/>
                        <a14:foregroundMark x1="88485" y1="24826" x2="88485" y2="24826"/>
                        <a14:foregroundMark x1="88485" y1="24826" x2="88485" y2="24826"/>
                        <a14:foregroundMark x1="88485" y1="24826" x2="88485" y2="24826"/>
                        <a14:foregroundMark x1="88485" y1="24826" x2="88485" y2="24826"/>
                        <a14:foregroundMark x1="88485" y1="24826" x2="88485" y2="24826"/>
                        <a14:foregroundMark x1="88485" y1="24826" x2="88485" y2="24826"/>
                        <a14:foregroundMark x1="88485" y1="24826" x2="88485" y2="24826"/>
                        <a14:foregroundMark x1="88485" y1="24826" x2="88485" y2="24826"/>
                        <a14:foregroundMark x1="88485" y1="24826" x2="88485" y2="24826"/>
                        <a14:foregroundMark x1="88485" y1="24826" x2="88485" y2="24826"/>
                        <a14:foregroundMark x1="86515" y1="25035" x2="86970" y2="27022"/>
                        <a14:foregroundMark x1="80758" y1="23257" x2="80758" y2="23257"/>
                        <a14:foregroundMark x1="80758" y1="23257" x2="80758" y2="23257"/>
                        <a14:foregroundMark x1="81364" y1="21548" x2="81364" y2="21548"/>
                        <a14:foregroundMark x1="81364" y1="21548" x2="81364" y2="21548"/>
                        <a14:foregroundMark x1="81061" y1="20711" x2="81061" y2="20711"/>
                        <a14:foregroundMark x1="81061" y1="20711" x2="81061" y2="20711"/>
                        <a14:foregroundMark x1="81061" y1="20711" x2="81061" y2="20711"/>
                        <a14:foregroundMark x1="81061" y1="20711" x2="81061" y2="20711"/>
                        <a14:foregroundMark x1="84015" y1="21932" x2="84015" y2="21932"/>
                        <a14:foregroundMark x1="84015" y1="21932" x2="84015" y2="21932"/>
                        <a14:foregroundMark x1="84015" y1="21932" x2="84015" y2="21932"/>
                        <a14:foregroundMark x1="82955" y1="22908" x2="82955" y2="22908"/>
                        <a14:foregroundMark x1="82955" y1="22908" x2="82955" y2="22908"/>
                        <a14:foregroundMark x1="82955" y1="22908" x2="82955" y2="22908"/>
                        <a14:foregroundMark x1="85530" y1="23396" x2="85530" y2="23396"/>
                        <a14:foregroundMark x1="85530" y1="23396" x2="85530" y2="23396"/>
                        <a14:foregroundMark x1="85530" y1="23396" x2="85530" y2="23396"/>
                        <a14:foregroundMark x1="85985" y1="21827" x2="85985" y2="21827"/>
                        <a14:foregroundMark x1="85985" y1="21827" x2="85985" y2="21827"/>
                        <a14:foregroundMark x1="85985" y1="21827" x2="84318" y2="22978"/>
                        <a14:foregroundMark x1="90379" y1="24338" x2="90379" y2="24338"/>
                        <a14:foregroundMark x1="90379" y1="24128" x2="90379" y2="24128"/>
                        <a14:foregroundMark x1="90379" y1="24128" x2="90379" y2="24128"/>
                        <a14:foregroundMark x1="92652" y1="23396" x2="92652" y2="23396"/>
                        <a14:foregroundMark x1="92652" y1="23396" x2="92652" y2="23396"/>
                      </a14:backgroundRemoval>
                    </a14:imgEffect>
                  </a14:imgLayer>
                </a14:imgProps>
              </a:ext>
            </a:extLst>
          </a:blip>
          <a:srcRect t="19824" b="64738"/>
          <a:stretch/>
        </p:blipFill>
        <p:spPr>
          <a:xfrm>
            <a:off x="-43815" y="-43178"/>
            <a:ext cx="5777824" cy="1596123"/>
          </a:xfrm>
          <a:prstGeom prst="rect">
            <a:avLst/>
          </a:prstGeom>
        </p:spPr>
      </p:pic>
      <p:sp>
        <p:nvSpPr>
          <p:cNvPr id="2" name="Title 1">
            <a:extLst>
              <a:ext uri="{FF2B5EF4-FFF2-40B4-BE49-F238E27FC236}">
                <a16:creationId xmlns:a16="http://schemas.microsoft.com/office/drawing/2014/main" id="{901DD511-5DF6-8E47-2A88-3ECD505D4E7D}"/>
              </a:ext>
            </a:extLst>
          </p:cNvPr>
          <p:cNvSpPr>
            <a:spLocks noGrp="1"/>
          </p:cNvSpPr>
          <p:nvPr>
            <p:ph type="title"/>
          </p:nvPr>
        </p:nvSpPr>
        <p:spPr>
          <a:xfrm>
            <a:off x="1087385" y="600125"/>
            <a:ext cx="4646624" cy="609363"/>
          </a:xfrm>
        </p:spPr>
        <p:txBody>
          <a:bodyPr>
            <a:normAutofit/>
          </a:bodyPr>
          <a:lstStyle/>
          <a:p>
            <a:r>
              <a:rPr lang="en-US" sz="1600" kern="1200" dirty="0">
                <a:solidFill>
                  <a:schemeClr val="tx1"/>
                </a:solidFill>
                <a:latin typeface="+mj-lt"/>
                <a:ea typeface="+mj-ea"/>
                <a:cs typeface="+mj-cs"/>
              </a:rPr>
              <a:t>Importance of effective partnership working</a:t>
            </a:r>
            <a:endParaRPr lang="en-GB" sz="1600" dirty="0"/>
          </a:p>
        </p:txBody>
      </p:sp>
      <p:pic>
        <p:nvPicPr>
          <p:cNvPr id="7" name="Picture 6" descr="A screenshot of a phone&#10;&#10;Description automatically generated">
            <a:extLst>
              <a:ext uri="{FF2B5EF4-FFF2-40B4-BE49-F238E27FC236}">
                <a16:creationId xmlns:a16="http://schemas.microsoft.com/office/drawing/2014/main" id="{0BB47208-E1AA-0508-C9D0-2B1A4B18DCD9}"/>
              </a:ext>
            </a:extLst>
          </p:cNvPr>
          <p:cNvPicPr>
            <a:picLocks noChangeAspect="1"/>
          </p:cNvPicPr>
          <p:nvPr/>
        </p:nvPicPr>
        <p:blipFill>
          <a:blip r:embed="rId2">
            <a:extLst>
              <a:ext uri="{BEBA8EAE-BF5A-486C-A8C5-ECC9F3942E4B}">
                <a14:imgProps xmlns:a14="http://schemas.microsoft.com/office/drawing/2010/main">
                  <a14:imgLayer r:embed="rId6">
                    <a14:imgEffect>
                      <a14:backgroundRemoval t="9972" b="89993" l="10000" r="96439">
                        <a14:foregroundMark x1="64253" y1="38578" x2="71083" y2="35962"/>
                        <a14:foregroundMark x1="91495" y1="39444" x2="93885" y2="44335"/>
                        <a14:foregroundMark x1="89735" y1="35842" x2="91075" y2="38585"/>
                        <a14:foregroundMark x1="93266" y1="59206" x2="92031" y2="59681"/>
                        <a14:foregroundMark x1="96439" y1="57985" x2="95586" y2="58313"/>
                        <a14:foregroundMark x1="67376" y1="62434" x2="62703" y2="53145"/>
                        <a14:foregroundMark x1="63028" y1="58561" x2="75000" y2="61088"/>
                        <a14:foregroundMark x1="75000" y1="61088" x2="75606" y2="60914"/>
                        <a14:foregroundMark x1="92803" y1="36611" x2="81734" y2="35840"/>
                        <a14:foregroundMark x1="74001" y1="35883" x2="62968" y2="37075"/>
                        <a14:foregroundMark x1="62836" y1="41479" x2="63712" y2="50732"/>
                        <a14:foregroundMark x1="65530" y1="35983" x2="62975" y2="37159"/>
                        <a14:foregroundMark x1="63018" y1="37677" x2="67069" y2="35922"/>
                        <a14:foregroundMark x1="63024" y1="37755" x2="67969" y2="35917"/>
                        <a14:foregroundMark x1="63712" y1="37727" x2="72716" y2="35890"/>
                        <a14:foregroundMark x1="73344" y1="35887" x2="62989" y2="37334"/>
                        <a14:foregroundMark x1="62967" y1="37069" x2="67578" y2="35919"/>
                        <a14:foregroundMark x1="62933" y1="36657" x2="68194" y2="35916"/>
                        <a14:foregroundMark x1="63016" y1="37656" x2="75952" y2="35873"/>
                        <a14:foregroundMark x1="69955" y1="35610" x2="63485" y2="36053"/>
                        <a14:foregroundMark x1="83864" y1="36750" x2="86970" y2="36890"/>
                        <a14:foregroundMark x1="87727" y1="37762" x2="86591" y2="37378"/>
                        <a14:foregroundMark x1="87197" y1="37727" x2="93106" y2="39400"/>
                        <a14:foregroundMark x1="91288" y1="36088" x2="93409" y2="41736"/>
                        <a14:foregroundMark x1="90076" y1="35914" x2="93712" y2="42015"/>
                        <a14:foregroundMark x1="93485" y1="38877" x2="93485" y2="40516"/>
                        <a14:foregroundMark x1="93409" y1="41492" x2="93864" y2="42329"/>
                        <a14:foregroundMark x1="62786" y1="57799" x2="70946" y2="62426"/>
                        <a14:foregroundMark x1="68879" y1="62430" x2="62273" y2="56590"/>
                        <a14:foregroundMark x1="63000" y1="58511" x2="63485" y2="58368"/>
                        <a14:foregroundMark x1="63409" y1="59170" x2="65227" y2="59658"/>
                        <a14:foregroundMark x1="66579" y1="62559" x2="63215" y2="59224"/>
                        <a14:foregroundMark x1="66667" y1="62657" x2="62685" y2="57465"/>
                        <a14:foregroundMark x1="61661" y1="56094" x2="61667" y2="55614"/>
                        <a14:foregroundMark x1="61847" y1="59503" x2="62576" y2="55056"/>
                        <a14:foregroundMark x1="62953" y1="58355" x2="63788" y2="55649"/>
                        <a14:foregroundMark x1="61886" y1="56080" x2="61894" y2="55614"/>
                        <a14:foregroundMark x1="81426" y1="62456" x2="88030" y2="62238"/>
                        <a14:foregroundMark x1="83182" y1="62204" x2="92955" y2="57671"/>
                        <a14:foregroundMark x1="93561" y1="57427" x2="93561" y2="57991"/>
                        <a14:foregroundMark x1="93215" y1="58014" x2="93864" y2="57566"/>
                        <a14:foregroundMark x1="92652" y1="58403" x2="92945" y2="58201"/>
                        <a14:foregroundMark x1="88597" y1="60628" x2="93106" y2="59170"/>
                        <a14:foregroundMark x1="61742" y1="58577" x2="67500" y2="62064"/>
                        <a14:foregroundMark x1="67727" y1="62901" x2="62197" y2="58577"/>
                        <a14:foregroundMark x1="66742" y1="62831" x2="62349" y2="58892"/>
                        <a14:foregroundMark x1="61970" y1="59658" x2="65530" y2="62308"/>
                        <a14:foregroundMark x1="61970" y1="60704" x2="62348" y2="61890"/>
                        <a14:foregroundMark x1="82458" y1="62449" x2="92500" y2="58333"/>
                        <a14:foregroundMark x1="84406" y1="62089" x2="93485" y2="58054"/>
                        <a14:foregroundMark x1="90909" y1="61018" x2="90909" y2="61018"/>
                        <a14:foregroundMark x1="90909" y1="61018" x2="90909" y2="61018"/>
                        <a14:foregroundMark x1="90909" y1="61018" x2="90909" y2="61018"/>
                        <a14:foregroundMark x1="91288" y1="60007" x2="91288" y2="60007"/>
                        <a14:foregroundMark x1="91288" y1="60007" x2="91288" y2="60007"/>
                        <a14:foregroundMark x1="91288" y1="60007" x2="91288" y2="60007"/>
                        <a14:foregroundMark x1="91818" y1="61053" x2="91818" y2="61053"/>
                        <a14:foregroundMark x1="91818" y1="61053" x2="91818" y2="61053"/>
                        <a14:foregroundMark x1="91818" y1="61053" x2="91970" y2="60774"/>
                        <a14:foregroundMark x1="91970" y1="60704" x2="91970" y2="60704"/>
                        <a14:foregroundMark x1="91970" y1="60704" x2="91970" y2="60704"/>
                        <a14:foregroundMark x1="91970" y1="60704" x2="91970" y2="60704"/>
                        <a14:foregroundMark x1="92121" y1="60042" x2="92121" y2="60042"/>
                        <a14:foregroundMark x1="92121" y1="60042" x2="92121" y2="60042"/>
                        <a14:foregroundMark x1="92121" y1="60042" x2="92121" y2="60042"/>
                        <a14:foregroundMark x1="92121" y1="60042" x2="92121" y2="60042"/>
                        <a14:foregroundMark x1="92121" y1="60042" x2="92121" y2="60042"/>
                        <a14:foregroundMark x1="92121" y1="60042" x2="84015" y2="62134"/>
                        <a14:foregroundMark x1="91439" y1="59414" x2="93081" y2="61209"/>
                        <a14:foregroundMark x1="93612" y1="57987" x2="93788" y2="57183"/>
                        <a14:foregroundMark x1="92904" y1="61227" x2="93314" y2="59353"/>
                        <a14:foregroundMark x1="92121" y1="59484" x2="93485" y2="59344"/>
                        <a14:foregroundMark x1="74621" y1="59484" x2="76439" y2="60007"/>
                        <a14:foregroundMark x1="76591" y1="59310" x2="73333" y2="60007"/>
                        <a14:foregroundMark x1="67197" y1="57218" x2="69924" y2="55265"/>
                        <a14:foregroundMark x1="68106" y1="53905" x2="67803" y2="52824"/>
                        <a14:foregroundMark x1="67803" y1="48047" x2="84394" y2="52615"/>
                        <a14:foregroundMark x1="84394" y1="52615" x2="90833" y2="45572"/>
                        <a14:foregroundMark x1="90833" y1="45572" x2="92930" y2="49250"/>
                        <a14:foregroundMark x1="69545" y1="55614" x2="83409" y2="58543"/>
                        <a14:foregroundMark x1="83409" y1="58543" x2="93258" y2="59031"/>
                        <a14:foregroundMark x1="72348" y1="61332" x2="87576" y2="59902"/>
                        <a14:foregroundMark x1="87576" y1="59902" x2="94227" y2="57946"/>
                        <a14:foregroundMark x1="16439" y1="41074" x2="16439" y2="41074"/>
                        <a14:foregroundMark x1="88712" y1="42678" x2="88712" y2="42678"/>
                        <a14:foregroundMark x1="92879" y1="48396" x2="94015" y2="55614"/>
                        <a14:foregroundMark x1="94015" y1="55614" x2="88106" y2="61715"/>
                        <a14:foregroundMark x1="82195" y1="62451" x2="92576" y2="58298"/>
                        <a14:foregroundMark x1="85909" y1="62238" x2="90606" y2="62099"/>
                        <a14:foregroundMark x1="90606" y1="62099" x2="90606" y2="62099"/>
                        <a14:foregroundMark x1="90606" y1="62099" x2="90606" y2="62099"/>
                        <a14:foregroundMark x1="91061" y1="62099" x2="91061" y2="62099"/>
                        <a14:foregroundMark x1="91061" y1="62099" x2="91061" y2="62099"/>
                        <a14:foregroundMark x1="91061" y1="62099" x2="91061" y2="62099"/>
                        <a14:foregroundMark x1="91061" y1="62099" x2="91061" y2="62099"/>
                        <a14:foregroundMark x1="93254" y1="62123" x2="91061" y2="61890"/>
                        <a14:foregroundMark x1="93333" y1="57497" x2="92045" y2="60007"/>
                        <a14:foregroundMark x1="93636" y1="55195" x2="92652" y2="61890"/>
                        <a14:foregroundMark x1="61667" y1="36681" x2="62045" y2="42678"/>
                        <a14:foregroundMark x1="62197" y1="41771" x2="62273" y2="43898"/>
                        <a14:backgroundMark x1="61634" y1="42683" x2="60909" y2="44944"/>
                        <a14:backgroundMark x1="61704" y1="57990" x2="61647" y2="57037"/>
                        <a14:backgroundMark x1="61609" y1="56411" x2="61694" y2="57826"/>
                        <a14:backgroundMark x1="60909" y1="44700" x2="61591" y2="56104"/>
                        <a14:backgroundMark x1="67859" y1="63059" x2="69357" y2="63006"/>
                        <a14:backgroundMark x1="67190" y1="63083" x2="67690" y2="63065"/>
                        <a14:backgroundMark x1="66439" y1="63110" x2="67190" y2="63083"/>
                        <a14:backgroundMark x1="94621" y1="58264" x2="95379" y2="56416"/>
                        <a14:backgroundMark x1="94216" y1="48351" x2="94297" y2="42280"/>
                        <a14:backgroundMark x1="67358" y1="35472" x2="60985" y2="35495"/>
                        <a14:backgroundMark x1="60985" y1="56137" x2="61721" y2="58584"/>
                        <a14:backgroundMark x1="61122" y1="60154" x2="61180" y2="60757"/>
                        <a14:backgroundMark x1="67753" y1="62932" x2="78953" y2="62907"/>
                        <a14:backgroundMark x1="67024" y1="62934" x2="67520" y2="62933"/>
                        <a14:backgroundMark x1="66061" y1="62936" x2="66691" y2="62935"/>
                        <a14:backgroundMark x1="94303" y1="59439" x2="94773" y2="59310"/>
                        <a14:backgroundMark x1="94773" y1="59310" x2="95530" y2="56869"/>
                        <a14:backgroundMark x1="97121" y1="50593" x2="98636" y2="58508"/>
                        <a14:backgroundMark x1="98636" y1="58508" x2="97576" y2="51499"/>
                        <a14:backgroundMark x1="96762" y1="54659" x2="95682" y2="58856"/>
                        <a14:backgroundMark x1="97576" y1="51499" x2="96944" y2="53954"/>
                        <a14:backgroundMark x1="95682" y1="58856" x2="99773" y2="50628"/>
                        <a14:backgroundMark x1="59773" y1="36262" x2="61591" y2="35983"/>
                        <a14:backgroundMark x1="61591" y1="36018" x2="61646" y2="36681"/>
                        <a14:backgroundMark x1="66894" y1="35216" x2="83106" y2="34728"/>
                        <a14:backgroundMark x1="83106" y1="34728" x2="91667" y2="34763"/>
                        <a14:backgroundMark x1="66818" y1="35425" x2="85758" y2="35321"/>
                        <a14:backgroundMark x1="85758" y1="35321" x2="93182" y2="35356"/>
                        <a14:backgroundMark x1="97879" y1="44491" x2="98030" y2="52162"/>
                        <a14:backgroundMark x1="98030" y1="52162" x2="96742" y2="44944"/>
                        <a14:backgroundMark x1="96742" y1="44944" x2="99773" y2="44247"/>
                        <a14:backgroundMark x1="94773" y1="45607" x2="95682" y2="55056"/>
                        <a14:backgroundMark x1="94470" y1="45607" x2="95530" y2="45711"/>
                        <a14:backgroundMark x1="94697" y1="47838" x2="94858" y2="52763"/>
                        <a14:backgroundMark x1="94969" y1="53465" x2="95227" y2="45851"/>
                        <a14:backgroundMark x1="95833" y1="48570" x2="95985" y2="49128"/>
                        <a14:backgroundMark x1="96439" y1="50384" x2="96364" y2="46199"/>
                        <a14:backgroundMark x1="96061" y1="47873" x2="94545" y2="46165"/>
                        <a14:backgroundMark x1="95985" y1="48187" x2="97197" y2="48989"/>
                        <a14:backgroundMark x1="97197" y1="49965" x2="94773" y2="50872"/>
                        <a14:backgroundMark x1="95985" y1="53940" x2="94773" y2="50523"/>
                        <a14:backgroundMark x1="94730" y1="51949" x2="96136" y2="55056"/>
                        <a14:backgroundMark x1="94411" y1="58711" x2="95227" y2="61262"/>
                        <a14:backgroundMark x1="61061" y1="58891" x2="61061" y2="59344"/>
                        <a14:backgroundMark x1="61288" y1="61053" x2="61288" y2="58054"/>
                        <a14:backgroundMark x1="78864" y1="62971" x2="93939" y2="62866"/>
                        <a14:backgroundMark x1="93939" y1="62866" x2="93333" y2="62587"/>
                      </a14:backgroundRemoval>
                    </a14:imgEffect>
                  </a14:imgLayer>
                </a14:imgProps>
              </a:ext>
            </a:extLst>
          </a:blip>
          <a:srcRect l="59169" t="34318" r="5238" b="34694"/>
          <a:stretch/>
        </p:blipFill>
        <p:spPr>
          <a:xfrm rot="5400000">
            <a:off x="1885717" y="-69068"/>
            <a:ext cx="2333958" cy="5952015"/>
          </a:xfrm>
          <a:prstGeom prst="rect">
            <a:avLst/>
          </a:prstGeom>
        </p:spPr>
      </p:pic>
      <p:sp>
        <p:nvSpPr>
          <p:cNvPr id="12" name="TextBox 11">
            <a:extLst>
              <a:ext uri="{FF2B5EF4-FFF2-40B4-BE49-F238E27FC236}">
                <a16:creationId xmlns:a16="http://schemas.microsoft.com/office/drawing/2014/main" id="{5743BD9B-533E-661A-5E63-802E8DDE9BB1}"/>
              </a:ext>
            </a:extLst>
          </p:cNvPr>
          <p:cNvSpPr txBox="1"/>
          <p:nvPr/>
        </p:nvSpPr>
        <p:spPr>
          <a:xfrm>
            <a:off x="646544" y="2453640"/>
            <a:ext cx="4548054" cy="1384995"/>
          </a:xfrm>
          <a:prstGeom prst="rect">
            <a:avLst/>
          </a:prstGeom>
          <a:noFill/>
        </p:spPr>
        <p:txBody>
          <a:bodyPr wrap="square" rtlCol="0">
            <a:spAutoFit/>
          </a:bodyPr>
          <a:lstStyle/>
          <a:p>
            <a:r>
              <a:rPr lang="en-GB" sz="1200" dirty="0"/>
              <a:t>Communicating with parents and carers can involve sharing observations each has made during  the child's play. For instance, a parent might inform a practitioner that their child is learning to name familiar objects, like animals, at home. With this information, the practitioner can plan activities that support this learning in the nursery environment, reinforcing the child's development outside of their home.</a:t>
            </a:r>
          </a:p>
        </p:txBody>
      </p:sp>
      <p:sp>
        <p:nvSpPr>
          <p:cNvPr id="14" name="TextBox 13">
            <a:extLst>
              <a:ext uri="{FF2B5EF4-FFF2-40B4-BE49-F238E27FC236}">
                <a16:creationId xmlns:a16="http://schemas.microsoft.com/office/drawing/2014/main" id="{580A3985-E397-C90D-0D49-E63286A45755}"/>
              </a:ext>
            </a:extLst>
          </p:cNvPr>
          <p:cNvSpPr txBox="1"/>
          <p:nvPr/>
        </p:nvSpPr>
        <p:spPr>
          <a:xfrm>
            <a:off x="3013331" y="3690856"/>
            <a:ext cx="2959100" cy="584775"/>
          </a:xfrm>
          <a:prstGeom prst="rect">
            <a:avLst/>
          </a:prstGeom>
          <a:noFill/>
        </p:spPr>
        <p:txBody>
          <a:bodyPr wrap="square" rtlCol="0">
            <a:spAutoFit/>
          </a:bodyPr>
          <a:lstStyle/>
          <a:p>
            <a:r>
              <a:rPr lang="en-GB" sz="1400" dirty="0"/>
              <a:t>Department for Education (2024)</a:t>
            </a:r>
          </a:p>
          <a:p>
            <a:endParaRPr lang="en-GB" dirty="0"/>
          </a:p>
        </p:txBody>
      </p:sp>
      <p:pic>
        <p:nvPicPr>
          <p:cNvPr id="8" name="Picture 7" descr="A screenshot of a phone&#10;&#10;Description automatically generated">
            <a:extLst>
              <a:ext uri="{FF2B5EF4-FFF2-40B4-BE49-F238E27FC236}">
                <a16:creationId xmlns:a16="http://schemas.microsoft.com/office/drawing/2014/main" id="{8231BA20-DD17-C5D6-6428-9C641C4886A5}"/>
              </a:ext>
            </a:extLst>
          </p:cNvPr>
          <p:cNvPicPr>
            <a:picLocks noChangeAspect="1"/>
          </p:cNvPicPr>
          <p:nvPr/>
        </p:nvPicPr>
        <p:blipFill>
          <a:blip r:embed="rId2">
            <a:extLst>
              <a:ext uri="{BEBA8EAE-BF5A-486C-A8C5-ECC9F3942E4B}">
                <a14:imgProps xmlns:a14="http://schemas.microsoft.com/office/drawing/2010/main">
                  <a14:imgLayer r:embed="rId7">
                    <a14:imgEffect>
                      <a14:backgroundRemoval t="9972" b="89993" l="10000" r="96439">
                        <a14:foregroundMark x1="64253" y1="38578" x2="71083" y2="35962"/>
                        <a14:foregroundMark x1="91495" y1="39444" x2="93885" y2="44335"/>
                        <a14:foregroundMark x1="89735" y1="35842" x2="91075" y2="38585"/>
                        <a14:foregroundMark x1="93266" y1="59206" x2="92031" y2="59681"/>
                        <a14:foregroundMark x1="96439" y1="57985" x2="95586" y2="58313"/>
                        <a14:foregroundMark x1="67376" y1="62434" x2="62703" y2="53145"/>
                        <a14:foregroundMark x1="63028" y1="58561" x2="75000" y2="61088"/>
                        <a14:foregroundMark x1="75000" y1="61088" x2="75606" y2="60914"/>
                        <a14:foregroundMark x1="92803" y1="36611" x2="81734" y2="35840"/>
                        <a14:foregroundMark x1="74001" y1="35883" x2="62968" y2="37075"/>
                        <a14:foregroundMark x1="62836" y1="41479" x2="63712" y2="50732"/>
                        <a14:foregroundMark x1="65530" y1="35983" x2="62975" y2="37159"/>
                        <a14:foregroundMark x1="63018" y1="37677" x2="67069" y2="35922"/>
                        <a14:foregroundMark x1="63024" y1="37755" x2="67969" y2="35917"/>
                        <a14:foregroundMark x1="63712" y1="37727" x2="72716" y2="35890"/>
                        <a14:foregroundMark x1="73344" y1="35887" x2="62989" y2="37334"/>
                        <a14:foregroundMark x1="62967" y1="37069" x2="67578" y2="35919"/>
                        <a14:foregroundMark x1="62933" y1="36657" x2="68194" y2="35916"/>
                        <a14:foregroundMark x1="63016" y1="37656" x2="75952" y2="35873"/>
                        <a14:foregroundMark x1="69955" y1="35610" x2="63485" y2="36053"/>
                        <a14:foregroundMark x1="83864" y1="36750" x2="86970" y2="36890"/>
                        <a14:foregroundMark x1="87727" y1="37762" x2="86591" y2="37378"/>
                        <a14:foregroundMark x1="87197" y1="37727" x2="93106" y2="39400"/>
                        <a14:foregroundMark x1="91288" y1="36088" x2="93409" y2="41736"/>
                        <a14:foregroundMark x1="90076" y1="35914" x2="93712" y2="42015"/>
                        <a14:foregroundMark x1="93485" y1="38877" x2="93485" y2="40516"/>
                        <a14:foregroundMark x1="93409" y1="41492" x2="93864" y2="42329"/>
                        <a14:foregroundMark x1="62786" y1="57799" x2="70946" y2="62426"/>
                        <a14:foregroundMark x1="68879" y1="62430" x2="62273" y2="56590"/>
                        <a14:foregroundMark x1="63000" y1="58511" x2="63485" y2="58368"/>
                        <a14:foregroundMark x1="63409" y1="59170" x2="65227" y2="59658"/>
                        <a14:foregroundMark x1="66579" y1="62559" x2="63215" y2="59224"/>
                        <a14:foregroundMark x1="66667" y1="62657" x2="62685" y2="57465"/>
                        <a14:foregroundMark x1="61661" y1="56094" x2="61667" y2="55614"/>
                        <a14:foregroundMark x1="61847" y1="59503" x2="62576" y2="55056"/>
                        <a14:foregroundMark x1="62953" y1="58355" x2="63788" y2="55649"/>
                        <a14:foregroundMark x1="61886" y1="56080" x2="61894" y2="55614"/>
                        <a14:foregroundMark x1="81426" y1="62456" x2="88030" y2="62238"/>
                        <a14:foregroundMark x1="83182" y1="62204" x2="92955" y2="57671"/>
                        <a14:foregroundMark x1="93561" y1="57427" x2="93561" y2="57991"/>
                        <a14:foregroundMark x1="93215" y1="58014" x2="93864" y2="57566"/>
                        <a14:foregroundMark x1="92652" y1="58403" x2="92945" y2="58201"/>
                        <a14:foregroundMark x1="88597" y1="60628" x2="93106" y2="59170"/>
                        <a14:foregroundMark x1="61742" y1="58577" x2="67500" y2="62064"/>
                        <a14:foregroundMark x1="67727" y1="62901" x2="62197" y2="58577"/>
                        <a14:foregroundMark x1="66742" y1="62831" x2="62349" y2="58892"/>
                        <a14:foregroundMark x1="61970" y1="59658" x2="65530" y2="62308"/>
                        <a14:foregroundMark x1="61970" y1="60704" x2="62348" y2="61890"/>
                        <a14:foregroundMark x1="82458" y1="62449" x2="92500" y2="58333"/>
                        <a14:foregroundMark x1="84406" y1="62089" x2="93485" y2="58054"/>
                        <a14:foregroundMark x1="90909" y1="61018" x2="90909" y2="61018"/>
                        <a14:foregroundMark x1="90909" y1="61018" x2="90909" y2="61018"/>
                        <a14:foregroundMark x1="90909" y1="61018" x2="90909" y2="61018"/>
                        <a14:foregroundMark x1="91288" y1="60007" x2="91288" y2="60007"/>
                        <a14:foregroundMark x1="91288" y1="60007" x2="91288" y2="60007"/>
                        <a14:foregroundMark x1="91288" y1="60007" x2="91288" y2="60007"/>
                        <a14:foregroundMark x1="91818" y1="61053" x2="91818" y2="61053"/>
                        <a14:foregroundMark x1="91818" y1="61053" x2="91818" y2="61053"/>
                        <a14:foregroundMark x1="91818" y1="61053" x2="91970" y2="60774"/>
                        <a14:foregroundMark x1="91970" y1="60704" x2="91970" y2="60704"/>
                        <a14:foregroundMark x1="91970" y1="60704" x2="91970" y2="60704"/>
                        <a14:foregroundMark x1="91970" y1="60704" x2="91970" y2="60704"/>
                        <a14:foregroundMark x1="92121" y1="60042" x2="92121" y2="60042"/>
                        <a14:foregroundMark x1="92121" y1="60042" x2="92121" y2="60042"/>
                        <a14:foregroundMark x1="92121" y1="60042" x2="92121" y2="60042"/>
                        <a14:foregroundMark x1="92121" y1="60042" x2="92121" y2="60042"/>
                        <a14:foregroundMark x1="92121" y1="60042" x2="92121" y2="60042"/>
                        <a14:foregroundMark x1="92121" y1="60042" x2="84015" y2="62134"/>
                        <a14:foregroundMark x1="91439" y1="59414" x2="93081" y2="61209"/>
                        <a14:foregroundMark x1="93612" y1="57987" x2="93788" y2="57183"/>
                        <a14:foregroundMark x1="92904" y1="61227" x2="93314" y2="59353"/>
                        <a14:foregroundMark x1="92121" y1="59484" x2="93485" y2="59344"/>
                        <a14:foregroundMark x1="74621" y1="59484" x2="76439" y2="60007"/>
                        <a14:foregroundMark x1="76591" y1="59310" x2="73333" y2="60007"/>
                        <a14:foregroundMark x1="67197" y1="57218" x2="69924" y2="55265"/>
                        <a14:foregroundMark x1="68106" y1="53905" x2="67803" y2="52824"/>
                        <a14:foregroundMark x1="67803" y1="48047" x2="84394" y2="52615"/>
                        <a14:foregroundMark x1="84394" y1="52615" x2="90833" y2="45572"/>
                        <a14:foregroundMark x1="90833" y1="45572" x2="92930" y2="49250"/>
                        <a14:foregroundMark x1="69545" y1="55614" x2="83409" y2="58543"/>
                        <a14:foregroundMark x1="83409" y1="58543" x2="93258" y2="59031"/>
                        <a14:foregroundMark x1="72348" y1="61332" x2="87576" y2="59902"/>
                        <a14:foregroundMark x1="87576" y1="59902" x2="94227" y2="57946"/>
                        <a14:foregroundMark x1="16439" y1="41074" x2="16439" y2="41074"/>
                        <a14:foregroundMark x1="88712" y1="42678" x2="88712" y2="42678"/>
                        <a14:foregroundMark x1="92879" y1="48396" x2="94015" y2="55614"/>
                        <a14:foregroundMark x1="94015" y1="55614" x2="88106" y2="61715"/>
                        <a14:foregroundMark x1="82195" y1="62451" x2="92576" y2="58298"/>
                        <a14:foregroundMark x1="85909" y1="62238" x2="90606" y2="62099"/>
                        <a14:foregroundMark x1="90606" y1="62099" x2="90606" y2="62099"/>
                        <a14:foregroundMark x1="90606" y1="62099" x2="90606" y2="62099"/>
                        <a14:foregroundMark x1="91061" y1="62099" x2="91061" y2="62099"/>
                        <a14:foregroundMark x1="91061" y1="62099" x2="91061" y2="62099"/>
                        <a14:foregroundMark x1="91061" y1="62099" x2="91061" y2="62099"/>
                        <a14:foregroundMark x1="91061" y1="62099" x2="91061" y2="62099"/>
                        <a14:foregroundMark x1="93254" y1="62123" x2="91061" y2="61890"/>
                        <a14:foregroundMark x1="93333" y1="57497" x2="92045" y2="60007"/>
                        <a14:foregroundMark x1="93636" y1="55195" x2="92652" y2="61890"/>
                        <a14:foregroundMark x1="61667" y1="36681" x2="62045" y2="42678"/>
                        <a14:foregroundMark x1="62197" y1="41771" x2="62273" y2="43898"/>
                        <a14:backgroundMark x1="61634" y1="42683" x2="60909" y2="44944"/>
                        <a14:backgroundMark x1="61704" y1="57990" x2="61647" y2="57037"/>
                        <a14:backgroundMark x1="61609" y1="56411" x2="61694" y2="57826"/>
                        <a14:backgroundMark x1="60909" y1="44700" x2="61591" y2="56104"/>
                        <a14:backgroundMark x1="67859" y1="63059" x2="69357" y2="63006"/>
                        <a14:backgroundMark x1="67190" y1="63083" x2="67690" y2="63065"/>
                        <a14:backgroundMark x1="66439" y1="63110" x2="67190" y2="63083"/>
                        <a14:backgroundMark x1="94621" y1="58264" x2="95379" y2="56416"/>
                        <a14:backgroundMark x1="94216" y1="48351" x2="94297" y2="42280"/>
                        <a14:backgroundMark x1="67358" y1="35472" x2="60985" y2="35495"/>
                        <a14:backgroundMark x1="60985" y1="56137" x2="61721" y2="58584"/>
                        <a14:backgroundMark x1="61122" y1="60154" x2="61180" y2="60757"/>
                        <a14:backgroundMark x1="67753" y1="62932" x2="78953" y2="62907"/>
                        <a14:backgroundMark x1="67024" y1="62934" x2="67520" y2="62933"/>
                        <a14:backgroundMark x1="66061" y1="62936" x2="66691" y2="62935"/>
                        <a14:backgroundMark x1="94303" y1="59439" x2="94773" y2="59310"/>
                        <a14:backgroundMark x1="94773" y1="59310" x2="95530" y2="56869"/>
                        <a14:backgroundMark x1="97121" y1="50593" x2="98636" y2="58508"/>
                        <a14:backgroundMark x1="98636" y1="58508" x2="97576" y2="51499"/>
                        <a14:backgroundMark x1="96762" y1="54659" x2="95682" y2="58856"/>
                        <a14:backgroundMark x1="97576" y1="51499" x2="96944" y2="53954"/>
                        <a14:backgroundMark x1="95682" y1="58856" x2="99773" y2="50628"/>
                        <a14:backgroundMark x1="59773" y1="36262" x2="61591" y2="35983"/>
                        <a14:backgroundMark x1="61591" y1="36018" x2="61646" y2="36681"/>
                        <a14:backgroundMark x1="66894" y1="35216" x2="83106" y2="34728"/>
                        <a14:backgroundMark x1="83106" y1="34728" x2="91667" y2="34763"/>
                        <a14:backgroundMark x1="66818" y1="35425" x2="85758" y2="35321"/>
                        <a14:backgroundMark x1="85758" y1="35321" x2="93182" y2="35356"/>
                        <a14:backgroundMark x1="97879" y1="44491" x2="98030" y2="52162"/>
                        <a14:backgroundMark x1="98030" y1="52162" x2="96742" y2="44944"/>
                        <a14:backgroundMark x1="96742" y1="44944" x2="99773" y2="44247"/>
                        <a14:backgroundMark x1="94773" y1="45607" x2="95682" y2="55056"/>
                        <a14:backgroundMark x1="94470" y1="45607" x2="95530" y2="45711"/>
                        <a14:backgroundMark x1="94697" y1="47838" x2="94858" y2="52763"/>
                        <a14:backgroundMark x1="94969" y1="53465" x2="95227" y2="45851"/>
                        <a14:backgroundMark x1="95833" y1="48570" x2="95985" y2="49128"/>
                        <a14:backgroundMark x1="96439" y1="50384" x2="96364" y2="46199"/>
                        <a14:backgroundMark x1="96061" y1="47873" x2="94545" y2="46165"/>
                        <a14:backgroundMark x1="95985" y1="48187" x2="97197" y2="48989"/>
                        <a14:backgroundMark x1="97197" y1="49965" x2="94773" y2="50872"/>
                        <a14:backgroundMark x1="95985" y1="53940" x2="94773" y2="50523"/>
                        <a14:backgroundMark x1="94730" y1="51949" x2="96136" y2="55056"/>
                        <a14:backgroundMark x1="94411" y1="58711" x2="95227" y2="61262"/>
                        <a14:backgroundMark x1="61061" y1="58891" x2="61061" y2="59344"/>
                        <a14:backgroundMark x1="61288" y1="61053" x2="61288" y2="58054"/>
                        <a14:backgroundMark x1="78864" y1="62971" x2="93939" y2="62866"/>
                        <a14:backgroundMark x1="93939" y1="62866" x2="93333" y2="62587"/>
                      </a14:backgroundRemoval>
                    </a14:imgEffect>
                  </a14:imgLayer>
                </a14:imgProps>
              </a:ext>
            </a:extLst>
          </a:blip>
          <a:srcRect l="59169" t="34318" r="5238" b="34694"/>
          <a:stretch/>
        </p:blipFill>
        <p:spPr>
          <a:xfrm rot="5400000">
            <a:off x="7682787" y="2057992"/>
            <a:ext cx="2770055" cy="6667611"/>
          </a:xfrm>
          <a:prstGeom prst="rect">
            <a:avLst/>
          </a:prstGeom>
        </p:spPr>
      </p:pic>
      <p:sp>
        <p:nvSpPr>
          <p:cNvPr id="10" name="TextBox 9">
            <a:extLst>
              <a:ext uri="{FF2B5EF4-FFF2-40B4-BE49-F238E27FC236}">
                <a16:creationId xmlns:a16="http://schemas.microsoft.com/office/drawing/2014/main" id="{EBCB5AEC-22A1-4B28-7C08-DD8FF94276D0}"/>
              </a:ext>
            </a:extLst>
          </p:cNvPr>
          <p:cNvSpPr txBox="1"/>
          <p:nvPr/>
        </p:nvSpPr>
        <p:spPr>
          <a:xfrm>
            <a:off x="6480744" y="4741883"/>
            <a:ext cx="5302476" cy="1754326"/>
          </a:xfrm>
          <a:prstGeom prst="rect">
            <a:avLst/>
          </a:prstGeom>
          <a:noFill/>
        </p:spPr>
        <p:txBody>
          <a:bodyPr wrap="square" rtlCol="0">
            <a:spAutoFit/>
          </a:bodyPr>
          <a:lstStyle/>
          <a:p>
            <a:r>
              <a:rPr lang="en-GB" sz="1200" dirty="0"/>
              <a:t>Working in partnership with parents means prioritizing them. This can be achieved by inviting them into your early years setting to share as much information as they want about themselves. This helps early years practitioners gain insight into the family, their community cultures, and personal histories. Practitioners should consider asking what the parent or carer expects from the nursery setting. By doing this, parents are able to show how they care and adapt their routines to best benefit their child. When parents see a practitioner personalize their child's learning, it builds trust between the parent or carer and the practitioner.</a:t>
            </a:r>
          </a:p>
        </p:txBody>
      </p:sp>
      <p:sp>
        <p:nvSpPr>
          <p:cNvPr id="15" name="TextBox 14">
            <a:extLst>
              <a:ext uri="{FF2B5EF4-FFF2-40B4-BE49-F238E27FC236}">
                <a16:creationId xmlns:a16="http://schemas.microsoft.com/office/drawing/2014/main" id="{9B6DBC97-F4F3-F6DE-0234-49015BB969A8}"/>
              </a:ext>
            </a:extLst>
          </p:cNvPr>
          <p:cNvSpPr txBox="1"/>
          <p:nvPr/>
        </p:nvSpPr>
        <p:spPr>
          <a:xfrm>
            <a:off x="8989985" y="6326932"/>
            <a:ext cx="3125328" cy="338554"/>
          </a:xfrm>
          <a:prstGeom prst="rect">
            <a:avLst/>
          </a:prstGeom>
          <a:noFill/>
        </p:spPr>
        <p:txBody>
          <a:bodyPr wrap="square" rtlCol="0">
            <a:spAutoFit/>
          </a:bodyPr>
          <a:lstStyle/>
          <a:p>
            <a:r>
              <a:rPr lang="en-GB" sz="1600" dirty="0"/>
              <a:t>Department for Education (2024)</a:t>
            </a:r>
          </a:p>
        </p:txBody>
      </p:sp>
      <p:pic>
        <p:nvPicPr>
          <p:cNvPr id="9" name="Picture 8" descr="A white paper with a gold star and tape&#10;&#10;Description automatically generated">
            <a:extLst>
              <a:ext uri="{FF2B5EF4-FFF2-40B4-BE49-F238E27FC236}">
                <a16:creationId xmlns:a16="http://schemas.microsoft.com/office/drawing/2014/main" id="{F1AAE7F9-F035-7377-9C7B-B26CA0446D95}"/>
              </a:ext>
            </a:extLst>
          </p:cNvPr>
          <p:cNvPicPr>
            <a:picLocks noChangeAspect="1"/>
          </p:cNvPicPr>
          <p:nvPr/>
        </p:nvPicPr>
        <p:blipFill>
          <a:blip r:embed="rId8">
            <a:extLst>
              <a:ext uri="{BEBA8EAE-BF5A-486C-A8C5-ECC9F3942E4B}">
                <a14:imgProps xmlns:a14="http://schemas.microsoft.com/office/drawing/2010/main">
                  <a14:imgLayer r:embed="rId9">
                    <a14:imgEffect>
                      <a14:backgroundRemoval t="978" b="96676" l="3851" r="97143">
                        <a14:foregroundMark x1="37888" y1="11046" x2="37888" y2="11046"/>
                        <a14:foregroundMark x1="37888" y1="11046" x2="16522" y2="13099"/>
                        <a14:foregroundMark x1="16522" y1="13099" x2="4099" y2="18280"/>
                        <a14:foregroundMark x1="923" y1="6718" x2="906" y2="6658"/>
                        <a14:foregroundMark x1="1545" y1="8983" x2="1101" y2="7367"/>
                        <a14:foregroundMark x1="4099" y1="18280" x2="3080" y2="14571"/>
                        <a14:foregroundMark x1="1208" y1="7414" x2="12282" y2="5557"/>
                        <a14:foregroundMark x1="59662" y1="2967" x2="65963" y2="10850"/>
                        <a14:foregroundMark x1="65963" y1="10850" x2="39503" y2="18084"/>
                        <a14:foregroundMark x1="39503" y1="18084" x2="9689" y2="19257"/>
                        <a14:foregroundMark x1="9689" y1="19257" x2="4099" y2="18280"/>
                        <a14:foregroundMark x1="14286" y1="10068" x2="28820" y2="10362"/>
                        <a14:foregroundMark x1="28820" y1="10362" x2="7329" y2="15054"/>
                        <a14:foregroundMark x1="7329" y1="15054" x2="22484" y2="8993"/>
                        <a14:foregroundMark x1="22484" y1="8993" x2="40745" y2="6256"/>
                        <a14:foregroundMark x1="40745" y1="6256" x2="25714" y2="8700"/>
                        <a14:foregroundMark x1="25714" y1="8700" x2="23106" y2="9775"/>
                        <a14:foregroundMark x1="15401" y1="6900" x2="24845" y2="6452"/>
                        <a14:foregroundMark x1="10435" y1="7136" x2="11115" y2="7104"/>
                        <a14:foregroundMark x1="11335" y1="6812" x2="10186" y2="6843"/>
                        <a14:foregroundMark x1="24845" y1="6452" x2="18559" y2="6620"/>
                        <a14:foregroundMark x1="10186" y1="6843" x2="11430" y2="6686"/>
                        <a14:foregroundMark x1="57391" y1="3169" x2="63478" y2="8602"/>
                        <a14:foregroundMark x1="78385" y1="86119" x2="88075" y2="94721"/>
                        <a14:foregroundMark x1="88075" y1="94721" x2="89193" y2="83480"/>
                        <a14:foregroundMark x1="89193" y1="83480" x2="80000" y2="85630"/>
                        <a14:foregroundMark x1="88199" y1="84555" x2="97391" y2="89345"/>
                        <a14:foregroundMark x1="83106" y1="89834" x2="87205" y2="93255"/>
                        <a14:foregroundMark x1="84720" y1="92278" x2="81492" y2="94137"/>
                        <a14:foregroundMark x1="84969" y1="93060" x2="81492" y2="93401"/>
                        <a14:foregroundMark x1="81491" y1="90518" x2="80574" y2="90907"/>
                        <a14:foregroundMark x1="81518" y1="91184" x2="81988" y2="91007"/>
                        <a14:foregroundMark x1="81988" y1="91007" x2="81328" y2="91128"/>
                        <a14:foregroundMark x1="10435" y1="6549" x2="52919" y2="2835"/>
                        <a14:foregroundMark x1="52919" y1="2835" x2="54037" y2="2835"/>
                        <a14:foregroundMark x1="81242" y1="90323" x2="83478" y2="93060"/>
                        <a14:foregroundMark x1="81491" y1="93548" x2="80248" y2="93548"/>
                        <a14:foregroundMark x1="80248" y1="93548" x2="80248" y2="92766"/>
                        <a14:foregroundMark x1="80248" y1="92571" x2="86335" y2="92571"/>
                        <a14:foregroundMark x1="84099" y1="93548" x2="80870" y2="90323"/>
                        <a14:foregroundMark x1="80870" y1="90029" x2="80621" y2="89541"/>
                        <a14:backgroundMark x1="54648" y1="2080" x2="64845" y2="1173"/>
                        <a14:backgroundMark x1="25342" y1="880" x2="45714" y2="1173"/>
                        <a14:backgroundMark x1="45714" y1="1173" x2="23851" y2="1466"/>
                        <a14:backgroundMark x1="23851" y1="1466" x2="48447" y2="782"/>
                        <a14:backgroundMark x1="48447" y1="782" x2="41276" y2="2518"/>
                        <a14:backgroundMark x1="37334" y1="2863" x2="38882" y2="2346"/>
                        <a14:backgroundMark x1="26211" y1="4106" x2="26211" y2="4106"/>
                        <a14:backgroundMark x1="26211" y1="4106" x2="26211" y2="4106"/>
                        <a14:backgroundMark x1="25963" y1="3812" x2="25963" y2="3812"/>
                        <a14:backgroundMark x1="27826" y1="3128" x2="27826" y2="3128"/>
                        <a14:backgroundMark x1="27826" y1="3128" x2="30311" y2="2835"/>
                        <a14:backgroundMark x1="27826" y1="2835" x2="30683" y2="2151"/>
                        <a14:backgroundMark x1="27205" y1="3128" x2="32919" y2="2346"/>
                        <a14:backgroundMark x1="32919" y1="2151" x2="21242" y2="3812"/>
                        <a14:backgroundMark x1="0" y1="8309" x2="994" y2="7331"/>
                        <a14:backgroundMark x1="1863" y1="15249" x2="1242" y2="8798"/>
                        <a14:backgroundMark x1="1863" y1="14272" x2="2484" y2="13587"/>
                        <a14:backgroundMark x1="2236" y1="14076" x2="1615" y2="8602"/>
                        <a14:backgroundMark x1="1615" y1="11046" x2="3106" y2="14565"/>
                        <a14:backgroundMark x1="373" y1="9286" x2="1615" y2="6354"/>
                        <a14:backgroundMark x1="2857" y1="9580" x2="994" y2="11828"/>
                        <a14:backgroundMark x1="78758" y1="91300" x2="66460" y2="96774"/>
                        <a14:backgroundMark x1="66460" y1="96774" x2="77143" y2="91300"/>
                        <a14:backgroundMark x1="79379" y1="93973" x2="79379" y2="95992"/>
                        <a14:backgroundMark x1="79379" y1="91593" x2="79379" y2="93645"/>
                        <a14:backgroundMark x1="79826" y1="91658" x2="77764" y2="95797"/>
                        <a14:backgroundMark x1="73665" y1="95308" x2="76149" y2="98729"/>
                        <a14:backgroundMark x1="74907" y1="93548" x2="77391" y2="96774"/>
                      </a14:backgroundRemoval>
                    </a14:imgEffect>
                  </a14:imgLayer>
                </a14:imgProps>
              </a:ext>
            </a:extLst>
          </a:blip>
          <a:stretch>
            <a:fillRect/>
          </a:stretch>
        </p:blipFill>
        <p:spPr>
          <a:xfrm>
            <a:off x="285166" y="4293307"/>
            <a:ext cx="2015653" cy="2564693"/>
          </a:xfrm>
          <a:prstGeom prst="rect">
            <a:avLst/>
          </a:prstGeom>
        </p:spPr>
      </p:pic>
      <p:pic>
        <p:nvPicPr>
          <p:cNvPr id="17" name="Picture 16" descr="A white paper with a gold star and tape&#10;&#10;Description automatically generated">
            <a:extLst>
              <a:ext uri="{FF2B5EF4-FFF2-40B4-BE49-F238E27FC236}">
                <a16:creationId xmlns:a16="http://schemas.microsoft.com/office/drawing/2014/main" id="{2752426A-4B2F-BC24-1C68-B5E55A961C97}"/>
              </a:ext>
            </a:extLst>
          </p:cNvPr>
          <p:cNvPicPr>
            <a:picLocks noChangeAspect="1"/>
          </p:cNvPicPr>
          <p:nvPr/>
        </p:nvPicPr>
        <p:blipFill>
          <a:blip r:embed="rId8">
            <a:extLst>
              <a:ext uri="{BEBA8EAE-BF5A-486C-A8C5-ECC9F3942E4B}">
                <a14:imgProps xmlns:a14="http://schemas.microsoft.com/office/drawing/2010/main">
                  <a14:imgLayer r:embed="rId10">
                    <a14:imgEffect>
                      <a14:backgroundRemoval t="978" b="96676" l="3851" r="97143">
                        <a14:foregroundMark x1="37888" y1="11046" x2="37888" y2="11046"/>
                        <a14:foregroundMark x1="37888" y1="11046" x2="16522" y2="13099"/>
                        <a14:foregroundMark x1="16522" y1="13099" x2="4099" y2="18280"/>
                        <a14:foregroundMark x1="923" y1="6718" x2="906" y2="6658"/>
                        <a14:foregroundMark x1="1545" y1="8983" x2="1101" y2="7367"/>
                        <a14:foregroundMark x1="4099" y1="18280" x2="3080" y2="14571"/>
                        <a14:foregroundMark x1="1208" y1="7414" x2="12282" y2="5557"/>
                        <a14:foregroundMark x1="59662" y1="2967" x2="65963" y2="10850"/>
                        <a14:foregroundMark x1="65963" y1="10850" x2="39503" y2="18084"/>
                        <a14:foregroundMark x1="39503" y1="18084" x2="9689" y2="19257"/>
                        <a14:foregroundMark x1="9689" y1="19257" x2="4099" y2="18280"/>
                        <a14:foregroundMark x1="14286" y1="10068" x2="28820" y2="10362"/>
                        <a14:foregroundMark x1="28820" y1="10362" x2="7329" y2="15054"/>
                        <a14:foregroundMark x1="7329" y1="15054" x2="22484" y2="8993"/>
                        <a14:foregroundMark x1="22484" y1="8993" x2="40745" y2="6256"/>
                        <a14:foregroundMark x1="40745" y1="6256" x2="25714" y2="8700"/>
                        <a14:foregroundMark x1="25714" y1="8700" x2="23106" y2="9775"/>
                        <a14:foregroundMark x1="15401" y1="6900" x2="24845" y2="6452"/>
                        <a14:foregroundMark x1="10435" y1="7136" x2="11115" y2="7104"/>
                        <a14:foregroundMark x1="11335" y1="6812" x2="10186" y2="6843"/>
                        <a14:foregroundMark x1="24845" y1="6452" x2="18559" y2="6620"/>
                        <a14:foregroundMark x1="10186" y1="6843" x2="11430" y2="6686"/>
                        <a14:foregroundMark x1="57391" y1="3169" x2="63478" y2="8602"/>
                        <a14:foregroundMark x1="78385" y1="86119" x2="88075" y2="94721"/>
                        <a14:foregroundMark x1="88075" y1="94721" x2="89193" y2="83480"/>
                        <a14:foregroundMark x1="89193" y1="83480" x2="80000" y2="85630"/>
                        <a14:foregroundMark x1="88199" y1="84555" x2="97391" y2="89345"/>
                        <a14:foregroundMark x1="83106" y1="89834" x2="87205" y2="93255"/>
                        <a14:foregroundMark x1="84720" y1="92278" x2="81492" y2="94137"/>
                        <a14:foregroundMark x1="84969" y1="93060" x2="81492" y2="93401"/>
                        <a14:foregroundMark x1="81491" y1="90518" x2="80574" y2="90907"/>
                        <a14:foregroundMark x1="81518" y1="91184" x2="81988" y2="91007"/>
                        <a14:foregroundMark x1="81988" y1="91007" x2="81328" y2="91128"/>
                        <a14:foregroundMark x1="10435" y1="6549" x2="52919" y2="2835"/>
                        <a14:foregroundMark x1="52919" y1="2835" x2="54037" y2="2835"/>
                        <a14:foregroundMark x1="81242" y1="90323" x2="83478" y2="93060"/>
                        <a14:foregroundMark x1="81491" y1="93548" x2="80248" y2="93548"/>
                        <a14:foregroundMark x1="80248" y1="93548" x2="80248" y2="92766"/>
                        <a14:foregroundMark x1="80248" y1="92571" x2="86335" y2="92571"/>
                        <a14:foregroundMark x1="84099" y1="93548" x2="80870" y2="90323"/>
                        <a14:foregroundMark x1="80870" y1="90029" x2="80621" y2="89541"/>
                        <a14:backgroundMark x1="54648" y1="2080" x2="64845" y2="1173"/>
                        <a14:backgroundMark x1="25342" y1="880" x2="45714" y2="1173"/>
                        <a14:backgroundMark x1="45714" y1="1173" x2="23851" y2="1466"/>
                        <a14:backgroundMark x1="23851" y1="1466" x2="48447" y2="782"/>
                        <a14:backgroundMark x1="48447" y1="782" x2="41276" y2="2518"/>
                        <a14:backgroundMark x1="37334" y1="2863" x2="38882" y2="2346"/>
                        <a14:backgroundMark x1="26211" y1="4106" x2="26211" y2="4106"/>
                        <a14:backgroundMark x1="26211" y1="4106" x2="26211" y2="4106"/>
                        <a14:backgroundMark x1="25963" y1="3812" x2="25963" y2="3812"/>
                        <a14:backgroundMark x1="27826" y1="3128" x2="27826" y2="3128"/>
                        <a14:backgroundMark x1="27826" y1="3128" x2="30311" y2="2835"/>
                        <a14:backgroundMark x1="27826" y1="2835" x2="30683" y2="2151"/>
                        <a14:backgroundMark x1="27205" y1="3128" x2="32919" y2="2346"/>
                        <a14:backgroundMark x1="32919" y1="2151" x2="21242" y2="3812"/>
                        <a14:backgroundMark x1="0" y1="8309" x2="994" y2="7331"/>
                        <a14:backgroundMark x1="1863" y1="15249" x2="1242" y2="8798"/>
                        <a14:backgroundMark x1="1863" y1="14272" x2="2484" y2="13587"/>
                        <a14:backgroundMark x1="2236" y1="14076" x2="1615" y2="8602"/>
                        <a14:backgroundMark x1="1615" y1="11046" x2="3106" y2="14565"/>
                        <a14:backgroundMark x1="373" y1="9286" x2="1615" y2="6354"/>
                        <a14:backgroundMark x1="2857" y1="9580" x2="994" y2="11828"/>
                        <a14:backgroundMark x1="78758" y1="91300" x2="66460" y2="96774"/>
                        <a14:backgroundMark x1="66460" y1="96774" x2="77143" y2="91300"/>
                        <a14:backgroundMark x1="79379" y1="93973" x2="79379" y2="95992"/>
                        <a14:backgroundMark x1="79379" y1="91593" x2="79379" y2="93645"/>
                        <a14:backgroundMark x1="79826" y1="91658" x2="77764" y2="95797"/>
                        <a14:backgroundMark x1="73665" y1="95308" x2="76149" y2="98729"/>
                        <a14:backgroundMark x1="74907" y1="93548" x2="77391" y2="96774"/>
                      </a14:backgroundRemoval>
                    </a14:imgEffect>
                  </a14:imgLayer>
                </a14:imgProps>
              </a:ext>
            </a:extLst>
          </a:blip>
          <a:stretch>
            <a:fillRect/>
          </a:stretch>
        </p:blipFill>
        <p:spPr>
          <a:xfrm>
            <a:off x="2187177" y="4293307"/>
            <a:ext cx="2015653" cy="2564693"/>
          </a:xfrm>
          <a:prstGeom prst="rect">
            <a:avLst/>
          </a:prstGeom>
        </p:spPr>
      </p:pic>
      <p:pic>
        <p:nvPicPr>
          <p:cNvPr id="18" name="Picture 17" descr="A white paper with a gold star and tape&#10;&#10;Description automatically generated">
            <a:extLst>
              <a:ext uri="{FF2B5EF4-FFF2-40B4-BE49-F238E27FC236}">
                <a16:creationId xmlns:a16="http://schemas.microsoft.com/office/drawing/2014/main" id="{ABAEC50E-325C-6503-46F6-DD112060C89C}"/>
              </a:ext>
            </a:extLst>
          </p:cNvPr>
          <p:cNvPicPr>
            <a:picLocks noChangeAspect="1"/>
          </p:cNvPicPr>
          <p:nvPr/>
        </p:nvPicPr>
        <p:blipFill>
          <a:blip r:embed="rId8">
            <a:extLst>
              <a:ext uri="{BEBA8EAE-BF5A-486C-A8C5-ECC9F3942E4B}">
                <a14:imgProps xmlns:a14="http://schemas.microsoft.com/office/drawing/2010/main">
                  <a14:imgLayer r:embed="rId11">
                    <a14:imgEffect>
                      <a14:backgroundRemoval t="978" b="96676" l="3851" r="97143">
                        <a14:foregroundMark x1="37888" y1="11046" x2="37888" y2="11046"/>
                        <a14:foregroundMark x1="37888" y1="11046" x2="16522" y2="13099"/>
                        <a14:foregroundMark x1="16522" y1="13099" x2="4099" y2="18280"/>
                        <a14:foregroundMark x1="923" y1="6718" x2="906" y2="6658"/>
                        <a14:foregroundMark x1="1545" y1="8983" x2="1101" y2="7367"/>
                        <a14:foregroundMark x1="4099" y1="18280" x2="3080" y2="14571"/>
                        <a14:foregroundMark x1="1208" y1="7414" x2="12282" y2="5557"/>
                        <a14:foregroundMark x1="59662" y1="2967" x2="65963" y2="10850"/>
                        <a14:foregroundMark x1="65963" y1="10850" x2="39503" y2="18084"/>
                        <a14:foregroundMark x1="39503" y1="18084" x2="9689" y2="19257"/>
                        <a14:foregroundMark x1="9689" y1="19257" x2="4099" y2="18280"/>
                        <a14:foregroundMark x1="14286" y1="10068" x2="28820" y2="10362"/>
                        <a14:foregroundMark x1="28820" y1="10362" x2="7329" y2="15054"/>
                        <a14:foregroundMark x1="7329" y1="15054" x2="22484" y2="8993"/>
                        <a14:foregroundMark x1="22484" y1="8993" x2="40745" y2="6256"/>
                        <a14:foregroundMark x1="40745" y1="6256" x2="25714" y2="8700"/>
                        <a14:foregroundMark x1="25714" y1="8700" x2="23106" y2="9775"/>
                        <a14:foregroundMark x1="15401" y1="6900" x2="24845" y2="6452"/>
                        <a14:foregroundMark x1="10435" y1="7136" x2="11115" y2="7104"/>
                        <a14:foregroundMark x1="11335" y1="6812" x2="10186" y2="6843"/>
                        <a14:foregroundMark x1="24845" y1="6452" x2="18559" y2="6620"/>
                        <a14:foregroundMark x1="10186" y1="6843" x2="11430" y2="6686"/>
                        <a14:foregroundMark x1="57391" y1="3169" x2="63478" y2="8602"/>
                        <a14:foregroundMark x1="78385" y1="86119" x2="88075" y2="94721"/>
                        <a14:foregroundMark x1="88075" y1="94721" x2="89193" y2="83480"/>
                        <a14:foregroundMark x1="89193" y1="83480" x2="80000" y2="85630"/>
                        <a14:foregroundMark x1="88199" y1="84555" x2="97391" y2="89345"/>
                        <a14:foregroundMark x1="83106" y1="89834" x2="87205" y2="93255"/>
                        <a14:foregroundMark x1="84720" y1="92278" x2="81492" y2="94137"/>
                        <a14:foregroundMark x1="84969" y1="93060" x2="81492" y2="93401"/>
                        <a14:foregroundMark x1="81491" y1="90518" x2="80574" y2="90907"/>
                        <a14:foregroundMark x1="81518" y1="91184" x2="81988" y2="91007"/>
                        <a14:foregroundMark x1="81988" y1="91007" x2="81328" y2="91128"/>
                        <a14:foregroundMark x1="10435" y1="6549" x2="52919" y2="2835"/>
                        <a14:foregroundMark x1="52919" y1="2835" x2="54037" y2="2835"/>
                        <a14:foregroundMark x1="81242" y1="90323" x2="83478" y2="93060"/>
                        <a14:foregroundMark x1="81491" y1="93548" x2="80248" y2="93548"/>
                        <a14:foregroundMark x1="80248" y1="93548" x2="80248" y2="92766"/>
                        <a14:foregroundMark x1="80248" y1="92571" x2="86335" y2="92571"/>
                        <a14:foregroundMark x1="84099" y1="93548" x2="80870" y2="90323"/>
                        <a14:foregroundMark x1="80870" y1="90029" x2="80621" y2="89541"/>
                        <a14:backgroundMark x1="54648" y1="2080" x2="64845" y2="1173"/>
                        <a14:backgroundMark x1="25342" y1="880" x2="45714" y2="1173"/>
                        <a14:backgroundMark x1="45714" y1="1173" x2="23851" y2="1466"/>
                        <a14:backgroundMark x1="23851" y1="1466" x2="48447" y2="782"/>
                        <a14:backgroundMark x1="48447" y1="782" x2="41276" y2="2518"/>
                        <a14:backgroundMark x1="37334" y1="2863" x2="38882" y2="2346"/>
                        <a14:backgroundMark x1="26211" y1="4106" x2="26211" y2="4106"/>
                        <a14:backgroundMark x1="26211" y1="4106" x2="26211" y2="4106"/>
                        <a14:backgroundMark x1="25963" y1="3812" x2="25963" y2="3812"/>
                        <a14:backgroundMark x1="27826" y1="3128" x2="27826" y2="3128"/>
                        <a14:backgroundMark x1="27826" y1="3128" x2="30311" y2="2835"/>
                        <a14:backgroundMark x1="27826" y1="2835" x2="30683" y2="2151"/>
                        <a14:backgroundMark x1="27205" y1="3128" x2="32919" y2="2346"/>
                        <a14:backgroundMark x1="32919" y1="2151" x2="21242" y2="3812"/>
                        <a14:backgroundMark x1="0" y1="8309" x2="994" y2="7331"/>
                        <a14:backgroundMark x1="1863" y1="15249" x2="1242" y2="8798"/>
                        <a14:backgroundMark x1="1863" y1="14272" x2="2484" y2="13587"/>
                        <a14:backgroundMark x1="2236" y1="14076" x2="1615" y2="8602"/>
                        <a14:backgroundMark x1="1615" y1="11046" x2="3106" y2="14565"/>
                        <a14:backgroundMark x1="373" y1="9286" x2="1615" y2="6354"/>
                        <a14:backgroundMark x1="2857" y1="9580" x2="994" y2="11828"/>
                        <a14:backgroundMark x1="78758" y1="91300" x2="66460" y2="96774"/>
                        <a14:backgroundMark x1="66460" y1="96774" x2="77143" y2="91300"/>
                        <a14:backgroundMark x1="79379" y1="93973" x2="79379" y2="95992"/>
                        <a14:backgroundMark x1="79379" y1="91593" x2="79379" y2="93645"/>
                        <a14:backgroundMark x1="79826" y1="91658" x2="77764" y2="95797"/>
                        <a14:backgroundMark x1="73665" y1="95308" x2="76149" y2="98729"/>
                        <a14:backgroundMark x1="74907" y1="93548" x2="77391" y2="96774"/>
                      </a14:backgroundRemoval>
                    </a14:imgEffect>
                  </a14:imgLayer>
                </a14:imgProps>
              </a:ext>
            </a:extLst>
          </a:blip>
          <a:stretch>
            <a:fillRect/>
          </a:stretch>
        </p:blipFill>
        <p:spPr>
          <a:xfrm>
            <a:off x="4125386" y="4328659"/>
            <a:ext cx="2015653" cy="2564693"/>
          </a:xfrm>
          <a:prstGeom prst="rect">
            <a:avLst/>
          </a:prstGeom>
        </p:spPr>
      </p:pic>
      <p:pic>
        <p:nvPicPr>
          <p:cNvPr id="19" name="Picture 18" descr="A white paper with a gold star and tape&#10;&#10;Description automatically generated">
            <a:extLst>
              <a:ext uri="{FF2B5EF4-FFF2-40B4-BE49-F238E27FC236}">
                <a16:creationId xmlns:a16="http://schemas.microsoft.com/office/drawing/2014/main" id="{50F5CA00-B086-B9C0-8139-892C12A1E52D}"/>
              </a:ext>
            </a:extLst>
          </p:cNvPr>
          <p:cNvPicPr>
            <a:picLocks noChangeAspect="1"/>
          </p:cNvPicPr>
          <p:nvPr/>
        </p:nvPicPr>
        <p:blipFill>
          <a:blip r:embed="rId8">
            <a:extLst>
              <a:ext uri="{BEBA8EAE-BF5A-486C-A8C5-ECC9F3942E4B}">
                <a14:imgProps xmlns:a14="http://schemas.microsoft.com/office/drawing/2010/main">
                  <a14:imgLayer r:embed="rId10">
                    <a14:imgEffect>
                      <a14:backgroundRemoval t="978" b="96676" l="3851" r="97143">
                        <a14:foregroundMark x1="37888" y1="11046" x2="37888" y2="11046"/>
                        <a14:foregroundMark x1="37888" y1="11046" x2="16522" y2="13099"/>
                        <a14:foregroundMark x1="16522" y1="13099" x2="4099" y2="18280"/>
                        <a14:foregroundMark x1="923" y1="6718" x2="906" y2="6658"/>
                        <a14:foregroundMark x1="1545" y1="8983" x2="1101" y2="7367"/>
                        <a14:foregroundMark x1="4099" y1="18280" x2="3080" y2="14571"/>
                        <a14:foregroundMark x1="1208" y1="7414" x2="12282" y2="5557"/>
                        <a14:foregroundMark x1="59662" y1="2967" x2="65963" y2="10850"/>
                        <a14:foregroundMark x1="65963" y1="10850" x2="39503" y2="18084"/>
                        <a14:foregroundMark x1="39503" y1="18084" x2="9689" y2="19257"/>
                        <a14:foregroundMark x1="9689" y1="19257" x2="4099" y2="18280"/>
                        <a14:foregroundMark x1="14286" y1="10068" x2="28820" y2="10362"/>
                        <a14:foregroundMark x1="28820" y1="10362" x2="7329" y2="15054"/>
                        <a14:foregroundMark x1="7329" y1="15054" x2="22484" y2="8993"/>
                        <a14:foregroundMark x1="22484" y1="8993" x2="40745" y2="6256"/>
                        <a14:foregroundMark x1="40745" y1="6256" x2="25714" y2="8700"/>
                        <a14:foregroundMark x1="25714" y1="8700" x2="23106" y2="9775"/>
                        <a14:foregroundMark x1="15401" y1="6900" x2="24845" y2="6452"/>
                        <a14:foregroundMark x1="10435" y1="7136" x2="11115" y2="7104"/>
                        <a14:foregroundMark x1="11335" y1="6812" x2="10186" y2="6843"/>
                        <a14:foregroundMark x1="24845" y1="6452" x2="18559" y2="6620"/>
                        <a14:foregroundMark x1="10186" y1="6843" x2="11430" y2="6686"/>
                        <a14:foregroundMark x1="57391" y1="3169" x2="63478" y2="8602"/>
                        <a14:foregroundMark x1="78385" y1="86119" x2="88075" y2="94721"/>
                        <a14:foregroundMark x1="88075" y1="94721" x2="89193" y2="83480"/>
                        <a14:foregroundMark x1="89193" y1="83480" x2="80000" y2="85630"/>
                        <a14:foregroundMark x1="88199" y1="84555" x2="97391" y2="89345"/>
                        <a14:foregroundMark x1="83106" y1="89834" x2="87205" y2="93255"/>
                        <a14:foregroundMark x1="84720" y1="92278" x2="81492" y2="94137"/>
                        <a14:foregroundMark x1="84969" y1="93060" x2="81492" y2="93401"/>
                        <a14:foregroundMark x1="81491" y1="90518" x2="80574" y2="90907"/>
                        <a14:foregroundMark x1="81518" y1="91184" x2="81988" y2="91007"/>
                        <a14:foregroundMark x1="81988" y1="91007" x2="81328" y2="91128"/>
                        <a14:foregroundMark x1="10435" y1="6549" x2="52919" y2="2835"/>
                        <a14:foregroundMark x1="52919" y1="2835" x2="54037" y2="2835"/>
                        <a14:foregroundMark x1="81242" y1="90323" x2="83478" y2="93060"/>
                        <a14:foregroundMark x1="81491" y1="93548" x2="80248" y2="93548"/>
                        <a14:foregroundMark x1="80248" y1="93548" x2="80248" y2="92766"/>
                        <a14:foregroundMark x1="80248" y1="92571" x2="86335" y2="92571"/>
                        <a14:foregroundMark x1="84099" y1="93548" x2="80870" y2="90323"/>
                        <a14:foregroundMark x1="80870" y1="90029" x2="80621" y2="89541"/>
                        <a14:backgroundMark x1="54648" y1="2080" x2="64845" y2="1173"/>
                        <a14:backgroundMark x1="25342" y1="880" x2="45714" y2="1173"/>
                        <a14:backgroundMark x1="45714" y1="1173" x2="23851" y2="1466"/>
                        <a14:backgroundMark x1="23851" y1="1466" x2="48447" y2="782"/>
                        <a14:backgroundMark x1="48447" y1="782" x2="41276" y2="2518"/>
                        <a14:backgroundMark x1="37334" y1="2863" x2="38882" y2="2346"/>
                        <a14:backgroundMark x1="26211" y1="4106" x2="26211" y2="4106"/>
                        <a14:backgroundMark x1="26211" y1="4106" x2="26211" y2="4106"/>
                        <a14:backgroundMark x1="25963" y1="3812" x2="25963" y2="3812"/>
                        <a14:backgroundMark x1="27826" y1="3128" x2="27826" y2="3128"/>
                        <a14:backgroundMark x1="27826" y1="3128" x2="30311" y2="2835"/>
                        <a14:backgroundMark x1="27826" y1="2835" x2="30683" y2="2151"/>
                        <a14:backgroundMark x1="27205" y1="3128" x2="32919" y2="2346"/>
                        <a14:backgroundMark x1="32919" y1="2151" x2="21242" y2="3812"/>
                        <a14:backgroundMark x1="0" y1="8309" x2="994" y2="7331"/>
                        <a14:backgroundMark x1="1863" y1="15249" x2="1242" y2="8798"/>
                        <a14:backgroundMark x1="1863" y1="14272" x2="2484" y2="13587"/>
                        <a14:backgroundMark x1="2236" y1="14076" x2="1615" y2="8602"/>
                        <a14:backgroundMark x1="1615" y1="11046" x2="3106" y2="14565"/>
                        <a14:backgroundMark x1="373" y1="9286" x2="1615" y2="6354"/>
                        <a14:backgroundMark x1="2857" y1="9580" x2="994" y2="11828"/>
                        <a14:backgroundMark x1="78758" y1="91300" x2="66460" y2="96774"/>
                        <a14:backgroundMark x1="66460" y1="96774" x2="77143" y2="91300"/>
                        <a14:backgroundMark x1="79379" y1="93973" x2="79379" y2="95992"/>
                        <a14:backgroundMark x1="79379" y1="91593" x2="79379" y2="93645"/>
                        <a14:backgroundMark x1="79826" y1="91658" x2="77764" y2="95797"/>
                        <a14:backgroundMark x1="73665" y1="95308" x2="76149" y2="98729"/>
                        <a14:backgroundMark x1="74907" y1="93548" x2="77391" y2="96774"/>
                      </a14:backgroundRemoval>
                    </a14:imgEffect>
                  </a14:imgLayer>
                </a14:imgProps>
              </a:ext>
            </a:extLst>
          </a:blip>
          <a:stretch>
            <a:fillRect/>
          </a:stretch>
        </p:blipFill>
        <p:spPr>
          <a:xfrm>
            <a:off x="6186555" y="285676"/>
            <a:ext cx="2635624" cy="3353537"/>
          </a:xfrm>
          <a:prstGeom prst="rect">
            <a:avLst/>
          </a:prstGeom>
        </p:spPr>
      </p:pic>
      <p:pic>
        <p:nvPicPr>
          <p:cNvPr id="20" name="Picture 19" descr="A close up of flowers&#10;&#10;Description automatically generated">
            <a:extLst>
              <a:ext uri="{FF2B5EF4-FFF2-40B4-BE49-F238E27FC236}">
                <a16:creationId xmlns:a16="http://schemas.microsoft.com/office/drawing/2014/main" id="{24BC56E1-3C0E-D54C-3CDA-6BEBCA90187E}"/>
              </a:ext>
            </a:extLst>
          </p:cNvPr>
          <p:cNvPicPr>
            <a:picLocks noChangeAspect="1"/>
          </p:cNvPicPr>
          <p:nvPr/>
        </p:nvPicPr>
        <p:blipFill>
          <a:blip r:embed="rId12">
            <a:extLst>
              <a:ext uri="{BEBA8EAE-BF5A-486C-A8C5-ECC9F3942E4B}">
                <a14:imgProps xmlns:a14="http://schemas.microsoft.com/office/drawing/2010/main">
                  <a14:imgLayer r:embed="rId13">
                    <a14:imgEffect>
                      <a14:backgroundRemoval t="44866" b="72986" l="22479" r="75812">
                        <a14:foregroundMark x1="49573" y1="47354" x2="49573" y2="47354"/>
                        <a14:foregroundMark x1="50940" y1="55450" x2="50940" y2="55450"/>
                        <a14:foregroundMark x1="43846" y1="56951" x2="43846" y2="56951"/>
                        <a14:foregroundMark x1="44188" y1="56754" x2="44188" y2="56754"/>
                        <a14:foregroundMark x1="42564" y1="59400" x2="42564" y2="59400"/>
                        <a14:foregroundMark x1="29744" y1="53594" x2="29744" y2="53594"/>
                        <a14:foregroundMark x1="41282" y1="53910" x2="41282" y2="53910"/>
                        <a14:foregroundMark x1="37863" y1="54186" x2="37863" y2="54186"/>
                        <a14:foregroundMark x1="37778" y1="53870" x2="37778" y2="53870"/>
                        <a14:foregroundMark x1="24103" y1="50790" x2="24103" y2="50790"/>
                        <a14:foregroundMark x1="22564" y1="50750" x2="22564" y2="50750"/>
                        <a14:foregroundMark x1="24530" y1="50750" x2="24530" y2="50750"/>
                        <a14:foregroundMark x1="24530" y1="50750" x2="24530" y2="50750"/>
                        <a14:foregroundMark x1="51197" y1="44905" x2="51197" y2="44905"/>
                        <a14:foregroundMark x1="51197" y1="44905" x2="51197" y2="44905"/>
                        <a14:foregroundMark x1="71197" y1="57148" x2="71197" y2="57148"/>
                        <a14:foregroundMark x1="71197" y1="57148" x2="71197" y2="57148"/>
                        <a14:foregroundMark x1="71197" y1="57148" x2="71197" y2="57148"/>
                        <a14:foregroundMark x1="71197" y1="57148" x2="71197" y2="57148"/>
                        <a14:foregroundMark x1="71709" y1="59874" x2="71709" y2="59874"/>
                        <a14:foregroundMark x1="71709" y1="59874" x2="71709" y2="59874"/>
                        <a14:foregroundMark x1="69316" y1="67022" x2="69316" y2="67022"/>
                        <a14:foregroundMark x1="69316" y1="67022" x2="70598" y2="66390"/>
                        <a14:foregroundMark x1="70256" y1="59084" x2="73932" y2="56201"/>
                        <a14:foregroundMark x1="27778" y1="53120" x2="33675" y2="52409"/>
                        <a14:foregroundMark x1="30427" y1="54226" x2="38462" y2="54700"/>
                        <a14:foregroundMark x1="41111" y1="60150" x2="40684" y2="58057"/>
                        <a14:foregroundMark x1="64786" y1="72986" x2="62479" y2="70577"/>
                        <a14:foregroundMark x1="68547" y1="66469" x2="71453" y2="64258"/>
                        <a14:foregroundMark x1="68889" y1="58057" x2="71538" y2="56477"/>
                        <a14:foregroundMark x1="45556" y1="57820" x2="40342" y2="54226"/>
                        <a14:foregroundMark x1="40342" y1="54226" x2="40000" y2="53673"/>
                        <a14:foregroundMark x1="40256" y1="54344" x2="39402" y2="54068"/>
                      </a14:backgroundRemoval>
                    </a14:imgEffect>
                  </a14:imgLayer>
                </a14:imgProps>
              </a:ext>
            </a:extLst>
          </a:blip>
          <a:srcRect l="18958" t="42424" r="17824" b="25454"/>
          <a:stretch/>
        </p:blipFill>
        <p:spPr>
          <a:xfrm rot="20177262">
            <a:off x="10243845" y="2281314"/>
            <a:ext cx="2061801" cy="2267176"/>
          </a:xfrm>
          <a:prstGeom prst="rect">
            <a:avLst/>
          </a:prstGeom>
        </p:spPr>
      </p:pic>
      <p:pic>
        <p:nvPicPr>
          <p:cNvPr id="21" name="Picture 20" descr="A close up of flowers&#10;&#10;Description automatically generated">
            <a:extLst>
              <a:ext uri="{FF2B5EF4-FFF2-40B4-BE49-F238E27FC236}">
                <a16:creationId xmlns:a16="http://schemas.microsoft.com/office/drawing/2014/main" id="{06A6E9B0-905D-EEEC-FB66-B3C0C88CC291}"/>
              </a:ext>
            </a:extLst>
          </p:cNvPr>
          <p:cNvPicPr>
            <a:picLocks noChangeAspect="1"/>
          </p:cNvPicPr>
          <p:nvPr/>
        </p:nvPicPr>
        <p:blipFill>
          <a:blip r:embed="rId12">
            <a:extLst>
              <a:ext uri="{BEBA8EAE-BF5A-486C-A8C5-ECC9F3942E4B}">
                <a14:imgProps xmlns:a14="http://schemas.microsoft.com/office/drawing/2010/main">
                  <a14:imgLayer r:embed="rId13">
                    <a14:imgEffect>
                      <a14:backgroundRemoval t="44866" b="72986" l="22479" r="75812">
                        <a14:foregroundMark x1="49573" y1="47354" x2="49573" y2="47354"/>
                        <a14:foregroundMark x1="50940" y1="55450" x2="50940" y2="55450"/>
                        <a14:foregroundMark x1="43846" y1="56951" x2="43846" y2="56951"/>
                        <a14:foregroundMark x1="44188" y1="56754" x2="44188" y2="56754"/>
                        <a14:foregroundMark x1="42564" y1="59400" x2="42564" y2="59400"/>
                        <a14:foregroundMark x1="29744" y1="53594" x2="29744" y2="53594"/>
                        <a14:foregroundMark x1="41282" y1="53910" x2="41282" y2="53910"/>
                        <a14:foregroundMark x1="37863" y1="54186" x2="37863" y2="54186"/>
                        <a14:foregroundMark x1="37778" y1="53870" x2="37778" y2="53870"/>
                        <a14:foregroundMark x1="24103" y1="50790" x2="24103" y2="50790"/>
                        <a14:foregroundMark x1="22564" y1="50750" x2="22564" y2="50750"/>
                        <a14:foregroundMark x1="24530" y1="50750" x2="24530" y2="50750"/>
                        <a14:foregroundMark x1="24530" y1="50750" x2="24530" y2="50750"/>
                        <a14:foregroundMark x1="51197" y1="44905" x2="51197" y2="44905"/>
                        <a14:foregroundMark x1="51197" y1="44905" x2="51197" y2="44905"/>
                        <a14:foregroundMark x1="71197" y1="57148" x2="71197" y2="57148"/>
                        <a14:foregroundMark x1="71197" y1="57148" x2="71197" y2="57148"/>
                        <a14:foregroundMark x1="71197" y1="57148" x2="71197" y2="57148"/>
                        <a14:foregroundMark x1="71197" y1="57148" x2="71197" y2="57148"/>
                        <a14:foregroundMark x1="71709" y1="59874" x2="71709" y2="59874"/>
                        <a14:foregroundMark x1="71709" y1="59874" x2="71709" y2="59874"/>
                        <a14:foregroundMark x1="69316" y1="67022" x2="69316" y2="67022"/>
                        <a14:foregroundMark x1="69316" y1="67022" x2="70598" y2="66390"/>
                        <a14:foregroundMark x1="70256" y1="59084" x2="73932" y2="56201"/>
                        <a14:foregroundMark x1="27778" y1="53120" x2="33675" y2="52409"/>
                        <a14:foregroundMark x1="30427" y1="54226" x2="38462" y2="54700"/>
                        <a14:foregroundMark x1="41111" y1="60150" x2="40684" y2="58057"/>
                        <a14:foregroundMark x1="64786" y1="72986" x2="62479" y2="70577"/>
                        <a14:foregroundMark x1="68547" y1="66469" x2="71453" y2="64258"/>
                        <a14:foregroundMark x1="68889" y1="58057" x2="71538" y2="56477"/>
                        <a14:foregroundMark x1="45556" y1="57820" x2="40342" y2="54226"/>
                        <a14:foregroundMark x1="40342" y1="54226" x2="40000" y2="53673"/>
                        <a14:foregroundMark x1="40256" y1="54344" x2="39402" y2="54068"/>
                      </a14:backgroundRemoval>
                    </a14:imgEffect>
                  </a14:imgLayer>
                </a14:imgProps>
              </a:ext>
            </a:extLst>
          </a:blip>
          <a:srcRect l="18958" t="42424" r="17824" b="25454"/>
          <a:stretch/>
        </p:blipFill>
        <p:spPr>
          <a:xfrm rot="4030815">
            <a:off x="5546369" y="3240177"/>
            <a:ext cx="1346403" cy="1480518"/>
          </a:xfrm>
          <a:prstGeom prst="rect">
            <a:avLst/>
          </a:prstGeom>
        </p:spPr>
      </p:pic>
      <p:pic>
        <p:nvPicPr>
          <p:cNvPr id="22" name="Picture 21" descr="A screenshot of a phone&#10;&#10;Description automatically generated">
            <a:extLst>
              <a:ext uri="{FF2B5EF4-FFF2-40B4-BE49-F238E27FC236}">
                <a16:creationId xmlns:a16="http://schemas.microsoft.com/office/drawing/2014/main" id="{003579FD-0EBB-4777-38C3-3476F6BB26CC}"/>
              </a:ext>
            </a:extLst>
          </p:cNvPr>
          <p:cNvPicPr>
            <a:picLocks noChangeAspect="1"/>
          </p:cNvPicPr>
          <p:nvPr/>
        </p:nvPicPr>
        <p:blipFill>
          <a:blip r:embed="rId2">
            <a:extLst>
              <a:ext uri="{BEBA8EAE-BF5A-486C-A8C5-ECC9F3942E4B}">
                <a14:imgProps xmlns:a14="http://schemas.microsoft.com/office/drawing/2010/main">
                  <a14:imgLayer r:embed="rId14">
                    <a14:imgEffect>
                      <a14:backgroundRemoval t="9972" b="89993" l="10000" r="96439">
                        <a14:foregroundMark x1="64253" y1="38578" x2="71083" y2="35962"/>
                        <a14:foregroundMark x1="91495" y1="39444" x2="93885" y2="44335"/>
                        <a14:foregroundMark x1="89735" y1="35842" x2="91075" y2="38585"/>
                        <a14:foregroundMark x1="93266" y1="59206" x2="92031" y2="59681"/>
                        <a14:foregroundMark x1="96439" y1="57985" x2="95586" y2="58313"/>
                        <a14:foregroundMark x1="67376" y1="62434" x2="62703" y2="53145"/>
                        <a14:foregroundMark x1="63028" y1="58561" x2="75000" y2="61088"/>
                        <a14:foregroundMark x1="75000" y1="61088" x2="75606" y2="60914"/>
                        <a14:foregroundMark x1="92803" y1="36611" x2="81734" y2="35840"/>
                        <a14:foregroundMark x1="74001" y1="35883" x2="62968" y2="37075"/>
                        <a14:foregroundMark x1="62836" y1="41479" x2="63712" y2="50732"/>
                        <a14:foregroundMark x1="65530" y1="35983" x2="62975" y2="37159"/>
                        <a14:foregroundMark x1="63018" y1="37677" x2="67069" y2="35922"/>
                        <a14:foregroundMark x1="63024" y1="37755" x2="67969" y2="35917"/>
                        <a14:foregroundMark x1="63712" y1="37727" x2="72716" y2="35890"/>
                        <a14:foregroundMark x1="73344" y1="35887" x2="62989" y2="37334"/>
                        <a14:foregroundMark x1="62967" y1="37069" x2="67578" y2="35919"/>
                        <a14:foregroundMark x1="62933" y1="36657" x2="68194" y2="35916"/>
                        <a14:foregroundMark x1="63016" y1="37656" x2="75952" y2="35873"/>
                        <a14:foregroundMark x1="69955" y1="35610" x2="63485" y2="36053"/>
                        <a14:foregroundMark x1="83864" y1="36750" x2="86970" y2="36890"/>
                        <a14:foregroundMark x1="87727" y1="37762" x2="86591" y2="37378"/>
                        <a14:foregroundMark x1="87197" y1="37727" x2="93106" y2="39400"/>
                        <a14:foregroundMark x1="91288" y1="36088" x2="93409" y2="41736"/>
                        <a14:foregroundMark x1="90076" y1="35914" x2="93712" y2="42015"/>
                        <a14:foregroundMark x1="93485" y1="38877" x2="93485" y2="40516"/>
                        <a14:foregroundMark x1="93409" y1="41492" x2="93864" y2="42329"/>
                        <a14:foregroundMark x1="62786" y1="57799" x2="70946" y2="62426"/>
                        <a14:foregroundMark x1="68879" y1="62430" x2="62273" y2="56590"/>
                        <a14:foregroundMark x1="63000" y1="58511" x2="63485" y2="58368"/>
                        <a14:foregroundMark x1="63409" y1="59170" x2="65227" y2="59658"/>
                        <a14:foregroundMark x1="66579" y1="62559" x2="63215" y2="59224"/>
                        <a14:foregroundMark x1="66667" y1="62657" x2="62685" y2="57465"/>
                        <a14:foregroundMark x1="61661" y1="56094" x2="61667" y2="55614"/>
                        <a14:foregroundMark x1="61847" y1="59503" x2="62576" y2="55056"/>
                        <a14:foregroundMark x1="62953" y1="58355" x2="63788" y2="55649"/>
                        <a14:foregroundMark x1="61886" y1="56080" x2="61894" y2="55614"/>
                        <a14:foregroundMark x1="81426" y1="62456" x2="88030" y2="62238"/>
                        <a14:foregroundMark x1="83182" y1="62204" x2="92955" y2="57671"/>
                        <a14:foregroundMark x1="93561" y1="57427" x2="93561" y2="57991"/>
                        <a14:foregroundMark x1="93215" y1="58014" x2="93864" y2="57566"/>
                        <a14:foregroundMark x1="92652" y1="58403" x2="92945" y2="58201"/>
                        <a14:foregroundMark x1="88597" y1="60628" x2="93106" y2="59170"/>
                        <a14:foregroundMark x1="61742" y1="58577" x2="67500" y2="62064"/>
                        <a14:foregroundMark x1="67727" y1="62901" x2="62197" y2="58577"/>
                        <a14:foregroundMark x1="66742" y1="62831" x2="62349" y2="58892"/>
                        <a14:foregroundMark x1="61970" y1="59658" x2="65530" y2="62308"/>
                        <a14:foregroundMark x1="61970" y1="60704" x2="62348" y2="61890"/>
                        <a14:foregroundMark x1="82458" y1="62449" x2="92500" y2="58333"/>
                        <a14:foregroundMark x1="84406" y1="62089" x2="93485" y2="58054"/>
                        <a14:foregroundMark x1="90909" y1="61018" x2="90909" y2="61018"/>
                        <a14:foregroundMark x1="90909" y1="61018" x2="90909" y2="61018"/>
                        <a14:foregroundMark x1="90909" y1="61018" x2="90909" y2="61018"/>
                        <a14:foregroundMark x1="91288" y1="60007" x2="91288" y2="60007"/>
                        <a14:foregroundMark x1="91288" y1="60007" x2="91288" y2="60007"/>
                        <a14:foregroundMark x1="91288" y1="60007" x2="91288" y2="60007"/>
                        <a14:foregroundMark x1="91818" y1="61053" x2="91818" y2="61053"/>
                        <a14:foregroundMark x1="91818" y1="61053" x2="91818" y2="61053"/>
                        <a14:foregroundMark x1="91818" y1="61053" x2="91970" y2="60774"/>
                        <a14:foregroundMark x1="91970" y1="60704" x2="91970" y2="60704"/>
                        <a14:foregroundMark x1="91970" y1="60704" x2="91970" y2="60704"/>
                        <a14:foregroundMark x1="91970" y1="60704" x2="91970" y2="60704"/>
                        <a14:foregroundMark x1="92121" y1="60042" x2="92121" y2="60042"/>
                        <a14:foregroundMark x1="92121" y1="60042" x2="92121" y2="60042"/>
                        <a14:foregroundMark x1="92121" y1="60042" x2="92121" y2="60042"/>
                        <a14:foregroundMark x1="92121" y1="60042" x2="92121" y2="60042"/>
                        <a14:foregroundMark x1="92121" y1="60042" x2="92121" y2="60042"/>
                        <a14:foregroundMark x1="92121" y1="60042" x2="84015" y2="62134"/>
                        <a14:foregroundMark x1="91439" y1="59414" x2="93081" y2="61209"/>
                        <a14:foregroundMark x1="93612" y1="57987" x2="93788" y2="57183"/>
                        <a14:foregroundMark x1="92904" y1="61227" x2="93314" y2="59353"/>
                        <a14:foregroundMark x1="92121" y1="59484" x2="93485" y2="59344"/>
                        <a14:foregroundMark x1="74621" y1="59484" x2="76439" y2="60007"/>
                        <a14:foregroundMark x1="76591" y1="59310" x2="73333" y2="60007"/>
                        <a14:foregroundMark x1="67197" y1="57218" x2="69924" y2="55265"/>
                        <a14:foregroundMark x1="68106" y1="53905" x2="67803" y2="52824"/>
                        <a14:foregroundMark x1="67803" y1="48047" x2="84394" y2="52615"/>
                        <a14:foregroundMark x1="84394" y1="52615" x2="90833" y2="45572"/>
                        <a14:foregroundMark x1="90833" y1="45572" x2="92930" y2="49250"/>
                        <a14:foregroundMark x1="69545" y1="55614" x2="83409" y2="58543"/>
                        <a14:foregroundMark x1="83409" y1="58543" x2="93258" y2="59031"/>
                        <a14:foregroundMark x1="72348" y1="61332" x2="87576" y2="59902"/>
                        <a14:foregroundMark x1="87576" y1="59902" x2="94227" y2="57946"/>
                        <a14:foregroundMark x1="16439" y1="41074" x2="16439" y2="41074"/>
                        <a14:foregroundMark x1="88712" y1="42678" x2="88712" y2="42678"/>
                        <a14:foregroundMark x1="92879" y1="48396" x2="94015" y2="55614"/>
                        <a14:foregroundMark x1="94015" y1="55614" x2="88106" y2="61715"/>
                        <a14:foregroundMark x1="82195" y1="62451" x2="92576" y2="58298"/>
                        <a14:foregroundMark x1="85909" y1="62238" x2="90606" y2="62099"/>
                        <a14:foregroundMark x1="90606" y1="62099" x2="90606" y2="62099"/>
                        <a14:foregroundMark x1="90606" y1="62099" x2="90606" y2="62099"/>
                        <a14:foregroundMark x1="91061" y1="62099" x2="91061" y2="62099"/>
                        <a14:foregroundMark x1="91061" y1="62099" x2="91061" y2="62099"/>
                        <a14:foregroundMark x1="91061" y1="62099" x2="91061" y2="62099"/>
                        <a14:foregroundMark x1="91061" y1="62099" x2="91061" y2="62099"/>
                        <a14:foregroundMark x1="93254" y1="62123" x2="91061" y2="61890"/>
                        <a14:foregroundMark x1="93333" y1="57497" x2="92045" y2="60007"/>
                        <a14:foregroundMark x1="93636" y1="55195" x2="92652" y2="61890"/>
                        <a14:foregroundMark x1="61667" y1="36681" x2="62045" y2="42678"/>
                        <a14:foregroundMark x1="62197" y1="41771" x2="62273" y2="43898"/>
                        <a14:backgroundMark x1="61634" y1="42683" x2="60909" y2="44944"/>
                        <a14:backgroundMark x1="61704" y1="57990" x2="61647" y2="57037"/>
                        <a14:backgroundMark x1="61609" y1="56411" x2="61694" y2="57826"/>
                        <a14:backgroundMark x1="60909" y1="44700" x2="61591" y2="56104"/>
                        <a14:backgroundMark x1="67859" y1="63059" x2="69357" y2="63006"/>
                        <a14:backgroundMark x1="67190" y1="63083" x2="67690" y2="63065"/>
                        <a14:backgroundMark x1="66439" y1="63110" x2="67190" y2="63083"/>
                        <a14:backgroundMark x1="94621" y1="58264" x2="95379" y2="56416"/>
                        <a14:backgroundMark x1="94216" y1="48351" x2="94297" y2="42280"/>
                        <a14:backgroundMark x1="67358" y1="35472" x2="60985" y2="35495"/>
                        <a14:backgroundMark x1="60985" y1="56137" x2="61721" y2="58584"/>
                        <a14:backgroundMark x1="61122" y1="60154" x2="61180" y2="60757"/>
                        <a14:backgroundMark x1="67753" y1="62932" x2="78953" y2="62907"/>
                        <a14:backgroundMark x1="67024" y1="62934" x2="67520" y2="62933"/>
                        <a14:backgroundMark x1="66061" y1="62936" x2="66691" y2="62935"/>
                        <a14:backgroundMark x1="94303" y1="59439" x2="94773" y2="59310"/>
                        <a14:backgroundMark x1="94773" y1="59310" x2="95530" y2="56869"/>
                        <a14:backgroundMark x1="97121" y1="50593" x2="98636" y2="58508"/>
                        <a14:backgroundMark x1="98636" y1="58508" x2="97576" y2="51499"/>
                        <a14:backgroundMark x1="96762" y1="54659" x2="95682" y2="58856"/>
                        <a14:backgroundMark x1="97576" y1="51499" x2="96944" y2="53954"/>
                        <a14:backgroundMark x1="95682" y1="58856" x2="99773" y2="50628"/>
                        <a14:backgroundMark x1="59773" y1="36262" x2="61591" y2="35983"/>
                        <a14:backgroundMark x1="61591" y1="36018" x2="61646" y2="36681"/>
                        <a14:backgroundMark x1="66894" y1="35216" x2="83106" y2="34728"/>
                        <a14:backgroundMark x1="83106" y1="34728" x2="91667" y2="34763"/>
                        <a14:backgroundMark x1="66818" y1="35425" x2="85758" y2="35321"/>
                        <a14:backgroundMark x1="85758" y1="35321" x2="93182" y2="35356"/>
                        <a14:backgroundMark x1="97879" y1="44491" x2="98030" y2="52162"/>
                        <a14:backgroundMark x1="98030" y1="52162" x2="96742" y2="44944"/>
                        <a14:backgroundMark x1="96742" y1="44944" x2="99773" y2="44247"/>
                        <a14:backgroundMark x1="94773" y1="45607" x2="95682" y2="55056"/>
                        <a14:backgroundMark x1="94470" y1="45607" x2="95530" y2="45711"/>
                        <a14:backgroundMark x1="94697" y1="47838" x2="94858" y2="52763"/>
                        <a14:backgroundMark x1="94969" y1="53465" x2="95227" y2="45851"/>
                        <a14:backgroundMark x1="95833" y1="48570" x2="95985" y2="49128"/>
                        <a14:backgroundMark x1="96439" y1="50384" x2="96364" y2="46199"/>
                        <a14:backgroundMark x1="96061" y1="47873" x2="94545" y2="46165"/>
                        <a14:backgroundMark x1="95985" y1="48187" x2="97197" y2="48989"/>
                        <a14:backgroundMark x1="97197" y1="49965" x2="94773" y2="50872"/>
                        <a14:backgroundMark x1="95985" y1="53940" x2="94773" y2="50523"/>
                        <a14:backgroundMark x1="94730" y1="51949" x2="96136" y2="55056"/>
                        <a14:backgroundMark x1="94411" y1="58711" x2="95227" y2="61262"/>
                        <a14:backgroundMark x1="61061" y1="58891" x2="61061" y2="59344"/>
                        <a14:backgroundMark x1="61288" y1="61053" x2="61288" y2="58054"/>
                        <a14:backgroundMark x1="78864" y1="62971" x2="93939" y2="62866"/>
                        <a14:backgroundMark x1="93939" y1="62866" x2="93333" y2="62587"/>
                      </a14:backgroundRemoval>
                    </a14:imgEffect>
                  </a14:imgLayer>
                </a14:imgProps>
              </a:ext>
            </a:extLst>
          </a:blip>
          <a:srcRect l="74392" t="19508" r="5238" b="70195"/>
          <a:stretch/>
        </p:blipFill>
        <p:spPr>
          <a:xfrm>
            <a:off x="9063829" y="2808537"/>
            <a:ext cx="879336" cy="1190742"/>
          </a:xfrm>
          <a:prstGeom prst="rect">
            <a:avLst/>
          </a:prstGeom>
        </p:spPr>
      </p:pic>
      <p:pic>
        <p:nvPicPr>
          <p:cNvPr id="23" name="Picture 22" descr="A screenshot of a phone&#10;&#10;Description automatically generated">
            <a:extLst>
              <a:ext uri="{FF2B5EF4-FFF2-40B4-BE49-F238E27FC236}">
                <a16:creationId xmlns:a16="http://schemas.microsoft.com/office/drawing/2014/main" id="{61049100-AC26-29CE-C73E-D3A6CB536634}"/>
              </a:ext>
            </a:extLst>
          </p:cNvPr>
          <p:cNvPicPr>
            <a:picLocks noChangeAspect="1"/>
          </p:cNvPicPr>
          <p:nvPr/>
        </p:nvPicPr>
        <p:blipFill>
          <a:blip r:embed="rId2">
            <a:extLst>
              <a:ext uri="{BEBA8EAE-BF5A-486C-A8C5-ECC9F3942E4B}">
                <a14:imgProps xmlns:a14="http://schemas.microsoft.com/office/drawing/2010/main">
                  <a14:imgLayer r:embed="rId15">
                    <a14:imgEffect>
                      <a14:backgroundRemoval t="9972" b="89993" l="10000" r="96439">
                        <a14:foregroundMark x1="64253" y1="38578" x2="71083" y2="35962"/>
                        <a14:foregroundMark x1="91495" y1="39444" x2="93885" y2="44335"/>
                        <a14:foregroundMark x1="89735" y1="35842" x2="91075" y2="38585"/>
                        <a14:foregroundMark x1="93266" y1="59206" x2="92031" y2="59681"/>
                        <a14:foregroundMark x1="96439" y1="57985" x2="95586" y2="58313"/>
                        <a14:foregroundMark x1="67376" y1="62434" x2="62703" y2="53145"/>
                        <a14:foregroundMark x1="63028" y1="58561" x2="75000" y2="61088"/>
                        <a14:foregroundMark x1="75000" y1="61088" x2="75606" y2="60914"/>
                        <a14:foregroundMark x1="92803" y1="36611" x2="81734" y2="35840"/>
                        <a14:foregroundMark x1="74001" y1="35883" x2="62968" y2="37075"/>
                        <a14:foregroundMark x1="62836" y1="41479" x2="63712" y2="50732"/>
                        <a14:foregroundMark x1="65530" y1="35983" x2="62975" y2="37159"/>
                        <a14:foregroundMark x1="63018" y1="37677" x2="67069" y2="35922"/>
                        <a14:foregroundMark x1="63024" y1="37755" x2="67969" y2="35917"/>
                        <a14:foregroundMark x1="63712" y1="37727" x2="72716" y2="35890"/>
                        <a14:foregroundMark x1="73344" y1="35887" x2="62989" y2="37334"/>
                        <a14:foregroundMark x1="62967" y1="37069" x2="67578" y2="35919"/>
                        <a14:foregroundMark x1="62933" y1="36657" x2="68194" y2="35916"/>
                        <a14:foregroundMark x1="63016" y1="37656" x2="75952" y2="35873"/>
                        <a14:foregroundMark x1="69955" y1="35610" x2="63485" y2="36053"/>
                        <a14:foregroundMark x1="83864" y1="36750" x2="86970" y2="36890"/>
                        <a14:foregroundMark x1="87727" y1="37762" x2="86591" y2="37378"/>
                        <a14:foregroundMark x1="87197" y1="37727" x2="93106" y2="39400"/>
                        <a14:foregroundMark x1="91288" y1="36088" x2="93409" y2="41736"/>
                        <a14:foregroundMark x1="90076" y1="35914" x2="93712" y2="42015"/>
                        <a14:foregroundMark x1="93485" y1="38877" x2="93485" y2="40516"/>
                        <a14:foregroundMark x1="93409" y1="41492" x2="93864" y2="42329"/>
                        <a14:foregroundMark x1="62786" y1="57799" x2="70946" y2="62426"/>
                        <a14:foregroundMark x1="68879" y1="62430" x2="62273" y2="56590"/>
                        <a14:foregroundMark x1="63000" y1="58511" x2="63485" y2="58368"/>
                        <a14:foregroundMark x1="63409" y1="59170" x2="65227" y2="59658"/>
                        <a14:foregroundMark x1="66579" y1="62559" x2="63215" y2="59224"/>
                        <a14:foregroundMark x1="66667" y1="62657" x2="62685" y2="57465"/>
                        <a14:foregroundMark x1="61661" y1="56094" x2="61667" y2="55614"/>
                        <a14:foregroundMark x1="61847" y1="59503" x2="62576" y2="55056"/>
                        <a14:foregroundMark x1="62953" y1="58355" x2="63788" y2="55649"/>
                        <a14:foregroundMark x1="61886" y1="56080" x2="61894" y2="55614"/>
                        <a14:foregroundMark x1="81426" y1="62456" x2="88030" y2="62238"/>
                        <a14:foregroundMark x1="83182" y1="62204" x2="92955" y2="57671"/>
                        <a14:foregroundMark x1="93561" y1="57427" x2="93561" y2="57991"/>
                        <a14:foregroundMark x1="93215" y1="58014" x2="93864" y2="57566"/>
                        <a14:foregroundMark x1="92652" y1="58403" x2="92945" y2="58201"/>
                        <a14:foregroundMark x1="88597" y1="60628" x2="93106" y2="59170"/>
                        <a14:foregroundMark x1="61742" y1="58577" x2="67500" y2="62064"/>
                        <a14:foregroundMark x1="67727" y1="62901" x2="62197" y2="58577"/>
                        <a14:foregroundMark x1="66742" y1="62831" x2="62349" y2="58892"/>
                        <a14:foregroundMark x1="61970" y1="59658" x2="65530" y2="62308"/>
                        <a14:foregroundMark x1="61970" y1="60704" x2="62348" y2="61890"/>
                        <a14:foregroundMark x1="82458" y1="62449" x2="92500" y2="58333"/>
                        <a14:foregroundMark x1="84406" y1="62089" x2="93485" y2="58054"/>
                        <a14:foregroundMark x1="90909" y1="61018" x2="90909" y2="61018"/>
                        <a14:foregroundMark x1="90909" y1="61018" x2="90909" y2="61018"/>
                        <a14:foregroundMark x1="90909" y1="61018" x2="90909" y2="61018"/>
                        <a14:foregroundMark x1="91288" y1="60007" x2="91288" y2="60007"/>
                        <a14:foregroundMark x1="91288" y1="60007" x2="91288" y2="60007"/>
                        <a14:foregroundMark x1="91288" y1="60007" x2="91288" y2="60007"/>
                        <a14:foregroundMark x1="91818" y1="61053" x2="91818" y2="61053"/>
                        <a14:foregroundMark x1="91818" y1="61053" x2="91818" y2="61053"/>
                        <a14:foregroundMark x1="91818" y1="61053" x2="91970" y2="60774"/>
                        <a14:foregroundMark x1="91970" y1="60704" x2="91970" y2="60704"/>
                        <a14:foregroundMark x1="91970" y1="60704" x2="91970" y2="60704"/>
                        <a14:foregroundMark x1="91970" y1="60704" x2="91970" y2="60704"/>
                        <a14:foregroundMark x1="92121" y1="60042" x2="92121" y2="60042"/>
                        <a14:foregroundMark x1="92121" y1="60042" x2="92121" y2="60042"/>
                        <a14:foregroundMark x1="92121" y1="60042" x2="92121" y2="60042"/>
                        <a14:foregroundMark x1="92121" y1="60042" x2="92121" y2="60042"/>
                        <a14:foregroundMark x1="92121" y1="60042" x2="92121" y2="60042"/>
                        <a14:foregroundMark x1="92121" y1="60042" x2="84015" y2="62134"/>
                        <a14:foregroundMark x1="91439" y1="59414" x2="93081" y2="61209"/>
                        <a14:foregroundMark x1="93612" y1="57987" x2="93788" y2="57183"/>
                        <a14:foregroundMark x1="92904" y1="61227" x2="93314" y2="59353"/>
                        <a14:foregroundMark x1="92121" y1="59484" x2="93485" y2="59344"/>
                        <a14:foregroundMark x1="74621" y1="59484" x2="76439" y2="60007"/>
                        <a14:foregroundMark x1="76591" y1="59310" x2="73333" y2="60007"/>
                        <a14:foregroundMark x1="67197" y1="57218" x2="69924" y2="55265"/>
                        <a14:foregroundMark x1="68106" y1="53905" x2="67803" y2="52824"/>
                        <a14:foregroundMark x1="67803" y1="48047" x2="84394" y2="52615"/>
                        <a14:foregroundMark x1="84394" y1="52615" x2="90833" y2="45572"/>
                        <a14:foregroundMark x1="90833" y1="45572" x2="92930" y2="49250"/>
                        <a14:foregroundMark x1="69545" y1="55614" x2="83409" y2="58543"/>
                        <a14:foregroundMark x1="83409" y1="58543" x2="93258" y2="59031"/>
                        <a14:foregroundMark x1="72348" y1="61332" x2="87576" y2="59902"/>
                        <a14:foregroundMark x1="87576" y1="59902" x2="94227" y2="57946"/>
                        <a14:foregroundMark x1="16439" y1="41074" x2="16439" y2="41074"/>
                        <a14:foregroundMark x1="88712" y1="42678" x2="88712" y2="42678"/>
                        <a14:foregroundMark x1="92879" y1="48396" x2="94015" y2="55614"/>
                        <a14:foregroundMark x1="94015" y1="55614" x2="88106" y2="61715"/>
                        <a14:foregroundMark x1="82195" y1="62451" x2="92576" y2="58298"/>
                        <a14:foregroundMark x1="85909" y1="62238" x2="90606" y2="62099"/>
                        <a14:foregroundMark x1="90606" y1="62099" x2="90606" y2="62099"/>
                        <a14:foregroundMark x1="90606" y1="62099" x2="90606" y2="62099"/>
                        <a14:foregroundMark x1="91061" y1="62099" x2="91061" y2="62099"/>
                        <a14:foregroundMark x1="91061" y1="62099" x2="91061" y2="62099"/>
                        <a14:foregroundMark x1="91061" y1="62099" x2="91061" y2="62099"/>
                        <a14:foregroundMark x1="91061" y1="62099" x2="91061" y2="62099"/>
                        <a14:foregroundMark x1="93254" y1="62123" x2="91061" y2="61890"/>
                        <a14:foregroundMark x1="93333" y1="57497" x2="92045" y2="60007"/>
                        <a14:foregroundMark x1="93636" y1="55195" x2="92652" y2="61890"/>
                        <a14:foregroundMark x1="61667" y1="36681" x2="62045" y2="42678"/>
                        <a14:foregroundMark x1="62197" y1="41771" x2="62273" y2="43898"/>
                        <a14:backgroundMark x1="61634" y1="42683" x2="60909" y2="44944"/>
                        <a14:backgroundMark x1="61704" y1="57990" x2="61647" y2="57037"/>
                        <a14:backgroundMark x1="61609" y1="56411" x2="61694" y2="57826"/>
                        <a14:backgroundMark x1="60909" y1="44700" x2="61591" y2="56104"/>
                        <a14:backgroundMark x1="67859" y1="63059" x2="69357" y2="63006"/>
                        <a14:backgroundMark x1="67190" y1="63083" x2="67690" y2="63065"/>
                        <a14:backgroundMark x1="66439" y1="63110" x2="67190" y2="63083"/>
                        <a14:backgroundMark x1="94621" y1="58264" x2="95379" y2="56416"/>
                        <a14:backgroundMark x1="94216" y1="48351" x2="94297" y2="42280"/>
                        <a14:backgroundMark x1="67358" y1="35472" x2="60985" y2="35495"/>
                        <a14:backgroundMark x1="60985" y1="56137" x2="61721" y2="58584"/>
                        <a14:backgroundMark x1="61122" y1="60154" x2="61180" y2="60757"/>
                        <a14:backgroundMark x1="67753" y1="62932" x2="78953" y2="62907"/>
                        <a14:backgroundMark x1="67024" y1="62934" x2="67520" y2="62933"/>
                        <a14:backgroundMark x1="66061" y1="62936" x2="66691" y2="62935"/>
                        <a14:backgroundMark x1="94303" y1="59439" x2="94773" y2="59310"/>
                        <a14:backgroundMark x1="94773" y1="59310" x2="95530" y2="56869"/>
                        <a14:backgroundMark x1="97121" y1="50593" x2="98636" y2="58508"/>
                        <a14:backgroundMark x1="98636" y1="58508" x2="97576" y2="51499"/>
                        <a14:backgroundMark x1="96762" y1="54659" x2="95682" y2="58856"/>
                        <a14:backgroundMark x1="97576" y1="51499" x2="96944" y2="53954"/>
                        <a14:backgroundMark x1="95682" y1="58856" x2="99773" y2="50628"/>
                        <a14:backgroundMark x1="59773" y1="36262" x2="61591" y2="35983"/>
                        <a14:backgroundMark x1="61591" y1="36018" x2="61646" y2="36681"/>
                        <a14:backgroundMark x1="66894" y1="35216" x2="83106" y2="34728"/>
                        <a14:backgroundMark x1="83106" y1="34728" x2="91667" y2="34763"/>
                        <a14:backgroundMark x1="66818" y1="35425" x2="85758" y2="35321"/>
                        <a14:backgroundMark x1="85758" y1="35321" x2="93182" y2="35356"/>
                        <a14:backgroundMark x1="97879" y1="44491" x2="98030" y2="52162"/>
                        <a14:backgroundMark x1="98030" y1="52162" x2="96742" y2="44944"/>
                        <a14:backgroundMark x1="96742" y1="44944" x2="99773" y2="44247"/>
                        <a14:backgroundMark x1="94773" y1="45607" x2="95682" y2="55056"/>
                        <a14:backgroundMark x1="94470" y1="45607" x2="95530" y2="45711"/>
                        <a14:backgroundMark x1="94697" y1="47838" x2="94858" y2="52763"/>
                        <a14:backgroundMark x1="94969" y1="53465" x2="95227" y2="45851"/>
                        <a14:backgroundMark x1="95833" y1="48570" x2="95985" y2="49128"/>
                        <a14:backgroundMark x1="96439" y1="50384" x2="96364" y2="46199"/>
                        <a14:backgroundMark x1="96061" y1="47873" x2="94545" y2="46165"/>
                        <a14:backgroundMark x1="95985" y1="48187" x2="97197" y2="48989"/>
                        <a14:backgroundMark x1="97197" y1="49965" x2="94773" y2="50872"/>
                        <a14:backgroundMark x1="95985" y1="53940" x2="94773" y2="50523"/>
                        <a14:backgroundMark x1="94730" y1="51949" x2="96136" y2="55056"/>
                        <a14:backgroundMark x1="94411" y1="58711" x2="95227" y2="61262"/>
                        <a14:backgroundMark x1="61061" y1="58891" x2="61061" y2="59344"/>
                        <a14:backgroundMark x1="61288" y1="61053" x2="61288" y2="58054"/>
                        <a14:backgroundMark x1="78864" y1="62971" x2="93939" y2="62866"/>
                        <a14:backgroundMark x1="93939" y1="62866" x2="93333" y2="62587"/>
                      </a14:backgroundRemoval>
                    </a14:imgEffect>
                  </a14:imgLayer>
                </a14:imgProps>
              </a:ext>
            </a:extLst>
          </a:blip>
          <a:srcRect l="74392" t="19508" r="5238" b="70195"/>
          <a:stretch/>
        </p:blipFill>
        <p:spPr>
          <a:xfrm>
            <a:off x="5255209" y="1232144"/>
            <a:ext cx="879336" cy="1190742"/>
          </a:xfrm>
          <a:prstGeom prst="rect">
            <a:avLst/>
          </a:prstGeom>
        </p:spPr>
      </p:pic>
      <p:pic>
        <p:nvPicPr>
          <p:cNvPr id="24" name="Picture 23" descr="A screenshot of a phone&#10;&#10;Description automatically generated">
            <a:extLst>
              <a:ext uri="{FF2B5EF4-FFF2-40B4-BE49-F238E27FC236}">
                <a16:creationId xmlns:a16="http://schemas.microsoft.com/office/drawing/2014/main" id="{7077F310-06B5-66C5-F20E-88F06140900F}"/>
              </a:ext>
            </a:extLst>
          </p:cNvPr>
          <p:cNvPicPr>
            <a:picLocks noChangeAspect="1"/>
          </p:cNvPicPr>
          <p:nvPr/>
        </p:nvPicPr>
        <p:blipFill>
          <a:blip r:embed="rId2">
            <a:extLst>
              <a:ext uri="{BEBA8EAE-BF5A-486C-A8C5-ECC9F3942E4B}">
                <a14:imgProps xmlns:a14="http://schemas.microsoft.com/office/drawing/2010/main">
                  <a14:imgLayer r:embed="rId16">
                    <a14:imgEffect>
                      <a14:backgroundRemoval t="9972" b="89993" l="10000" r="96439">
                        <a14:foregroundMark x1="64253" y1="38578" x2="71083" y2="35962"/>
                        <a14:foregroundMark x1="91495" y1="39444" x2="93885" y2="44335"/>
                        <a14:foregroundMark x1="89735" y1="35842" x2="91075" y2="38585"/>
                        <a14:foregroundMark x1="93266" y1="59206" x2="92031" y2="59681"/>
                        <a14:foregroundMark x1="96439" y1="57985" x2="95586" y2="58313"/>
                        <a14:foregroundMark x1="67376" y1="62434" x2="62703" y2="53145"/>
                        <a14:foregroundMark x1="63028" y1="58561" x2="75000" y2="61088"/>
                        <a14:foregroundMark x1="75000" y1="61088" x2="75606" y2="60914"/>
                        <a14:foregroundMark x1="92803" y1="36611" x2="81734" y2="35840"/>
                        <a14:foregroundMark x1="74001" y1="35883" x2="62968" y2="37075"/>
                        <a14:foregroundMark x1="62836" y1="41479" x2="63712" y2="50732"/>
                        <a14:foregroundMark x1="65530" y1="35983" x2="62975" y2="37159"/>
                        <a14:foregroundMark x1="63018" y1="37677" x2="67069" y2="35922"/>
                        <a14:foregroundMark x1="63024" y1="37755" x2="67969" y2="35917"/>
                        <a14:foregroundMark x1="63712" y1="37727" x2="72716" y2="35890"/>
                        <a14:foregroundMark x1="73344" y1="35887" x2="62989" y2="37334"/>
                        <a14:foregroundMark x1="62967" y1="37069" x2="67578" y2="35919"/>
                        <a14:foregroundMark x1="62933" y1="36657" x2="68194" y2="35916"/>
                        <a14:foregroundMark x1="63016" y1="37656" x2="75952" y2="35873"/>
                        <a14:foregroundMark x1="69955" y1="35610" x2="63485" y2="36053"/>
                        <a14:foregroundMark x1="83864" y1="36750" x2="86970" y2="36890"/>
                        <a14:foregroundMark x1="87727" y1="37762" x2="86591" y2="37378"/>
                        <a14:foregroundMark x1="87197" y1="37727" x2="93106" y2="39400"/>
                        <a14:foregroundMark x1="91288" y1="36088" x2="93409" y2="41736"/>
                        <a14:foregroundMark x1="90076" y1="35914" x2="93712" y2="42015"/>
                        <a14:foregroundMark x1="93485" y1="38877" x2="93485" y2="40516"/>
                        <a14:foregroundMark x1="93409" y1="41492" x2="93864" y2="42329"/>
                        <a14:foregroundMark x1="62786" y1="57799" x2="70946" y2="62426"/>
                        <a14:foregroundMark x1="68879" y1="62430" x2="62273" y2="56590"/>
                        <a14:foregroundMark x1="63000" y1="58511" x2="63485" y2="58368"/>
                        <a14:foregroundMark x1="63409" y1="59170" x2="65227" y2="59658"/>
                        <a14:foregroundMark x1="66579" y1="62559" x2="63215" y2="59224"/>
                        <a14:foregroundMark x1="66667" y1="62657" x2="62685" y2="57465"/>
                        <a14:foregroundMark x1="61661" y1="56094" x2="61667" y2="55614"/>
                        <a14:foregroundMark x1="61847" y1="59503" x2="62576" y2="55056"/>
                        <a14:foregroundMark x1="62953" y1="58355" x2="63788" y2="55649"/>
                        <a14:foregroundMark x1="61886" y1="56080" x2="61894" y2="55614"/>
                        <a14:foregroundMark x1="81426" y1="62456" x2="88030" y2="62238"/>
                        <a14:foregroundMark x1="83182" y1="62204" x2="92955" y2="57671"/>
                        <a14:foregroundMark x1="93561" y1="57427" x2="93561" y2="57991"/>
                        <a14:foregroundMark x1="93215" y1="58014" x2="93864" y2="57566"/>
                        <a14:foregroundMark x1="92652" y1="58403" x2="92945" y2="58201"/>
                        <a14:foregroundMark x1="88597" y1="60628" x2="93106" y2="59170"/>
                        <a14:foregroundMark x1="61742" y1="58577" x2="67500" y2="62064"/>
                        <a14:foregroundMark x1="67727" y1="62901" x2="62197" y2="58577"/>
                        <a14:foregroundMark x1="66742" y1="62831" x2="62349" y2="58892"/>
                        <a14:foregroundMark x1="61970" y1="59658" x2="65530" y2="62308"/>
                        <a14:foregroundMark x1="61970" y1="60704" x2="62348" y2="61890"/>
                        <a14:foregroundMark x1="82458" y1="62449" x2="92500" y2="58333"/>
                        <a14:foregroundMark x1="84406" y1="62089" x2="93485" y2="58054"/>
                        <a14:foregroundMark x1="90909" y1="61018" x2="90909" y2="61018"/>
                        <a14:foregroundMark x1="90909" y1="61018" x2="90909" y2="61018"/>
                        <a14:foregroundMark x1="90909" y1="61018" x2="90909" y2="61018"/>
                        <a14:foregroundMark x1="91288" y1="60007" x2="91288" y2="60007"/>
                        <a14:foregroundMark x1="91288" y1="60007" x2="91288" y2="60007"/>
                        <a14:foregroundMark x1="91288" y1="60007" x2="91288" y2="60007"/>
                        <a14:foregroundMark x1="91818" y1="61053" x2="91818" y2="61053"/>
                        <a14:foregroundMark x1="91818" y1="61053" x2="91818" y2="61053"/>
                        <a14:foregroundMark x1="91818" y1="61053" x2="91970" y2="60774"/>
                        <a14:foregroundMark x1="91970" y1="60704" x2="91970" y2="60704"/>
                        <a14:foregroundMark x1="91970" y1="60704" x2="91970" y2="60704"/>
                        <a14:foregroundMark x1="91970" y1="60704" x2="91970" y2="60704"/>
                        <a14:foregroundMark x1="92121" y1="60042" x2="92121" y2="60042"/>
                        <a14:foregroundMark x1="92121" y1="60042" x2="92121" y2="60042"/>
                        <a14:foregroundMark x1="92121" y1="60042" x2="92121" y2="60042"/>
                        <a14:foregroundMark x1="92121" y1="60042" x2="92121" y2="60042"/>
                        <a14:foregroundMark x1="92121" y1="60042" x2="92121" y2="60042"/>
                        <a14:foregroundMark x1="92121" y1="60042" x2="84015" y2="62134"/>
                        <a14:foregroundMark x1="91439" y1="59414" x2="93081" y2="61209"/>
                        <a14:foregroundMark x1="93612" y1="57987" x2="93788" y2="57183"/>
                        <a14:foregroundMark x1="92904" y1="61227" x2="93314" y2="59353"/>
                        <a14:foregroundMark x1="92121" y1="59484" x2="93485" y2="59344"/>
                        <a14:foregroundMark x1="74621" y1="59484" x2="76439" y2="60007"/>
                        <a14:foregroundMark x1="76591" y1="59310" x2="73333" y2="60007"/>
                        <a14:foregroundMark x1="67197" y1="57218" x2="69924" y2="55265"/>
                        <a14:foregroundMark x1="68106" y1="53905" x2="67803" y2="52824"/>
                        <a14:foregroundMark x1="67803" y1="48047" x2="84394" y2="52615"/>
                        <a14:foregroundMark x1="84394" y1="52615" x2="90833" y2="45572"/>
                        <a14:foregroundMark x1="90833" y1="45572" x2="92930" y2="49250"/>
                        <a14:foregroundMark x1="69545" y1="55614" x2="83409" y2="58543"/>
                        <a14:foregroundMark x1="83409" y1="58543" x2="93258" y2="59031"/>
                        <a14:foregroundMark x1="72348" y1="61332" x2="87576" y2="59902"/>
                        <a14:foregroundMark x1="87576" y1="59902" x2="94227" y2="57946"/>
                        <a14:foregroundMark x1="16439" y1="41074" x2="16439" y2="41074"/>
                        <a14:foregroundMark x1="88712" y1="42678" x2="88712" y2="42678"/>
                        <a14:foregroundMark x1="92879" y1="48396" x2="94015" y2="55614"/>
                        <a14:foregroundMark x1="94015" y1="55614" x2="88106" y2="61715"/>
                        <a14:foregroundMark x1="82195" y1="62451" x2="92576" y2="58298"/>
                        <a14:foregroundMark x1="85909" y1="62238" x2="90606" y2="62099"/>
                        <a14:foregroundMark x1="90606" y1="62099" x2="90606" y2="62099"/>
                        <a14:foregroundMark x1="90606" y1="62099" x2="90606" y2="62099"/>
                        <a14:foregroundMark x1="91061" y1="62099" x2="91061" y2="62099"/>
                        <a14:foregroundMark x1="91061" y1="62099" x2="91061" y2="62099"/>
                        <a14:foregroundMark x1="91061" y1="62099" x2="91061" y2="62099"/>
                        <a14:foregroundMark x1="91061" y1="62099" x2="91061" y2="62099"/>
                        <a14:foregroundMark x1="93254" y1="62123" x2="91061" y2="61890"/>
                        <a14:foregroundMark x1="93333" y1="57497" x2="92045" y2="60007"/>
                        <a14:foregroundMark x1="93636" y1="55195" x2="92652" y2="61890"/>
                        <a14:foregroundMark x1="61667" y1="36681" x2="62045" y2="42678"/>
                        <a14:foregroundMark x1="62197" y1="41771" x2="62273" y2="43898"/>
                        <a14:backgroundMark x1="61634" y1="42683" x2="60909" y2="44944"/>
                        <a14:backgroundMark x1="61704" y1="57990" x2="61647" y2="57037"/>
                        <a14:backgroundMark x1="61609" y1="56411" x2="61694" y2="57826"/>
                        <a14:backgroundMark x1="60909" y1="44700" x2="61591" y2="56104"/>
                        <a14:backgroundMark x1="67859" y1="63059" x2="69357" y2="63006"/>
                        <a14:backgroundMark x1="67190" y1="63083" x2="67690" y2="63065"/>
                        <a14:backgroundMark x1="66439" y1="63110" x2="67190" y2="63083"/>
                        <a14:backgroundMark x1="94621" y1="58264" x2="95379" y2="56416"/>
                        <a14:backgroundMark x1="94216" y1="48351" x2="94297" y2="42280"/>
                        <a14:backgroundMark x1="67358" y1="35472" x2="60985" y2="35495"/>
                        <a14:backgroundMark x1="60985" y1="56137" x2="61721" y2="58584"/>
                        <a14:backgroundMark x1="61122" y1="60154" x2="61180" y2="60757"/>
                        <a14:backgroundMark x1="67753" y1="62932" x2="78953" y2="62907"/>
                        <a14:backgroundMark x1="67024" y1="62934" x2="67520" y2="62933"/>
                        <a14:backgroundMark x1="66061" y1="62936" x2="66691" y2="62935"/>
                        <a14:backgroundMark x1="94303" y1="59439" x2="94773" y2="59310"/>
                        <a14:backgroundMark x1="94773" y1="59310" x2="95530" y2="56869"/>
                        <a14:backgroundMark x1="97121" y1="50593" x2="98636" y2="58508"/>
                        <a14:backgroundMark x1="98636" y1="58508" x2="97576" y2="51499"/>
                        <a14:backgroundMark x1="96762" y1="54659" x2="95682" y2="58856"/>
                        <a14:backgroundMark x1="97576" y1="51499" x2="96944" y2="53954"/>
                        <a14:backgroundMark x1="95682" y1="58856" x2="99773" y2="50628"/>
                        <a14:backgroundMark x1="59773" y1="36262" x2="61591" y2="35983"/>
                        <a14:backgroundMark x1="61591" y1="36018" x2="61646" y2="36681"/>
                        <a14:backgroundMark x1="66894" y1="35216" x2="83106" y2="34728"/>
                        <a14:backgroundMark x1="83106" y1="34728" x2="91667" y2="34763"/>
                        <a14:backgroundMark x1="66818" y1="35425" x2="85758" y2="35321"/>
                        <a14:backgroundMark x1="85758" y1="35321" x2="93182" y2="35356"/>
                        <a14:backgroundMark x1="97879" y1="44491" x2="98030" y2="52162"/>
                        <a14:backgroundMark x1="98030" y1="52162" x2="96742" y2="44944"/>
                        <a14:backgroundMark x1="96742" y1="44944" x2="99773" y2="44247"/>
                        <a14:backgroundMark x1="94773" y1="45607" x2="95682" y2="55056"/>
                        <a14:backgroundMark x1="94470" y1="45607" x2="95530" y2="45711"/>
                        <a14:backgroundMark x1="94697" y1="47838" x2="94858" y2="52763"/>
                        <a14:backgroundMark x1="94969" y1="53465" x2="95227" y2="45851"/>
                        <a14:backgroundMark x1="95833" y1="48570" x2="95985" y2="49128"/>
                        <a14:backgroundMark x1="96439" y1="50384" x2="96364" y2="46199"/>
                        <a14:backgroundMark x1="96061" y1="47873" x2="94545" y2="46165"/>
                        <a14:backgroundMark x1="95985" y1="48187" x2="97197" y2="48989"/>
                        <a14:backgroundMark x1="97197" y1="49965" x2="94773" y2="50872"/>
                        <a14:backgroundMark x1="95985" y1="53940" x2="94773" y2="50523"/>
                        <a14:backgroundMark x1="94730" y1="51949" x2="96136" y2="55056"/>
                        <a14:backgroundMark x1="94411" y1="58711" x2="95227" y2="61262"/>
                        <a14:backgroundMark x1="61061" y1="58891" x2="61061" y2="59344"/>
                        <a14:backgroundMark x1="61288" y1="61053" x2="61288" y2="58054"/>
                        <a14:backgroundMark x1="78864" y1="62971" x2="93939" y2="62866"/>
                        <a14:backgroundMark x1="93939" y1="62866" x2="93333" y2="62587"/>
                      </a14:backgroundRemoval>
                    </a14:imgEffect>
                  </a14:imgLayer>
                </a14:imgProps>
              </a:ext>
            </a:extLst>
          </a:blip>
          <a:srcRect l="74392" t="19508" r="5238" b="70195"/>
          <a:stretch/>
        </p:blipFill>
        <p:spPr>
          <a:xfrm>
            <a:off x="8695095" y="462342"/>
            <a:ext cx="653499" cy="884927"/>
          </a:xfrm>
          <a:prstGeom prst="rect">
            <a:avLst/>
          </a:prstGeom>
        </p:spPr>
      </p:pic>
    </p:spTree>
    <p:extLst>
      <p:ext uri="{BB962C8B-B14F-4D97-AF65-F5344CB8AC3E}">
        <p14:creationId xmlns:p14="http://schemas.microsoft.com/office/powerpoint/2010/main" val="142662515"/>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rgbClr val="E3D9D8"/>
        </a:solidFill>
        <a:effectLst/>
      </p:bgPr>
    </p:bg>
    <p:spTree>
      <p:nvGrpSpPr>
        <p:cNvPr id="1" name=""/>
        <p:cNvGrpSpPr/>
        <p:nvPr/>
      </p:nvGrpSpPr>
      <p:grpSpPr>
        <a:xfrm>
          <a:off x="0" y="0"/>
          <a:ext cx="0" cy="0"/>
          <a:chOff x="0" y="0"/>
          <a:chExt cx="0" cy="0"/>
        </a:xfrm>
      </p:grpSpPr>
      <p:sp>
        <p:nvSpPr>
          <p:cNvPr id="5" name="TextBox 4">
            <a:extLst>
              <a:ext uri="{FF2B5EF4-FFF2-40B4-BE49-F238E27FC236}">
                <a16:creationId xmlns:a16="http://schemas.microsoft.com/office/drawing/2014/main" id="{4CAE7948-EC41-9A03-1A3E-37959E54C33C}"/>
              </a:ext>
            </a:extLst>
          </p:cNvPr>
          <p:cNvSpPr txBox="1"/>
          <p:nvPr/>
        </p:nvSpPr>
        <p:spPr>
          <a:xfrm>
            <a:off x="82146" y="5003028"/>
            <a:ext cx="8817428" cy="1384995"/>
          </a:xfrm>
          <a:prstGeom prst="rect">
            <a:avLst/>
          </a:prstGeom>
          <a:noFill/>
        </p:spPr>
        <p:txBody>
          <a:bodyPr wrap="square">
            <a:spAutoFit/>
          </a:bodyPr>
          <a:lstStyle/>
          <a:p>
            <a:r>
              <a:rPr lang="en-GB" sz="1200" dirty="0"/>
              <a:t>High maternal stress during pregnancy has been linked to atypical brain development in children, which can increase the likelihood of mental health issues as they grow. This connection suggests that the experiences and emotional states of mothers during this critical time can have lasting effects on their children. However, research indicates that providing a supportive and nurturing environment during the early postnatal period can significantly promote healthy brain development. Such environments can help to reverse the atypical developmental pathways that may have been influenced by prenatal stress, ultimately fostering better outcomes for children as they develop. This highlights the importance of both prenatal and postnatal care in ensuring the well-being of future generations.</a:t>
            </a:r>
          </a:p>
        </p:txBody>
      </p:sp>
      <p:sp>
        <p:nvSpPr>
          <p:cNvPr id="7" name="TextBox 6">
            <a:extLst>
              <a:ext uri="{FF2B5EF4-FFF2-40B4-BE49-F238E27FC236}">
                <a16:creationId xmlns:a16="http://schemas.microsoft.com/office/drawing/2014/main" id="{55790703-E7E7-E955-4421-B2A19FA6EC5E}"/>
              </a:ext>
            </a:extLst>
          </p:cNvPr>
          <p:cNvSpPr txBox="1"/>
          <p:nvPr/>
        </p:nvSpPr>
        <p:spPr>
          <a:xfrm>
            <a:off x="7603514" y="6234134"/>
            <a:ext cx="1296060" cy="307777"/>
          </a:xfrm>
          <a:prstGeom prst="rect">
            <a:avLst/>
          </a:prstGeom>
          <a:noFill/>
        </p:spPr>
        <p:txBody>
          <a:bodyPr wrap="none" rtlCol="0">
            <a:spAutoFit/>
          </a:bodyPr>
          <a:lstStyle/>
          <a:p>
            <a:r>
              <a:rPr lang="en-GB" sz="1400" dirty="0" err="1"/>
              <a:t>Nolvi,S</a:t>
            </a:r>
            <a:r>
              <a:rPr lang="en-GB" sz="1400" dirty="0"/>
              <a:t>  (2023)</a:t>
            </a:r>
          </a:p>
        </p:txBody>
      </p:sp>
      <p:sp>
        <p:nvSpPr>
          <p:cNvPr id="12" name="TextBox 11">
            <a:extLst>
              <a:ext uri="{FF2B5EF4-FFF2-40B4-BE49-F238E27FC236}">
                <a16:creationId xmlns:a16="http://schemas.microsoft.com/office/drawing/2014/main" id="{3D8AAC4B-0E7E-F319-EF3A-0CC1B213BE8E}"/>
              </a:ext>
            </a:extLst>
          </p:cNvPr>
          <p:cNvSpPr txBox="1"/>
          <p:nvPr/>
        </p:nvSpPr>
        <p:spPr>
          <a:xfrm>
            <a:off x="7679368" y="2481185"/>
            <a:ext cx="1220206" cy="307777"/>
          </a:xfrm>
          <a:prstGeom prst="rect">
            <a:avLst/>
          </a:prstGeom>
          <a:noFill/>
        </p:spPr>
        <p:txBody>
          <a:bodyPr wrap="none" rtlCol="0">
            <a:spAutoFit/>
          </a:bodyPr>
          <a:lstStyle/>
          <a:p>
            <a:r>
              <a:rPr lang="en-GB" sz="1400" dirty="0" err="1"/>
              <a:t>Unicef</a:t>
            </a:r>
            <a:r>
              <a:rPr lang="en-GB" sz="1400" dirty="0"/>
              <a:t> (2018)</a:t>
            </a:r>
          </a:p>
        </p:txBody>
      </p:sp>
      <p:pic>
        <p:nvPicPr>
          <p:cNvPr id="3" name="Picture 2" descr="A screenshot of a phone&#10;&#10;Description automatically generated">
            <a:extLst>
              <a:ext uri="{FF2B5EF4-FFF2-40B4-BE49-F238E27FC236}">
                <a16:creationId xmlns:a16="http://schemas.microsoft.com/office/drawing/2014/main" id="{0AB50E42-9D39-D1BF-9A94-A1C8B9FBD8D6}"/>
              </a:ext>
            </a:extLst>
          </p:cNvPr>
          <p:cNvPicPr>
            <a:picLocks noChangeAspect="1"/>
          </p:cNvPicPr>
          <p:nvPr/>
        </p:nvPicPr>
        <p:blipFill>
          <a:blip r:embed="rId2">
            <a:extLst>
              <a:ext uri="{BEBA8EAE-BF5A-486C-A8C5-ECC9F3942E4B}">
                <a14:imgProps xmlns:a14="http://schemas.microsoft.com/office/drawing/2010/main">
                  <a14:imgLayer r:embed="rId3">
                    <a14:imgEffect>
                      <a14:backgroundRemoval t="20642" b="33787" l="1364" r="92652">
                        <a14:foregroundMark x1="16136" y1="29045" x2="16136" y2="29045"/>
                        <a14:foregroundMark x1="16288" y1="29045" x2="16288" y2="29045"/>
                        <a14:foregroundMark x1="17045" y1="28975" x2="17045" y2="28975"/>
                        <a14:foregroundMark x1="8864" y1="29045" x2="8864" y2="29045"/>
                        <a14:foregroundMark x1="8864" y1="29045" x2="8864" y2="29045"/>
                        <a14:foregroundMark x1="6742" y1="27545" x2="6742" y2="27545"/>
                        <a14:foregroundMark x1="6742" y1="27545" x2="6742" y2="27545"/>
                        <a14:foregroundMark x1="6742" y1="27545" x2="6742" y2="27545"/>
                        <a14:foregroundMark x1="6742" y1="27545" x2="6742" y2="27545"/>
                        <a14:foregroundMark x1="6742" y1="27545" x2="9167" y2="29603"/>
                        <a14:foregroundMark x1="5455" y1="29324" x2="10606" y2="30962"/>
                        <a14:foregroundMark x1="9773" y1="31450" x2="15227" y2="30370"/>
                        <a14:foregroundMark x1="1439" y1="32218" x2="5000" y2="30091"/>
                        <a14:foregroundMark x1="3636" y1="31729" x2="10606" y2="30649"/>
                        <a14:foregroundMark x1="3182" y1="31799" x2="10000" y2="30962"/>
                        <a14:foregroundMark x1="9773" y1="31311" x2="14167" y2="31729"/>
                        <a14:foregroundMark x1="7652" y1="26185" x2="7652" y2="26185"/>
                        <a14:foregroundMark x1="7652" y1="26185" x2="7652" y2="26185"/>
                        <a14:foregroundMark x1="7652" y1="26185" x2="7652" y2="26185"/>
                        <a14:foregroundMark x1="7500" y1="25837" x2="7500" y2="25837"/>
                        <a14:foregroundMark x1="7348" y1="25837" x2="7348" y2="25837"/>
                        <a14:foregroundMark x1="9924" y1="33438" x2="9924" y2="33438"/>
                        <a14:foregroundMark x1="9924" y1="33438" x2="9924" y2="33438"/>
                        <a14:foregroundMark x1="9924" y1="33438" x2="9924" y2="33438"/>
                        <a14:foregroundMark x1="9015" y1="33438" x2="9015" y2="33438"/>
                        <a14:foregroundMark x1="9015" y1="33438" x2="9015" y2="33438"/>
                        <a14:foregroundMark x1="9015" y1="33438" x2="9015" y2="33438"/>
                        <a14:foregroundMark x1="9015" y1="33438" x2="9015" y2="33438"/>
                        <a14:foregroundMark x1="9015" y1="33089" x2="9015" y2="33089"/>
                        <a14:foregroundMark x1="9015" y1="33089" x2="9015" y2="33089"/>
                        <a14:foregroundMark x1="10758" y1="33368" x2="10758" y2="33368"/>
                        <a14:foregroundMark x1="10758" y1="33368" x2="10758" y2="33368"/>
                        <a14:foregroundMark x1="10909" y1="33787" x2="10909" y2="33787"/>
                        <a14:foregroundMark x1="11667" y1="33020" x2="11667" y2="33020"/>
                        <a14:foregroundMark x1="11667" y1="33020" x2="11667" y2="33020"/>
                        <a14:foregroundMark x1="10455" y1="32810" x2="10455" y2="32810"/>
                        <a14:foregroundMark x1="10455" y1="32810" x2="10455" y2="32810"/>
                        <a14:foregroundMark x1="10455" y1="32810" x2="10455" y2="32810"/>
                        <a14:foregroundMark x1="78561" y1="25314" x2="78561" y2="25314"/>
                        <a14:foregroundMark x1="78561" y1="25314" x2="78561" y2="25314"/>
                        <a14:foregroundMark x1="78561" y1="25314" x2="78561" y2="25314"/>
                        <a14:foregroundMark x1="84167" y1="27894" x2="84167" y2="27894"/>
                        <a14:foregroundMark x1="84167" y1="27894" x2="84167" y2="27894"/>
                        <a14:foregroundMark x1="88485" y1="24826" x2="88485" y2="24826"/>
                        <a14:foregroundMark x1="88485" y1="24826" x2="88485" y2="24826"/>
                        <a14:foregroundMark x1="88485" y1="24826" x2="88485" y2="24826"/>
                        <a14:foregroundMark x1="88485" y1="24826" x2="88485" y2="24826"/>
                        <a14:foregroundMark x1="88485" y1="24826" x2="88485" y2="24826"/>
                        <a14:foregroundMark x1="88485" y1="24826" x2="88485" y2="24826"/>
                        <a14:foregroundMark x1="88485" y1="24826" x2="88485" y2="24826"/>
                        <a14:foregroundMark x1="88485" y1="24826" x2="88485" y2="24826"/>
                        <a14:foregroundMark x1="88485" y1="24826" x2="88485" y2="24826"/>
                        <a14:foregroundMark x1="88485" y1="24826" x2="88485" y2="24826"/>
                        <a14:foregroundMark x1="88485" y1="24826" x2="88485" y2="24826"/>
                        <a14:foregroundMark x1="86515" y1="25035" x2="86970" y2="27022"/>
                        <a14:foregroundMark x1="80758" y1="23257" x2="80758" y2="23257"/>
                        <a14:foregroundMark x1="80758" y1="23257" x2="80758" y2="23257"/>
                        <a14:foregroundMark x1="81364" y1="21548" x2="81364" y2="21548"/>
                        <a14:foregroundMark x1="81364" y1="21548" x2="81364" y2="21548"/>
                        <a14:foregroundMark x1="81061" y1="20711" x2="81061" y2="20711"/>
                        <a14:foregroundMark x1="81061" y1="20711" x2="81061" y2="20711"/>
                        <a14:foregroundMark x1="81061" y1="20711" x2="81061" y2="20711"/>
                        <a14:foregroundMark x1="81061" y1="20711" x2="81061" y2="20711"/>
                        <a14:foregroundMark x1="84015" y1="21932" x2="84015" y2="21932"/>
                        <a14:foregroundMark x1="84015" y1="21932" x2="84015" y2="21932"/>
                        <a14:foregroundMark x1="84015" y1="21932" x2="84015" y2="21932"/>
                        <a14:foregroundMark x1="82955" y1="22908" x2="82955" y2="22908"/>
                        <a14:foregroundMark x1="82955" y1="22908" x2="82955" y2="22908"/>
                        <a14:foregroundMark x1="82955" y1="22908" x2="82955" y2="22908"/>
                        <a14:foregroundMark x1="85530" y1="23396" x2="85530" y2="23396"/>
                        <a14:foregroundMark x1="85530" y1="23396" x2="85530" y2="23396"/>
                        <a14:foregroundMark x1="85530" y1="23396" x2="85530" y2="23396"/>
                        <a14:foregroundMark x1="85985" y1="21827" x2="85985" y2="21827"/>
                        <a14:foregroundMark x1="85985" y1="21827" x2="85985" y2="21827"/>
                        <a14:foregroundMark x1="85985" y1="21827" x2="84318" y2="22978"/>
                        <a14:foregroundMark x1="90379" y1="24338" x2="90379" y2="24338"/>
                        <a14:foregroundMark x1="90379" y1="24128" x2="90379" y2="24128"/>
                        <a14:foregroundMark x1="90379" y1="24128" x2="90379" y2="24128"/>
                        <a14:foregroundMark x1="92652" y1="23396" x2="92652" y2="23396"/>
                        <a14:foregroundMark x1="92652" y1="23396" x2="92652" y2="23396"/>
                      </a14:backgroundRemoval>
                    </a14:imgEffect>
                  </a14:imgLayer>
                </a14:imgProps>
              </a:ext>
            </a:extLst>
          </a:blip>
          <a:srcRect t="19824" b="64738"/>
          <a:stretch/>
        </p:blipFill>
        <p:spPr>
          <a:xfrm>
            <a:off x="-112906" y="-96141"/>
            <a:ext cx="6577205" cy="1409700"/>
          </a:xfrm>
          <a:prstGeom prst="rect">
            <a:avLst/>
          </a:prstGeom>
        </p:spPr>
      </p:pic>
      <p:sp>
        <p:nvSpPr>
          <p:cNvPr id="2" name="Title 1">
            <a:extLst>
              <a:ext uri="{FF2B5EF4-FFF2-40B4-BE49-F238E27FC236}">
                <a16:creationId xmlns:a16="http://schemas.microsoft.com/office/drawing/2014/main" id="{9D1E0476-F344-4CD1-B610-A706A21B8D46}"/>
              </a:ext>
            </a:extLst>
          </p:cNvPr>
          <p:cNvSpPr>
            <a:spLocks noGrp="1"/>
          </p:cNvSpPr>
          <p:nvPr>
            <p:ph type="title"/>
          </p:nvPr>
        </p:nvSpPr>
        <p:spPr>
          <a:xfrm>
            <a:off x="608650" y="469977"/>
            <a:ext cx="4814250" cy="527504"/>
          </a:xfrm>
        </p:spPr>
        <p:txBody>
          <a:bodyPr>
            <a:normAutofit/>
          </a:bodyPr>
          <a:lstStyle/>
          <a:p>
            <a:pPr algn="ctr"/>
            <a:r>
              <a:rPr lang="en-GB" sz="1400" dirty="0">
                <a:latin typeface="Ayuthaya" pitchFamily="2" charset="-34"/>
                <a:ea typeface="Ayuthaya" pitchFamily="2" charset="-34"/>
                <a:cs typeface="Ayuthaya" pitchFamily="2" charset="-34"/>
              </a:rPr>
              <a:t>Maternal Factors that can impact development </a:t>
            </a:r>
          </a:p>
        </p:txBody>
      </p:sp>
      <p:pic>
        <p:nvPicPr>
          <p:cNvPr id="4" name="Picture 3" descr="A screenshot of a phone&#10;&#10;Description automatically generated">
            <a:extLst>
              <a:ext uri="{FF2B5EF4-FFF2-40B4-BE49-F238E27FC236}">
                <a16:creationId xmlns:a16="http://schemas.microsoft.com/office/drawing/2014/main" id="{2BB866C5-EA39-9287-9FFA-A7ADBC9864F8}"/>
              </a:ext>
            </a:extLst>
          </p:cNvPr>
          <p:cNvPicPr>
            <a:picLocks noChangeAspect="1"/>
          </p:cNvPicPr>
          <p:nvPr/>
        </p:nvPicPr>
        <p:blipFill>
          <a:blip r:embed="rId2">
            <a:extLst>
              <a:ext uri="{BEBA8EAE-BF5A-486C-A8C5-ECC9F3942E4B}">
                <a14:imgProps xmlns:a14="http://schemas.microsoft.com/office/drawing/2010/main">
                  <a14:imgLayer r:embed="rId4">
                    <a14:imgEffect>
                      <a14:backgroundRemoval t="20642" b="33787" l="1364" r="92652">
                        <a14:foregroundMark x1="16136" y1="29045" x2="16136" y2="29045"/>
                        <a14:foregroundMark x1="16288" y1="29045" x2="16288" y2="29045"/>
                        <a14:foregroundMark x1="17045" y1="28975" x2="17045" y2="28975"/>
                        <a14:foregroundMark x1="8864" y1="29045" x2="8864" y2="29045"/>
                        <a14:foregroundMark x1="8864" y1="29045" x2="8864" y2="29045"/>
                        <a14:foregroundMark x1="6742" y1="27545" x2="6742" y2="27545"/>
                        <a14:foregroundMark x1="6742" y1="27545" x2="6742" y2="27545"/>
                        <a14:foregroundMark x1="6742" y1="27545" x2="6742" y2="27545"/>
                        <a14:foregroundMark x1="6742" y1="27545" x2="6742" y2="27545"/>
                        <a14:foregroundMark x1="6742" y1="27545" x2="9167" y2="29603"/>
                        <a14:foregroundMark x1="5455" y1="29324" x2="10606" y2="30962"/>
                        <a14:foregroundMark x1="9773" y1="31450" x2="15227" y2="30370"/>
                        <a14:foregroundMark x1="1439" y1="32218" x2="5000" y2="30091"/>
                        <a14:foregroundMark x1="3636" y1="31729" x2="10606" y2="30649"/>
                        <a14:foregroundMark x1="3182" y1="31799" x2="10000" y2="30962"/>
                        <a14:foregroundMark x1="9773" y1="31311" x2="14167" y2="31729"/>
                        <a14:foregroundMark x1="7652" y1="26185" x2="7652" y2="26185"/>
                        <a14:foregroundMark x1="7652" y1="26185" x2="7652" y2="26185"/>
                        <a14:foregroundMark x1="7652" y1="26185" x2="7652" y2="26185"/>
                        <a14:foregroundMark x1="7500" y1="25837" x2="7500" y2="25837"/>
                        <a14:foregroundMark x1="7348" y1="25837" x2="7348" y2="25837"/>
                        <a14:foregroundMark x1="9924" y1="33438" x2="9924" y2="33438"/>
                        <a14:foregroundMark x1="9924" y1="33438" x2="9924" y2="33438"/>
                        <a14:foregroundMark x1="9924" y1="33438" x2="9924" y2="33438"/>
                        <a14:foregroundMark x1="9015" y1="33438" x2="9015" y2="33438"/>
                        <a14:foregroundMark x1="9015" y1="33438" x2="9015" y2="33438"/>
                        <a14:foregroundMark x1="9015" y1="33438" x2="9015" y2="33438"/>
                        <a14:foregroundMark x1="9015" y1="33438" x2="9015" y2="33438"/>
                        <a14:foregroundMark x1="9015" y1="33089" x2="9015" y2="33089"/>
                        <a14:foregroundMark x1="9015" y1="33089" x2="9015" y2="33089"/>
                        <a14:foregroundMark x1="10758" y1="33368" x2="10758" y2="33368"/>
                        <a14:foregroundMark x1="10758" y1="33368" x2="10758" y2="33368"/>
                        <a14:foregroundMark x1="10909" y1="33787" x2="10909" y2="33787"/>
                        <a14:foregroundMark x1="11667" y1="33020" x2="11667" y2="33020"/>
                        <a14:foregroundMark x1="11667" y1="33020" x2="11667" y2="33020"/>
                        <a14:foregroundMark x1="10455" y1="32810" x2="10455" y2="32810"/>
                        <a14:foregroundMark x1="10455" y1="32810" x2="10455" y2="32810"/>
                        <a14:foregroundMark x1="10455" y1="32810" x2="10455" y2="32810"/>
                        <a14:foregroundMark x1="78561" y1="25314" x2="78561" y2="25314"/>
                        <a14:foregroundMark x1="78561" y1="25314" x2="78561" y2="25314"/>
                        <a14:foregroundMark x1="78561" y1="25314" x2="78561" y2="25314"/>
                        <a14:foregroundMark x1="84167" y1="27894" x2="84167" y2="27894"/>
                        <a14:foregroundMark x1="84167" y1="27894" x2="84167" y2="27894"/>
                        <a14:foregroundMark x1="88485" y1="24826" x2="88485" y2="24826"/>
                        <a14:foregroundMark x1="88485" y1="24826" x2="88485" y2="24826"/>
                        <a14:foregroundMark x1="88485" y1="24826" x2="88485" y2="24826"/>
                        <a14:foregroundMark x1="88485" y1="24826" x2="88485" y2="24826"/>
                        <a14:foregroundMark x1="88485" y1="24826" x2="88485" y2="24826"/>
                        <a14:foregroundMark x1="88485" y1="24826" x2="88485" y2="24826"/>
                        <a14:foregroundMark x1="88485" y1="24826" x2="88485" y2="24826"/>
                        <a14:foregroundMark x1="88485" y1="24826" x2="88485" y2="24826"/>
                        <a14:foregroundMark x1="88485" y1="24826" x2="88485" y2="24826"/>
                        <a14:foregroundMark x1="88485" y1="24826" x2="88485" y2="24826"/>
                        <a14:foregroundMark x1="88485" y1="24826" x2="88485" y2="24826"/>
                        <a14:foregroundMark x1="86515" y1="25035" x2="86970" y2="27022"/>
                        <a14:foregroundMark x1="80758" y1="23257" x2="80758" y2="23257"/>
                        <a14:foregroundMark x1="80758" y1="23257" x2="80758" y2="23257"/>
                        <a14:foregroundMark x1="81364" y1="21548" x2="81364" y2="21548"/>
                        <a14:foregroundMark x1="81364" y1="21548" x2="81364" y2="21548"/>
                        <a14:foregroundMark x1="81061" y1="20711" x2="81061" y2="20711"/>
                        <a14:foregroundMark x1="81061" y1="20711" x2="81061" y2="20711"/>
                        <a14:foregroundMark x1="81061" y1="20711" x2="81061" y2="20711"/>
                        <a14:foregroundMark x1="81061" y1="20711" x2="81061" y2="20711"/>
                        <a14:foregroundMark x1="84015" y1="21932" x2="84015" y2="21932"/>
                        <a14:foregroundMark x1="84015" y1="21932" x2="84015" y2="21932"/>
                        <a14:foregroundMark x1="84015" y1="21932" x2="84015" y2="21932"/>
                        <a14:foregroundMark x1="82955" y1="22908" x2="82955" y2="22908"/>
                        <a14:foregroundMark x1="82955" y1="22908" x2="82955" y2="22908"/>
                        <a14:foregroundMark x1="82955" y1="22908" x2="82955" y2="22908"/>
                        <a14:foregroundMark x1="85530" y1="23396" x2="85530" y2="23396"/>
                        <a14:foregroundMark x1="85530" y1="23396" x2="85530" y2="23396"/>
                        <a14:foregroundMark x1="85530" y1="23396" x2="85530" y2="23396"/>
                        <a14:foregroundMark x1="85985" y1="21827" x2="85985" y2="21827"/>
                        <a14:foregroundMark x1="85985" y1="21827" x2="85985" y2="21827"/>
                        <a14:foregroundMark x1="85985" y1="21827" x2="84318" y2="22978"/>
                        <a14:foregroundMark x1="90379" y1="24338" x2="90379" y2="24338"/>
                        <a14:foregroundMark x1="90379" y1="24128" x2="90379" y2="24128"/>
                        <a14:foregroundMark x1="90379" y1="24128" x2="90379" y2="24128"/>
                        <a14:foregroundMark x1="92652" y1="23396" x2="92652" y2="23396"/>
                        <a14:foregroundMark x1="92652" y1="23396" x2="92652" y2="23396"/>
                      </a14:backgroundRemoval>
                    </a14:imgEffect>
                  </a14:imgLayer>
                </a14:imgProps>
              </a:ext>
            </a:extLst>
          </a:blip>
          <a:srcRect t="19824" b="64738"/>
          <a:stretch/>
        </p:blipFill>
        <p:spPr>
          <a:xfrm>
            <a:off x="-39462" y="1313559"/>
            <a:ext cx="2872606" cy="793557"/>
          </a:xfrm>
          <a:prstGeom prst="rect">
            <a:avLst/>
          </a:prstGeom>
        </p:spPr>
      </p:pic>
      <p:pic>
        <p:nvPicPr>
          <p:cNvPr id="8" name="Picture 7" descr="A screenshot of a phone&#10;&#10;Description automatically generated">
            <a:extLst>
              <a:ext uri="{FF2B5EF4-FFF2-40B4-BE49-F238E27FC236}">
                <a16:creationId xmlns:a16="http://schemas.microsoft.com/office/drawing/2014/main" id="{0B51EFFA-6F0B-F868-EB9C-C875A1CFD30D}"/>
              </a:ext>
            </a:extLst>
          </p:cNvPr>
          <p:cNvPicPr>
            <a:picLocks noChangeAspect="1"/>
          </p:cNvPicPr>
          <p:nvPr/>
        </p:nvPicPr>
        <p:blipFill>
          <a:blip r:embed="rId2">
            <a:extLst>
              <a:ext uri="{BEBA8EAE-BF5A-486C-A8C5-ECC9F3942E4B}">
                <a14:imgProps xmlns:a14="http://schemas.microsoft.com/office/drawing/2010/main">
                  <a14:imgLayer r:embed="rId5">
                    <a14:imgEffect>
                      <a14:backgroundRemoval t="20642" b="33787" l="1364" r="92652">
                        <a14:foregroundMark x1="16136" y1="29045" x2="16136" y2="29045"/>
                        <a14:foregroundMark x1="16288" y1="29045" x2="16288" y2="29045"/>
                        <a14:foregroundMark x1="17045" y1="28975" x2="17045" y2="28975"/>
                        <a14:foregroundMark x1="8864" y1="29045" x2="8864" y2="29045"/>
                        <a14:foregroundMark x1="8864" y1="29045" x2="8864" y2="29045"/>
                        <a14:foregroundMark x1="6742" y1="27545" x2="6742" y2="27545"/>
                        <a14:foregroundMark x1="6742" y1="27545" x2="6742" y2="27545"/>
                        <a14:foregroundMark x1="6742" y1="27545" x2="6742" y2="27545"/>
                        <a14:foregroundMark x1="6742" y1="27545" x2="6742" y2="27545"/>
                        <a14:foregroundMark x1="6742" y1="27545" x2="9167" y2="29603"/>
                        <a14:foregroundMark x1="5455" y1="29324" x2="10606" y2="30962"/>
                        <a14:foregroundMark x1="9773" y1="31450" x2="15227" y2="30370"/>
                        <a14:foregroundMark x1="1439" y1="32218" x2="5000" y2="30091"/>
                        <a14:foregroundMark x1="3636" y1="31729" x2="10606" y2="30649"/>
                        <a14:foregroundMark x1="3182" y1="31799" x2="10000" y2="30962"/>
                        <a14:foregroundMark x1="9773" y1="31311" x2="14167" y2="31729"/>
                        <a14:foregroundMark x1="7652" y1="26185" x2="7652" y2="26185"/>
                        <a14:foregroundMark x1="7652" y1="26185" x2="7652" y2="26185"/>
                        <a14:foregroundMark x1="7652" y1="26185" x2="7652" y2="26185"/>
                        <a14:foregroundMark x1="7500" y1="25837" x2="7500" y2="25837"/>
                        <a14:foregroundMark x1="7348" y1="25837" x2="7348" y2="25837"/>
                        <a14:foregroundMark x1="9924" y1="33438" x2="9924" y2="33438"/>
                        <a14:foregroundMark x1="9924" y1="33438" x2="9924" y2="33438"/>
                        <a14:foregroundMark x1="9924" y1="33438" x2="9924" y2="33438"/>
                        <a14:foregroundMark x1="9015" y1="33438" x2="9015" y2="33438"/>
                        <a14:foregroundMark x1="9015" y1="33438" x2="9015" y2="33438"/>
                        <a14:foregroundMark x1="9015" y1="33438" x2="9015" y2="33438"/>
                        <a14:foregroundMark x1="9015" y1="33438" x2="9015" y2="33438"/>
                        <a14:foregroundMark x1="9015" y1="33089" x2="9015" y2="33089"/>
                        <a14:foregroundMark x1="9015" y1="33089" x2="9015" y2="33089"/>
                        <a14:foregroundMark x1="10758" y1="33368" x2="10758" y2="33368"/>
                        <a14:foregroundMark x1="10758" y1="33368" x2="10758" y2="33368"/>
                        <a14:foregroundMark x1="10909" y1="33787" x2="10909" y2="33787"/>
                        <a14:foregroundMark x1="11667" y1="33020" x2="11667" y2="33020"/>
                        <a14:foregroundMark x1="11667" y1="33020" x2="11667" y2="33020"/>
                        <a14:foregroundMark x1="10455" y1="32810" x2="10455" y2="32810"/>
                        <a14:foregroundMark x1="10455" y1="32810" x2="10455" y2="32810"/>
                        <a14:foregroundMark x1="10455" y1="32810" x2="10455" y2="32810"/>
                        <a14:foregroundMark x1="78561" y1="25314" x2="78561" y2="25314"/>
                        <a14:foregroundMark x1="78561" y1="25314" x2="78561" y2="25314"/>
                        <a14:foregroundMark x1="78561" y1="25314" x2="78561" y2="25314"/>
                        <a14:foregroundMark x1="84167" y1="27894" x2="84167" y2="27894"/>
                        <a14:foregroundMark x1="84167" y1="27894" x2="84167" y2="27894"/>
                        <a14:foregroundMark x1="88485" y1="24826" x2="88485" y2="24826"/>
                        <a14:foregroundMark x1="88485" y1="24826" x2="88485" y2="24826"/>
                        <a14:foregroundMark x1="88485" y1="24826" x2="88485" y2="24826"/>
                        <a14:foregroundMark x1="88485" y1="24826" x2="88485" y2="24826"/>
                        <a14:foregroundMark x1="88485" y1="24826" x2="88485" y2="24826"/>
                        <a14:foregroundMark x1="88485" y1="24826" x2="88485" y2="24826"/>
                        <a14:foregroundMark x1="88485" y1="24826" x2="88485" y2="24826"/>
                        <a14:foregroundMark x1="88485" y1="24826" x2="88485" y2="24826"/>
                        <a14:foregroundMark x1="88485" y1="24826" x2="88485" y2="24826"/>
                        <a14:foregroundMark x1="88485" y1="24826" x2="88485" y2="24826"/>
                        <a14:foregroundMark x1="88485" y1="24826" x2="88485" y2="24826"/>
                        <a14:foregroundMark x1="86515" y1="25035" x2="86970" y2="27022"/>
                        <a14:foregroundMark x1="80758" y1="23257" x2="80758" y2="23257"/>
                        <a14:foregroundMark x1="80758" y1="23257" x2="80758" y2="23257"/>
                        <a14:foregroundMark x1="81364" y1="21548" x2="81364" y2="21548"/>
                        <a14:foregroundMark x1="81364" y1="21548" x2="81364" y2="21548"/>
                        <a14:foregroundMark x1="81061" y1="20711" x2="81061" y2="20711"/>
                        <a14:foregroundMark x1="81061" y1="20711" x2="81061" y2="20711"/>
                        <a14:foregroundMark x1="81061" y1="20711" x2="81061" y2="20711"/>
                        <a14:foregroundMark x1="81061" y1="20711" x2="81061" y2="20711"/>
                        <a14:foregroundMark x1="84015" y1="21932" x2="84015" y2="21932"/>
                        <a14:foregroundMark x1="84015" y1="21932" x2="84015" y2="21932"/>
                        <a14:foregroundMark x1="84015" y1="21932" x2="84015" y2="21932"/>
                        <a14:foregroundMark x1="82955" y1="22908" x2="82955" y2="22908"/>
                        <a14:foregroundMark x1="82955" y1="22908" x2="82955" y2="22908"/>
                        <a14:foregroundMark x1="82955" y1="22908" x2="82955" y2="22908"/>
                        <a14:foregroundMark x1="85530" y1="23396" x2="85530" y2="23396"/>
                        <a14:foregroundMark x1="85530" y1="23396" x2="85530" y2="23396"/>
                        <a14:foregroundMark x1="85530" y1="23396" x2="85530" y2="23396"/>
                        <a14:foregroundMark x1="85985" y1="21827" x2="85985" y2="21827"/>
                        <a14:foregroundMark x1="85985" y1="21827" x2="85985" y2="21827"/>
                        <a14:foregroundMark x1="85985" y1="21827" x2="84318" y2="22978"/>
                        <a14:foregroundMark x1="90379" y1="24338" x2="90379" y2="24338"/>
                        <a14:foregroundMark x1="90379" y1="24128" x2="90379" y2="24128"/>
                        <a14:foregroundMark x1="90379" y1="24128" x2="90379" y2="24128"/>
                        <a14:foregroundMark x1="92652" y1="23396" x2="92652" y2="23396"/>
                        <a14:foregroundMark x1="92652" y1="23396" x2="92652" y2="23396"/>
                      </a14:backgroundRemoval>
                    </a14:imgEffect>
                  </a14:imgLayer>
                </a14:imgProps>
              </a:ext>
            </a:extLst>
          </a:blip>
          <a:srcRect t="19824" b="64738"/>
          <a:stretch/>
        </p:blipFill>
        <p:spPr>
          <a:xfrm>
            <a:off x="-39462" y="2036975"/>
            <a:ext cx="2872605" cy="793557"/>
          </a:xfrm>
          <a:prstGeom prst="rect">
            <a:avLst/>
          </a:prstGeom>
        </p:spPr>
      </p:pic>
      <p:sp>
        <p:nvSpPr>
          <p:cNvPr id="13" name="TextBox 12">
            <a:extLst>
              <a:ext uri="{FF2B5EF4-FFF2-40B4-BE49-F238E27FC236}">
                <a16:creationId xmlns:a16="http://schemas.microsoft.com/office/drawing/2014/main" id="{F3322C57-1F12-E2CB-5347-DCC768C719E8}"/>
              </a:ext>
            </a:extLst>
          </p:cNvPr>
          <p:cNvSpPr txBox="1"/>
          <p:nvPr/>
        </p:nvSpPr>
        <p:spPr>
          <a:xfrm>
            <a:off x="485932" y="1603198"/>
            <a:ext cx="2180024" cy="307777"/>
          </a:xfrm>
          <a:prstGeom prst="rect">
            <a:avLst/>
          </a:prstGeom>
          <a:noFill/>
        </p:spPr>
        <p:txBody>
          <a:bodyPr wrap="square">
            <a:spAutoFit/>
          </a:bodyPr>
          <a:lstStyle/>
          <a:p>
            <a:r>
              <a:rPr lang="en-GB" sz="1400" dirty="0"/>
              <a:t>Stress in pregnancy </a:t>
            </a:r>
          </a:p>
        </p:txBody>
      </p:sp>
      <p:sp>
        <p:nvSpPr>
          <p:cNvPr id="6" name="TextBox 5">
            <a:extLst>
              <a:ext uri="{FF2B5EF4-FFF2-40B4-BE49-F238E27FC236}">
                <a16:creationId xmlns:a16="http://schemas.microsoft.com/office/drawing/2014/main" id="{F41ABB66-CEE5-F921-5974-8B0123796299}"/>
              </a:ext>
            </a:extLst>
          </p:cNvPr>
          <p:cNvSpPr txBox="1"/>
          <p:nvPr/>
        </p:nvSpPr>
        <p:spPr>
          <a:xfrm>
            <a:off x="731914" y="2330273"/>
            <a:ext cx="1329851" cy="307777"/>
          </a:xfrm>
          <a:prstGeom prst="rect">
            <a:avLst/>
          </a:prstGeom>
          <a:noFill/>
        </p:spPr>
        <p:txBody>
          <a:bodyPr wrap="none" rtlCol="0">
            <a:spAutoFit/>
          </a:bodyPr>
          <a:lstStyle/>
          <a:p>
            <a:r>
              <a:rPr lang="en-GB" sz="1400" dirty="0"/>
              <a:t>Breast feeding </a:t>
            </a:r>
          </a:p>
        </p:txBody>
      </p:sp>
      <p:pic>
        <p:nvPicPr>
          <p:cNvPr id="14" name="Picture 13" descr="A screenshot of a photo frame&#10;&#10;Description automatically generated">
            <a:extLst>
              <a:ext uri="{FF2B5EF4-FFF2-40B4-BE49-F238E27FC236}">
                <a16:creationId xmlns:a16="http://schemas.microsoft.com/office/drawing/2014/main" id="{2B0F16A0-8E87-F362-BF83-3A7335C1084B}"/>
              </a:ext>
            </a:extLst>
          </p:cNvPr>
          <p:cNvPicPr>
            <a:picLocks noChangeAspect="1"/>
          </p:cNvPicPr>
          <p:nvPr/>
        </p:nvPicPr>
        <p:blipFill>
          <a:blip r:embed="rId6"/>
          <a:stretch>
            <a:fillRect/>
          </a:stretch>
        </p:blipFill>
        <p:spPr>
          <a:xfrm>
            <a:off x="9056808" y="2330273"/>
            <a:ext cx="3135192" cy="4527727"/>
          </a:xfrm>
          <a:prstGeom prst="rect">
            <a:avLst/>
          </a:prstGeom>
        </p:spPr>
      </p:pic>
      <p:pic>
        <p:nvPicPr>
          <p:cNvPr id="15" name="Picture 14" descr="A white paper with a gold star and tape&#10;&#10;Description automatically generated">
            <a:extLst>
              <a:ext uri="{FF2B5EF4-FFF2-40B4-BE49-F238E27FC236}">
                <a16:creationId xmlns:a16="http://schemas.microsoft.com/office/drawing/2014/main" id="{49EE27B7-44DF-D857-274F-6508C9FFEC27}"/>
              </a:ext>
            </a:extLst>
          </p:cNvPr>
          <p:cNvPicPr>
            <a:picLocks noChangeAspect="1"/>
          </p:cNvPicPr>
          <p:nvPr/>
        </p:nvPicPr>
        <p:blipFill>
          <a:blip r:embed="rId7">
            <a:extLst>
              <a:ext uri="{BEBA8EAE-BF5A-486C-A8C5-ECC9F3942E4B}">
                <a14:imgProps xmlns:a14="http://schemas.microsoft.com/office/drawing/2010/main">
                  <a14:imgLayer r:embed="rId8">
                    <a14:imgEffect>
                      <a14:backgroundRemoval t="978" b="96676" l="3851" r="97143">
                        <a14:foregroundMark x1="37888" y1="11046" x2="37888" y2="11046"/>
                        <a14:foregroundMark x1="37888" y1="11046" x2="16522" y2="13099"/>
                        <a14:foregroundMark x1="16522" y1="13099" x2="4099" y2="18280"/>
                        <a14:foregroundMark x1="923" y1="6718" x2="906" y2="6658"/>
                        <a14:foregroundMark x1="1545" y1="8983" x2="1101" y2="7367"/>
                        <a14:foregroundMark x1="4099" y1="18280" x2="3080" y2="14571"/>
                        <a14:foregroundMark x1="1208" y1="7414" x2="12282" y2="5557"/>
                        <a14:foregroundMark x1="59662" y1="2967" x2="65963" y2="10850"/>
                        <a14:foregroundMark x1="65963" y1="10850" x2="39503" y2="18084"/>
                        <a14:foregroundMark x1="39503" y1="18084" x2="9689" y2="19257"/>
                        <a14:foregroundMark x1="9689" y1="19257" x2="4099" y2="18280"/>
                        <a14:foregroundMark x1="14286" y1="10068" x2="28820" y2="10362"/>
                        <a14:foregroundMark x1="28820" y1="10362" x2="7329" y2="15054"/>
                        <a14:foregroundMark x1="7329" y1="15054" x2="22484" y2="8993"/>
                        <a14:foregroundMark x1="22484" y1="8993" x2="40745" y2="6256"/>
                        <a14:foregroundMark x1="40745" y1="6256" x2="25714" y2="8700"/>
                        <a14:foregroundMark x1="25714" y1="8700" x2="23106" y2="9775"/>
                        <a14:foregroundMark x1="15401" y1="6900" x2="24845" y2="6452"/>
                        <a14:foregroundMark x1="10435" y1="7136" x2="11115" y2="7104"/>
                        <a14:foregroundMark x1="11335" y1="6812" x2="10186" y2="6843"/>
                        <a14:foregroundMark x1="24845" y1="6452" x2="18559" y2="6620"/>
                        <a14:foregroundMark x1="10186" y1="6843" x2="11430" y2="6686"/>
                        <a14:foregroundMark x1="57391" y1="3169" x2="63478" y2="8602"/>
                        <a14:foregroundMark x1="78385" y1="86119" x2="88075" y2="94721"/>
                        <a14:foregroundMark x1="88075" y1="94721" x2="89193" y2="83480"/>
                        <a14:foregroundMark x1="89193" y1="83480" x2="80000" y2="85630"/>
                        <a14:foregroundMark x1="88199" y1="84555" x2="97391" y2="89345"/>
                        <a14:foregroundMark x1="83106" y1="89834" x2="87205" y2="93255"/>
                        <a14:foregroundMark x1="84720" y1="92278" x2="81492" y2="94137"/>
                        <a14:foregroundMark x1="84969" y1="93060" x2="81492" y2="93401"/>
                        <a14:foregroundMark x1="81491" y1="90518" x2="80574" y2="90907"/>
                        <a14:foregroundMark x1="81518" y1="91184" x2="81988" y2="91007"/>
                        <a14:foregroundMark x1="81988" y1="91007" x2="81328" y2="91128"/>
                        <a14:foregroundMark x1="10435" y1="6549" x2="52919" y2="2835"/>
                        <a14:foregroundMark x1="52919" y1="2835" x2="54037" y2="2835"/>
                        <a14:foregroundMark x1="81242" y1="90323" x2="83478" y2="93060"/>
                        <a14:foregroundMark x1="81491" y1="93548" x2="80248" y2="93548"/>
                        <a14:foregroundMark x1="80248" y1="93548" x2="80248" y2="92766"/>
                        <a14:foregroundMark x1="80248" y1="92571" x2="86335" y2="92571"/>
                        <a14:foregroundMark x1="84099" y1="93548" x2="80870" y2="90323"/>
                        <a14:foregroundMark x1="80870" y1="90029" x2="80621" y2="89541"/>
                        <a14:backgroundMark x1="54648" y1="2080" x2="64845" y2="1173"/>
                        <a14:backgroundMark x1="25342" y1="880" x2="45714" y2="1173"/>
                        <a14:backgroundMark x1="45714" y1="1173" x2="23851" y2="1466"/>
                        <a14:backgroundMark x1="23851" y1="1466" x2="48447" y2="782"/>
                        <a14:backgroundMark x1="48447" y1="782" x2="41276" y2="2518"/>
                        <a14:backgroundMark x1="37334" y1="2863" x2="38882" y2="2346"/>
                        <a14:backgroundMark x1="26211" y1="4106" x2="26211" y2="4106"/>
                        <a14:backgroundMark x1="26211" y1="4106" x2="26211" y2="4106"/>
                        <a14:backgroundMark x1="25963" y1="3812" x2="25963" y2="3812"/>
                        <a14:backgroundMark x1="27826" y1="3128" x2="27826" y2="3128"/>
                        <a14:backgroundMark x1="27826" y1="3128" x2="30311" y2="2835"/>
                        <a14:backgroundMark x1="27826" y1="2835" x2="30683" y2="2151"/>
                        <a14:backgroundMark x1="27205" y1="3128" x2="32919" y2="2346"/>
                        <a14:backgroundMark x1="32919" y1="2151" x2="21242" y2="3812"/>
                        <a14:backgroundMark x1="0" y1="8309" x2="994" y2="7331"/>
                        <a14:backgroundMark x1="1863" y1="15249" x2="1242" y2="8798"/>
                        <a14:backgroundMark x1="1863" y1="14272" x2="2484" y2="13587"/>
                        <a14:backgroundMark x1="2236" y1="14076" x2="1615" y2="8602"/>
                        <a14:backgroundMark x1="1615" y1="11046" x2="3106" y2="14565"/>
                        <a14:backgroundMark x1="373" y1="9286" x2="1615" y2="6354"/>
                        <a14:backgroundMark x1="2857" y1="9580" x2="994" y2="11828"/>
                        <a14:backgroundMark x1="78758" y1="91300" x2="66460" y2="96774"/>
                        <a14:backgroundMark x1="66460" y1="96774" x2="77143" y2="91300"/>
                        <a14:backgroundMark x1="79379" y1="93973" x2="79379" y2="95992"/>
                        <a14:backgroundMark x1="79379" y1="91593" x2="79379" y2="93645"/>
                        <a14:backgroundMark x1="79826" y1="91658" x2="77764" y2="95797"/>
                        <a14:backgroundMark x1="73665" y1="95308" x2="76149" y2="98729"/>
                        <a14:backgroundMark x1="74907" y1="93548" x2="77391" y2="96774"/>
                      </a14:backgroundRemoval>
                    </a14:imgEffect>
                  </a14:imgLayer>
                </a14:imgProps>
              </a:ext>
            </a:extLst>
          </a:blip>
          <a:stretch>
            <a:fillRect/>
          </a:stretch>
        </p:blipFill>
        <p:spPr>
          <a:xfrm>
            <a:off x="175410" y="2711073"/>
            <a:ext cx="1886355" cy="2400176"/>
          </a:xfrm>
          <a:prstGeom prst="rect">
            <a:avLst/>
          </a:prstGeom>
        </p:spPr>
      </p:pic>
      <p:pic>
        <p:nvPicPr>
          <p:cNvPr id="16" name="Picture 15" descr="A white paper with a gold star and tape&#10;&#10;Description automatically generated">
            <a:extLst>
              <a:ext uri="{FF2B5EF4-FFF2-40B4-BE49-F238E27FC236}">
                <a16:creationId xmlns:a16="http://schemas.microsoft.com/office/drawing/2014/main" id="{FD9FA33E-899F-566C-D83A-47E8E6A4637C}"/>
              </a:ext>
            </a:extLst>
          </p:cNvPr>
          <p:cNvPicPr>
            <a:picLocks noChangeAspect="1"/>
          </p:cNvPicPr>
          <p:nvPr/>
        </p:nvPicPr>
        <p:blipFill>
          <a:blip r:embed="rId7">
            <a:extLst>
              <a:ext uri="{BEBA8EAE-BF5A-486C-A8C5-ECC9F3942E4B}">
                <a14:imgProps xmlns:a14="http://schemas.microsoft.com/office/drawing/2010/main">
                  <a14:imgLayer r:embed="rId9">
                    <a14:imgEffect>
                      <a14:backgroundRemoval t="978" b="96676" l="3851" r="97143">
                        <a14:foregroundMark x1="37888" y1="11046" x2="37888" y2="11046"/>
                        <a14:foregroundMark x1="37888" y1="11046" x2="16522" y2="13099"/>
                        <a14:foregroundMark x1="16522" y1="13099" x2="4099" y2="18280"/>
                        <a14:foregroundMark x1="923" y1="6718" x2="906" y2="6658"/>
                        <a14:foregroundMark x1="1545" y1="8983" x2="1101" y2="7367"/>
                        <a14:foregroundMark x1="4099" y1="18280" x2="3080" y2="14571"/>
                        <a14:foregroundMark x1="1208" y1="7414" x2="12282" y2="5557"/>
                        <a14:foregroundMark x1="59662" y1="2967" x2="65963" y2="10850"/>
                        <a14:foregroundMark x1="65963" y1="10850" x2="39503" y2="18084"/>
                        <a14:foregroundMark x1="39503" y1="18084" x2="9689" y2="19257"/>
                        <a14:foregroundMark x1="9689" y1="19257" x2="4099" y2="18280"/>
                        <a14:foregroundMark x1="14286" y1="10068" x2="28820" y2="10362"/>
                        <a14:foregroundMark x1="28820" y1="10362" x2="7329" y2="15054"/>
                        <a14:foregroundMark x1="7329" y1="15054" x2="22484" y2="8993"/>
                        <a14:foregroundMark x1="22484" y1="8993" x2="40745" y2="6256"/>
                        <a14:foregroundMark x1="40745" y1="6256" x2="25714" y2="8700"/>
                        <a14:foregroundMark x1="25714" y1="8700" x2="23106" y2="9775"/>
                        <a14:foregroundMark x1="15401" y1="6900" x2="24845" y2="6452"/>
                        <a14:foregroundMark x1="10435" y1="7136" x2="11115" y2="7104"/>
                        <a14:foregroundMark x1="11335" y1="6812" x2="10186" y2="6843"/>
                        <a14:foregroundMark x1="24845" y1="6452" x2="18559" y2="6620"/>
                        <a14:foregroundMark x1="10186" y1="6843" x2="11430" y2="6686"/>
                        <a14:foregroundMark x1="57391" y1="3169" x2="63478" y2="8602"/>
                        <a14:foregroundMark x1="78385" y1="86119" x2="88075" y2="94721"/>
                        <a14:foregroundMark x1="88075" y1="94721" x2="89193" y2="83480"/>
                        <a14:foregroundMark x1="89193" y1="83480" x2="80000" y2="85630"/>
                        <a14:foregroundMark x1="88199" y1="84555" x2="97391" y2="89345"/>
                        <a14:foregroundMark x1="83106" y1="89834" x2="87205" y2="93255"/>
                        <a14:foregroundMark x1="84720" y1="92278" x2="81492" y2="94137"/>
                        <a14:foregroundMark x1="84969" y1="93060" x2="81492" y2="93401"/>
                        <a14:foregroundMark x1="81491" y1="90518" x2="80574" y2="90907"/>
                        <a14:foregroundMark x1="81518" y1="91184" x2="81988" y2="91007"/>
                        <a14:foregroundMark x1="81988" y1="91007" x2="81328" y2="91128"/>
                        <a14:foregroundMark x1="10435" y1="6549" x2="52919" y2="2835"/>
                        <a14:foregroundMark x1="52919" y1="2835" x2="54037" y2="2835"/>
                        <a14:foregroundMark x1="81242" y1="90323" x2="83478" y2="93060"/>
                        <a14:foregroundMark x1="81491" y1="93548" x2="80248" y2="93548"/>
                        <a14:foregroundMark x1="80248" y1="93548" x2="80248" y2="92766"/>
                        <a14:foregroundMark x1="80248" y1="92571" x2="86335" y2="92571"/>
                        <a14:foregroundMark x1="84099" y1="93548" x2="80870" y2="90323"/>
                        <a14:foregroundMark x1="80870" y1="90029" x2="80621" y2="89541"/>
                        <a14:backgroundMark x1="54648" y1="2080" x2="64845" y2="1173"/>
                        <a14:backgroundMark x1="25342" y1="880" x2="45714" y2="1173"/>
                        <a14:backgroundMark x1="45714" y1="1173" x2="23851" y2="1466"/>
                        <a14:backgroundMark x1="23851" y1="1466" x2="48447" y2="782"/>
                        <a14:backgroundMark x1="48447" y1="782" x2="41276" y2="2518"/>
                        <a14:backgroundMark x1="37334" y1="2863" x2="38882" y2="2346"/>
                        <a14:backgroundMark x1="26211" y1="4106" x2="26211" y2="4106"/>
                        <a14:backgroundMark x1="26211" y1="4106" x2="26211" y2="4106"/>
                        <a14:backgroundMark x1="25963" y1="3812" x2="25963" y2="3812"/>
                        <a14:backgroundMark x1="27826" y1="3128" x2="27826" y2="3128"/>
                        <a14:backgroundMark x1="27826" y1="3128" x2="30311" y2="2835"/>
                        <a14:backgroundMark x1="27826" y1="2835" x2="30683" y2="2151"/>
                        <a14:backgroundMark x1="27205" y1="3128" x2="32919" y2="2346"/>
                        <a14:backgroundMark x1="32919" y1="2151" x2="21242" y2="3812"/>
                        <a14:backgroundMark x1="0" y1="8309" x2="994" y2="7331"/>
                        <a14:backgroundMark x1="1863" y1="15249" x2="1242" y2="8798"/>
                        <a14:backgroundMark x1="1863" y1="14272" x2="2484" y2="13587"/>
                        <a14:backgroundMark x1="2236" y1="14076" x2="1615" y2="8602"/>
                        <a14:backgroundMark x1="1615" y1="11046" x2="3106" y2="14565"/>
                        <a14:backgroundMark x1="373" y1="9286" x2="1615" y2="6354"/>
                        <a14:backgroundMark x1="2857" y1="9580" x2="994" y2="11828"/>
                        <a14:backgroundMark x1="78758" y1="91300" x2="66460" y2="96774"/>
                        <a14:backgroundMark x1="66460" y1="96774" x2="77143" y2="91300"/>
                        <a14:backgroundMark x1="79379" y1="93973" x2="79379" y2="95992"/>
                        <a14:backgroundMark x1="79379" y1="91593" x2="79379" y2="93645"/>
                        <a14:backgroundMark x1="79826" y1="91658" x2="77764" y2="95797"/>
                        <a14:backgroundMark x1="73665" y1="95308" x2="76149" y2="98729"/>
                        <a14:backgroundMark x1="74907" y1="93548" x2="77391" y2="96774"/>
                      </a14:backgroundRemoval>
                    </a14:imgEffect>
                  </a14:imgLayer>
                </a14:imgProps>
              </a:ext>
            </a:extLst>
          </a:blip>
          <a:stretch>
            <a:fillRect/>
          </a:stretch>
        </p:blipFill>
        <p:spPr>
          <a:xfrm>
            <a:off x="3327492" y="2687233"/>
            <a:ext cx="1886355" cy="2400176"/>
          </a:xfrm>
          <a:prstGeom prst="rect">
            <a:avLst/>
          </a:prstGeom>
        </p:spPr>
      </p:pic>
      <p:pic>
        <p:nvPicPr>
          <p:cNvPr id="17" name="Picture 16" descr="A white paper with a gold star and tape&#10;&#10;Description automatically generated">
            <a:extLst>
              <a:ext uri="{FF2B5EF4-FFF2-40B4-BE49-F238E27FC236}">
                <a16:creationId xmlns:a16="http://schemas.microsoft.com/office/drawing/2014/main" id="{97BE8DF7-E131-F150-6143-2DF9FCFD5A8C}"/>
              </a:ext>
            </a:extLst>
          </p:cNvPr>
          <p:cNvPicPr>
            <a:picLocks noChangeAspect="1"/>
          </p:cNvPicPr>
          <p:nvPr/>
        </p:nvPicPr>
        <p:blipFill>
          <a:blip r:embed="rId7">
            <a:extLst>
              <a:ext uri="{BEBA8EAE-BF5A-486C-A8C5-ECC9F3942E4B}">
                <a14:imgProps xmlns:a14="http://schemas.microsoft.com/office/drawing/2010/main">
                  <a14:imgLayer r:embed="rId8">
                    <a14:imgEffect>
                      <a14:backgroundRemoval t="978" b="96676" l="3851" r="97143">
                        <a14:foregroundMark x1="37888" y1="11046" x2="37888" y2="11046"/>
                        <a14:foregroundMark x1="37888" y1="11046" x2="16522" y2="13099"/>
                        <a14:foregroundMark x1="16522" y1="13099" x2="4099" y2="18280"/>
                        <a14:foregroundMark x1="923" y1="6718" x2="906" y2="6658"/>
                        <a14:foregroundMark x1="1545" y1="8983" x2="1101" y2="7367"/>
                        <a14:foregroundMark x1="4099" y1="18280" x2="3080" y2="14571"/>
                        <a14:foregroundMark x1="1208" y1="7414" x2="12282" y2="5557"/>
                        <a14:foregroundMark x1="59662" y1="2967" x2="65963" y2="10850"/>
                        <a14:foregroundMark x1="65963" y1="10850" x2="39503" y2="18084"/>
                        <a14:foregroundMark x1="39503" y1="18084" x2="9689" y2="19257"/>
                        <a14:foregroundMark x1="9689" y1="19257" x2="4099" y2="18280"/>
                        <a14:foregroundMark x1="14286" y1="10068" x2="28820" y2="10362"/>
                        <a14:foregroundMark x1="28820" y1="10362" x2="7329" y2="15054"/>
                        <a14:foregroundMark x1="7329" y1="15054" x2="22484" y2="8993"/>
                        <a14:foregroundMark x1="22484" y1="8993" x2="40745" y2="6256"/>
                        <a14:foregroundMark x1="40745" y1="6256" x2="25714" y2="8700"/>
                        <a14:foregroundMark x1="25714" y1="8700" x2="23106" y2="9775"/>
                        <a14:foregroundMark x1="15401" y1="6900" x2="24845" y2="6452"/>
                        <a14:foregroundMark x1="10435" y1="7136" x2="11115" y2="7104"/>
                        <a14:foregroundMark x1="11335" y1="6812" x2="10186" y2="6843"/>
                        <a14:foregroundMark x1="24845" y1="6452" x2="18559" y2="6620"/>
                        <a14:foregroundMark x1="10186" y1="6843" x2="11430" y2="6686"/>
                        <a14:foregroundMark x1="57391" y1="3169" x2="63478" y2="8602"/>
                        <a14:foregroundMark x1="78385" y1="86119" x2="88075" y2="94721"/>
                        <a14:foregroundMark x1="88075" y1="94721" x2="89193" y2="83480"/>
                        <a14:foregroundMark x1="89193" y1="83480" x2="80000" y2="85630"/>
                        <a14:foregroundMark x1="88199" y1="84555" x2="97391" y2="89345"/>
                        <a14:foregroundMark x1="83106" y1="89834" x2="87205" y2="93255"/>
                        <a14:foregroundMark x1="84720" y1="92278" x2="81492" y2="94137"/>
                        <a14:foregroundMark x1="84969" y1="93060" x2="81492" y2="93401"/>
                        <a14:foregroundMark x1="81491" y1="90518" x2="80574" y2="90907"/>
                        <a14:foregroundMark x1="81518" y1="91184" x2="81988" y2="91007"/>
                        <a14:foregroundMark x1="81988" y1="91007" x2="81328" y2="91128"/>
                        <a14:foregroundMark x1="10435" y1="6549" x2="52919" y2="2835"/>
                        <a14:foregroundMark x1="52919" y1="2835" x2="54037" y2="2835"/>
                        <a14:foregroundMark x1="81242" y1="90323" x2="83478" y2="93060"/>
                        <a14:foregroundMark x1="81491" y1="93548" x2="80248" y2="93548"/>
                        <a14:foregroundMark x1="80248" y1="93548" x2="80248" y2="92766"/>
                        <a14:foregroundMark x1="80248" y1="92571" x2="86335" y2="92571"/>
                        <a14:foregroundMark x1="84099" y1="93548" x2="80870" y2="90323"/>
                        <a14:foregroundMark x1="80870" y1="90029" x2="80621" y2="89541"/>
                        <a14:backgroundMark x1="54648" y1="2080" x2="64845" y2="1173"/>
                        <a14:backgroundMark x1="25342" y1="880" x2="45714" y2="1173"/>
                        <a14:backgroundMark x1="45714" y1="1173" x2="23851" y2="1466"/>
                        <a14:backgroundMark x1="23851" y1="1466" x2="48447" y2="782"/>
                        <a14:backgroundMark x1="48447" y1="782" x2="41276" y2="2518"/>
                        <a14:backgroundMark x1="37334" y1="2863" x2="38882" y2="2346"/>
                        <a14:backgroundMark x1="26211" y1="4106" x2="26211" y2="4106"/>
                        <a14:backgroundMark x1="26211" y1="4106" x2="26211" y2="4106"/>
                        <a14:backgroundMark x1="25963" y1="3812" x2="25963" y2="3812"/>
                        <a14:backgroundMark x1="27826" y1="3128" x2="27826" y2="3128"/>
                        <a14:backgroundMark x1="27826" y1="3128" x2="30311" y2="2835"/>
                        <a14:backgroundMark x1="27826" y1="2835" x2="30683" y2="2151"/>
                        <a14:backgroundMark x1="27205" y1="3128" x2="32919" y2="2346"/>
                        <a14:backgroundMark x1="32919" y1="2151" x2="21242" y2="3812"/>
                        <a14:backgroundMark x1="0" y1="8309" x2="994" y2="7331"/>
                        <a14:backgroundMark x1="1863" y1="15249" x2="1242" y2="8798"/>
                        <a14:backgroundMark x1="1863" y1="14272" x2="2484" y2="13587"/>
                        <a14:backgroundMark x1="2236" y1="14076" x2="1615" y2="8602"/>
                        <a14:backgroundMark x1="1615" y1="11046" x2="3106" y2="14565"/>
                        <a14:backgroundMark x1="373" y1="9286" x2="1615" y2="6354"/>
                        <a14:backgroundMark x1="2857" y1="9580" x2="994" y2="11828"/>
                        <a14:backgroundMark x1="78758" y1="91300" x2="66460" y2="96774"/>
                        <a14:backgroundMark x1="66460" y1="96774" x2="77143" y2="91300"/>
                        <a14:backgroundMark x1="79379" y1="93973" x2="79379" y2="95992"/>
                        <a14:backgroundMark x1="79379" y1="91593" x2="79379" y2="93645"/>
                        <a14:backgroundMark x1="79826" y1="91658" x2="77764" y2="95797"/>
                        <a14:backgroundMark x1="73665" y1="95308" x2="76149" y2="98729"/>
                        <a14:backgroundMark x1="74907" y1="93548" x2="77391" y2="96774"/>
                      </a14:backgroundRemoval>
                    </a14:imgEffect>
                  </a14:imgLayer>
                </a14:imgProps>
              </a:ext>
            </a:extLst>
          </a:blip>
          <a:stretch>
            <a:fillRect/>
          </a:stretch>
        </p:blipFill>
        <p:spPr>
          <a:xfrm>
            <a:off x="6399075" y="2687233"/>
            <a:ext cx="1886355" cy="2400176"/>
          </a:xfrm>
          <a:prstGeom prst="rect">
            <a:avLst/>
          </a:prstGeom>
        </p:spPr>
      </p:pic>
      <p:sp>
        <p:nvSpPr>
          <p:cNvPr id="10" name="TextBox 9">
            <a:extLst>
              <a:ext uri="{FF2B5EF4-FFF2-40B4-BE49-F238E27FC236}">
                <a16:creationId xmlns:a16="http://schemas.microsoft.com/office/drawing/2014/main" id="{99C56CC5-E348-BB83-2A6A-D2DAF2CB6E55}"/>
              </a:ext>
            </a:extLst>
          </p:cNvPr>
          <p:cNvSpPr txBox="1"/>
          <p:nvPr/>
        </p:nvSpPr>
        <p:spPr>
          <a:xfrm>
            <a:off x="2569190" y="1357800"/>
            <a:ext cx="9038610" cy="1200329"/>
          </a:xfrm>
          <a:prstGeom prst="rect">
            <a:avLst/>
          </a:prstGeom>
          <a:noFill/>
        </p:spPr>
        <p:txBody>
          <a:bodyPr wrap="square">
            <a:spAutoFit/>
          </a:bodyPr>
          <a:lstStyle/>
          <a:p>
            <a:r>
              <a:rPr lang="en-GB" sz="1200" dirty="0"/>
              <a:t>Around 250 million children under the age of 5 are at risk of not reaching their full developmental potential because of issues like stunting and other challenges. One major factor contributing to stunting is poor nutrition during the first 1,000 days of life, which ranges from conception to two years old. During pregnancy and infancy, a significant amount of energy between 50 and 75 percent comes from the food that the body absorbs, which is crucial for brain development. Breast milk is particularly important because it contains a unique combination of fats, proteins, sugars, and other nutrients that support healthy brain growth. Additionally, breastfeeding not only nourishes the baby but also fosters positive bonding and stimulation between the mother and child.</a:t>
            </a:r>
          </a:p>
        </p:txBody>
      </p:sp>
      <p:pic>
        <p:nvPicPr>
          <p:cNvPr id="18" name="Picture 17" descr="A close up of flowers&#10;&#10;Description automatically generated">
            <a:extLst>
              <a:ext uri="{FF2B5EF4-FFF2-40B4-BE49-F238E27FC236}">
                <a16:creationId xmlns:a16="http://schemas.microsoft.com/office/drawing/2014/main" id="{A38040D1-62CD-ED7C-92FF-F9C6659137B9}"/>
              </a:ext>
            </a:extLst>
          </p:cNvPr>
          <p:cNvPicPr>
            <a:picLocks noChangeAspect="1"/>
          </p:cNvPicPr>
          <p:nvPr/>
        </p:nvPicPr>
        <p:blipFill>
          <a:blip r:embed="rId10">
            <a:extLst>
              <a:ext uri="{BEBA8EAE-BF5A-486C-A8C5-ECC9F3942E4B}">
                <a14:imgProps xmlns:a14="http://schemas.microsoft.com/office/drawing/2010/main">
                  <a14:imgLayer r:embed="rId11">
                    <a14:imgEffect>
                      <a14:backgroundRemoval t="44866" b="72986" l="22479" r="75812">
                        <a14:foregroundMark x1="49573" y1="47354" x2="49573" y2="47354"/>
                        <a14:foregroundMark x1="50940" y1="55450" x2="50940" y2="55450"/>
                        <a14:foregroundMark x1="43846" y1="56951" x2="43846" y2="56951"/>
                        <a14:foregroundMark x1="44188" y1="56754" x2="44188" y2="56754"/>
                        <a14:foregroundMark x1="42564" y1="59400" x2="42564" y2="59400"/>
                        <a14:foregroundMark x1="29744" y1="53594" x2="29744" y2="53594"/>
                        <a14:foregroundMark x1="41282" y1="53910" x2="41282" y2="53910"/>
                        <a14:foregroundMark x1="37863" y1="54186" x2="37863" y2="54186"/>
                        <a14:foregroundMark x1="37778" y1="53870" x2="37778" y2="53870"/>
                        <a14:foregroundMark x1="24103" y1="50790" x2="24103" y2="50790"/>
                        <a14:foregroundMark x1="22564" y1="50750" x2="22564" y2="50750"/>
                        <a14:foregroundMark x1="24530" y1="50750" x2="24530" y2="50750"/>
                        <a14:foregroundMark x1="24530" y1="50750" x2="24530" y2="50750"/>
                        <a14:foregroundMark x1="51197" y1="44905" x2="51197" y2="44905"/>
                        <a14:foregroundMark x1="51197" y1="44905" x2="51197" y2="44905"/>
                        <a14:foregroundMark x1="71197" y1="57148" x2="71197" y2="57148"/>
                        <a14:foregroundMark x1="71197" y1="57148" x2="71197" y2="57148"/>
                        <a14:foregroundMark x1="71197" y1="57148" x2="71197" y2="57148"/>
                        <a14:foregroundMark x1="71197" y1="57148" x2="71197" y2="57148"/>
                        <a14:foregroundMark x1="71709" y1="59874" x2="71709" y2="59874"/>
                        <a14:foregroundMark x1="71709" y1="59874" x2="71709" y2="59874"/>
                        <a14:foregroundMark x1="69316" y1="67022" x2="69316" y2="67022"/>
                        <a14:foregroundMark x1="69316" y1="67022" x2="70598" y2="66390"/>
                        <a14:foregroundMark x1="70256" y1="59084" x2="73932" y2="56201"/>
                        <a14:foregroundMark x1="27778" y1="53120" x2="33675" y2="52409"/>
                        <a14:foregroundMark x1="30427" y1="54226" x2="38462" y2="54700"/>
                        <a14:foregroundMark x1="41111" y1="60150" x2="40684" y2="58057"/>
                        <a14:foregroundMark x1="64786" y1="72986" x2="62479" y2="70577"/>
                        <a14:foregroundMark x1="68547" y1="66469" x2="71453" y2="64258"/>
                        <a14:foregroundMark x1="68889" y1="58057" x2="71538" y2="56477"/>
                        <a14:foregroundMark x1="45556" y1="57820" x2="40342" y2="54226"/>
                        <a14:foregroundMark x1="40342" y1="54226" x2="40000" y2="53673"/>
                        <a14:foregroundMark x1="40256" y1="54344" x2="39402" y2="54068"/>
                      </a14:backgroundRemoval>
                    </a14:imgEffect>
                  </a14:imgLayer>
                </a14:imgProps>
              </a:ext>
            </a:extLst>
          </a:blip>
          <a:srcRect l="18958" t="42424" r="17824" b="25454"/>
          <a:stretch/>
        </p:blipFill>
        <p:spPr>
          <a:xfrm rot="14962202">
            <a:off x="10906141" y="-162843"/>
            <a:ext cx="1403319" cy="1543103"/>
          </a:xfrm>
          <a:prstGeom prst="rect">
            <a:avLst/>
          </a:prstGeom>
        </p:spPr>
      </p:pic>
      <p:pic>
        <p:nvPicPr>
          <p:cNvPr id="20" name="Picture 19" descr="A screenshot of a phone&#10;&#10;Description automatically generated">
            <a:extLst>
              <a:ext uri="{FF2B5EF4-FFF2-40B4-BE49-F238E27FC236}">
                <a16:creationId xmlns:a16="http://schemas.microsoft.com/office/drawing/2014/main" id="{DFADA66A-5C02-703C-F7EA-132F34EC7157}"/>
              </a:ext>
            </a:extLst>
          </p:cNvPr>
          <p:cNvPicPr>
            <a:picLocks noChangeAspect="1"/>
          </p:cNvPicPr>
          <p:nvPr/>
        </p:nvPicPr>
        <p:blipFill>
          <a:blip r:embed="rId12">
            <a:extLst>
              <a:ext uri="{BEBA8EAE-BF5A-486C-A8C5-ECC9F3942E4B}">
                <a14:imgProps xmlns:a14="http://schemas.microsoft.com/office/drawing/2010/main">
                  <a14:imgLayer r:embed="rId13">
                    <a14:imgEffect>
                      <a14:backgroundRemoval t="9972" b="89993" l="10000" r="96439">
                        <a14:foregroundMark x1="64253" y1="38578" x2="71083" y2="35962"/>
                        <a14:foregroundMark x1="91495" y1="39444" x2="93885" y2="44335"/>
                        <a14:foregroundMark x1="89735" y1="35842" x2="91075" y2="38585"/>
                        <a14:foregroundMark x1="93266" y1="59206" x2="92031" y2="59681"/>
                        <a14:foregroundMark x1="96439" y1="57985" x2="95586" y2="58313"/>
                        <a14:foregroundMark x1="67376" y1="62434" x2="62703" y2="53145"/>
                        <a14:foregroundMark x1="63028" y1="58561" x2="75000" y2="61088"/>
                        <a14:foregroundMark x1="75000" y1="61088" x2="75606" y2="60914"/>
                        <a14:foregroundMark x1="92803" y1="36611" x2="81734" y2="35840"/>
                        <a14:foregroundMark x1="74001" y1="35883" x2="62968" y2="37075"/>
                        <a14:foregroundMark x1="62836" y1="41479" x2="63712" y2="50732"/>
                        <a14:foregroundMark x1="65530" y1="35983" x2="62975" y2="37159"/>
                        <a14:foregroundMark x1="63018" y1="37677" x2="67069" y2="35922"/>
                        <a14:foregroundMark x1="63024" y1="37755" x2="67969" y2="35917"/>
                        <a14:foregroundMark x1="63712" y1="37727" x2="72716" y2="35890"/>
                        <a14:foregroundMark x1="73344" y1="35887" x2="62989" y2="37334"/>
                        <a14:foregroundMark x1="62967" y1="37069" x2="67578" y2="35919"/>
                        <a14:foregroundMark x1="62933" y1="36657" x2="68194" y2="35916"/>
                        <a14:foregroundMark x1="63016" y1="37656" x2="75952" y2="35873"/>
                        <a14:foregroundMark x1="69955" y1="35610" x2="63485" y2="36053"/>
                        <a14:foregroundMark x1="83864" y1="36750" x2="86970" y2="36890"/>
                        <a14:foregroundMark x1="87727" y1="37762" x2="86591" y2="37378"/>
                        <a14:foregroundMark x1="87197" y1="37727" x2="93106" y2="39400"/>
                        <a14:foregroundMark x1="91288" y1="36088" x2="93409" y2="41736"/>
                        <a14:foregroundMark x1="90076" y1="35914" x2="93712" y2="42015"/>
                        <a14:foregroundMark x1="93485" y1="38877" x2="93485" y2="40516"/>
                        <a14:foregroundMark x1="93409" y1="41492" x2="93864" y2="42329"/>
                        <a14:foregroundMark x1="62786" y1="57799" x2="70946" y2="62426"/>
                        <a14:foregroundMark x1="68879" y1="62430" x2="62273" y2="56590"/>
                        <a14:foregroundMark x1="63000" y1="58511" x2="63485" y2="58368"/>
                        <a14:foregroundMark x1="63409" y1="59170" x2="65227" y2="59658"/>
                        <a14:foregroundMark x1="66579" y1="62559" x2="63215" y2="59224"/>
                        <a14:foregroundMark x1="66667" y1="62657" x2="62685" y2="57465"/>
                        <a14:foregroundMark x1="61661" y1="56094" x2="61667" y2="55614"/>
                        <a14:foregroundMark x1="61847" y1="59503" x2="62576" y2="55056"/>
                        <a14:foregroundMark x1="62953" y1="58355" x2="63788" y2="55649"/>
                        <a14:foregroundMark x1="61886" y1="56080" x2="61894" y2="55614"/>
                        <a14:foregroundMark x1="81426" y1="62456" x2="88030" y2="62238"/>
                        <a14:foregroundMark x1="83182" y1="62204" x2="92955" y2="57671"/>
                        <a14:foregroundMark x1="93561" y1="57427" x2="93561" y2="57991"/>
                        <a14:foregroundMark x1="93215" y1="58014" x2="93864" y2="57566"/>
                        <a14:foregroundMark x1="92652" y1="58403" x2="92945" y2="58201"/>
                        <a14:foregroundMark x1="88597" y1="60628" x2="93106" y2="59170"/>
                        <a14:foregroundMark x1="61742" y1="58577" x2="67500" y2="62064"/>
                        <a14:foregroundMark x1="67727" y1="62901" x2="62197" y2="58577"/>
                        <a14:foregroundMark x1="66742" y1="62831" x2="62349" y2="58892"/>
                        <a14:foregroundMark x1="61970" y1="59658" x2="65530" y2="62308"/>
                        <a14:foregroundMark x1="61970" y1="60704" x2="62348" y2="61890"/>
                        <a14:foregroundMark x1="82458" y1="62449" x2="92500" y2="58333"/>
                        <a14:foregroundMark x1="84406" y1="62089" x2="93485" y2="58054"/>
                        <a14:foregroundMark x1="90909" y1="61018" x2="90909" y2="61018"/>
                        <a14:foregroundMark x1="90909" y1="61018" x2="90909" y2="61018"/>
                        <a14:foregroundMark x1="90909" y1="61018" x2="90909" y2="61018"/>
                        <a14:foregroundMark x1="91288" y1="60007" x2="91288" y2="60007"/>
                        <a14:foregroundMark x1="91288" y1="60007" x2="91288" y2="60007"/>
                        <a14:foregroundMark x1="91288" y1="60007" x2="91288" y2="60007"/>
                        <a14:foregroundMark x1="91818" y1="61053" x2="91818" y2="61053"/>
                        <a14:foregroundMark x1="91818" y1="61053" x2="91818" y2="61053"/>
                        <a14:foregroundMark x1="91818" y1="61053" x2="91970" y2="60774"/>
                        <a14:foregroundMark x1="91970" y1="60704" x2="91970" y2="60704"/>
                        <a14:foregroundMark x1="91970" y1="60704" x2="91970" y2="60704"/>
                        <a14:foregroundMark x1="91970" y1="60704" x2="91970" y2="60704"/>
                        <a14:foregroundMark x1="92121" y1="60042" x2="92121" y2="60042"/>
                        <a14:foregroundMark x1="92121" y1="60042" x2="92121" y2="60042"/>
                        <a14:foregroundMark x1="92121" y1="60042" x2="92121" y2="60042"/>
                        <a14:foregroundMark x1="92121" y1="60042" x2="92121" y2="60042"/>
                        <a14:foregroundMark x1="92121" y1="60042" x2="92121" y2="60042"/>
                        <a14:foregroundMark x1="92121" y1="60042" x2="84015" y2="62134"/>
                        <a14:foregroundMark x1="91439" y1="59414" x2="93081" y2="61209"/>
                        <a14:foregroundMark x1="93612" y1="57987" x2="93788" y2="57183"/>
                        <a14:foregroundMark x1="92904" y1="61227" x2="93314" y2="59353"/>
                        <a14:foregroundMark x1="92121" y1="59484" x2="93485" y2="59344"/>
                        <a14:foregroundMark x1="74621" y1="59484" x2="76439" y2="60007"/>
                        <a14:foregroundMark x1="76591" y1="59310" x2="73333" y2="60007"/>
                        <a14:foregroundMark x1="67197" y1="57218" x2="69924" y2="55265"/>
                        <a14:foregroundMark x1="68106" y1="53905" x2="67803" y2="52824"/>
                        <a14:foregroundMark x1="67803" y1="48047" x2="84394" y2="52615"/>
                        <a14:foregroundMark x1="84394" y1="52615" x2="90833" y2="45572"/>
                        <a14:foregroundMark x1="90833" y1="45572" x2="92930" y2="49250"/>
                        <a14:foregroundMark x1="69545" y1="55614" x2="83409" y2="58543"/>
                        <a14:foregroundMark x1="83409" y1="58543" x2="93258" y2="59031"/>
                        <a14:foregroundMark x1="72348" y1="61332" x2="87576" y2="59902"/>
                        <a14:foregroundMark x1="87576" y1="59902" x2="94227" y2="57946"/>
                        <a14:foregroundMark x1="16439" y1="41074" x2="16439" y2="41074"/>
                        <a14:foregroundMark x1="88712" y1="42678" x2="88712" y2="42678"/>
                        <a14:foregroundMark x1="92879" y1="48396" x2="94015" y2="55614"/>
                        <a14:foregroundMark x1="94015" y1="55614" x2="88106" y2="61715"/>
                        <a14:foregroundMark x1="82195" y1="62451" x2="92576" y2="58298"/>
                        <a14:foregroundMark x1="85909" y1="62238" x2="90606" y2="62099"/>
                        <a14:foregroundMark x1="90606" y1="62099" x2="90606" y2="62099"/>
                        <a14:foregroundMark x1="90606" y1="62099" x2="90606" y2="62099"/>
                        <a14:foregroundMark x1="91061" y1="62099" x2="91061" y2="62099"/>
                        <a14:foregroundMark x1="91061" y1="62099" x2="91061" y2="62099"/>
                        <a14:foregroundMark x1="91061" y1="62099" x2="91061" y2="62099"/>
                        <a14:foregroundMark x1="91061" y1="62099" x2="91061" y2="62099"/>
                        <a14:foregroundMark x1="93254" y1="62123" x2="91061" y2="61890"/>
                        <a14:foregroundMark x1="93333" y1="57497" x2="92045" y2="60007"/>
                        <a14:foregroundMark x1="93636" y1="55195" x2="92652" y2="61890"/>
                        <a14:foregroundMark x1="61667" y1="36681" x2="62045" y2="42678"/>
                        <a14:foregroundMark x1="62197" y1="41771" x2="62273" y2="43898"/>
                        <a14:backgroundMark x1="61634" y1="42683" x2="60909" y2="44944"/>
                        <a14:backgroundMark x1="61704" y1="57990" x2="61647" y2="57037"/>
                        <a14:backgroundMark x1="61609" y1="56411" x2="61694" y2="57826"/>
                        <a14:backgroundMark x1="60909" y1="44700" x2="61591" y2="56104"/>
                        <a14:backgroundMark x1="67859" y1="63059" x2="69357" y2="63006"/>
                        <a14:backgroundMark x1="67190" y1="63083" x2="67690" y2="63065"/>
                        <a14:backgroundMark x1="66439" y1="63110" x2="67190" y2="63083"/>
                        <a14:backgroundMark x1="94621" y1="58264" x2="95379" y2="56416"/>
                        <a14:backgroundMark x1="94216" y1="48351" x2="94297" y2="42280"/>
                        <a14:backgroundMark x1="67358" y1="35472" x2="60985" y2="35495"/>
                        <a14:backgroundMark x1="60985" y1="56137" x2="61721" y2="58584"/>
                        <a14:backgroundMark x1="61122" y1="60154" x2="61180" y2="60757"/>
                        <a14:backgroundMark x1="67753" y1="62932" x2="78953" y2="62907"/>
                        <a14:backgroundMark x1="67024" y1="62934" x2="67520" y2="62933"/>
                        <a14:backgroundMark x1="66061" y1="62936" x2="66691" y2="62935"/>
                        <a14:backgroundMark x1="94303" y1="59439" x2="94773" y2="59310"/>
                        <a14:backgroundMark x1="94773" y1="59310" x2="95530" y2="56869"/>
                        <a14:backgroundMark x1="97121" y1="50593" x2="98636" y2="58508"/>
                        <a14:backgroundMark x1="98636" y1="58508" x2="97576" y2="51499"/>
                        <a14:backgroundMark x1="96762" y1="54659" x2="95682" y2="58856"/>
                        <a14:backgroundMark x1="97576" y1="51499" x2="96944" y2="53954"/>
                        <a14:backgroundMark x1="95682" y1="58856" x2="99773" y2="50628"/>
                        <a14:backgroundMark x1="59773" y1="36262" x2="61591" y2="35983"/>
                        <a14:backgroundMark x1="61591" y1="36018" x2="61646" y2="36681"/>
                        <a14:backgroundMark x1="66894" y1="35216" x2="83106" y2="34728"/>
                        <a14:backgroundMark x1="83106" y1="34728" x2="91667" y2="34763"/>
                        <a14:backgroundMark x1="66818" y1="35425" x2="85758" y2="35321"/>
                        <a14:backgroundMark x1="85758" y1="35321" x2="93182" y2="35356"/>
                        <a14:backgroundMark x1="97879" y1="44491" x2="98030" y2="52162"/>
                        <a14:backgroundMark x1="98030" y1="52162" x2="96742" y2="44944"/>
                        <a14:backgroundMark x1="96742" y1="44944" x2="99773" y2="44247"/>
                        <a14:backgroundMark x1="94773" y1="45607" x2="95682" y2="55056"/>
                        <a14:backgroundMark x1="94470" y1="45607" x2="95530" y2="45711"/>
                        <a14:backgroundMark x1="94697" y1="47838" x2="94858" y2="52763"/>
                        <a14:backgroundMark x1="94969" y1="53465" x2="95227" y2="45851"/>
                        <a14:backgroundMark x1="95833" y1="48570" x2="95985" y2="49128"/>
                        <a14:backgroundMark x1="96439" y1="50384" x2="96364" y2="46199"/>
                        <a14:backgroundMark x1="96061" y1="47873" x2="94545" y2="46165"/>
                        <a14:backgroundMark x1="95985" y1="48187" x2="97197" y2="48989"/>
                        <a14:backgroundMark x1="97197" y1="49965" x2="94773" y2="50872"/>
                        <a14:backgroundMark x1="95985" y1="53940" x2="94773" y2="50523"/>
                        <a14:backgroundMark x1="94730" y1="51949" x2="96136" y2="55056"/>
                        <a14:backgroundMark x1="94411" y1="58711" x2="95227" y2="61262"/>
                        <a14:backgroundMark x1="61061" y1="58891" x2="61061" y2="59344"/>
                        <a14:backgroundMark x1="61288" y1="61053" x2="61288" y2="58054"/>
                        <a14:backgroundMark x1="78864" y1="62971" x2="93939" y2="62866"/>
                        <a14:backgroundMark x1="93939" y1="62866" x2="93333" y2="62587"/>
                      </a14:backgroundRemoval>
                    </a14:imgEffect>
                  </a14:imgLayer>
                </a14:imgProps>
              </a:ext>
            </a:extLst>
          </a:blip>
          <a:srcRect l="74392" t="19508" r="5238" b="70195"/>
          <a:stretch/>
        </p:blipFill>
        <p:spPr>
          <a:xfrm rot="803215">
            <a:off x="5225822" y="2537195"/>
            <a:ext cx="568267" cy="769512"/>
          </a:xfrm>
          <a:prstGeom prst="rect">
            <a:avLst/>
          </a:prstGeom>
        </p:spPr>
      </p:pic>
      <p:pic>
        <p:nvPicPr>
          <p:cNvPr id="21" name="Picture 20" descr="A screenshot of a phone&#10;&#10;Description automatically generated">
            <a:extLst>
              <a:ext uri="{FF2B5EF4-FFF2-40B4-BE49-F238E27FC236}">
                <a16:creationId xmlns:a16="http://schemas.microsoft.com/office/drawing/2014/main" id="{CD1B4E0A-0F9A-BB82-271F-B8ABFA948F39}"/>
              </a:ext>
            </a:extLst>
          </p:cNvPr>
          <p:cNvPicPr>
            <a:picLocks noChangeAspect="1"/>
          </p:cNvPicPr>
          <p:nvPr/>
        </p:nvPicPr>
        <p:blipFill>
          <a:blip r:embed="rId12">
            <a:extLst>
              <a:ext uri="{BEBA8EAE-BF5A-486C-A8C5-ECC9F3942E4B}">
                <a14:imgProps xmlns:a14="http://schemas.microsoft.com/office/drawing/2010/main">
                  <a14:imgLayer r:embed="rId14">
                    <a14:imgEffect>
                      <a14:backgroundRemoval t="9972" b="89993" l="10000" r="96439">
                        <a14:foregroundMark x1="64253" y1="38578" x2="71083" y2="35962"/>
                        <a14:foregroundMark x1="91495" y1="39444" x2="93885" y2="44335"/>
                        <a14:foregroundMark x1="89735" y1="35842" x2="91075" y2="38585"/>
                        <a14:foregroundMark x1="93266" y1="59206" x2="92031" y2="59681"/>
                        <a14:foregroundMark x1="96439" y1="57985" x2="95586" y2="58313"/>
                        <a14:foregroundMark x1="67376" y1="62434" x2="62703" y2="53145"/>
                        <a14:foregroundMark x1="63028" y1="58561" x2="75000" y2="61088"/>
                        <a14:foregroundMark x1="75000" y1="61088" x2="75606" y2="60914"/>
                        <a14:foregroundMark x1="92803" y1="36611" x2="81734" y2="35840"/>
                        <a14:foregroundMark x1="74001" y1="35883" x2="62968" y2="37075"/>
                        <a14:foregroundMark x1="62836" y1="41479" x2="63712" y2="50732"/>
                        <a14:foregroundMark x1="65530" y1="35983" x2="62975" y2="37159"/>
                        <a14:foregroundMark x1="63018" y1="37677" x2="67069" y2="35922"/>
                        <a14:foregroundMark x1="63024" y1="37755" x2="67969" y2="35917"/>
                        <a14:foregroundMark x1="63712" y1="37727" x2="72716" y2="35890"/>
                        <a14:foregroundMark x1="73344" y1="35887" x2="62989" y2="37334"/>
                        <a14:foregroundMark x1="62967" y1="37069" x2="67578" y2="35919"/>
                        <a14:foregroundMark x1="62933" y1="36657" x2="68194" y2="35916"/>
                        <a14:foregroundMark x1="63016" y1="37656" x2="75952" y2="35873"/>
                        <a14:foregroundMark x1="69955" y1="35610" x2="63485" y2="36053"/>
                        <a14:foregroundMark x1="83864" y1="36750" x2="86970" y2="36890"/>
                        <a14:foregroundMark x1="87727" y1="37762" x2="86591" y2="37378"/>
                        <a14:foregroundMark x1="87197" y1="37727" x2="93106" y2="39400"/>
                        <a14:foregroundMark x1="91288" y1="36088" x2="93409" y2="41736"/>
                        <a14:foregroundMark x1="90076" y1="35914" x2="93712" y2="42015"/>
                        <a14:foregroundMark x1="93485" y1="38877" x2="93485" y2="40516"/>
                        <a14:foregroundMark x1="93409" y1="41492" x2="93864" y2="42329"/>
                        <a14:foregroundMark x1="62786" y1="57799" x2="70946" y2="62426"/>
                        <a14:foregroundMark x1="68879" y1="62430" x2="62273" y2="56590"/>
                        <a14:foregroundMark x1="63000" y1="58511" x2="63485" y2="58368"/>
                        <a14:foregroundMark x1="63409" y1="59170" x2="65227" y2="59658"/>
                        <a14:foregroundMark x1="66579" y1="62559" x2="63215" y2="59224"/>
                        <a14:foregroundMark x1="66667" y1="62657" x2="62685" y2="57465"/>
                        <a14:foregroundMark x1="61661" y1="56094" x2="61667" y2="55614"/>
                        <a14:foregroundMark x1="61847" y1="59503" x2="62576" y2="55056"/>
                        <a14:foregroundMark x1="62953" y1="58355" x2="63788" y2="55649"/>
                        <a14:foregroundMark x1="61886" y1="56080" x2="61894" y2="55614"/>
                        <a14:foregroundMark x1="81426" y1="62456" x2="88030" y2="62238"/>
                        <a14:foregroundMark x1="83182" y1="62204" x2="92955" y2="57671"/>
                        <a14:foregroundMark x1="93561" y1="57427" x2="93561" y2="57991"/>
                        <a14:foregroundMark x1="93215" y1="58014" x2="93864" y2="57566"/>
                        <a14:foregroundMark x1="92652" y1="58403" x2="92945" y2="58201"/>
                        <a14:foregroundMark x1="88597" y1="60628" x2="93106" y2="59170"/>
                        <a14:foregroundMark x1="61742" y1="58577" x2="67500" y2="62064"/>
                        <a14:foregroundMark x1="67727" y1="62901" x2="62197" y2="58577"/>
                        <a14:foregroundMark x1="66742" y1="62831" x2="62349" y2="58892"/>
                        <a14:foregroundMark x1="61970" y1="59658" x2="65530" y2="62308"/>
                        <a14:foregroundMark x1="61970" y1="60704" x2="62348" y2="61890"/>
                        <a14:foregroundMark x1="82458" y1="62449" x2="92500" y2="58333"/>
                        <a14:foregroundMark x1="84406" y1="62089" x2="93485" y2="58054"/>
                        <a14:foregroundMark x1="90909" y1="61018" x2="90909" y2="61018"/>
                        <a14:foregroundMark x1="90909" y1="61018" x2="90909" y2="61018"/>
                        <a14:foregroundMark x1="90909" y1="61018" x2="90909" y2="61018"/>
                        <a14:foregroundMark x1="91288" y1="60007" x2="91288" y2="60007"/>
                        <a14:foregroundMark x1="91288" y1="60007" x2="91288" y2="60007"/>
                        <a14:foregroundMark x1="91288" y1="60007" x2="91288" y2="60007"/>
                        <a14:foregroundMark x1="91818" y1="61053" x2="91818" y2="61053"/>
                        <a14:foregroundMark x1="91818" y1="61053" x2="91818" y2="61053"/>
                        <a14:foregroundMark x1="91818" y1="61053" x2="91970" y2="60774"/>
                        <a14:foregroundMark x1="91970" y1="60704" x2="91970" y2="60704"/>
                        <a14:foregroundMark x1="91970" y1="60704" x2="91970" y2="60704"/>
                        <a14:foregroundMark x1="91970" y1="60704" x2="91970" y2="60704"/>
                        <a14:foregroundMark x1="92121" y1="60042" x2="92121" y2="60042"/>
                        <a14:foregroundMark x1="92121" y1="60042" x2="92121" y2="60042"/>
                        <a14:foregroundMark x1="92121" y1="60042" x2="92121" y2="60042"/>
                        <a14:foregroundMark x1="92121" y1="60042" x2="92121" y2="60042"/>
                        <a14:foregroundMark x1="92121" y1="60042" x2="92121" y2="60042"/>
                        <a14:foregroundMark x1="92121" y1="60042" x2="84015" y2="62134"/>
                        <a14:foregroundMark x1="91439" y1="59414" x2="93081" y2="61209"/>
                        <a14:foregroundMark x1="93612" y1="57987" x2="93788" y2="57183"/>
                        <a14:foregroundMark x1="92904" y1="61227" x2="93314" y2="59353"/>
                        <a14:foregroundMark x1="92121" y1="59484" x2="93485" y2="59344"/>
                        <a14:foregroundMark x1="74621" y1="59484" x2="76439" y2="60007"/>
                        <a14:foregroundMark x1="76591" y1="59310" x2="73333" y2="60007"/>
                        <a14:foregroundMark x1="67197" y1="57218" x2="69924" y2="55265"/>
                        <a14:foregroundMark x1="68106" y1="53905" x2="67803" y2="52824"/>
                        <a14:foregroundMark x1="67803" y1="48047" x2="84394" y2="52615"/>
                        <a14:foregroundMark x1="84394" y1="52615" x2="90833" y2="45572"/>
                        <a14:foregroundMark x1="90833" y1="45572" x2="92930" y2="49250"/>
                        <a14:foregroundMark x1="69545" y1="55614" x2="83409" y2="58543"/>
                        <a14:foregroundMark x1="83409" y1="58543" x2="93258" y2="59031"/>
                        <a14:foregroundMark x1="72348" y1="61332" x2="87576" y2="59902"/>
                        <a14:foregroundMark x1="87576" y1="59902" x2="94227" y2="57946"/>
                        <a14:foregroundMark x1="16439" y1="41074" x2="16439" y2="41074"/>
                        <a14:foregroundMark x1="88712" y1="42678" x2="88712" y2="42678"/>
                        <a14:foregroundMark x1="92879" y1="48396" x2="94015" y2="55614"/>
                        <a14:foregroundMark x1="94015" y1="55614" x2="88106" y2="61715"/>
                        <a14:foregroundMark x1="82195" y1="62451" x2="92576" y2="58298"/>
                        <a14:foregroundMark x1="85909" y1="62238" x2="90606" y2="62099"/>
                        <a14:foregroundMark x1="90606" y1="62099" x2="90606" y2="62099"/>
                        <a14:foregroundMark x1="90606" y1="62099" x2="90606" y2="62099"/>
                        <a14:foregroundMark x1="91061" y1="62099" x2="91061" y2="62099"/>
                        <a14:foregroundMark x1="91061" y1="62099" x2="91061" y2="62099"/>
                        <a14:foregroundMark x1="91061" y1="62099" x2="91061" y2="62099"/>
                        <a14:foregroundMark x1="91061" y1="62099" x2="91061" y2="62099"/>
                        <a14:foregroundMark x1="93254" y1="62123" x2="91061" y2="61890"/>
                        <a14:foregroundMark x1="93333" y1="57497" x2="92045" y2="60007"/>
                        <a14:foregroundMark x1="93636" y1="55195" x2="92652" y2="61890"/>
                        <a14:foregroundMark x1="61667" y1="36681" x2="62045" y2="42678"/>
                        <a14:foregroundMark x1="62197" y1="41771" x2="62273" y2="43898"/>
                        <a14:backgroundMark x1="61634" y1="42683" x2="60909" y2="44944"/>
                        <a14:backgroundMark x1="61704" y1="57990" x2="61647" y2="57037"/>
                        <a14:backgroundMark x1="61609" y1="56411" x2="61694" y2="57826"/>
                        <a14:backgroundMark x1="60909" y1="44700" x2="61591" y2="56104"/>
                        <a14:backgroundMark x1="67859" y1="63059" x2="69357" y2="63006"/>
                        <a14:backgroundMark x1="67190" y1="63083" x2="67690" y2="63065"/>
                        <a14:backgroundMark x1="66439" y1="63110" x2="67190" y2="63083"/>
                        <a14:backgroundMark x1="94621" y1="58264" x2="95379" y2="56416"/>
                        <a14:backgroundMark x1="94216" y1="48351" x2="94297" y2="42280"/>
                        <a14:backgroundMark x1="67358" y1="35472" x2="60985" y2="35495"/>
                        <a14:backgroundMark x1="60985" y1="56137" x2="61721" y2="58584"/>
                        <a14:backgroundMark x1="61122" y1="60154" x2="61180" y2="60757"/>
                        <a14:backgroundMark x1="67753" y1="62932" x2="78953" y2="62907"/>
                        <a14:backgroundMark x1="67024" y1="62934" x2="67520" y2="62933"/>
                        <a14:backgroundMark x1="66061" y1="62936" x2="66691" y2="62935"/>
                        <a14:backgroundMark x1="94303" y1="59439" x2="94773" y2="59310"/>
                        <a14:backgroundMark x1="94773" y1="59310" x2="95530" y2="56869"/>
                        <a14:backgroundMark x1="97121" y1="50593" x2="98636" y2="58508"/>
                        <a14:backgroundMark x1="98636" y1="58508" x2="97576" y2="51499"/>
                        <a14:backgroundMark x1="96762" y1="54659" x2="95682" y2="58856"/>
                        <a14:backgroundMark x1="97576" y1="51499" x2="96944" y2="53954"/>
                        <a14:backgroundMark x1="95682" y1="58856" x2="99773" y2="50628"/>
                        <a14:backgroundMark x1="59773" y1="36262" x2="61591" y2="35983"/>
                        <a14:backgroundMark x1="61591" y1="36018" x2="61646" y2="36681"/>
                        <a14:backgroundMark x1="66894" y1="35216" x2="83106" y2="34728"/>
                        <a14:backgroundMark x1="83106" y1="34728" x2="91667" y2="34763"/>
                        <a14:backgroundMark x1="66818" y1="35425" x2="85758" y2="35321"/>
                        <a14:backgroundMark x1="85758" y1="35321" x2="93182" y2="35356"/>
                        <a14:backgroundMark x1="97879" y1="44491" x2="98030" y2="52162"/>
                        <a14:backgroundMark x1="98030" y1="52162" x2="96742" y2="44944"/>
                        <a14:backgroundMark x1="96742" y1="44944" x2="99773" y2="44247"/>
                        <a14:backgroundMark x1="94773" y1="45607" x2="95682" y2="55056"/>
                        <a14:backgroundMark x1="94470" y1="45607" x2="95530" y2="45711"/>
                        <a14:backgroundMark x1="94697" y1="47838" x2="94858" y2="52763"/>
                        <a14:backgroundMark x1="94969" y1="53465" x2="95227" y2="45851"/>
                        <a14:backgroundMark x1="95833" y1="48570" x2="95985" y2="49128"/>
                        <a14:backgroundMark x1="96439" y1="50384" x2="96364" y2="46199"/>
                        <a14:backgroundMark x1="96061" y1="47873" x2="94545" y2="46165"/>
                        <a14:backgroundMark x1="95985" y1="48187" x2="97197" y2="48989"/>
                        <a14:backgroundMark x1="97197" y1="49965" x2="94773" y2="50872"/>
                        <a14:backgroundMark x1="95985" y1="53940" x2="94773" y2="50523"/>
                        <a14:backgroundMark x1="94730" y1="51949" x2="96136" y2="55056"/>
                        <a14:backgroundMark x1="94411" y1="58711" x2="95227" y2="61262"/>
                        <a14:backgroundMark x1="61061" y1="58891" x2="61061" y2="59344"/>
                        <a14:backgroundMark x1="61288" y1="61053" x2="61288" y2="58054"/>
                        <a14:backgroundMark x1="78864" y1="62971" x2="93939" y2="62866"/>
                        <a14:backgroundMark x1="93939" y1="62866" x2="93333" y2="62587"/>
                      </a14:backgroundRemoval>
                    </a14:imgEffect>
                  </a14:imgLayer>
                </a14:imgProps>
              </a:ext>
            </a:extLst>
          </a:blip>
          <a:srcRect l="74392" t="19508" r="5238" b="70195"/>
          <a:stretch/>
        </p:blipFill>
        <p:spPr>
          <a:xfrm rot="749690">
            <a:off x="5795923" y="3575788"/>
            <a:ext cx="540485" cy="870123"/>
          </a:xfrm>
          <a:prstGeom prst="rect">
            <a:avLst/>
          </a:prstGeom>
        </p:spPr>
      </p:pic>
      <p:pic>
        <p:nvPicPr>
          <p:cNvPr id="22" name="Picture 21" descr="A screenshot of a phone&#10;&#10;Description automatically generated">
            <a:extLst>
              <a:ext uri="{FF2B5EF4-FFF2-40B4-BE49-F238E27FC236}">
                <a16:creationId xmlns:a16="http://schemas.microsoft.com/office/drawing/2014/main" id="{34D640D5-ACAB-5221-E4E8-0560152CD109}"/>
              </a:ext>
            </a:extLst>
          </p:cNvPr>
          <p:cNvPicPr>
            <a:picLocks noChangeAspect="1"/>
          </p:cNvPicPr>
          <p:nvPr/>
        </p:nvPicPr>
        <p:blipFill>
          <a:blip r:embed="rId12">
            <a:extLst>
              <a:ext uri="{BEBA8EAE-BF5A-486C-A8C5-ECC9F3942E4B}">
                <a14:imgProps xmlns:a14="http://schemas.microsoft.com/office/drawing/2010/main">
                  <a14:imgLayer r:embed="rId15">
                    <a14:imgEffect>
                      <a14:backgroundRemoval t="9972" b="89993" l="10000" r="96439">
                        <a14:foregroundMark x1="64253" y1="38578" x2="71083" y2="35962"/>
                        <a14:foregroundMark x1="91495" y1="39444" x2="93885" y2="44335"/>
                        <a14:foregroundMark x1="89735" y1="35842" x2="91075" y2="38585"/>
                        <a14:foregroundMark x1="93266" y1="59206" x2="92031" y2="59681"/>
                        <a14:foregroundMark x1="96439" y1="57985" x2="95586" y2="58313"/>
                        <a14:foregroundMark x1="67376" y1="62434" x2="62703" y2="53145"/>
                        <a14:foregroundMark x1="63028" y1="58561" x2="75000" y2="61088"/>
                        <a14:foregroundMark x1="75000" y1="61088" x2="75606" y2="60914"/>
                        <a14:foregroundMark x1="92803" y1="36611" x2="81734" y2="35840"/>
                        <a14:foregroundMark x1="74001" y1="35883" x2="62968" y2="37075"/>
                        <a14:foregroundMark x1="62836" y1="41479" x2="63712" y2="50732"/>
                        <a14:foregroundMark x1="65530" y1="35983" x2="62975" y2="37159"/>
                        <a14:foregroundMark x1="63018" y1="37677" x2="67069" y2="35922"/>
                        <a14:foregroundMark x1="63024" y1="37755" x2="67969" y2="35917"/>
                        <a14:foregroundMark x1="63712" y1="37727" x2="72716" y2="35890"/>
                        <a14:foregroundMark x1="73344" y1="35887" x2="62989" y2="37334"/>
                        <a14:foregroundMark x1="62967" y1="37069" x2="67578" y2="35919"/>
                        <a14:foregroundMark x1="62933" y1="36657" x2="68194" y2="35916"/>
                        <a14:foregroundMark x1="63016" y1="37656" x2="75952" y2="35873"/>
                        <a14:foregroundMark x1="69955" y1="35610" x2="63485" y2="36053"/>
                        <a14:foregroundMark x1="83864" y1="36750" x2="86970" y2="36890"/>
                        <a14:foregroundMark x1="87727" y1="37762" x2="86591" y2="37378"/>
                        <a14:foregroundMark x1="87197" y1="37727" x2="93106" y2="39400"/>
                        <a14:foregroundMark x1="91288" y1="36088" x2="93409" y2="41736"/>
                        <a14:foregroundMark x1="90076" y1="35914" x2="93712" y2="42015"/>
                        <a14:foregroundMark x1="93485" y1="38877" x2="93485" y2="40516"/>
                        <a14:foregroundMark x1="93409" y1="41492" x2="93864" y2="42329"/>
                        <a14:foregroundMark x1="62786" y1="57799" x2="70946" y2="62426"/>
                        <a14:foregroundMark x1="68879" y1="62430" x2="62273" y2="56590"/>
                        <a14:foregroundMark x1="63000" y1="58511" x2="63485" y2="58368"/>
                        <a14:foregroundMark x1="63409" y1="59170" x2="65227" y2="59658"/>
                        <a14:foregroundMark x1="66579" y1="62559" x2="63215" y2="59224"/>
                        <a14:foregroundMark x1="66667" y1="62657" x2="62685" y2="57465"/>
                        <a14:foregroundMark x1="61661" y1="56094" x2="61667" y2="55614"/>
                        <a14:foregroundMark x1="61847" y1="59503" x2="62576" y2="55056"/>
                        <a14:foregroundMark x1="62953" y1="58355" x2="63788" y2="55649"/>
                        <a14:foregroundMark x1="61886" y1="56080" x2="61894" y2="55614"/>
                        <a14:foregroundMark x1="81426" y1="62456" x2="88030" y2="62238"/>
                        <a14:foregroundMark x1="83182" y1="62204" x2="92955" y2="57671"/>
                        <a14:foregroundMark x1="93561" y1="57427" x2="93561" y2="57991"/>
                        <a14:foregroundMark x1="93215" y1="58014" x2="93864" y2="57566"/>
                        <a14:foregroundMark x1="92652" y1="58403" x2="92945" y2="58201"/>
                        <a14:foregroundMark x1="88597" y1="60628" x2="93106" y2="59170"/>
                        <a14:foregroundMark x1="61742" y1="58577" x2="67500" y2="62064"/>
                        <a14:foregroundMark x1="67727" y1="62901" x2="62197" y2="58577"/>
                        <a14:foregroundMark x1="66742" y1="62831" x2="62349" y2="58892"/>
                        <a14:foregroundMark x1="61970" y1="59658" x2="65530" y2="62308"/>
                        <a14:foregroundMark x1="61970" y1="60704" x2="62348" y2="61890"/>
                        <a14:foregroundMark x1="82458" y1="62449" x2="92500" y2="58333"/>
                        <a14:foregroundMark x1="84406" y1="62089" x2="93485" y2="58054"/>
                        <a14:foregroundMark x1="90909" y1="61018" x2="90909" y2="61018"/>
                        <a14:foregroundMark x1="90909" y1="61018" x2="90909" y2="61018"/>
                        <a14:foregroundMark x1="90909" y1="61018" x2="90909" y2="61018"/>
                        <a14:foregroundMark x1="91288" y1="60007" x2="91288" y2="60007"/>
                        <a14:foregroundMark x1="91288" y1="60007" x2="91288" y2="60007"/>
                        <a14:foregroundMark x1="91288" y1="60007" x2="91288" y2="60007"/>
                        <a14:foregroundMark x1="91818" y1="61053" x2="91818" y2="61053"/>
                        <a14:foregroundMark x1="91818" y1="61053" x2="91818" y2="61053"/>
                        <a14:foregroundMark x1="91818" y1="61053" x2="91970" y2="60774"/>
                        <a14:foregroundMark x1="91970" y1="60704" x2="91970" y2="60704"/>
                        <a14:foregroundMark x1="91970" y1="60704" x2="91970" y2="60704"/>
                        <a14:foregroundMark x1="91970" y1="60704" x2="91970" y2="60704"/>
                        <a14:foregroundMark x1="92121" y1="60042" x2="92121" y2="60042"/>
                        <a14:foregroundMark x1="92121" y1="60042" x2="92121" y2="60042"/>
                        <a14:foregroundMark x1="92121" y1="60042" x2="92121" y2="60042"/>
                        <a14:foregroundMark x1="92121" y1="60042" x2="92121" y2="60042"/>
                        <a14:foregroundMark x1="92121" y1="60042" x2="92121" y2="60042"/>
                        <a14:foregroundMark x1="92121" y1="60042" x2="84015" y2="62134"/>
                        <a14:foregroundMark x1="91439" y1="59414" x2="93081" y2="61209"/>
                        <a14:foregroundMark x1="93612" y1="57987" x2="93788" y2="57183"/>
                        <a14:foregroundMark x1="92904" y1="61227" x2="93314" y2="59353"/>
                        <a14:foregroundMark x1="92121" y1="59484" x2="93485" y2="59344"/>
                        <a14:foregroundMark x1="74621" y1="59484" x2="76439" y2="60007"/>
                        <a14:foregroundMark x1="76591" y1="59310" x2="73333" y2="60007"/>
                        <a14:foregroundMark x1="67197" y1="57218" x2="69924" y2="55265"/>
                        <a14:foregroundMark x1="68106" y1="53905" x2="67803" y2="52824"/>
                        <a14:foregroundMark x1="67803" y1="48047" x2="84394" y2="52615"/>
                        <a14:foregroundMark x1="84394" y1="52615" x2="90833" y2="45572"/>
                        <a14:foregroundMark x1="90833" y1="45572" x2="92930" y2="49250"/>
                        <a14:foregroundMark x1="69545" y1="55614" x2="83409" y2="58543"/>
                        <a14:foregroundMark x1="83409" y1="58543" x2="93258" y2="59031"/>
                        <a14:foregroundMark x1="72348" y1="61332" x2="87576" y2="59902"/>
                        <a14:foregroundMark x1="87576" y1="59902" x2="94227" y2="57946"/>
                        <a14:foregroundMark x1="16439" y1="41074" x2="16439" y2="41074"/>
                        <a14:foregroundMark x1="88712" y1="42678" x2="88712" y2="42678"/>
                        <a14:foregroundMark x1="92879" y1="48396" x2="94015" y2="55614"/>
                        <a14:foregroundMark x1="94015" y1="55614" x2="88106" y2="61715"/>
                        <a14:foregroundMark x1="82195" y1="62451" x2="92576" y2="58298"/>
                        <a14:foregroundMark x1="85909" y1="62238" x2="90606" y2="62099"/>
                        <a14:foregroundMark x1="90606" y1="62099" x2="90606" y2="62099"/>
                        <a14:foregroundMark x1="90606" y1="62099" x2="90606" y2="62099"/>
                        <a14:foregroundMark x1="91061" y1="62099" x2="91061" y2="62099"/>
                        <a14:foregroundMark x1="91061" y1="62099" x2="91061" y2="62099"/>
                        <a14:foregroundMark x1="91061" y1="62099" x2="91061" y2="62099"/>
                        <a14:foregroundMark x1="91061" y1="62099" x2="91061" y2="62099"/>
                        <a14:foregroundMark x1="93254" y1="62123" x2="91061" y2="61890"/>
                        <a14:foregroundMark x1="93333" y1="57497" x2="92045" y2="60007"/>
                        <a14:foregroundMark x1="93636" y1="55195" x2="92652" y2="61890"/>
                        <a14:foregroundMark x1="61667" y1="36681" x2="62045" y2="42678"/>
                        <a14:foregroundMark x1="62197" y1="41771" x2="62273" y2="43898"/>
                        <a14:backgroundMark x1="61634" y1="42683" x2="60909" y2="44944"/>
                        <a14:backgroundMark x1="61704" y1="57990" x2="61647" y2="57037"/>
                        <a14:backgroundMark x1="61609" y1="56411" x2="61694" y2="57826"/>
                        <a14:backgroundMark x1="60909" y1="44700" x2="61591" y2="56104"/>
                        <a14:backgroundMark x1="67859" y1="63059" x2="69357" y2="63006"/>
                        <a14:backgroundMark x1="67190" y1="63083" x2="67690" y2="63065"/>
                        <a14:backgroundMark x1="66439" y1="63110" x2="67190" y2="63083"/>
                        <a14:backgroundMark x1="94621" y1="58264" x2="95379" y2="56416"/>
                        <a14:backgroundMark x1="94216" y1="48351" x2="94297" y2="42280"/>
                        <a14:backgroundMark x1="67358" y1="35472" x2="60985" y2="35495"/>
                        <a14:backgroundMark x1="60985" y1="56137" x2="61721" y2="58584"/>
                        <a14:backgroundMark x1="61122" y1="60154" x2="61180" y2="60757"/>
                        <a14:backgroundMark x1="67753" y1="62932" x2="78953" y2="62907"/>
                        <a14:backgroundMark x1="67024" y1="62934" x2="67520" y2="62933"/>
                        <a14:backgroundMark x1="66061" y1="62936" x2="66691" y2="62935"/>
                        <a14:backgroundMark x1="94303" y1="59439" x2="94773" y2="59310"/>
                        <a14:backgroundMark x1="94773" y1="59310" x2="95530" y2="56869"/>
                        <a14:backgroundMark x1="97121" y1="50593" x2="98636" y2="58508"/>
                        <a14:backgroundMark x1="98636" y1="58508" x2="97576" y2="51499"/>
                        <a14:backgroundMark x1="96762" y1="54659" x2="95682" y2="58856"/>
                        <a14:backgroundMark x1="97576" y1="51499" x2="96944" y2="53954"/>
                        <a14:backgroundMark x1="95682" y1="58856" x2="99773" y2="50628"/>
                        <a14:backgroundMark x1="59773" y1="36262" x2="61591" y2="35983"/>
                        <a14:backgroundMark x1="61591" y1="36018" x2="61646" y2="36681"/>
                        <a14:backgroundMark x1="66894" y1="35216" x2="83106" y2="34728"/>
                        <a14:backgroundMark x1="83106" y1="34728" x2="91667" y2="34763"/>
                        <a14:backgroundMark x1="66818" y1="35425" x2="85758" y2="35321"/>
                        <a14:backgroundMark x1="85758" y1="35321" x2="93182" y2="35356"/>
                        <a14:backgroundMark x1="97879" y1="44491" x2="98030" y2="52162"/>
                        <a14:backgroundMark x1="98030" y1="52162" x2="96742" y2="44944"/>
                        <a14:backgroundMark x1="96742" y1="44944" x2="99773" y2="44247"/>
                        <a14:backgroundMark x1="94773" y1="45607" x2="95682" y2="55056"/>
                        <a14:backgroundMark x1="94470" y1="45607" x2="95530" y2="45711"/>
                        <a14:backgroundMark x1="94697" y1="47838" x2="94858" y2="52763"/>
                        <a14:backgroundMark x1="94969" y1="53465" x2="95227" y2="45851"/>
                        <a14:backgroundMark x1="95833" y1="48570" x2="95985" y2="49128"/>
                        <a14:backgroundMark x1="96439" y1="50384" x2="96364" y2="46199"/>
                        <a14:backgroundMark x1="96061" y1="47873" x2="94545" y2="46165"/>
                        <a14:backgroundMark x1="95985" y1="48187" x2="97197" y2="48989"/>
                        <a14:backgroundMark x1="97197" y1="49965" x2="94773" y2="50872"/>
                        <a14:backgroundMark x1="95985" y1="53940" x2="94773" y2="50523"/>
                        <a14:backgroundMark x1="94730" y1="51949" x2="96136" y2="55056"/>
                        <a14:backgroundMark x1="94411" y1="58711" x2="95227" y2="61262"/>
                        <a14:backgroundMark x1="61061" y1="58891" x2="61061" y2="59344"/>
                        <a14:backgroundMark x1="61288" y1="61053" x2="61288" y2="58054"/>
                        <a14:backgroundMark x1="78864" y1="62971" x2="93939" y2="62866"/>
                        <a14:backgroundMark x1="93939" y1="62866" x2="93333" y2="62587"/>
                      </a14:backgroundRemoval>
                    </a14:imgEffect>
                  </a14:imgLayer>
                </a14:imgProps>
              </a:ext>
            </a:extLst>
          </a:blip>
          <a:srcRect l="74392" t="19508" r="5238" b="70195"/>
          <a:stretch/>
        </p:blipFill>
        <p:spPr>
          <a:xfrm rot="18852244">
            <a:off x="7327888" y="180656"/>
            <a:ext cx="551251" cy="746470"/>
          </a:xfrm>
          <a:prstGeom prst="rect">
            <a:avLst/>
          </a:prstGeom>
        </p:spPr>
      </p:pic>
      <p:pic>
        <p:nvPicPr>
          <p:cNvPr id="23" name="Picture 22" descr="A screenshot of a phone&#10;&#10;Description automatically generated">
            <a:extLst>
              <a:ext uri="{FF2B5EF4-FFF2-40B4-BE49-F238E27FC236}">
                <a16:creationId xmlns:a16="http://schemas.microsoft.com/office/drawing/2014/main" id="{EA62CAC2-B7FE-2A30-3063-BEDF993988E4}"/>
              </a:ext>
            </a:extLst>
          </p:cNvPr>
          <p:cNvPicPr>
            <a:picLocks noChangeAspect="1"/>
          </p:cNvPicPr>
          <p:nvPr/>
        </p:nvPicPr>
        <p:blipFill>
          <a:blip r:embed="rId12">
            <a:extLst>
              <a:ext uri="{BEBA8EAE-BF5A-486C-A8C5-ECC9F3942E4B}">
                <a14:imgProps xmlns:a14="http://schemas.microsoft.com/office/drawing/2010/main">
                  <a14:imgLayer r:embed="rId16">
                    <a14:imgEffect>
                      <a14:backgroundRemoval t="9972" b="89993" l="10000" r="96439">
                        <a14:foregroundMark x1="64253" y1="38578" x2="71083" y2="35962"/>
                        <a14:foregroundMark x1="91495" y1="39444" x2="93885" y2="44335"/>
                        <a14:foregroundMark x1="89735" y1="35842" x2="91075" y2="38585"/>
                        <a14:foregroundMark x1="93266" y1="59206" x2="92031" y2="59681"/>
                        <a14:foregroundMark x1="96439" y1="57985" x2="95586" y2="58313"/>
                        <a14:foregroundMark x1="67376" y1="62434" x2="62703" y2="53145"/>
                        <a14:foregroundMark x1="63028" y1="58561" x2="75000" y2="61088"/>
                        <a14:foregroundMark x1="75000" y1="61088" x2="75606" y2="60914"/>
                        <a14:foregroundMark x1="92803" y1="36611" x2="81734" y2="35840"/>
                        <a14:foregroundMark x1="74001" y1="35883" x2="62968" y2="37075"/>
                        <a14:foregroundMark x1="62836" y1="41479" x2="63712" y2="50732"/>
                        <a14:foregroundMark x1="65530" y1="35983" x2="62975" y2="37159"/>
                        <a14:foregroundMark x1="63018" y1="37677" x2="67069" y2="35922"/>
                        <a14:foregroundMark x1="63024" y1="37755" x2="67969" y2="35917"/>
                        <a14:foregroundMark x1="63712" y1="37727" x2="72716" y2="35890"/>
                        <a14:foregroundMark x1="73344" y1="35887" x2="62989" y2="37334"/>
                        <a14:foregroundMark x1="62967" y1="37069" x2="67578" y2="35919"/>
                        <a14:foregroundMark x1="62933" y1="36657" x2="68194" y2="35916"/>
                        <a14:foregroundMark x1="63016" y1="37656" x2="75952" y2="35873"/>
                        <a14:foregroundMark x1="69955" y1="35610" x2="63485" y2="36053"/>
                        <a14:foregroundMark x1="83864" y1="36750" x2="86970" y2="36890"/>
                        <a14:foregroundMark x1="87727" y1="37762" x2="86591" y2="37378"/>
                        <a14:foregroundMark x1="87197" y1="37727" x2="93106" y2="39400"/>
                        <a14:foregroundMark x1="91288" y1="36088" x2="93409" y2="41736"/>
                        <a14:foregroundMark x1="90076" y1="35914" x2="93712" y2="42015"/>
                        <a14:foregroundMark x1="93485" y1="38877" x2="93485" y2="40516"/>
                        <a14:foregroundMark x1="93409" y1="41492" x2="93864" y2="42329"/>
                        <a14:foregroundMark x1="62786" y1="57799" x2="70946" y2="62426"/>
                        <a14:foregroundMark x1="68879" y1="62430" x2="62273" y2="56590"/>
                        <a14:foregroundMark x1="63000" y1="58511" x2="63485" y2="58368"/>
                        <a14:foregroundMark x1="63409" y1="59170" x2="65227" y2="59658"/>
                        <a14:foregroundMark x1="66579" y1="62559" x2="63215" y2="59224"/>
                        <a14:foregroundMark x1="66667" y1="62657" x2="62685" y2="57465"/>
                        <a14:foregroundMark x1="61661" y1="56094" x2="61667" y2="55614"/>
                        <a14:foregroundMark x1="61847" y1="59503" x2="62576" y2="55056"/>
                        <a14:foregroundMark x1="62953" y1="58355" x2="63788" y2="55649"/>
                        <a14:foregroundMark x1="61886" y1="56080" x2="61894" y2="55614"/>
                        <a14:foregroundMark x1="81426" y1="62456" x2="88030" y2="62238"/>
                        <a14:foregroundMark x1="83182" y1="62204" x2="92955" y2="57671"/>
                        <a14:foregroundMark x1="93561" y1="57427" x2="93561" y2="57991"/>
                        <a14:foregroundMark x1="93215" y1="58014" x2="93864" y2="57566"/>
                        <a14:foregroundMark x1="92652" y1="58403" x2="92945" y2="58201"/>
                        <a14:foregroundMark x1="88597" y1="60628" x2="93106" y2="59170"/>
                        <a14:foregroundMark x1="61742" y1="58577" x2="67500" y2="62064"/>
                        <a14:foregroundMark x1="67727" y1="62901" x2="62197" y2="58577"/>
                        <a14:foregroundMark x1="66742" y1="62831" x2="62349" y2="58892"/>
                        <a14:foregroundMark x1="61970" y1="59658" x2="65530" y2="62308"/>
                        <a14:foregroundMark x1="61970" y1="60704" x2="62348" y2="61890"/>
                        <a14:foregroundMark x1="82458" y1="62449" x2="92500" y2="58333"/>
                        <a14:foregroundMark x1="84406" y1="62089" x2="93485" y2="58054"/>
                        <a14:foregroundMark x1="90909" y1="61018" x2="90909" y2="61018"/>
                        <a14:foregroundMark x1="90909" y1="61018" x2="90909" y2="61018"/>
                        <a14:foregroundMark x1="90909" y1="61018" x2="90909" y2="61018"/>
                        <a14:foregroundMark x1="91288" y1="60007" x2="91288" y2="60007"/>
                        <a14:foregroundMark x1="91288" y1="60007" x2="91288" y2="60007"/>
                        <a14:foregroundMark x1="91288" y1="60007" x2="91288" y2="60007"/>
                        <a14:foregroundMark x1="91818" y1="61053" x2="91818" y2="61053"/>
                        <a14:foregroundMark x1="91818" y1="61053" x2="91818" y2="61053"/>
                        <a14:foregroundMark x1="91818" y1="61053" x2="91970" y2="60774"/>
                        <a14:foregroundMark x1="91970" y1="60704" x2="91970" y2="60704"/>
                        <a14:foregroundMark x1="91970" y1="60704" x2="91970" y2="60704"/>
                        <a14:foregroundMark x1="91970" y1="60704" x2="91970" y2="60704"/>
                        <a14:foregroundMark x1="92121" y1="60042" x2="92121" y2="60042"/>
                        <a14:foregroundMark x1="92121" y1="60042" x2="92121" y2="60042"/>
                        <a14:foregroundMark x1="92121" y1="60042" x2="92121" y2="60042"/>
                        <a14:foregroundMark x1="92121" y1="60042" x2="92121" y2="60042"/>
                        <a14:foregroundMark x1="92121" y1="60042" x2="92121" y2="60042"/>
                        <a14:foregroundMark x1="92121" y1="60042" x2="84015" y2="62134"/>
                        <a14:foregroundMark x1="91439" y1="59414" x2="93081" y2="61209"/>
                        <a14:foregroundMark x1="93612" y1="57987" x2="93788" y2="57183"/>
                        <a14:foregroundMark x1="92904" y1="61227" x2="93314" y2="59353"/>
                        <a14:foregroundMark x1="92121" y1="59484" x2="93485" y2="59344"/>
                        <a14:foregroundMark x1="74621" y1="59484" x2="76439" y2="60007"/>
                        <a14:foregroundMark x1="76591" y1="59310" x2="73333" y2="60007"/>
                        <a14:foregroundMark x1="67197" y1="57218" x2="69924" y2="55265"/>
                        <a14:foregroundMark x1="68106" y1="53905" x2="67803" y2="52824"/>
                        <a14:foregroundMark x1="67803" y1="48047" x2="84394" y2="52615"/>
                        <a14:foregroundMark x1="84394" y1="52615" x2="90833" y2="45572"/>
                        <a14:foregroundMark x1="90833" y1="45572" x2="92930" y2="49250"/>
                        <a14:foregroundMark x1="69545" y1="55614" x2="83409" y2="58543"/>
                        <a14:foregroundMark x1="83409" y1="58543" x2="93258" y2="59031"/>
                        <a14:foregroundMark x1="72348" y1="61332" x2="87576" y2="59902"/>
                        <a14:foregroundMark x1="87576" y1="59902" x2="94227" y2="57946"/>
                        <a14:foregroundMark x1="16439" y1="41074" x2="16439" y2="41074"/>
                        <a14:foregroundMark x1="88712" y1="42678" x2="88712" y2="42678"/>
                        <a14:foregroundMark x1="92879" y1="48396" x2="94015" y2="55614"/>
                        <a14:foregroundMark x1="94015" y1="55614" x2="88106" y2="61715"/>
                        <a14:foregroundMark x1="82195" y1="62451" x2="92576" y2="58298"/>
                        <a14:foregroundMark x1="85909" y1="62238" x2="90606" y2="62099"/>
                        <a14:foregroundMark x1="90606" y1="62099" x2="90606" y2="62099"/>
                        <a14:foregroundMark x1="90606" y1="62099" x2="90606" y2="62099"/>
                        <a14:foregroundMark x1="91061" y1="62099" x2="91061" y2="62099"/>
                        <a14:foregroundMark x1="91061" y1="62099" x2="91061" y2="62099"/>
                        <a14:foregroundMark x1="91061" y1="62099" x2="91061" y2="62099"/>
                        <a14:foregroundMark x1="91061" y1="62099" x2="91061" y2="62099"/>
                        <a14:foregroundMark x1="93254" y1="62123" x2="91061" y2="61890"/>
                        <a14:foregroundMark x1="93333" y1="57497" x2="92045" y2="60007"/>
                        <a14:foregroundMark x1="93636" y1="55195" x2="92652" y2="61890"/>
                        <a14:foregroundMark x1="61667" y1="36681" x2="62045" y2="42678"/>
                        <a14:foregroundMark x1="62197" y1="41771" x2="62273" y2="43898"/>
                        <a14:backgroundMark x1="61634" y1="42683" x2="60909" y2="44944"/>
                        <a14:backgroundMark x1="61704" y1="57990" x2="61647" y2="57037"/>
                        <a14:backgroundMark x1="61609" y1="56411" x2="61694" y2="57826"/>
                        <a14:backgroundMark x1="60909" y1="44700" x2="61591" y2="56104"/>
                        <a14:backgroundMark x1="67859" y1="63059" x2="69357" y2="63006"/>
                        <a14:backgroundMark x1="67190" y1="63083" x2="67690" y2="63065"/>
                        <a14:backgroundMark x1="66439" y1="63110" x2="67190" y2="63083"/>
                        <a14:backgroundMark x1="94621" y1="58264" x2="95379" y2="56416"/>
                        <a14:backgroundMark x1="94216" y1="48351" x2="94297" y2="42280"/>
                        <a14:backgroundMark x1="67358" y1="35472" x2="60985" y2="35495"/>
                        <a14:backgroundMark x1="60985" y1="56137" x2="61721" y2="58584"/>
                        <a14:backgroundMark x1="61122" y1="60154" x2="61180" y2="60757"/>
                        <a14:backgroundMark x1="67753" y1="62932" x2="78953" y2="62907"/>
                        <a14:backgroundMark x1="67024" y1="62934" x2="67520" y2="62933"/>
                        <a14:backgroundMark x1="66061" y1="62936" x2="66691" y2="62935"/>
                        <a14:backgroundMark x1="94303" y1="59439" x2="94773" y2="59310"/>
                        <a14:backgroundMark x1="94773" y1="59310" x2="95530" y2="56869"/>
                        <a14:backgroundMark x1="97121" y1="50593" x2="98636" y2="58508"/>
                        <a14:backgroundMark x1="98636" y1="58508" x2="97576" y2="51499"/>
                        <a14:backgroundMark x1="96762" y1="54659" x2="95682" y2="58856"/>
                        <a14:backgroundMark x1="97576" y1="51499" x2="96944" y2="53954"/>
                        <a14:backgroundMark x1="95682" y1="58856" x2="99773" y2="50628"/>
                        <a14:backgroundMark x1="59773" y1="36262" x2="61591" y2="35983"/>
                        <a14:backgroundMark x1="61591" y1="36018" x2="61646" y2="36681"/>
                        <a14:backgroundMark x1="66894" y1="35216" x2="83106" y2="34728"/>
                        <a14:backgroundMark x1="83106" y1="34728" x2="91667" y2="34763"/>
                        <a14:backgroundMark x1="66818" y1="35425" x2="85758" y2="35321"/>
                        <a14:backgroundMark x1="85758" y1="35321" x2="93182" y2="35356"/>
                        <a14:backgroundMark x1="97879" y1="44491" x2="98030" y2="52162"/>
                        <a14:backgroundMark x1="98030" y1="52162" x2="96742" y2="44944"/>
                        <a14:backgroundMark x1="96742" y1="44944" x2="99773" y2="44247"/>
                        <a14:backgroundMark x1="94773" y1="45607" x2="95682" y2="55056"/>
                        <a14:backgroundMark x1="94470" y1="45607" x2="95530" y2="45711"/>
                        <a14:backgroundMark x1="94697" y1="47838" x2="94858" y2="52763"/>
                        <a14:backgroundMark x1="94969" y1="53465" x2="95227" y2="45851"/>
                        <a14:backgroundMark x1="95833" y1="48570" x2="95985" y2="49128"/>
                        <a14:backgroundMark x1="96439" y1="50384" x2="96364" y2="46199"/>
                        <a14:backgroundMark x1="96061" y1="47873" x2="94545" y2="46165"/>
                        <a14:backgroundMark x1="95985" y1="48187" x2="97197" y2="48989"/>
                        <a14:backgroundMark x1="97197" y1="49965" x2="94773" y2="50872"/>
                        <a14:backgroundMark x1="95985" y1="53940" x2="94773" y2="50523"/>
                        <a14:backgroundMark x1="94730" y1="51949" x2="96136" y2="55056"/>
                        <a14:backgroundMark x1="94411" y1="58711" x2="95227" y2="61262"/>
                        <a14:backgroundMark x1="61061" y1="58891" x2="61061" y2="59344"/>
                        <a14:backgroundMark x1="61288" y1="61053" x2="61288" y2="58054"/>
                        <a14:backgroundMark x1="78864" y1="62971" x2="93939" y2="62866"/>
                        <a14:backgroundMark x1="93939" y1="62866" x2="93333" y2="62587"/>
                      </a14:backgroundRemoval>
                    </a14:imgEffect>
                  </a14:imgLayer>
                </a14:imgProps>
              </a:ext>
            </a:extLst>
          </a:blip>
          <a:srcRect l="74392" t="19508" r="5238" b="70195"/>
          <a:stretch/>
        </p:blipFill>
        <p:spPr>
          <a:xfrm rot="1646541">
            <a:off x="8572862" y="505863"/>
            <a:ext cx="653424" cy="884825"/>
          </a:xfrm>
          <a:prstGeom prst="rect">
            <a:avLst/>
          </a:prstGeom>
        </p:spPr>
      </p:pic>
      <p:pic>
        <p:nvPicPr>
          <p:cNvPr id="24" name="Picture 23" descr="A screenshot of a phone&#10;&#10;Description automatically generated">
            <a:extLst>
              <a:ext uri="{FF2B5EF4-FFF2-40B4-BE49-F238E27FC236}">
                <a16:creationId xmlns:a16="http://schemas.microsoft.com/office/drawing/2014/main" id="{C744DAEE-F986-C139-1531-2B7ECB61481F}"/>
              </a:ext>
            </a:extLst>
          </p:cNvPr>
          <p:cNvPicPr>
            <a:picLocks noChangeAspect="1"/>
          </p:cNvPicPr>
          <p:nvPr/>
        </p:nvPicPr>
        <p:blipFill>
          <a:blip r:embed="rId12">
            <a:extLst>
              <a:ext uri="{BEBA8EAE-BF5A-486C-A8C5-ECC9F3942E4B}">
                <a14:imgProps xmlns:a14="http://schemas.microsoft.com/office/drawing/2010/main">
                  <a14:imgLayer r:embed="rId17">
                    <a14:imgEffect>
                      <a14:backgroundRemoval t="9972" b="89993" l="10000" r="96439">
                        <a14:foregroundMark x1="64253" y1="38578" x2="71083" y2="35962"/>
                        <a14:foregroundMark x1="91495" y1="39444" x2="93885" y2="44335"/>
                        <a14:foregroundMark x1="89735" y1="35842" x2="91075" y2="38585"/>
                        <a14:foregroundMark x1="93266" y1="59206" x2="92031" y2="59681"/>
                        <a14:foregroundMark x1="96439" y1="57985" x2="95586" y2="58313"/>
                        <a14:foregroundMark x1="67376" y1="62434" x2="62703" y2="53145"/>
                        <a14:foregroundMark x1="63028" y1="58561" x2="75000" y2="61088"/>
                        <a14:foregroundMark x1="75000" y1="61088" x2="75606" y2="60914"/>
                        <a14:foregroundMark x1="92803" y1="36611" x2="81734" y2="35840"/>
                        <a14:foregroundMark x1="74001" y1="35883" x2="62968" y2="37075"/>
                        <a14:foregroundMark x1="62836" y1="41479" x2="63712" y2="50732"/>
                        <a14:foregroundMark x1="65530" y1="35983" x2="62975" y2="37159"/>
                        <a14:foregroundMark x1="63018" y1="37677" x2="67069" y2="35922"/>
                        <a14:foregroundMark x1="63024" y1="37755" x2="67969" y2="35917"/>
                        <a14:foregroundMark x1="63712" y1="37727" x2="72716" y2="35890"/>
                        <a14:foregroundMark x1="73344" y1="35887" x2="62989" y2="37334"/>
                        <a14:foregroundMark x1="62967" y1="37069" x2="67578" y2="35919"/>
                        <a14:foregroundMark x1="62933" y1="36657" x2="68194" y2="35916"/>
                        <a14:foregroundMark x1="63016" y1="37656" x2="75952" y2="35873"/>
                        <a14:foregroundMark x1="69955" y1="35610" x2="63485" y2="36053"/>
                        <a14:foregroundMark x1="83864" y1="36750" x2="86970" y2="36890"/>
                        <a14:foregroundMark x1="87727" y1="37762" x2="86591" y2="37378"/>
                        <a14:foregroundMark x1="87197" y1="37727" x2="93106" y2="39400"/>
                        <a14:foregroundMark x1="91288" y1="36088" x2="93409" y2="41736"/>
                        <a14:foregroundMark x1="90076" y1="35914" x2="93712" y2="42015"/>
                        <a14:foregroundMark x1="93485" y1="38877" x2="93485" y2="40516"/>
                        <a14:foregroundMark x1="93409" y1="41492" x2="93864" y2="42329"/>
                        <a14:foregroundMark x1="62786" y1="57799" x2="70946" y2="62426"/>
                        <a14:foregroundMark x1="68879" y1="62430" x2="62273" y2="56590"/>
                        <a14:foregroundMark x1="63000" y1="58511" x2="63485" y2="58368"/>
                        <a14:foregroundMark x1="63409" y1="59170" x2="65227" y2="59658"/>
                        <a14:foregroundMark x1="66579" y1="62559" x2="63215" y2="59224"/>
                        <a14:foregroundMark x1="66667" y1="62657" x2="62685" y2="57465"/>
                        <a14:foregroundMark x1="61661" y1="56094" x2="61667" y2="55614"/>
                        <a14:foregroundMark x1="61847" y1="59503" x2="62576" y2="55056"/>
                        <a14:foregroundMark x1="62953" y1="58355" x2="63788" y2="55649"/>
                        <a14:foregroundMark x1="61886" y1="56080" x2="61894" y2="55614"/>
                        <a14:foregroundMark x1="81426" y1="62456" x2="88030" y2="62238"/>
                        <a14:foregroundMark x1="83182" y1="62204" x2="92955" y2="57671"/>
                        <a14:foregroundMark x1="93561" y1="57427" x2="93561" y2="57991"/>
                        <a14:foregroundMark x1="93215" y1="58014" x2="93864" y2="57566"/>
                        <a14:foregroundMark x1="92652" y1="58403" x2="92945" y2="58201"/>
                        <a14:foregroundMark x1="88597" y1="60628" x2="93106" y2="59170"/>
                        <a14:foregroundMark x1="61742" y1="58577" x2="67500" y2="62064"/>
                        <a14:foregroundMark x1="67727" y1="62901" x2="62197" y2="58577"/>
                        <a14:foregroundMark x1="66742" y1="62831" x2="62349" y2="58892"/>
                        <a14:foregroundMark x1="61970" y1="59658" x2="65530" y2="62308"/>
                        <a14:foregroundMark x1="61970" y1="60704" x2="62348" y2="61890"/>
                        <a14:foregroundMark x1="82458" y1="62449" x2="92500" y2="58333"/>
                        <a14:foregroundMark x1="84406" y1="62089" x2="93485" y2="58054"/>
                        <a14:foregroundMark x1="90909" y1="61018" x2="90909" y2="61018"/>
                        <a14:foregroundMark x1="90909" y1="61018" x2="90909" y2="61018"/>
                        <a14:foregroundMark x1="90909" y1="61018" x2="90909" y2="61018"/>
                        <a14:foregroundMark x1="91288" y1="60007" x2="91288" y2="60007"/>
                        <a14:foregroundMark x1="91288" y1="60007" x2="91288" y2="60007"/>
                        <a14:foregroundMark x1="91288" y1="60007" x2="91288" y2="60007"/>
                        <a14:foregroundMark x1="91818" y1="61053" x2="91818" y2="61053"/>
                        <a14:foregroundMark x1="91818" y1="61053" x2="91818" y2="61053"/>
                        <a14:foregroundMark x1="91818" y1="61053" x2="91970" y2="60774"/>
                        <a14:foregroundMark x1="91970" y1="60704" x2="91970" y2="60704"/>
                        <a14:foregroundMark x1="91970" y1="60704" x2="91970" y2="60704"/>
                        <a14:foregroundMark x1="91970" y1="60704" x2="91970" y2="60704"/>
                        <a14:foregroundMark x1="92121" y1="60042" x2="92121" y2="60042"/>
                        <a14:foregroundMark x1="92121" y1="60042" x2="92121" y2="60042"/>
                        <a14:foregroundMark x1="92121" y1="60042" x2="92121" y2="60042"/>
                        <a14:foregroundMark x1="92121" y1="60042" x2="92121" y2="60042"/>
                        <a14:foregroundMark x1="92121" y1="60042" x2="92121" y2="60042"/>
                        <a14:foregroundMark x1="92121" y1="60042" x2="84015" y2="62134"/>
                        <a14:foregroundMark x1="91439" y1="59414" x2="93081" y2="61209"/>
                        <a14:foregroundMark x1="93612" y1="57987" x2="93788" y2="57183"/>
                        <a14:foregroundMark x1="92904" y1="61227" x2="93314" y2="59353"/>
                        <a14:foregroundMark x1="92121" y1="59484" x2="93485" y2="59344"/>
                        <a14:foregroundMark x1="74621" y1="59484" x2="76439" y2="60007"/>
                        <a14:foregroundMark x1="76591" y1="59310" x2="73333" y2="60007"/>
                        <a14:foregroundMark x1="67197" y1="57218" x2="69924" y2="55265"/>
                        <a14:foregroundMark x1="68106" y1="53905" x2="67803" y2="52824"/>
                        <a14:foregroundMark x1="67803" y1="48047" x2="84394" y2="52615"/>
                        <a14:foregroundMark x1="84394" y1="52615" x2="90833" y2="45572"/>
                        <a14:foregroundMark x1="90833" y1="45572" x2="92930" y2="49250"/>
                        <a14:foregroundMark x1="69545" y1="55614" x2="83409" y2="58543"/>
                        <a14:foregroundMark x1="83409" y1="58543" x2="93258" y2="59031"/>
                        <a14:foregroundMark x1="72348" y1="61332" x2="87576" y2="59902"/>
                        <a14:foregroundMark x1="87576" y1="59902" x2="94227" y2="57946"/>
                        <a14:foregroundMark x1="16439" y1="41074" x2="16439" y2="41074"/>
                        <a14:foregroundMark x1="88712" y1="42678" x2="88712" y2="42678"/>
                        <a14:foregroundMark x1="92879" y1="48396" x2="94015" y2="55614"/>
                        <a14:foregroundMark x1="94015" y1="55614" x2="88106" y2="61715"/>
                        <a14:foregroundMark x1="82195" y1="62451" x2="92576" y2="58298"/>
                        <a14:foregroundMark x1="85909" y1="62238" x2="90606" y2="62099"/>
                        <a14:foregroundMark x1="90606" y1="62099" x2="90606" y2="62099"/>
                        <a14:foregroundMark x1="90606" y1="62099" x2="90606" y2="62099"/>
                        <a14:foregroundMark x1="91061" y1="62099" x2="91061" y2="62099"/>
                        <a14:foregroundMark x1="91061" y1="62099" x2="91061" y2="62099"/>
                        <a14:foregroundMark x1="91061" y1="62099" x2="91061" y2="62099"/>
                        <a14:foregroundMark x1="91061" y1="62099" x2="91061" y2="62099"/>
                        <a14:foregroundMark x1="93254" y1="62123" x2="91061" y2="61890"/>
                        <a14:foregroundMark x1="93333" y1="57497" x2="92045" y2="60007"/>
                        <a14:foregroundMark x1="93636" y1="55195" x2="92652" y2="61890"/>
                        <a14:foregroundMark x1="61667" y1="36681" x2="62045" y2="42678"/>
                        <a14:foregroundMark x1="62197" y1="41771" x2="62273" y2="43898"/>
                        <a14:backgroundMark x1="61634" y1="42683" x2="60909" y2="44944"/>
                        <a14:backgroundMark x1="61704" y1="57990" x2="61647" y2="57037"/>
                        <a14:backgroundMark x1="61609" y1="56411" x2="61694" y2="57826"/>
                        <a14:backgroundMark x1="60909" y1="44700" x2="61591" y2="56104"/>
                        <a14:backgroundMark x1="67859" y1="63059" x2="69357" y2="63006"/>
                        <a14:backgroundMark x1="67190" y1="63083" x2="67690" y2="63065"/>
                        <a14:backgroundMark x1="66439" y1="63110" x2="67190" y2="63083"/>
                        <a14:backgroundMark x1="94621" y1="58264" x2="95379" y2="56416"/>
                        <a14:backgroundMark x1="94216" y1="48351" x2="94297" y2="42280"/>
                        <a14:backgroundMark x1="67358" y1="35472" x2="60985" y2="35495"/>
                        <a14:backgroundMark x1="60985" y1="56137" x2="61721" y2="58584"/>
                        <a14:backgroundMark x1="61122" y1="60154" x2="61180" y2="60757"/>
                        <a14:backgroundMark x1="67753" y1="62932" x2="78953" y2="62907"/>
                        <a14:backgroundMark x1="67024" y1="62934" x2="67520" y2="62933"/>
                        <a14:backgroundMark x1="66061" y1="62936" x2="66691" y2="62935"/>
                        <a14:backgroundMark x1="94303" y1="59439" x2="94773" y2="59310"/>
                        <a14:backgroundMark x1="94773" y1="59310" x2="95530" y2="56869"/>
                        <a14:backgroundMark x1="97121" y1="50593" x2="98636" y2="58508"/>
                        <a14:backgroundMark x1="98636" y1="58508" x2="97576" y2="51499"/>
                        <a14:backgroundMark x1="96762" y1="54659" x2="95682" y2="58856"/>
                        <a14:backgroundMark x1="97576" y1="51499" x2="96944" y2="53954"/>
                        <a14:backgroundMark x1="95682" y1="58856" x2="99773" y2="50628"/>
                        <a14:backgroundMark x1="59773" y1="36262" x2="61591" y2="35983"/>
                        <a14:backgroundMark x1="61591" y1="36018" x2="61646" y2="36681"/>
                        <a14:backgroundMark x1="66894" y1="35216" x2="83106" y2="34728"/>
                        <a14:backgroundMark x1="83106" y1="34728" x2="91667" y2="34763"/>
                        <a14:backgroundMark x1="66818" y1="35425" x2="85758" y2="35321"/>
                        <a14:backgroundMark x1="85758" y1="35321" x2="93182" y2="35356"/>
                        <a14:backgroundMark x1="97879" y1="44491" x2="98030" y2="52162"/>
                        <a14:backgroundMark x1="98030" y1="52162" x2="96742" y2="44944"/>
                        <a14:backgroundMark x1="96742" y1="44944" x2="99773" y2="44247"/>
                        <a14:backgroundMark x1="94773" y1="45607" x2="95682" y2="55056"/>
                        <a14:backgroundMark x1="94470" y1="45607" x2="95530" y2="45711"/>
                        <a14:backgroundMark x1="94697" y1="47838" x2="94858" y2="52763"/>
                        <a14:backgroundMark x1="94969" y1="53465" x2="95227" y2="45851"/>
                        <a14:backgroundMark x1="95833" y1="48570" x2="95985" y2="49128"/>
                        <a14:backgroundMark x1="96439" y1="50384" x2="96364" y2="46199"/>
                        <a14:backgroundMark x1="96061" y1="47873" x2="94545" y2="46165"/>
                        <a14:backgroundMark x1="95985" y1="48187" x2="97197" y2="48989"/>
                        <a14:backgroundMark x1="97197" y1="49965" x2="94773" y2="50872"/>
                        <a14:backgroundMark x1="95985" y1="53940" x2="94773" y2="50523"/>
                        <a14:backgroundMark x1="94730" y1="51949" x2="96136" y2="55056"/>
                        <a14:backgroundMark x1="94411" y1="58711" x2="95227" y2="61262"/>
                        <a14:backgroundMark x1="61061" y1="58891" x2="61061" y2="59344"/>
                        <a14:backgroundMark x1="61288" y1="61053" x2="61288" y2="58054"/>
                        <a14:backgroundMark x1="78864" y1="62971" x2="93939" y2="62866"/>
                        <a14:backgroundMark x1="93939" y1="62866" x2="93333" y2="62587"/>
                      </a14:backgroundRemoval>
                    </a14:imgEffect>
                  </a14:imgLayer>
                </a14:imgProps>
              </a:ext>
            </a:extLst>
          </a:blip>
          <a:srcRect l="74392" t="19508" r="5238" b="70195"/>
          <a:stretch/>
        </p:blipFill>
        <p:spPr>
          <a:xfrm rot="18024791">
            <a:off x="9442094" y="-9557"/>
            <a:ext cx="587624" cy="795724"/>
          </a:xfrm>
          <a:prstGeom prst="rect">
            <a:avLst/>
          </a:prstGeom>
        </p:spPr>
      </p:pic>
      <p:pic>
        <p:nvPicPr>
          <p:cNvPr id="25" name="Picture 24" descr="A screenshot of a phone&#10;&#10;Description automatically generated">
            <a:extLst>
              <a:ext uri="{FF2B5EF4-FFF2-40B4-BE49-F238E27FC236}">
                <a16:creationId xmlns:a16="http://schemas.microsoft.com/office/drawing/2014/main" id="{A3EAC0E1-80C3-3B56-FA93-9CC9499297D3}"/>
              </a:ext>
            </a:extLst>
          </p:cNvPr>
          <p:cNvPicPr>
            <a:picLocks noChangeAspect="1"/>
          </p:cNvPicPr>
          <p:nvPr/>
        </p:nvPicPr>
        <p:blipFill>
          <a:blip r:embed="rId12">
            <a:extLst>
              <a:ext uri="{BEBA8EAE-BF5A-486C-A8C5-ECC9F3942E4B}">
                <a14:imgProps xmlns:a14="http://schemas.microsoft.com/office/drawing/2010/main">
                  <a14:imgLayer r:embed="rId18">
                    <a14:imgEffect>
                      <a14:backgroundRemoval t="9972" b="89993" l="10000" r="96439">
                        <a14:foregroundMark x1="64253" y1="38578" x2="71083" y2="35962"/>
                        <a14:foregroundMark x1="91495" y1="39444" x2="93885" y2="44335"/>
                        <a14:foregroundMark x1="89735" y1="35842" x2="91075" y2="38585"/>
                        <a14:foregroundMark x1="93266" y1="59206" x2="92031" y2="59681"/>
                        <a14:foregroundMark x1="96439" y1="57985" x2="95586" y2="58313"/>
                        <a14:foregroundMark x1="67376" y1="62434" x2="62703" y2="53145"/>
                        <a14:foregroundMark x1="63028" y1="58561" x2="75000" y2="61088"/>
                        <a14:foregroundMark x1="75000" y1="61088" x2="75606" y2="60914"/>
                        <a14:foregroundMark x1="92803" y1="36611" x2="81734" y2="35840"/>
                        <a14:foregroundMark x1="74001" y1="35883" x2="62968" y2="37075"/>
                        <a14:foregroundMark x1="62836" y1="41479" x2="63712" y2="50732"/>
                        <a14:foregroundMark x1="65530" y1="35983" x2="62975" y2="37159"/>
                        <a14:foregroundMark x1="63018" y1="37677" x2="67069" y2="35922"/>
                        <a14:foregroundMark x1="63024" y1="37755" x2="67969" y2="35917"/>
                        <a14:foregroundMark x1="63712" y1="37727" x2="72716" y2="35890"/>
                        <a14:foregroundMark x1="73344" y1="35887" x2="62989" y2="37334"/>
                        <a14:foregroundMark x1="62967" y1="37069" x2="67578" y2="35919"/>
                        <a14:foregroundMark x1="62933" y1="36657" x2="68194" y2="35916"/>
                        <a14:foregroundMark x1="63016" y1="37656" x2="75952" y2="35873"/>
                        <a14:foregroundMark x1="69955" y1="35610" x2="63485" y2="36053"/>
                        <a14:foregroundMark x1="83864" y1="36750" x2="86970" y2="36890"/>
                        <a14:foregroundMark x1="87727" y1="37762" x2="86591" y2="37378"/>
                        <a14:foregroundMark x1="87197" y1="37727" x2="93106" y2="39400"/>
                        <a14:foregroundMark x1="91288" y1="36088" x2="93409" y2="41736"/>
                        <a14:foregroundMark x1="90076" y1="35914" x2="93712" y2="42015"/>
                        <a14:foregroundMark x1="93485" y1="38877" x2="93485" y2="40516"/>
                        <a14:foregroundMark x1="93409" y1="41492" x2="93864" y2="42329"/>
                        <a14:foregroundMark x1="62786" y1="57799" x2="70946" y2="62426"/>
                        <a14:foregroundMark x1="68879" y1="62430" x2="62273" y2="56590"/>
                        <a14:foregroundMark x1="63000" y1="58511" x2="63485" y2="58368"/>
                        <a14:foregroundMark x1="63409" y1="59170" x2="65227" y2="59658"/>
                        <a14:foregroundMark x1="66579" y1="62559" x2="63215" y2="59224"/>
                        <a14:foregroundMark x1="66667" y1="62657" x2="62685" y2="57465"/>
                        <a14:foregroundMark x1="61661" y1="56094" x2="61667" y2="55614"/>
                        <a14:foregroundMark x1="61847" y1="59503" x2="62576" y2="55056"/>
                        <a14:foregroundMark x1="62953" y1="58355" x2="63788" y2="55649"/>
                        <a14:foregroundMark x1="61886" y1="56080" x2="61894" y2="55614"/>
                        <a14:foregroundMark x1="81426" y1="62456" x2="88030" y2="62238"/>
                        <a14:foregroundMark x1="83182" y1="62204" x2="92955" y2="57671"/>
                        <a14:foregroundMark x1="93561" y1="57427" x2="93561" y2="57991"/>
                        <a14:foregroundMark x1="93215" y1="58014" x2="93864" y2="57566"/>
                        <a14:foregroundMark x1="92652" y1="58403" x2="92945" y2="58201"/>
                        <a14:foregroundMark x1="88597" y1="60628" x2="93106" y2="59170"/>
                        <a14:foregroundMark x1="61742" y1="58577" x2="67500" y2="62064"/>
                        <a14:foregroundMark x1="67727" y1="62901" x2="62197" y2="58577"/>
                        <a14:foregroundMark x1="66742" y1="62831" x2="62349" y2="58892"/>
                        <a14:foregroundMark x1="61970" y1="59658" x2="65530" y2="62308"/>
                        <a14:foregroundMark x1="61970" y1="60704" x2="62348" y2="61890"/>
                        <a14:foregroundMark x1="82458" y1="62449" x2="92500" y2="58333"/>
                        <a14:foregroundMark x1="84406" y1="62089" x2="93485" y2="58054"/>
                        <a14:foregroundMark x1="90909" y1="61018" x2="90909" y2="61018"/>
                        <a14:foregroundMark x1="90909" y1="61018" x2="90909" y2="61018"/>
                        <a14:foregroundMark x1="90909" y1="61018" x2="90909" y2="61018"/>
                        <a14:foregroundMark x1="91288" y1="60007" x2="91288" y2="60007"/>
                        <a14:foregroundMark x1="91288" y1="60007" x2="91288" y2="60007"/>
                        <a14:foregroundMark x1="91288" y1="60007" x2="91288" y2="60007"/>
                        <a14:foregroundMark x1="91818" y1="61053" x2="91818" y2="61053"/>
                        <a14:foregroundMark x1="91818" y1="61053" x2="91818" y2="61053"/>
                        <a14:foregroundMark x1="91818" y1="61053" x2="91970" y2="60774"/>
                        <a14:foregroundMark x1="91970" y1="60704" x2="91970" y2="60704"/>
                        <a14:foregroundMark x1="91970" y1="60704" x2="91970" y2="60704"/>
                        <a14:foregroundMark x1="91970" y1="60704" x2="91970" y2="60704"/>
                        <a14:foregroundMark x1="92121" y1="60042" x2="92121" y2="60042"/>
                        <a14:foregroundMark x1="92121" y1="60042" x2="92121" y2="60042"/>
                        <a14:foregroundMark x1="92121" y1="60042" x2="92121" y2="60042"/>
                        <a14:foregroundMark x1="92121" y1="60042" x2="92121" y2="60042"/>
                        <a14:foregroundMark x1="92121" y1="60042" x2="92121" y2="60042"/>
                        <a14:foregroundMark x1="92121" y1="60042" x2="84015" y2="62134"/>
                        <a14:foregroundMark x1="91439" y1="59414" x2="93081" y2="61209"/>
                        <a14:foregroundMark x1="93612" y1="57987" x2="93788" y2="57183"/>
                        <a14:foregroundMark x1="92904" y1="61227" x2="93314" y2="59353"/>
                        <a14:foregroundMark x1="92121" y1="59484" x2="93485" y2="59344"/>
                        <a14:foregroundMark x1="74621" y1="59484" x2="76439" y2="60007"/>
                        <a14:foregroundMark x1="76591" y1="59310" x2="73333" y2="60007"/>
                        <a14:foregroundMark x1="67197" y1="57218" x2="69924" y2="55265"/>
                        <a14:foregroundMark x1="68106" y1="53905" x2="67803" y2="52824"/>
                        <a14:foregroundMark x1="67803" y1="48047" x2="84394" y2="52615"/>
                        <a14:foregroundMark x1="84394" y1="52615" x2="90833" y2="45572"/>
                        <a14:foregroundMark x1="90833" y1="45572" x2="92930" y2="49250"/>
                        <a14:foregroundMark x1="69545" y1="55614" x2="83409" y2="58543"/>
                        <a14:foregroundMark x1="83409" y1="58543" x2="93258" y2="59031"/>
                        <a14:foregroundMark x1="72348" y1="61332" x2="87576" y2="59902"/>
                        <a14:foregroundMark x1="87576" y1="59902" x2="94227" y2="57946"/>
                        <a14:foregroundMark x1="16439" y1="41074" x2="16439" y2="41074"/>
                        <a14:foregroundMark x1="88712" y1="42678" x2="88712" y2="42678"/>
                        <a14:foregroundMark x1="92879" y1="48396" x2="94015" y2="55614"/>
                        <a14:foregroundMark x1="94015" y1="55614" x2="88106" y2="61715"/>
                        <a14:foregroundMark x1="82195" y1="62451" x2="92576" y2="58298"/>
                        <a14:foregroundMark x1="85909" y1="62238" x2="90606" y2="62099"/>
                        <a14:foregroundMark x1="90606" y1="62099" x2="90606" y2="62099"/>
                        <a14:foregroundMark x1="90606" y1="62099" x2="90606" y2="62099"/>
                        <a14:foregroundMark x1="91061" y1="62099" x2="91061" y2="62099"/>
                        <a14:foregroundMark x1="91061" y1="62099" x2="91061" y2="62099"/>
                        <a14:foregroundMark x1="91061" y1="62099" x2="91061" y2="62099"/>
                        <a14:foregroundMark x1="91061" y1="62099" x2="91061" y2="62099"/>
                        <a14:foregroundMark x1="93254" y1="62123" x2="91061" y2="61890"/>
                        <a14:foregroundMark x1="93333" y1="57497" x2="92045" y2="60007"/>
                        <a14:foregroundMark x1="93636" y1="55195" x2="92652" y2="61890"/>
                        <a14:foregroundMark x1="61667" y1="36681" x2="62045" y2="42678"/>
                        <a14:foregroundMark x1="62197" y1="41771" x2="62273" y2="43898"/>
                        <a14:backgroundMark x1="61634" y1="42683" x2="60909" y2="44944"/>
                        <a14:backgroundMark x1="61704" y1="57990" x2="61647" y2="57037"/>
                        <a14:backgroundMark x1="61609" y1="56411" x2="61694" y2="57826"/>
                        <a14:backgroundMark x1="60909" y1="44700" x2="61591" y2="56104"/>
                        <a14:backgroundMark x1="67859" y1="63059" x2="69357" y2="63006"/>
                        <a14:backgroundMark x1="67190" y1="63083" x2="67690" y2="63065"/>
                        <a14:backgroundMark x1="66439" y1="63110" x2="67190" y2="63083"/>
                        <a14:backgroundMark x1="94621" y1="58264" x2="95379" y2="56416"/>
                        <a14:backgroundMark x1="94216" y1="48351" x2="94297" y2="42280"/>
                        <a14:backgroundMark x1="67358" y1="35472" x2="60985" y2="35495"/>
                        <a14:backgroundMark x1="60985" y1="56137" x2="61721" y2="58584"/>
                        <a14:backgroundMark x1="61122" y1="60154" x2="61180" y2="60757"/>
                        <a14:backgroundMark x1="67753" y1="62932" x2="78953" y2="62907"/>
                        <a14:backgroundMark x1="67024" y1="62934" x2="67520" y2="62933"/>
                        <a14:backgroundMark x1="66061" y1="62936" x2="66691" y2="62935"/>
                        <a14:backgroundMark x1="94303" y1="59439" x2="94773" y2="59310"/>
                        <a14:backgroundMark x1="94773" y1="59310" x2="95530" y2="56869"/>
                        <a14:backgroundMark x1="97121" y1="50593" x2="98636" y2="58508"/>
                        <a14:backgroundMark x1="98636" y1="58508" x2="97576" y2="51499"/>
                        <a14:backgroundMark x1="96762" y1="54659" x2="95682" y2="58856"/>
                        <a14:backgroundMark x1="97576" y1="51499" x2="96944" y2="53954"/>
                        <a14:backgroundMark x1="95682" y1="58856" x2="99773" y2="50628"/>
                        <a14:backgroundMark x1="59773" y1="36262" x2="61591" y2="35983"/>
                        <a14:backgroundMark x1="61591" y1="36018" x2="61646" y2="36681"/>
                        <a14:backgroundMark x1="66894" y1="35216" x2="83106" y2="34728"/>
                        <a14:backgroundMark x1="83106" y1="34728" x2="91667" y2="34763"/>
                        <a14:backgroundMark x1="66818" y1="35425" x2="85758" y2="35321"/>
                        <a14:backgroundMark x1="85758" y1="35321" x2="93182" y2="35356"/>
                        <a14:backgroundMark x1="97879" y1="44491" x2="98030" y2="52162"/>
                        <a14:backgroundMark x1="98030" y1="52162" x2="96742" y2="44944"/>
                        <a14:backgroundMark x1="96742" y1="44944" x2="99773" y2="44247"/>
                        <a14:backgroundMark x1="94773" y1="45607" x2="95682" y2="55056"/>
                        <a14:backgroundMark x1="94470" y1="45607" x2="95530" y2="45711"/>
                        <a14:backgroundMark x1="94697" y1="47838" x2="94858" y2="52763"/>
                        <a14:backgroundMark x1="94969" y1="53465" x2="95227" y2="45851"/>
                        <a14:backgroundMark x1="95833" y1="48570" x2="95985" y2="49128"/>
                        <a14:backgroundMark x1="96439" y1="50384" x2="96364" y2="46199"/>
                        <a14:backgroundMark x1="96061" y1="47873" x2="94545" y2="46165"/>
                        <a14:backgroundMark x1="95985" y1="48187" x2="97197" y2="48989"/>
                        <a14:backgroundMark x1="97197" y1="49965" x2="94773" y2="50872"/>
                        <a14:backgroundMark x1="95985" y1="53940" x2="94773" y2="50523"/>
                        <a14:backgroundMark x1="94730" y1="51949" x2="96136" y2="55056"/>
                        <a14:backgroundMark x1="94411" y1="58711" x2="95227" y2="61262"/>
                        <a14:backgroundMark x1="61061" y1="58891" x2="61061" y2="59344"/>
                        <a14:backgroundMark x1="61288" y1="61053" x2="61288" y2="58054"/>
                        <a14:backgroundMark x1="78864" y1="62971" x2="93939" y2="62866"/>
                        <a14:backgroundMark x1="93939" y1="62866" x2="93333" y2="62587"/>
                      </a14:backgroundRemoval>
                    </a14:imgEffect>
                  </a14:imgLayer>
                </a14:imgProps>
              </a:ext>
            </a:extLst>
          </a:blip>
          <a:srcRect l="74392" t="19508" r="5238" b="70195"/>
          <a:stretch/>
        </p:blipFill>
        <p:spPr>
          <a:xfrm rot="20001663">
            <a:off x="1952311" y="2731424"/>
            <a:ext cx="726334" cy="894524"/>
          </a:xfrm>
          <a:prstGeom prst="rect">
            <a:avLst/>
          </a:prstGeom>
        </p:spPr>
      </p:pic>
      <p:pic>
        <p:nvPicPr>
          <p:cNvPr id="26" name="Picture 25" descr="A screenshot of a phone&#10;&#10;Description automatically generated">
            <a:extLst>
              <a:ext uri="{FF2B5EF4-FFF2-40B4-BE49-F238E27FC236}">
                <a16:creationId xmlns:a16="http://schemas.microsoft.com/office/drawing/2014/main" id="{83B0B0BF-1DE3-8C3B-FA9E-ED08F8749ECC}"/>
              </a:ext>
            </a:extLst>
          </p:cNvPr>
          <p:cNvPicPr>
            <a:picLocks noChangeAspect="1"/>
          </p:cNvPicPr>
          <p:nvPr/>
        </p:nvPicPr>
        <p:blipFill>
          <a:blip r:embed="rId12">
            <a:extLst>
              <a:ext uri="{BEBA8EAE-BF5A-486C-A8C5-ECC9F3942E4B}">
                <a14:imgProps xmlns:a14="http://schemas.microsoft.com/office/drawing/2010/main">
                  <a14:imgLayer r:embed="rId19">
                    <a14:imgEffect>
                      <a14:backgroundRemoval t="9972" b="89993" l="10000" r="96439">
                        <a14:foregroundMark x1="64253" y1="38578" x2="71083" y2="35962"/>
                        <a14:foregroundMark x1="91495" y1="39444" x2="93885" y2="44335"/>
                        <a14:foregroundMark x1="89735" y1="35842" x2="91075" y2="38585"/>
                        <a14:foregroundMark x1="93266" y1="59206" x2="92031" y2="59681"/>
                        <a14:foregroundMark x1="96439" y1="57985" x2="95586" y2="58313"/>
                        <a14:foregroundMark x1="67376" y1="62434" x2="62703" y2="53145"/>
                        <a14:foregroundMark x1="63028" y1="58561" x2="75000" y2="61088"/>
                        <a14:foregroundMark x1="75000" y1="61088" x2="75606" y2="60914"/>
                        <a14:foregroundMark x1="92803" y1="36611" x2="81734" y2="35840"/>
                        <a14:foregroundMark x1="74001" y1="35883" x2="62968" y2="37075"/>
                        <a14:foregroundMark x1="62836" y1="41479" x2="63712" y2="50732"/>
                        <a14:foregroundMark x1="65530" y1="35983" x2="62975" y2="37159"/>
                        <a14:foregroundMark x1="63018" y1="37677" x2="67069" y2="35922"/>
                        <a14:foregroundMark x1="63024" y1="37755" x2="67969" y2="35917"/>
                        <a14:foregroundMark x1="63712" y1="37727" x2="72716" y2="35890"/>
                        <a14:foregroundMark x1="73344" y1="35887" x2="62989" y2="37334"/>
                        <a14:foregroundMark x1="62967" y1="37069" x2="67578" y2="35919"/>
                        <a14:foregroundMark x1="62933" y1="36657" x2="68194" y2="35916"/>
                        <a14:foregroundMark x1="63016" y1="37656" x2="75952" y2="35873"/>
                        <a14:foregroundMark x1="69955" y1="35610" x2="63485" y2="36053"/>
                        <a14:foregroundMark x1="83864" y1="36750" x2="86970" y2="36890"/>
                        <a14:foregroundMark x1="87727" y1="37762" x2="86591" y2="37378"/>
                        <a14:foregroundMark x1="87197" y1="37727" x2="93106" y2="39400"/>
                        <a14:foregroundMark x1="91288" y1="36088" x2="93409" y2="41736"/>
                        <a14:foregroundMark x1="90076" y1="35914" x2="93712" y2="42015"/>
                        <a14:foregroundMark x1="93485" y1="38877" x2="93485" y2="40516"/>
                        <a14:foregroundMark x1="93409" y1="41492" x2="93864" y2="42329"/>
                        <a14:foregroundMark x1="62786" y1="57799" x2="70946" y2="62426"/>
                        <a14:foregroundMark x1="68879" y1="62430" x2="62273" y2="56590"/>
                        <a14:foregroundMark x1="63000" y1="58511" x2="63485" y2="58368"/>
                        <a14:foregroundMark x1="63409" y1="59170" x2="65227" y2="59658"/>
                        <a14:foregroundMark x1="66579" y1="62559" x2="63215" y2="59224"/>
                        <a14:foregroundMark x1="66667" y1="62657" x2="62685" y2="57465"/>
                        <a14:foregroundMark x1="61661" y1="56094" x2="61667" y2="55614"/>
                        <a14:foregroundMark x1="61847" y1="59503" x2="62576" y2="55056"/>
                        <a14:foregroundMark x1="62953" y1="58355" x2="63788" y2="55649"/>
                        <a14:foregroundMark x1="61886" y1="56080" x2="61894" y2="55614"/>
                        <a14:foregroundMark x1="81426" y1="62456" x2="88030" y2="62238"/>
                        <a14:foregroundMark x1="83182" y1="62204" x2="92955" y2="57671"/>
                        <a14:foregroundMark x1="93561" y1="57427" x2="93561" y2="57991"/>
                        <a14:foregroundMark x1="93215" y1="58014" x2="93864" y2="57566"/>
                        <a14:foregroundMark x1="92652" y1="58403" x2="92945" y2="58201"/>
                        <a14:foregroundMark x1="88597" y1="60628" x2="93106" y2="59170"/>
                        <a14:foregroundMark x1="61742" y1="58577" x2="67500" y2="62064"/>
                        <a14:foregroundMark x1="67727" y1="62901" x2="62197" y2="58577"/>
                        <a14:foregroundMark x1="66742" y1="62831" x2="62349" y2="58892"/>
                        <a14:foregroundMark x1="61970" y1="59658" x2="65530" y2="62308"/>
                        <a14:foregroundMark x1="61970" y1="60704" x2="62348" y2="61890"/>
                        <a14:foregroundMark x1="82458" y1="62449" x2="92500" y2="58333"/>
                        <a14:foregroundMark x1="84406" y1="62089" x2="93485" y2="58054"/>
                        <a14:foregroundMark x1="90909" y1="61018" x2="90909" y2="61018"/>
                        <a14:foregroundMark x1="90909" y1="61018" x2="90909" y2="61018"/>
                        <a14:foregroundMark x1="90909" y1="61018" x2="90909" y2="61018"/>
                        <a14:foregroundMark x1="91288" y1="60007" x2="91288" y2="60007"/>
                        <a14:foregroundMark x1="91288" y1="60007" x2="91288" y2="60007"/>
                        <a14:foregroundMark x1="91288" y1="60007" x2="91288" y2="60007"/>
                        <a14:foregroundMark x1="91818" y1="61053" x2="91818" y2="61053"/>
                        <a14:foregroundMark x1="91818" y1="61053" x2="91818" y2="61053"/>
                        <a14:foregroundMark x1="91818" y1="61053" x2="91970" y2="60774"/>
                        <a14:foregroundMark x1="91970" y1="60704" x2="91970" y2="60704"/>
                        <a14:foregroundMark x1="91970" y1="60704" x2="91970" y2="60704"/>
                        <a14:foregroundMark x1="91970" y1="60704" x2="91970" y2="60704"/>
                        <a14:foregroundMark x1="92121" y1="60042" x2="92121" y2="60042"/>
                        <a14:foregroundMark x1="92121" y1="60042" x2="92121" y2="60042"/>
                        <a14:foregroundMark x1="92121" y1="60042" x2="92121" y2="60042"/>
                        <a14:foregroundMark x1="92121" y1="60042" x2="92121" y2="60042"/>
                        <a14:foregroundMark x1="92121" y1="60042" x2="92121" y2="60042"/>
                        <a14:foregroundMark x1="92121" y1="60042" x2="84015" y2="62134"/>
                        <a14:foregroundMark x1="91439" y1="59414" x2="93081" y2="61209"/>
                        <a14:foregroundMark x1="93612" y1="57987" x2="93788" y2="57183"/>
                        <a14:foregroundMark x1="92904" y1="61227" x2="93314" y2="59353"/>
                        <a14:foregroundMark x1="92121" y1="59484" x2="93485" y2="59344"/>
                        <a14:foregroundMark x1="74621" y1="59484" x2="76439" y2="60007"/>
                        <a14:foregroundMark x1="76591" y1="59310" x2="73333" y2="60007"/>
                        <a14:foregroundMark x1="67197" y1="57218" x2="69924" y2="55265"/>
                        <a14:foregroundMark x1="68106" y1="53905" x2="67803" y2="52824"/>
                        <a14:foregroundMark x1="67803" y1="48047" x2="84394" y2="52615"/>
                        <a14:foregroundMark x1="84394" y1="52615" x2="90833" y2="45572"/>
                        <a14:foregroundMark x1="90833" y1="45572" x2="92930" y2="49250"/>
                        <a14:foregroundMark x1="69545" y1="55614" x2="83409" y2="58543"/>
                        <a14:foregroundMark x1="83409" y1="58543" x2="93258" y2="59031"/>
                        <a14:foregroundMark x1="72348" y1="61332" x2="87576" y2="59902"/>
                        <a14:foregroundMark x1="87576" y1="59902" x2="94227" y2="57946"/>
                        <a14:foregroundMark x1="16439" y1="41074" x2="16439" y2="41074"/>
                        <a14:foregroundMark x1="88712" y1="42678" x2="88712" y2="42678"/>
                        <a14:foregroundMark x1="92879" y1="48396" x2="94015" y2="55614"/>
                        <a14:foregroundMark x1="94015" y1="55614" x2="88106" y2="61715"/>
                        <a14:foregroundMark x1="82195" y1="62451" x2="92576" y2="58298"/>
                        <a14:foregroundMark x1="85909" y1="62238" x2="90606" y2="62099"/>
                        <a14:foregroundMark x1="90606" y1="62099" x2="90606" y2="62099"/>
                        <a14:foregroundMark x1="90606" y1="62099" x2="90606" y2="62099"/>
                        <a14:foregroundMark x1="91061" y1="62099" x2="91061" y2="62099"/>
                        <a14:foregroundMark x1="91061" y1="62099" x2="91061" y2="62099"/>
                        <a14:foregroundMark x1="91061" y1="62099" x2="91061" y2="62099"/>
                        <a14:foregroundMark x1="91061" y1="62099" x2="91061" y2="62099"/>
                        <a14:foregroundMark x1="93254" y1="62123" x2="91061" y2="61890"/>
                        <a14:foregroundMark x1="93333" y1="57497" x2="92045" y2="60007"/>
                        <a14:foregroundMark x1="93636" y1="55195" x2="92652" y2="61890"/>
                        <a14:foregroundMark x1="61667" y1="36681" x2="62045" y2="42678"/>
                        <a14:foregroundMark x1="62197" y1="41771" x2="62273" y2="43898"/>
                        <a14:backgroundMark x1="61634" y1="42683" x2="60909" y2="44944"/>
                        <a14:backgroundMark x1="61704" y1="57990" x2="61647" y2="57037"/>
                        <a14:backgroundMark x1="61609" y1="56411" x2="61694" y2="57826"/>
                        <a14:backgroundMark x1="60909" y1="44700" x2="61591" y2="56104"/>
                        <a14:backgroundMark x1="67859" y1="63059" x2="69357" y2="63006"/>
                        <a14:backgroundMark x1="67190" y1="63083" x2="67690" y2="63065"/>
                        <a14:backgroundMark x1="66439" y1="63110" x2="67190" y2="63083"/>
                        <a14:backgroundMark x1="94621" y1="58264" x2="95379" y2="56416"/>
                        <a14:backgroundMark x1="94216" y1="48351" x2="94297" y2="42280"/>
                        <a14:backgroundMark x1="67358" y1="35472" x2="60985" y2="35495"/>
                        <a14:backgroundMark x1="60985" y1="56137" x2="61721" y2="58584"/>
                        <a14:backgroundMark x1="61122" y1="60154" x2="61180" y2="60757"/>
                        <a14:backgroundMark x1="67753" y1="62932" x2="78953" y2="62907"/>
                        <a14:backgroundMark x1="67024" y1="62934" x2="67520" y2="62933"/>
                        <a14:backgroundMark x1="66061" y1="62936" x2="66691" y2="62935"/>
                        <a14:backgroundMark x1="94303" y1="59439" x2="94773" y2="59310"/>
                        <a14:backgroundMark x1="94773" y1="59310" x2="95530" y2="56869"/>
                        <a14:backgroundMark x1="97121" y1="50593" x2="98636" y2="58508"/>
                        <a14:backgroundMark x1="98636" y1="58508" x2="97576" y2="51499"/>
                        <a14:backgroundMark x1="96762" y1="54659" x2="95682" y2="58856"/>
                        <a14:backgroundMark x1="97576" y1="51499" x2="96944" y2="53954"/>
                        <a14:backgroundMark x1="95682" y1="58856" x2="99773" y2="50628"/>
                        <a14:backgroundMark x1="59773" y1="36262" x2="61591" y2="35983"/>
                        <a14:backgroundMark x1="61591" y1="36018" x2="61646" y2="36681"/>
                        <a14:backgroundMark x1="66894" y1="35216" x2="83106" y2="34728"/>
                        <a14:backgroundMark x1="83106" y1="34728" x2="91667" y2="34763"/>
                        <a14:backgroundMark x1="66818" y1="35425" x2="85758" y2="35321"/>
                        <a14:backgroundMark x1="85758" y1="35321" x2="93182" y2="35356"/>
                        <a14:backgroundMark x1="97879" y1="44491" x2="98030" y2="52162"/>
                        <a14:backgroundMark x1="98030" y1="52162" x2="96742" y2="44944"/>
                        <a14:backgroundMark x1="96742" y1="44944" x2="99773" y2="44247"/>
                        <a14:backgroundMark x1="94773" y1="45607" x2="95682" y2="55056"/>
                        <a14:backgroundMark x1="94470" y1="45607" x2="95530" y2="45711"/>
                        <a14:backgroundMark x1="94697" y1="47838" x2="94858" y2="52763"/>
                        <a14:backgroundMark x1="94969" y1="53465" x2="95227" y2="45851"/>
                        <a14:backgroundMark x1="95833" y1="48570" x2="95985" y2="49128"/>
                        <a14:backgroundMark x1="96439" y1="50384" x2="96364" y2="46199"/>
                        <a14:backgroundMark x1="96061" y1="47873" x2="94545" y2="46165"/>
                        <a14:backgroundMark x1="95985" y1="48187" x2="97197" y2="48989"/>
                        <a14:backgroundMark x1="97197" y1="49965" x2="94773" y2="50872"/>
                        <a14:backgroundMark x1="95985" y1="53940" x2="94773" y2="50523"/>
                        <a14:backgroundMark x1="94730" y1="51949" x2="96136" y2="55056"/>
                        <a14:backgroundMark x1="94411" y1="58711" x2="95227" y2="61262"/>
                        <a14:backgroundMark x1="61061" y1="58891" x2="61061" y2="59344"/>
                        <a14:backgroundMark x1="61288" y1="61053" x2="61288" y2="58054"/>
                        <a14:backgroundMark x1="78864" y1="62971" x2="93939" y2="62866"/>
                        <a14:backgroundMark x1="93939" y1="62866" x2="93333" y2="62587"/>
                      </a14:backgroundRemoval>
                    </a14:imgEffect>
                  </a14:imgLayer>
                </a14:imgProps>
              </a:ext>
            </a:extLst>
          </a:blip>
          <a:srcRect l="74392" t="19508" r="5238" b="70195"/>
          <a:stretch/>
        </p:blipFill>
        <p:spPr>
          <a:xfrm rot="1802949">
            <a:off x="2511607" y="3675437"/>
            <a:ext cx="724647" cy="981272"/>
          </a:xfrm>
          <a:prstGeom prst="rect">
            <a:avLst/>
          </a:prstGeom>
        </p:spPr>
      </p:pic>
    </p:spTree>
    <p:extLst>
      <p:ext uri="{BB962C8B-B14F-4D97-AF65-F5344CB8AC3E}">
        <p14:creationId xmlns:p14="http://schemas.microsoft.com/office/powerpoint/2010/main" val="2863044528"/>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rgbClr val="E3D9D8"/>
        </a:solidFill>
        <a:effectLst/>
      </p:bgPr>
    </p:bg>
    <p:spTree>
      <p:nvGrpSpPr>
        <p:cNvPr id="1" name=""/>
        <p:cNvGrpSpPr/>
        <p:nvPr/>
      </p:nvGrpSpPr>
      <p:grpSpPr>
        <a:xfrm>
          <a:off x="0" y="0"/>
          <a:ext cx="0" cy="0"/>
          <a:chOff x="0" y="0"/>
          <a:chExt cx="0" cy="0"/>
        </a:xfrm>
      </p:grpSpPr>
      <p:pic>
        <p:nvPicPr>
          <p:cNvPr id="6" name="Picture 5" descr="A screenshot of a phone&#10;&#10;Description automatically generated">
            <a:extLst>
              <a:ext uri="{FF2B5EF4-FFF2-40B4-BE49-F238E27FC236}">
                <a16:creationId xmlns:a16="http://schemas.microsoft.com/office/drawing/2014/main" id="{6B9A1BB7-8FBD-3E6B-A6E6-5B990CE72A46}"/>
              </a:ext>
            </a:extLst>
          </p:cNvPr>
          <p:cNvPicPr>
            <a:picLocks noChangeAspect="1"/>
          </p:cNvPicPr>
          <p:nvPr/>
        </p:nvPicPr>
        <p:blipFill>
          <a:blip r:embed="rId2">
            <a:extLst>
              <a:ext uri="{BEBA8EAE-BF5A-486C-A8C5-ECC9F3942E4B}">
                <a14:imgProps xmlns:a14="http://schemas.microsoft.com/office/drawing/2010/main">
                  <a14:imgLayer r:embed="rId3">
                    <a14:imgEffect>
                      <a14:backgroundRemoval t="20642" b="33787" l="1364" r="92652">
                        <a14:foregroundMark x1="16136" y1="29045" x2="16136" y2="29045"/>
                        <a14:foregroundMark x1="16288" y1="29045" x2="16288" y2="29045"/>
                        <a14:foregroundMark x1="17045" y1="28975" x2="17045" y2="28975"/>
                        <a14:foregroundMark x1="8864" y1="29045" x2="8864" y2="29045"/>
                        <a14:foregroundMark x1="8864" y1="29045" x2="8864" y2="29045"/>
                        <a14:foregroundMark x1="6742" y1="27545" x2="6742" y2="27545"/>
                        <a14:foregroundMark x1="6742" y1="27545" x2="6742" y2="27545"/>
                        <a14:foregroundMark x1="6742" y1="27545" x2="6742" y2="27545"/>
                        <a14:foregroundMark x1="6742" y1="27545" x2="6742" y2="27545"/>
                        <a14:foregroundMark x1="6742" y1="27545" x2="9167" y2="29603"/>
                        <a14:foregroundMark x1="5455" y1="29324" x2="10606" y2="30962"/>
                        <a14:foregroundMark x1="9773" y1="31450" x2="15227" y2="30370"/>
                        <a14:foregroundMark x1="1439" y1="32218" x2="5000" y2="30091"/>
                        <a14:foregroundMark x1="3636" y1="31729" x2="10606" y2="30649"/>
                        <a14:foregroundMark x1="3182" y1="31799" x2="10000" y2="30962"/>
                        <a14:foregroundMark x1="9773" y1="31311" x2="14167" y2="31729"/>
                        <a14:foregroundMark x1="7652" y1="26185" x2="7652" y2="26185"/>
                        <a14:foregroundMark x1="7652" y1="26185" x2="7652" y2="26185"/>
                        <a14:foregroundMark x1="7652" y1="26185" x2="7652" y2="26185"/>
                        <a14:foregroundMark x1="7500" y1="25837" x2="7500" y2="25837"/>
                        <a14:foregroundMark x1="7348" y1="25837" x2="7348" y2="25837"/>
                        <a14:foregroundMark x1="9924" y1="33438" x2="9924" y2="33438"/>
                        <a14:foregroundMark x1="9924" y1="33438" x2="9924" y2="33438"/>
                        <a14:foregroundMark x1="9924" y1="33438" x2="9924" y2="33438"/>
                        <a14:foregroundMark x1="9015" y1="33438" x2="9015" y2="33438"/>
                        <a14:foregroundMark x1="9015" y1="33438" x2="9015" y2="33438"/>
                        <a14:foregroundMark x1="9015" y1="33438" x2="9015" y2="33438"/>
                        <a14:foregroundMark x1="9015" y1="33438" x2="9015" y2="33438"/>
                        <a14:foregroundMark x1="9015" y1="33089" x2="9015" y2="33089"/>
                        <a14:foregroundMark x1="9015" y1="33089" x2="9015" y2="33089"/>
                        <a14:foregroundMark x1="10758" y1="33368" x2="10758" y2="33368"/>
                        <a14:foregroundMark x1="10758" y1="33368" x2="10758" y2="33368"/>
                        <a14:foregroundMark x1="10909" y1="33787" x2="10909" y2="33787"/>
                        <a14:foregroundMark x1="11667" y1="33020" x2="11667" y2="33020"/>
                        <a14:foregroundMark x1="11667" y1="33020" x2="11667" y2="33020"/>
                        <a14:foregroundMark x1="10455" y1="32810" x2="10455" y2="32810"/>
                        <a14:foregroundMark x1="10455" y1="32810" x2="10455" y2="32810"/>
                        <a14:foregroundMark x1="10455" y1="32810" x2="10455" y2="32810"/>
                        <a14:foregroundMark x1="78561" y1="25314" x2="78561" y2="25314"/>
                        <a14:foregroundMark x1="78561" y1="25314" x2="78561" y2="25314"/>
                        <a14:foregroundMark x1="78561" y1="25314" x2="78561" y2="25314"/>
                        <a14:foregroundMark x1="84167" y1="27894" x2="84167" y2="27894"/>
                        <a14:foregroundMark x1="84167" y1="27894" x2="84167" y2="27894"/>
                        <a14:foregroundMark x1="88485" y1="24826" x2="88485" y2="24826"/>
                        <a14:foregroundMark x1="88485" y1="24826" x2="88485" y2="24826"/>
                        <a14:foregroundMark x1="88485" y1="24826" x2="88485" y2="24826"/>
                        <a14:foregroundMark x1="88485" y1="24826" x2="88485" y2="24826"/>
                        <a14:foregroundMark x1="88485" y1="24826" x2="88485" y2="24826"/>
                        <a14:foregroundMark x1="88485" y1="24826" x2="88485" y2="24826"/>
                        <a14:foregroundMark x1="88485" y1="24826" x2="88485" y2="24826"/>
                        <a14:foregroundMark x1="88485" y1="24826" x2="88485" y2="24826"/>
                        <a14:foregroundMark x1="88485" y1="24826" x2="88485" y2="24826"/>
                        <a14:foregroundMark x1="88485" y1="24826" x2="88485" y2="24826"/>
                        <a14:foregroundMark x1="88485" y1="24826" x2="88485" y2="24826"/>
                        <a14:foregroundMark x1="86515" y1="25035" x2="86970" y2="27022"/>
                        <a14:foregroundMark x1="80758" y1="23257" x2="80758" y2="23257"/>
                        <a14:foregroundMark x1="80758" y1="23257" x2="80758" y2="23257"/>
                        <a14:foregroundMark x1="81364" y1="21548" x2="81364" y2="21548"/>
                        <a14:foregroundMark x1="81364" y1="21548" x2="81364" y2="21548"/>
                        <a14:foregroundMark x1="81061" y1="20711" x2="81061" y2="20711"/>
                        <a14:foregroundMark x1="81061" y1="20711" x2="81061" y2="20711"/>
                        <a14:foregroundMark x1="81061" y1="20711" x2="81061" y2="20711"/>
                        <a14:foregroundMark x1="81061" y1="20711" x2="81061" y2="20711"/>
                        <a14:foregroundMark x1="84015" y1="21932" x2="84015" y2="21932"/>
                        <a14:foregroundMark x1="84015" y1="21932" x2="84015" y2="21932"/>
                        <a14:foregroundMark x1="84015" y1="21932" x2="84015" y2="21932"/>
                        <a14:foregroundMark x1="82955" y1="22908" x2="82955" y2="22908"/>
                        <a14:foregroundMark x1="82955" y1="22908" x2="82955" y2="22908"/>
                        <a14:foregroundMark x1="82955" y1="22908" x2="82955" y2="22908"/>
                        <a14:foregroundMark x1="85530" y1="23396" x2="85530" y2="23396"/>
                        <a14:foregroundMark x1="85530" y1="23396" x2="85530" y2="23396"/>
                        <a14:foregroundMark x1="85530" y1="23396" x2="85530" y2="23396"/>
                        <a14:foregroundMark x1="85985" y1="21827" x2="85985" y2="21827"/>
                        <a14:foregroundMark x1="85985" y1="21827" x2="85985" y2="21827"/>
                        <a14:foregroundMark x1="85985" y1="21827" x2="84318" y2="22978"/>
                        <a14:foregroundMark x1="90379" y1="24338" x2="90379" y2="24338"/>
                        <a14:foregroundMark x1="90379" y1="24128" x2="90379" y2="24128"/>
                        <a14:foregroundMark x1="90379" y1="24128" x2="90379" y2="24128"/>
                        <a14:foregroundMark x1="92652" y1="23396" x2="92652" y2="23396"/>
                        <a14:foregroundMark x1="92652" y1="23396" x2="92652" y2="23396"/>
                      </a14:backgroundRemoval>
                    </a14:imgEffect>
                  </a14:imgLayer>
                </a14:imgProps>
              </a:ext>
            </a:extLst>
          </a:blip>
          <a:srcRect t="19824" b="64738"/>
          <a:stretch/>
        </p:blipFill>
        <p:spPr>
          <a:xfrm>
            <a:off x="0" y="-2660"/>
            <a:ext cx="3810000" cy="1129632"/>
          </a:xfrm>
          <a:prstGeom prst="rect">
            <a:avLst/>
          </a:prstGeom>
        </p:spPr>
      </p:pic>
      <p:sp>
        <p:nvSpPr>
          <p:cNvPr id="2" name="Title 1">
            <a:extLst>
              <a:ext uri="{FF2B5EF4-FFF2-40B4-BE49-F238E27FC236}">
                <a16:creationId xmlns:a16="http://schemas.microsoft.com/office/drawing/2014/main" id="{9A625999-D1AA-A453-4013-F3237CB6380D}"/>
              </a:ext>
            </a:extLst>
          </p:cNvPr>
          <p:cNvSpPr>
            <a:spLocks noGrp="1"/>
          </p:cNvSpPr>
          <p:nvPr>
            <p:ph type="title"/>
          </p:nvPr>
        </p:nvSpPr>
        <p:spPr>
          <a:xfrm>
            <a:off x="814452" y="360429"/>
            <a:ext cx="2181095" cy="534729"/>
          </a:xfrm>
        </p:spPr>
        <p:txBody>
          <a:bodyPr>
            <a:normAutofit/>
          </a:bodyPr>
          <a:lstStyle/>
          <a:p>
            <a:r>
              <a:rPr lang="en-GB" sz="2400" dirty="0">
                <a:latin typeface="Ayuthaya" pitchFamily="2" charset="-34"/>
                <a:ea typeface="Ayuthaya" pitchFamily="2" charset="-34"/>
                <a:cs typeface="Ayuthaya" pitchFamily="2" charset="-34"/>
              </a:rPr>
              <a:t>Challenges</a:t>
            </a:r>
            <a:endParaRPr lang="en-GB" sz="1600" dirty="0">
              <a:latin typeface="Ayuthaya" pitchFamily="2" charset="-34"/>
              <a:ea typeface="Ayuthaya" pitchFamily="2" charset="-34"/>
              <a:cs typeface="Ayuthaya" pitchFamily="2" charset="-34"/>
            </a:endParaRPr>
          </a:p>
        </p:txBody>
      </p:sp>
      <p:sp>
        <p:nvSpPr>
          <p:cNvPr id="9" name="TextBox 8">
            <a:extLst>
              <a:ext uri="{FF2B5EF4-FFF2-40B4-BE49-F238E27FC236}">
                <a16:creationId xmlns:a16="http://schemas.microsoft.com/office/drawing/2014/main" id="{7117E6D0-DB9E-D2BA-D43C-42BEB2B48C4A}"/>
              </a:ext>
            </a:extLst>
          </p:cNvPr>
          <p:cNvSpPr txBox="1"/>
          <p:nvPr/>
        </p:nvSpPr>
        <p:spPr>
          <a:xfrm>
            <a:off x="3624942" y="602777"/>
            <a:ext cx="5226051" cy="1200329"/>
          </a:xfrm>
          <a:prstGeom prst="rect">
            <a:avLst/>
          </a:prstGeom>
          <a:noFill/>
        </p:spPr>
        <p:txBody>
          <a:bodyPr wrap="square">
            <a:spAutoFit/>
          </a:bodyPr>
          <a:lstStyle/>
          <a:p>
            <a:pPr algn="ctr"/>
            <a:r>
              <a:rPr lang="en-GB" sz="2400" dirty="0">
                <a:latin typeface="Ayuthaya" pitchFamily="2" charset="-34"/>
                <a:ea typeface="Ayuthaya" pitchFamily="2" charset="-34"/>
                <a:cs typeface="Ayuthaya" pitchFamily="2" charset="-34"/>
              </a:rPr>
              <a:t>What are the challenges in providing high quality care?</a:t>
            </a:r>
          </a:p>
        </p:txBody>
      </p:sp>
      <p:pic>
        <p:nvPicPr>
          <p:cNvPr id="11" name="Picture 10" descr="A screenshot of a phone&#10;&#10;Description automatically generated">
            <a:extLst>
              <a:ext uri="{FF2B5EF4-FFF2-40B4-BE49-F238E27FC236}">
                <a16:creationId xmlns:a16="http://schemas.microsoft.com/office/drawing/2014/main" id="{4BDFBBB5-E3E6-5331-E60A-A8F4E375318F}"/>
              </a:ext>
            </a:extLst>
          </p:cNvPr>
          <p:cNvPicPr>
            <a:picLocks noChangeAspect="1"/>
          </p:cNvPicPr>
          <p:nvPr/>
        </p:nvPicPr>
        <p:blipFill>
          <a:blip r:embed="rId4">
            <a:extLst>
              <a:ext uri="{BEBA8EAE-BF5A-486C-A8C5-ECC9F3942E4B}">
                <a14:imgProps xmlns:a14="http://schemas.microsoft.com/office/drawing/2010/main">
                  <a14:imgLayer r:embed="rId5">
                    <a14:imgEffect>
                      <a14:backgroundRemoval t="9972" b="89993" l="10000" r="96439">
                        <a14:foregroundMark x1="64253" y1="38578" x2="71083" y2="35962"/>
                        <a14:foregroundMark x1="91495" y1="39444" x2="93885" y2="44335"/>
                        <a14:foregroundMark x1="89735" y1="35842" x2="91075" y2="38585"/>
                        <a14:foregroundMark x1="93266" y1="59206" x2="92031" y2="59681"/>
                        <a14:foregroundMark x1="96439" y1="57985" x2="95586" y2="58313"/>
                        <a14:foregroundMark x1="67376" y1="62434" x2="62703" y2="53145"/>
                        <a14:foregroundMark x1="63028" y1="58561" x2="75000" y2="61088"/>
                        <a14:foregroundMark x1="75000" y1="61088" x2="75606" y2="60914"/>
                        <a14:foregroundMark x1="92803" y1="36611" x2="81734" y2="35840"/>
                        <a14:foregroundMark x1="74001" y1="35883" x2="62968" y2="37075"/>
                        <a14:foregroundMark x1="62836" y1="41479" x2="63712" y2="50732"/>
                        <a14:foregroundMark x1="65530" y1="35983" x2="62975" y2="37159"/>
                        <a14:foregroundMark x1="63018" y1="37677" x2="67069" y2="35922"/>
                        <a14:foregroundMark x1="63024" y1="37755" x2="67969" y2="35917"/>
                        <a14:foregroundMark x1="63712" y1="37727" x2="72716" y2="35890"/>
                        <a14:foregroundMark x1="73344" y1="35887" x2="62989" y2="37334"/>
                        <a14:foregroundMark x1="62967" y1="37069" x2="67578" y2="35919"/>
                        <a14:foregroundMark x1="62933" y1="36657" x2="68194" y2="35916"/>
                        <a14:foregroundMark x1="63016" y1="37656" x2="75952" y2="35873"/>
                        <a14:foregroundMark x1="69955" y1="35610" x2="63485" y2="36053"/>
                        <a14:foregroundMark x1="83864" y1="36750" x2="86970" y2="36890"/>
                        <a14:foregroundMark x1="87727" y1="37762" x2="86591" y2="37378"/>
                        <a14:foregroundMark x1="87197" y1="37727" x2="93106" y2="39400"/>
                        <a14:foregroundMark x1="91288" y1="36088" x2="93409" y2="41736"/>
                        <a14:foregroundMark x1="90076" y1="35914" x2="93712" y2="42015"/>
                        <a14:foregroundMark x1="93485" y1="38877" x2="93485" y2="40516"/>
                        <a14:foregroundMark x1="93409" y1="41492" x2="93864" y2="42329"/>
                        <a14:foregroundMark x1="62786" y1="57799" x2="70946" y2="62426"/>
                        <a14:foregroundMark x1="68879" y1="62430" x2="62273" y2="56590"/>
                        <a14:foregroundMark x1="63000" y1="58511" x2="63485" y2="58368"/>
                        <a14:foregroundMark x1="63409" y1="59170" x2="65227" y2="59658"/>
                        <a14:foregroundMark x1="66579" y1="62559" x2="63215" y2="59224"/>
                        <a14:foregroundMark x1="66667" y1="62657" x2="62685" y2="57465"/>
                        <a14:foregroundMark x1="61661" y1="56094" x2="61667" y2="55614"/>
                        <a14:foregroundMark x1="61847" y1="59503" x2="62576" y2="55056"/>
                        <a14:foregroundMark x1="62953" y1="58355" x2="63788" y2="55649"/>
                        <a14:foregroundMark x1="61886" y1="56080" x2="61894" y2="55614"/>
                        <a14:foregroundMark x1="81426" y1="62456" x2="88030" y2="62238"/>
                        <a14:foregroundMark x1="83182" y1="62204" x2="92955" y2="57671"/>
                        <a14:foregroundMark x1="93561" y1="57427" x2="93561" y2="57991"/>
                        <a14:foregroundMark x1="93215" y1="58014" x2="93864" y2="57566"/>
                        <a14:foregroundMark x1="92652" y1="58403" x2="92945" y2="58201"/>
                        <a14:foregroundMark x1="88597" y1="60628" x2="93106" y2="59170"/>
                        <a14:foregroundMark x1="61742" y1="58577" x2="67500" y2="62064"/>
                        <a14:foregroundMark x1="67727" y1="62901" x2="62197" y2="58577"/>
                        <a14:foregroundMark x1="66742" y1="62831" x2="62349" y2="58892"/>
                        <a14:foregroundMark x1="61970" y1="59658" x2="65530" y2="62308"/>
                        <a14:foregroundMark x1="61970" y1="60704" x2="62348" y2="61890"/>
                        <a14:foregroundMark x1="82458" y1="62449" x2="92500" y2="58333"/>
                        <a14:foregroundMark x1="84406" y1="62089" x2="93485" y2="58054"/>
                        <a14:foregroundMark x1="90909" y1="61018" x2="90909" y2="61018"/>
                        <a14:foregroundMark x1="90909" y1="61018" x2="90909" y2="61018"/>
                        <a14:foregroundMark x1="90909" y1="61018" x2="90909" y2="61018"/>
                        <a14:foregroundMark x1="91288" y1="60007" x2="91288" y2="60007"/>
                        <a14:foregroundMark x1="91288" y1="60007" x2="91288" y2="60007"/>
                        <a14:foregroundMark x1="91288" y1="60007" x2="91288" y2="60007"/>
                        <a14:foregroundMark x1="91818" y1="61053" x2="91818" y2="61053"/>
                        <a14:foregroundMark x1="91818" y1="61053" x2="91818" y2="61053"/>
                        <a14:foregroundMark x1="91818" y1="61053" x2="91970" y2="60774"/>
                        <a14:foregroundMark x1="91970" y1="60704" x2="91970" y2="60704"/>
                        <a14:foregroundMark x1="91970" y1="60704" x2="91970" y2="60704"/>
                        <a14:foregroundMark x1="91970" y1="60704" x2="91970" y2="60704"/>
                        <a14:foregroundMark x1="92121" y1="60042" x2="92121" y2="60042"/>
                        <a14:foregroundMark x1="92121" y1="60042" x2="92121" y2="60042"/>
                        <a14:foregroundMark x1="92121" y1="60042" x2="92121" y2="60042"/>
                        <a14:foregroundMark x1="92121" y1="60042" x2="92121" y2="60042"/>
                        <a14:foregroundMark x1="92121" y1="60042" x2="92121" y2="60042"/>
                        <a14:foregroundMark x1="92121" y1="60042" x2="84015" y2="62134"/>
                        <a14:foregroundMark x1="91439" y1="59414" x2="93081" y2="61209"/>
                        <a14:foregroundMark x1="93612" y1="57987" x2="93788" y2="57183"/>
                        <a14:foregroundMark x1="92904" y1="61227" x2="93314" y2="59353"/>
                        <a14:foregroundMark x1="92121" y1="59484" x2="93485" y2="59344"/>
                        <a14:foregroundMark x1="74621" y1="59484" x2="76439" y2="60007"/>
                        <a14:foregroundMark x1="76591" y1="59310" x2="73333" y2="60007"/>
                        <a14:foregroundMark x1="67197" y1="57218" x2="69924" y2="55265"/>
                        <a14:foregroundMark x1="68106" y1="53905" x2="67803" y2="52824"/>
                        <a14:foregroundMark x1="67803" y1="48047" x2="84394" y2="52615"/>
                        <a14:foregroundMark x1="84394" y1="52615" x2="90833" y2="45572"/>
                        <a14:foregroundMark x1="90833" y1="45572" x2="92930" y2="49250"/>
                        <a14:foregroundMark x1="69545" y1="55614" x2="83409" y2="58543"/>
                        <a14:foregroundMark x1="83409" y1="58543" x2="93258" y2="59031"/>
                        <a14:foregroundMark x1="72348" y1="61332" x2="87576" y2="59902"/>
                        <a14:foregroundMark x1="87576" y1="59902" x2="94227" y2="57946"/>
                        <a14:foregroundMark x1="16439" y1="41074" x2="16439" y2="41074"/>
                        <a14:foregroundMark x1="88712" y1="42678" x2="88712" y2="42678"/>
                        <a14:foregroundMark x1="92879" y1="48396" x2="94015" y2="55614"/>
                        <a14:foregroundMark x1="94015" y1="55614" x2="88106" y2="61715"/>
                        <a14:foregroundMark x1="82195" y1="62451" x2="92576" y2="58298"/>
                        <a14:foregroundMark x1="85909" y1="62238" x2="90606" y2="62099"/>
                        <a14:foregroundMark x1="90606" y1="62099" x2="90606" y2="62099"/>
                        <a14:foregroundMark x1="90606" y1="62099" x2="90606" y2="62099"/>
                        <a14:foregroundMark x1="91061" y1="62099" x2="91061" y2="62099"/>
                        <a14:foregroundMark x1="91061" y1="62099" x2="91061" y2="62099"/>
                        <a14:foregroundMark x1="91061" y1="62099" x2="91061" y2="62099"/>
                        <a14:foregroundMark x1="91061" y1="62099" x2="91061" y2="62099"/>
                        <a14:foregroundMark x1="93254" y1="62123" x2="91061" y2="61890"/>
                        <a14:foregroundMark x1="93333" y1="57497" x2="92045" y2="60007"/>
                        <a14:foregroundMark x1="93636" y1="55195" x2="92652" y2="61890"/>
                        <a14:foregroundMark x1="61667" y1="36681" x2="62045" y2="42678"/>
                        <a14:foregroundMark x1="62197" y1="41771" x2="62273" y2="43898"/>
                        <a14:backgroundMark x1="61634" y1="42683" x2="60909" y2="44944"/>
                        <a14:backgroundMark x1="61704" y1="57990" x2="61647" y2="57037"/>
                        <a14:backgroundMark x1="61609" y1="56411" x2="61694" y2="57826"/>
                        <a14:backgroundMark x1="60909" y1="44700" x2="61591" y2="56104"/>
                        <a14:backgroundMark x1="67859" y1="63059" x2="69357" y2="63006"/>
                        <a14:backgroundMark x1="67190" y1="63083" x2="67690" y2="63065"/>
                        <a14:backgroundMark x1="66439" y1="63110" x2="67190" y2="63083"/>
                        <a14:backgroundMark x1="94621" y1="58264" x2="95379" y2="56416"/>
                        <a14:backgroundMark x1="94216" y1="48351" x2="94297" y2="42280"/>
                        <a14:backgroundMark x1="67358" y1="35472" x2="60985" y2="35495"/>
                        <a14:backgroundMark x1="60985" y1="56137" x2="61721" y2="58584"/>
                        <a14:backgroundMark x1="61122" y1="60154" x2="61180" y2="60757"/>
                        <a14:backgroundMark x1="67753" y1="62932" x2="78953" y2="62907"/>
                        <a14:backgroundMark x1="67024" y1="62934" x2="67520" y2="62933"/>
                        <a14:backgroundMark x1="66061" y1="62936" x2="66691" y2="62935"/>
                        <a14:backgroundMark x1="94303" y1="59439" x2="94773" y2="59310"/>
                        <a14:backgroundMark x1="94773" y1="59310" x2="95530" y2="56869"/>
                        <a14:backgroundMark x1="97121" y1="50593" x2="98636" y2="58508"/>
                        <a14:backgroundMark x1="98636" y1="58508" x2="97576" y2="51499"/>
                        <a14:backgroundMark x1="96762" y1="54659" x2="95682" y2="58856"/>
                        <a14:backgroundMark x1="97576" y1="51499" x2="96944" y2="53954"/>
                        <a14:backgroundMark x1="95682" y1="58856" x2="99773" y2="50628"/>
                        <a14:backgroundMark x1="59773" y1="36262" x2="61591" y2="35983"/>
                        <a14:backgroundMark x1="61591" y1="36018" x2="61646" y2="36681"/>
                        <a14:backgroundMark x1="66894" y1="35216" x2="83106" y2="34728"/>
                        <a14:backgroundMark x1="83106" y1="34728" x2="91667" y2="34763"/>
                        <a14:backgroundMark x1="66818" y1="35425" x2="85758" y2="35321"/>
                        <a14:backgroundMark x1="85758" y1="35321" x2="93182" y2="35356"/>
                        <a14:backgroundMark x1="97879" y1="44491" x2="98030" y2="52162"/>
                        <a14:backgroundMark x1="98030" y1="52162" x2="96742" y2="44944"/>
                        <a14:backgroundMark x1="96742" y1="44944" x2="99773" y2="44247"/>
                        <a14:backgroundMark x1="94773" y1="45607" x2="95682" y2="55056"/>
                        <a14:backgroundMark x1="94470" y1="45607" x2="95530" y2="45711"/>
                        <a14:backgroundMark x1="94697" y1="47838" x2="94858" y2="52763"/>
                        <a14:backgroundMark x1="94969" y1="53465" x2="95227" y2="45851"/>
                        <a14:backgroundMark x1="95833" y1="48570" x2="95985" y2="49128"/>
                        <a14:backgroundMark x1="96439" y1="50384" x2="96364" y2="46199"/>
                        <a14:backgroundMark x1="96061" y1="47873" x2="94545" y2="46165"/>
                        <a14:backgroundMark x1="95985" y1="48187" x2="97197" y2="48989"/>
                        <a14:backgroundMark x1="97197" y1="49965" x2="94773" y2="50872"/>
                        <a14:backgroundMark x1="95985" y1="53940" x2="94773" y2="50523"/>
                        <a14:backgroundMark x1="94730" y1="51949" x2="96136" y2="55056"/>
                        <a14:backgroundMark x1="94411" y1="58711" x2="95227" y2="61262"/>
                        <a14:backgroundMark x1="61061" y1="58891" x2="61061" y2="59344"/>
                        <a14:backgroundMark x1="61288" y1="61053" x2="61288" y2="58054"/>
                        <a14:backgroundMark x1="78864" y1="62971" x2="93939" y2="62866"/>
                        <a14:backgroundMark x1="93939" y1="62866" x2="93333" y2="62587"/>
                      </a14:backgroundRemoval>
                    </a14:imgEffect>
                  </a14:imgLayer>
                </a14:imgProps>
              </a:ext>
            </a:extLst>
          </a:blip>
          <a:srcRect l="59169" t="34318" r="5238" b="34694"/>
          <a:stretch/>
        </p:blipFill>
        <p:spPr>
          <a:xfrm rot="5400000">
            <a:off x="2953074" y="-1488424"/>
            <a:ext cx="2770096" cy="9546609"/>
          </a:xfrm>
          <a:prstGeom prst="rect">
            <a:avLst/>
          </a:prstGeom>
        </p:spPr>
      </p:pic>
      <p:pic>
        <p:nvPicPr>
          <p:cNvPr id="15" name="Picture 14" descr="A screenshot of a phone&#10;&#10;Description automatically generated">
            <a:extLst>
              <a:ext uri="{FF2B5EF4-FFF2-40B4-BE49-F238E27FC236}">
                <a16:creationId xmlns:a16="http://schemas.microsoft.com/office/drawing/2014/main" id="{12505602-C167-DDB4-9A5B-7D82AE968062}"/>
              </a:ext>
            </a:extLst>
          </p:cNvPr>
          <p:cNvPicPr>
            <a:picLocks noChangeAspect="1"/>
          </p:cNvPicPr>
          <p:nvPr/>
        </p:nvPicPr>
        <p:blipFill>
          <a:blip r:embed="rId2">
            <a:extLst>
              <a:ext uri="{BEBA8EAE-BF5A-486C-A8C5-ECC9F3942E4B}">
                <a14:imgProps xmlns:a14="http://schemas.microsoft.com/office/drawing/2010/main">
                  <a14:imgLayer r:embed="rId6">
                    <a14:imgEffect>
                      <a14:backgroundRemoval t="20642" b="33787" l="1364" r="92652">
                        <a14:foregroundMark x1="16136" y1="29045" x2="16136" y2="29045"/>
                        <a14:foregroundMark x1="16288" y1="29045" x2="16288" y2="29045"/>
                        <a14:foregroundMark x1="17045" y1="28975" x2="17045" y2="28975"/>
                        <a14:foregroundMark x1="8864" y1="29045" x2="8864" y2="29045"/>
                        <a14:foregroundMark x1="8864" y1="29045" x2="8864" y2="29045"/>
                        <a14:foregroundMark x1="6742" y1="27545" x2="6742" y2="27545"/>
                        <a14:foregroundMark x1="6742" y1="27545" x2="6742" y2="27545"/>
                        <a14:foregroundMark x1="6742" y1="27545" x2="6742" y2="27545"/>
                        <a14:foregroundMark x1="6742" y1="27545" x2="6742" y2="27545"/>
                        <a14:foregroundMark x1="6742" y1="27545" x2="9167" y2="29603"/>
                        <a14:foregroundMark x1="5455" y1="29324" x2="10606" y2="30962"/>
                        <a14:foregroundMark x1="9773" y1="31450" x2="15227" y2="30370"/>
                        <a14:foregroundMark x1="1439" y1="32218" x2="5000" y2="30091"/>
                        <a14:foregroundMark x1="3636" y1="31729" x2="10606" y2="30649"/>
                        <a14:foregroundMark x1="3182" y1="31799" x2="10000" y2="30962"/>
                        <a14:foregroundMark x1="9773" y1="31311" x2="14167" y2="31729"/>
                        <a14:foregroundMark x1="7652" y1="26185" x2="7652" y2="26185"/>
                        <a14:foregroundMark x1="7652" y1="26185" x2="7652" y2="26185"/>
                        <a14:foregroundMark x1="7652" y1="26185" x2="7652" y2="26185"/>
                        <a14:foregroundMark x1="7500" y1="25837" x2="7500" y2="25837"/>
                        <a14:foregroundMark x1="7348" y1="25837" x2="7348" y2="25837"/>
                        <a14:foregroundMark x1="9924" y1="33438" x2="9924" y2="33438"/>
                        <a14:foregroundMark x1="9924" y1="33438" x2="9924" y2="33438"/>
                        <a14:foregroundMark x1="9924" y1="33438" x2="9924" y2="33438"/>
                        <a14:foregroundMark x1="9015" y1="33438" x2="9015" y2="33438"/>
                        <a14:foregroundMark x1="9015" y1="33438" x2="9015" y2="33438"/>
                        <a14:foregroundMark x1="9015" y1="33438" x2="9015" y2="33438"/>
                        <a14:foregroundMark x1="9015" y1="33438" x2="9015" y2="33438"/>
                        <a14:foregroundMark x1="9015" y1="33089" x2="9015" y2="33089"/>
                        <a14:foregroundMark x1="9015" y1="33089" x2="9015" y2="33089"/>
                        <a14:foregroundMark x1="10758" y1="33368" x2="10758" y2="33368"/>
                        <a14:foregroundMark x1="10758" y1="33368" x2="10758" y2="33368"/>
                        <a14:foregroundMark x1="10909" y1="33787" x2="10909" y2="33787"/>
                        <a14:foregroundMark x1="11667" y1="33020" x2="11667" y2="33020"/>
                        <a14:foregroundMark x1="11667" y1="33020" x2="11667" y2="33020"/>
                        <a14:foregroundMark x1="10455" y1="32810" x2="10455" y2="32810"/>
                        <a14:foregroundMark x1="10455" y1="32810" x2="10455" y2="32810"/>
                        <a14:foregroundMark x1="10455" y1="32810" x2="10455" y2="32810"/>
                        <a14:foregroundMark x1="78561" y1="25314" x2="78561" y2="25314"/>
                        <a14:foregroundMark x1="78561" y1="25314" x2="78561" y2="25314"/>
                        <a14:foregroundMark x1="78561" y1="25314" x2="78561" y2="25314"/>
                        <a14:foregroundMark x1="84167" y1="27894" x2="84167" y2="27894"/>
                        <a14:foregroundMark x1="84167" y1="27894" x2="84167" y2="27894"/>
                        <a14:foregroundMark x1="88485" y1="24826" x2="88485" y2="24826"/>
                        <a14:foregroundMark x1="88485" y1="24826" x2="88485" y2="24826"/>
                        <a14:foregroundMark x1="88485" y1="24826" x2="88485" y2="24826"/>
                        <a14:foregroundMark x1="88485" y1="24826" x2="88485" y2="24826"/>
                        <a14:foregroundMark x1="88485" y1="24826" x2="88485" y2="24826"/>
                        <a14:foregroundMark x1="88485" y1="24826" x2="88485" y2="24826"/>
                        <a14:foregroundMark x1="88485" y1="24826" x2="88485" y2="24826"/>
                        <a14:foregroundMark x1="88485" y1="24826" x2="88485" y2="24826"/>
                        <a14:foregroundMark x1="88485" y1="24826" x2="88485" y2="24826"/>
                        <a14:foregroundMark x1="88485" y1="24826" x2="88485" y2="24826"/>
                        <a14:foregroundMark x1="88485" y1="24826" x2="88485" y2="24826"/>
                        <a14:foregroundMark x1="86515" y1="25035" x2="86970" y2="27022"/>
                        <a14:foregroundMark x1="80758" y1="23257" x2="80758" y2="23257"/>
                        <a14:foregroundMark x1="80758" y1="23257" x2="80758" y2="23257"/>
                        <a14:foregroundMark x1="81364" y1="21548" x2="81364" y2="21548"/>
                        <a14:foregroundMark x1="81364" y1="21548" x2="81364" y2="21548"/>
                        <a14:foregroundMark x1="81061" y1="20711" x2="81061" y2="20711"/>
                        <a14:foregroundMark x1="81061" y1="20711" x2="81061" y2="20711"/>
                        <a14:foregroundMark x1="81061" y1="20711" x2="81061" y2="20711"/>
                        <a14:foregroundMark x1="81061" y1="20711" x2="81061" y2="20711"/>
                        <a14:foregroundMark x1="84015" y1="21932" x2="84015" y2="21932"/>
                        <a14:foregroundMark x1="84015" y1="21932" x2="84015" y2="21932"/>
                        <a14:foregroundMark x1="84015" y1="21932" x2="84015" y2="21932"/>
                        <a14:foregroundMark x1="82955" y1="22908" x2="82955" y2="22908"/>
                        <a14:foregroundMark x1="82955" y1="22908" x2="82955" y2="22908"/>
                        <a14:foregroundMark x1="82955" y1="22908" x2="82955" y2="22908"/>
                        <a14:foregroundMark x1="85530" y1="23396" x2="85530" y2="23396"/>
                        <a14:foregroundMark x1="85530" y1="23396" x2="85530" y2="23396"/>
                        <a14:foregroundMark x1="85530" y1="23396" x2="85530" y2="23396"/>
                        <a14:foregroundMark x1="85985" y1="21827" x2="85985" y2="21827"/>
                        <a14:foregroundMark x1="85985" y1="21827" x2="85985" y2="21827"/>
                        <a14:foregroundMark x1="85985" y1="21827" x2="84318" y2="22978"/>
                        <a14:foregroundMark x1="90379" y1="24338" x2="90379" y2="24338"/>
                        <a14:foregroundMark x1="90379" y1="24128" x2="90379" y2="24128"/>
                        <a14:foregroundMark x1="90379" y1="24128" x2="90379" y2="24128"/>
                        <a14:foregroundMark x1="92652" y1="23396" x2="92652" y2="23396"/>
                        <a14:foregroundMark x1="92652" y1="23396" x2="92652" y2="23396"/>
                      </a14:backgroundRemoval>
                    </a14:imgEffect>
                  </a14:imgLayer>
                </a14:imgProps>
              </a:ext>
            </a:extLst>
          </a:blip>
          <a:srcRect t="19824" b="64738"/>
          <a:stretch/>
        </p:blipFill>
        <p:spPr>
          <a:xfrm>
            <a:off x="577849" y="894534"/>
            <a:ext cx="2654300" cy="786977"/>
          </a:xfrm>
          <a:prstGeom prst="rect">
            <a:avLst/>
          </a:prstGeom>
        </p:spPr>
      </p:pic>
      <p:sp>
        <p:nvSpPr>
          <p:cNvPr id="5" name="TextBox 4">
            <a:extLst>
              <a:ext uri="{FF2B5EF4-FFF2-40B4-BE49-F238E27FC236}">
                <a16:creationId xmlns:a16="http://schemas.microsoft.com/office/drawing/2014/main" id="{4E3BDB12-CD6A-C966-C48B-625508571B83}"/>
              </a:ext>
            </a:extLst>
          </p:cNvPr>
          <p:cNvSpPr txBox="1"/>
          <p:nvPr/>
        </p:nvSpPr>
        <p:spPr>
          <a:xfrm>
            <a:off x="1207244" y="1145282"/>
            <a:ext cx="1395510" cy="369332"/>
          </a:xfrm>
          <a:prstGeom prst="rect">
            <a:avLst/>
          </a:prstGeom>
          <a:noFill/>
        </p:spPr>
        <p:txBody>
          <a:bodyPr wrap="none" rtlCol="0">
            <a:spAutoFit/>
          </a:bodyPr>
          <a:lstStyle/>
          <a:p>
            <a:r>
              <a:rPr lang="en-GB" dirty="0"/>
              <a:t>Lack of staff</a:t>
            </a:r>
          </a:p>
        </p:txBody>
      </p:sp>
      <p:sp>
        <p:nvSpPr>
          <p:cNvPr id="4" name="TextBox 3">
            <a:extLst>
              <a:ext uri="{FF2B5EF4-FFF2-40B4-BE49-F238E27FC236}">
                <a16:creationId xmlns:a16="http://schemas.microsoft.com/office/drawing/2014/main" id="{33219C83-AC78-CCA3-C087-9B340ACEC286}"/>
              </a:ext>
            </a:extLst>
          </p:cNvPr>
          <p:cNvSpPr txBox="1"/>
          <p:nvPr/>
        </p:nvSpPr>
        <p:spPr>
          <a:xfrm>
            <a:off x="421455" y="2791660"/>
            <a:ext cx="8064332" cy="1569660"/>
          </a:xfrm>
          <a:prstGeom prst="rect">
            <a:avLst/>
          </a:prstGeom>
          <a:noFill/>
        </p:spPr>
        <p:txBody>
          <a:bodyPr wrap="square" rtlCol="0">
            <a:spAutoFit/>
          </a:bodyPr>
          <a:lstStyle/>
          <a:p>
            <a:r>
              <a:rPr lang="en-GB" sz="1200" dirty="0"/>
              <a:t>High staff turnover in childcare settings can have a significant negative impact on the development and well-being of children. When there is constant change in the staff, it limits the opportunities for caregivers to form meaningful relationships with the children. This lack of familiarity means that staff may struggle to understand each child's individual strengths, weaknesses, and learning needs. As a result, they might not be able to accurately identify what the children already know or what skills they need to develop next. Furthermore, if the staff do not have a strong understanding of the children, it can lead to less effective interactions. Quality interactions are essential for children's growth, as they rely on consistent support and engagement from caregivers to thrive. Overall, high turnover can disrupt the continuity of care, which is crucial for fostering a nurturing and effective learning environment. </a:t>
            </a:r>
          </a:p>
        </p:txBody>
      </p:sp>
      <p:sp>
        <p:nvSpPr>
          <p:cNvPr id="7" name="TextBox 6">
            <a:extLst>
              <a:ext uri="{FF2B5EF4-FFF2-40B4-BE49-F238E27FC236}">
                <a16:creationId xmlns:a16="http://schemas.microsoft.com/office/drawing/2014/main" id="{444CCFE8-4C62-BF0B-B30C-38E658099510}"/>
              </a:ext>
            </a:extLst>
          </p:cNvPr>
          <p:cNvSpPr txBox="1"/>
          <p:nvPr/>
        </p:nvSpPr>
        <p:spPr>
          <a:xfrm>
            <a:off x="3810000" y="4279875"/>
            <a:ext cx="3238499" cy="307777"/>
          </a:xfrm>
          <a:prstGeom prst="rect">
            <a:avLst/>
          </a:prstGeom>
          <a:noFill/>
        </p:spPr>
        <p:txBody>
          <a:bodyPr wrap="square" rtlCol="0">
            <a:spAutoFit/>
          </a:bodyPr>
          <a:lstStyle/>
          <a:p>
            <a:r>
              <a:rPr lang="en-GB" sz="1400" dirty="0" err="1"/>
              <a:t>Owston,L</a:t>
            </a:r>
            <a:r>
              <a:rPr lang="en-GB" sz="1400" dirty="0"/>
              <a:t> . </a:t>
            </a:r>
            <a:r>
              <a:rPr lang="en-GB" sz="1400" dirty="0" err="1"/>
              <a:t>Jonees,A</a:t>
            </a:r>
            <a:r>
              <a:rPr lang="en-GB" sz="1400" dirty="0"/>
              <a:t>. </a:t>
            </a:r>
            <a:r>
              <a:rPr lang="en-GB" sz="1400" dirty="0" err="1"/>
              <a:t>Stanley,Y</a:t>
            </a:r>
            <a:r>
              <a:rPr lang="en-GB" sz="1400" dirty="0"/>
              <a:t> (2024)</a:t>
            </a:r>
          </a:p>
        </p:txBody>
      </p:sp>
      <p:pic>
        <p:nvPicPr>
          <p:cNvPr id="17" name="Picture 16" descr="A screenshot of a phone&#10;&#10;Description automatically generated">
            <a:extLst>
              <a:ext uri="{FF2B5EF4-FFF2-40B4-BE49-F238E27FC236}">
                <a16:creationId xmlns:a16="http://schemas.microsoft.com/office/drawing/2014/main" id="{70C059AC-78F5-FFCC-ADC5-2DEC31E47405}"/>
              </a:ext>
            </a:extLst>
          </p:cNvPr>
          <p:cNvPicPr>
            <a:picLocks noChangeAspect="1"/>
          </p:cNvPicPr>
          <p:nvPr/>
        </p:nvPicPr>
        <p:blipFill>
          <a:blip r:embed="rId4">
            <a:extLst>
              <a:ext uri="{BEBA8EAE-BF5A-486C-A8C5-ECC9F3942E4B}">
                <a14:imgProps xmlns:a14="http://schemas.microsoft.com/office/drawing/2010/main">
                  <a14:imgLayer r:embed="rId7">
                    <a14:imgEffect>
                      <a14:backgroundRemoval t="9972" b="89993" l="10000" r="96439">
                        <a14:foregroundMark x1="64253" y1="38578" x2="71083" y2="35962"/>
                        <a14:foregroundMark x1="91495" y1="39444" x2="93885" y2="44335"/>
                        <a14:foregroundMark x1="89735" y1="35842" x2="91075" y2="38585"/>
                        <a14:foregroundMark x1="93266" y1="59206" x2="92031" y2="59681"/>
                        <a14:foregroundMark x1="96439" y1="57985" x2="95586" y2="58313"/>
                        <a14:foregroundMark x1="67376" y1="62434" x2="62703" y2="53145"/>
                        <a14:foregroundMark x1="63028" y1="58561" x2="75000" y2="61088"/>
                        <a14:foregroundMark x1="75000" y1="61088" x2="75606" y2="60914"/>
                        <a14:foregroundMark x1="92803" y1="36611" x2="81734" y2="35840"/>
                        <a14:foregroundMark x1="74001" y1="35883" x2="62968" y2="37075"/>
                        <a14:foregroundMark x1="62836" y1="41479" x2="63712" y2="50732"/>
                        <a14:foregroundMark x1="65530" y1="35983" x2="62975" y2="37159"/>
                        <a14:foregroundMark x1="63018" y1="37677" x2="67069" y2="35922"/>
                        <a14:foregroundMark x1="63024" y1="37755" x2="67969" y2="35917"/>
                        <a14:foregroundMark x1="63712" y1="37727" x2="72716" y2="35890"/>
                        <a14:foregroundMark x1="73344" y1="35887" x2="62989" y2="37334"/>
                        <a14:foregroundMark x1="62967" y1="37069" x2="67578" y2="35919"/>
                        <a14:foregroundMark x1="62933" y1="36657" x2="68194" y2="35916"/>
                        <a14:foregroundMark x1="63016" y1="37656" x2="75952" y2="35873"/>
                        <a14:foregroundMark x1="69955" y1="35610" x2="63485" y2="36053"/>
                        <a14:foregroundMark x1="83864" y1="36750" x2="86970" y2="36890"/>
                        <a14:foregroundMark x1="87727" y1="37762" x2="86591" y2="37378"/>
                        <a14:foregroundMark x1="87197" y1="37727" x2="93106" y2="39400"/>
                        <a14:foregroundMark x1="91288" y1="36088" x2="93409" y2="41736"/>
                        <a14:foregroundMark x1="90076" y1="35914" x2="93712" y2="42015"/>
                        <a14:foregroundMark x1="93485" y1="38877" x2="93485" y2="40516"/>
                        <a14:foregroundMark x1="93409" y1="41492" x2="93864" y2="42329"/>
                        <a14:foregroundMark x1="62786" y1="57799" x2="70946" y2="62426"/>
                        <a14:foregroundMark x1="68879" y1="62430" x2="62273" y2="56590"/>
                        <a14:foregroundMark x1="63000" y1="58511" x2="63485" y2="58368"/>
                        <a14:foregroundMark x1="63409" y1="59170" x2="65227" y2="59658"/>
                        <a14:foregroundMark x1="66579" y1="62559" x2="63215" y2="59224"/>
                        <a14:foregroundMark x1="66667" y1="62657" x2="62685" y2="57465"/>
                        <a14:foregroundMark x1="61661" y1="56094" x2="61667" y2="55614"/>
                        <a14:foregroundMark x1="61847" y1="59503" x2="62576" y2="55056"/>
                        <a14:foregroundMark x1="62953" y1="58355" x2="63788" y2="55649"/>
                        <a14:foregroundMark x1="61886" y1="56080" x2="61894" y2="55614"/>
                        <a14:foregroundMark x1="81426" y1="62456" x2="88030" y2="62238"/>
                        <a14:foregroundMark x1="83182" y1="62204" x2="92955" y2="57671"/>
                        <a14:foregroundMark x1="93561" y1="57427" x2="93561" y2="57991"/>
                        <a14:foregroundMark x1="93215" y1="58014" x2="93864" y2="57566"/>
                        <a14:foregroundMark x1="92652" y1="58403" x2="92945" y2="58201"/>
                        <a14:foregroundMark x1="88597" y1="60628" x2="93106" y2="59170"/>
                        <a14:foregroundMark x1="61742" y1="58577" x2="67500" y2="62064"/>
                        <a14:foregroundMark x1="67727" y1="62901" x2="62197" y2="58577"/>
                        <a14:foregroundMark x1="66742" y1="62831" x2="62349" y2="58892"/>
                        <a14:foregroundMark x1="61970" y1="59658" x2="65530" y2="62308"/>
                        <a14:foregroundMark x1="61970" y1="60704" x2="62348" y2="61890"/>
                        <a14:foregroundMark x1="82458" y1="62449" x2="92500" y2="58333"/>
                        <a14:foregroundMark x1="84406" y1="62089" x2="93485" y2="58054"/>
                        <a14:foregroundMark x1="90909" y1="61018" x2="90909" y2="61018"/>
                        <a14:foregroundMark x1="90909" y1="61018" x2="90909" y2="61018"/>
                        <a14:foregroundMark x1="90909" y1="61018" x2="90909" y2="61018"/>
                        <a14:foregroundMark x1="91288" y1="60007" x2="91288" y2="60007"/>
                        <a14:foregroundMark x1="91288" y1="60007" x2="91288" y2="60007"/>
                        <a14:foregroundMark x1="91288" y1="60007" x2="91288" y2="60007"/>
                        <a14:foregroundMark x1="91818" y1="61053" x2="91818" y2="61053"/>
                        <a14:foregroundMark x1="91818" y1="61053" x2="91818" y2="61053"/>
                        <a14:foregroundMark x1="91818" y1="61053" x2="91970" y2="60774"/>
                        <a14:foregroundMark x1="91970" y1="60704" x2="91970" y2="60704"/>
                        <a14:foregroundMark x1="91970" y1="60704" x2="91970" y2="60704"/>
                        <a14:foregroundMark x1="91970" y1="60704" x2="91970" y2="60704"/>
                        <a14:foregroundMark x1="92121" y1="60042" x2="92121" y2="60042"/>
                        <a14:foregroundMark x1="92121" y1="60042" x2="92121" y2="60042"/>
                        <a14:foregroundMark x1="92121" y1="60042" x2="92121" y2="60042"/>
                        <a14:foregroundMark x1="92121" y1="60042" x2="92121" y2="60042"/>
                        <a14:foregroundMark x1="92121" y1="60042" x2="92121" y2="60042"/>
                        <a14:foregroundMark x1="92121" y1="60042" x2="84015" y2="62134"/>
                        <a14:foregroundMark x1="91439" y1="59414" x2="93081" y2="61209"/>
                        <a14:foregroundMark x1="93612" y1="57987" x2="93788" y2="57183"/>
                        <a14:foregroundMark x1="92904" y1="61227" x2="93314" y2="59353"/>
                        <a14:foregroundMark x1="92121" y1="59484" x2="93485" y2="59344"/>
                        <a14:foregroundMark x1="74621" y1="59484" x2="76439" y2="60007"/>
                        <a14:foregroundMark x1="76591" y1="59310" x2="73333" y2="60007"/>
                        <a14:foregroundMark x1="67197" y1="57218" x2="69924" y2="55265"/>
                        <a14:foregroundMark x1="68106" y1="53905" x2="67803" y2="52824"/>
                        <a14:foregroundMark x1="67803" y1="48047" x2="84394" y2="52615"/>
                        <a14:foregroundMark x1="84394" y1="52615" x2="90833" y2="45572"/>
                        <a14:foregroundMark x1="90833" y1="45572" x2="92930" y2="49250"/>
                        <a14:foregroundMark x1="69545" y1="55614" x2="83409" y2="58543"/>
                        <a14:foregroundMark x1="83409" y1="58543" x2="93258" y2="59031"/>
                        <a14:foregroundMark x1="72348" y1="61332" x2="87576" y2="59902"/>
                        <a14:foregroundMark x1="87576" y1="59902" x2="94227" y2="57946"/>
                        <a14:foregroundMark x1="16439" y1="41074" x2="16439" y2="41074"/>
                        <a14:foregroundMark x1="88712" y1="42678" x2="88712" y2="42678"/>
                        <a14:foregroundMark x1="92879" y1="48396" x2="94015" y2="55614"/>
                        <a14:foregroundMark x1="94015" y1="55614" x2="88106" y2="61715"/>
                        <a14:foregroundMark x1="82195" y1="62451" x2="92576" y2="58298"/>
                        <a14:foregroundMark x1="85909" y1="62238" x2="90606" y2="62099"/>
                        <a14:foregroundMark x1="90606" y1="62099" x2="90606" y2="62099"/>
                        <a14:foregroundMark x1="90606" y1="62099" x2="90606" y2="62099"/>
                        <a14:foregroundMark x1="91061" y1="62099" x2="91061" y2="62099"/>
                        <a14:foregroundMark x1="91061" y1="62099" x2="91061" y2="62099"/>
                        <a14:foregroundMark x1="91061" y1="62099" x2="91061" y2="62099"/>
                        <a14:foregroundMark x1="91061" y1="62099" x2="91061" y2="62099"/>
                        <a14:foregroundMark x1="93254" y1="62123" x2="91061" y2="61890"/>
                        <a14:foregroundMark x1="93333" y1="57497" x2="92045" y2="60007"/>
                        <a14:foregroundMark x1="93636" y1="55195" x2="92652" y2="61890"/>
                        <a14:foregroundMark x1="61667" y1="36681" x2="62045" y2="42678"/>
                        <a14:foregroundMark x1="62197" y1="41771" x2="62273" y2="43898"/>
                        <a14:backgroundMark x1="61634" y1="42683" x2="60909" y2="44944"/>
                        <a14:backgroundMark x1="61704" y1="57990" x2="61647" y2="57037"/>
                        <a14:backgroundMark x1="61609" y1="56411" x2="61694" y2="57826"/>
                        <a14:backgroundMark x1="60909" y1="44700" x2="61591" y2="56104"/>
                        <a14:backgroundMark x1="67859" y1="63059" x2="69357" y2="63006"/>
                        <a14:backgroundMark x1="67190" y1="63083" x2="67690" y2="63065"/>
                        <a14:backgroundMark x1="66439" y1="63110" x2="67190" y2="63083"/>
                        <a14:backgroundMark x1="94621" y1="58264" x2="95379" y2="56416"/>
                        <a14:backgroundMark x1="94216" y1="48351" x2="94297" y2="42280"/>
                        <a14:backgroundMark x1="67358" y1="35472" x2="60985" y2="35495"/>
                        <a14:backgroundMark x1="60985" y1="56137" x2="61721" y2="58584"/>
                        <a14:backgroundMark x1="61122" y1="60154" x2="61180" y2="60757"/>
                        <a14:backgroundMark x1="67753" y1="62932" x2="78953" y2="62907"/>
                        <a14:backgroundMark x1="67024" y1="62934" x2="67520" y2="62933"/>
                        <a14:backgroundMark x1="66061" y1="62936" x2="66691" y2="62935"/>
                        <a14:backgroundMark x1="94303" y1="59439" x2="94773" y2="59310"/>
                        <a14:backgroundMark x1="94773" y1="59310" x2="95530" y2="56869"/>
                        <a14:backgroundMark x1="97121" y1="50593" x2="98636" y2="58508"/>
                        <a14:backgroundMark x1="98636" y1="58508" x2="97576" y2="51499"/>
                        <a14:backgroundMark x1="96762" y1="54659" x2="95682" y2="58856"/>
                        <a14:backgroundMark x1="97576" y1="51499" x2="96944" y2="53954"/>
                        <a14:backgroundMark x1="95682" y1="58856" x2="99773" y2="50628"/>
                        <a14:backgroundMark x1="59773" y1="36262" x2="61591" y2="35983"/>
                        <a14:backgroundMark x1="61591" y1="36018" x2="61646" y2="36681"/>
                        <a14:backgroundMark x1="66894" y1="35216" x2="83106" y2="34728"/>
                        <a14:backgroundMark x1="83106" y1="34728" x2="91667" y2="34763"/>
                        <a14:backgroundMark x1="66818" y1="35425" x2="85758" y2="35321"/>
                        <a14:backgroundMark x1="85758" y1="35321" x2="93182" y2="35356"/>
                        <a14:backgroundMark x1="97879" y1="44491" x2="98030" y2="52162"/>
                        <a14:backgroundMark x1="98030" y1="52162" x2="96742" y2="44944"/>
                        <a14:backgroundMark x1="96742" y1="44944" x2="99773" y2="44247"/>
                        <a14:backgroundMark x1="94773" y1="45607" x2="95682" y2="55056"/>
                        <a14:backgroundMark x1="94470" y1="45607" x2="95530" y2="45711"/>
                        <a14:backgroundMark x1="94697" y1="47838" x2="94858" y2="52763"/>
                        <a14:backgroundMark x1="94969" y1="53465" x2="95227" y2="45851"/>
                        <a14:backgroundMark x1="95833" y1="48570" x2="95985" y2="49128"/>
                        <a14:backgroundMark x1="96439" y1="50384" x2="96364" y2="46199"/>
                        <a14:backgroundMark x1="96061" y1="47873" x2="94545" y2="46165"/>
                        <a14:backgroundMark x1="95985" y1="48187" x2="97197" y2="48989"/>
                        <a14:backgroundMark x1="97197" y1="49965" x2="94773" y2="50872"/>
                        <a14:backgroundMark x1="95985" y1="53940" x2="94773" y2="50523"/>
                        <a14:backgroundMark x1="94730" y1="51949" x2="96136" y2="55056"/>
                        <a14:backgroundMark x1="94411" y1="58711" x2="95227" y2="61262"/>
                        <a14:backgroundMark x1="61061" y1="58891" x2="61061" y2="59344"/>
                        <a14:backgroundMark x1="61288" y1="61053" x2="61288" y2="58054"/>
                        <a14:backgroundMark x1="78864" y1="62971" x2="93939" y2="62866"/>
                        <a14:backgroundMark x1="93939" y1="62866" x2="93333" y2="62587"/>
                      </a14:backgroundRemoval>
                    </a14:imgEffect>
                  </a14:imgLayer>
                </a14:imgProps>
              </a:ext>
            </a:extLst>
          </a:blip>
          <a:srcRect l="59169" t="34318" r="5238" b="34694"/>
          <a:stretch/>
        </p:blipFill>
        <p:spPr>
          <a:xfrm rot="5400000">
            <a:off x="1109140" y="3243186"/>
            <a:ext cx="2181833" cy="4810345"/>
          </a:xfrm>
          <a:prstGeom prst="rect">
            <a:avLst/>
          </a:prstGeom>
        </p:spPr>
      </p:pic>
      <p:sp>
        <p:nvSpPr>
          <p:cNvPr id="19" name="TextBox 18">
            <a:extLst>
              <a:ext uri="{FF2B5EF4-FFF2-40B4-BE49-F238E27FC236}">
                <a16:creationId xmlns:a16="http://schemas.microsoft.com/office/drawing/2014/main" id="{EF99C994-71E8-33DA-1D7B-A976E8DB7BB5}"/>
              </a:ext>
            </a:extLst>
          </p:cNvPr>
          <p:cNvSpPr txBox="1"/>
          <p:nvPr/>
        </p:nvSpPr>
        <p:spPr>
          <a:xfrm>
            <a:off x="157845" y="5155524"/>
            <a:ext cx="4295776" cy="1384995"/>
          </a:xfrm>
          <a:prstGeom prst="rect">
            <a:avLst/>
          </a:prstGeom>
          <a:noFill/>
        </p:spPr>
        <p:txBody>
          <a:bodyPr wrap="square">
            <a:spAutoFit/>
          </a:bodyPr>
          <a:lstStyle/>
          <a:p>
            <a:r>
              <a:rPr lang="en-GB" sz="1200" dirty="0"/>
              <a:t>Parents and caregivers can face several challenges when it comes to providing high-quality care for their children. One issue is that some parents might not fully understand how important their involvement is in their child’s education. This lack of awareness can be made worse by time constraints and other priorities, like work and appointments, which can limit their ability to engage consistently with their child's learning.</a:t>
            </a:r>
          </a:p>
        </p:txBody>
      </p:sp>
      <p:sp>
        <p:nvSpPr>
          <p:cNvPr id="24" name="TextBox 23">
            <a:extLst>
              <a:ext uri="{FF2B5EF4-FFF2-40B4-BE49-F238E27FC236}">
                <a16:creationId xmlns:a16="http://schemas.microsoft.com/office/drawing/2014/main" id="{CD08BF6C-1B2B-ACDF-FDD0-DECAAF3EB7E9}"/>
              </a:ext>
            </a:extLst>
          </p:cNvPr>
          <p:cNvSpPr txBox="1"/>
          <p:nvPr/>
        </p:nvSpPr>
        <p:spPr>
          <a:xfrm>
            <a:off x="861157" y="6502851"/>
            <a:ext cx="3744072" cy="307777"/>
          </a:xfrm>
          <a:prstGeom prst="rect">
            <a:avLst/>
          </a:prstGeom>
          <a:noFill/>
        </p:spPr>
        <p:txBody>
          <a:bodyPr wrap="square" rtlCol="0">
            <a:spAutoFit/>
          </a:bodyPr>
          <a:lstStyle/>
          <a:p>
            <a:r>
              <a:rPr lang="en-GB" sz="1400" dirty="0"/>
              <a:t>International School Ho Chi Minh City (2024)</a:t>
            </a:r>
          </a:p>
        </p:txBody>
      </p:sp>
      <p:pic>
        <p:nvPicPr>
          <p:cNvPr id="25" name="Picture 24" descr="A screenshot of a phone&#10;&#10;Description automatically generated">
            <a:extLst>
              <a:ext uri="{FF2B5EF4-FFF2-40B4-BE49-F238E27FC236}">
                <a16:creationId xmlns:a16="http://schemas.microsoft.com/office/drawing/2014/main" id="{C90CEDC0-2964-D6DE-9510-1CFA1AC13630}"/>
              </a:ext>
            </a:extLst>
          </p:cNvPr>
          <p:cNvPicPr>
            <a:picLocks noChangeAspect="1"/>
          </p:cNvPicPr>
          <p:nvPr/>
        </p:nvPicPr>
        <p:blipFill>
          <a:blip r:embed="rId4">
            <a:extLst>
              <a:ext uri="{BEBA8EAE-BF5A-486C-A8C5-ECC9F3942E4B}">
                <a14:imgProps xmlns:a14="http://schemas.microsoft.com/office/drawing/2010/main">
                  <a14:imgLayer r:embed="rId7">
                    <a14:imgEffect>
                      <a14:backgroundRemoval t="9972" b="89993" l="10000" r="96439">
                        <a14:foregroundMark x1="64253" y1="38578" x2="71083" y2="35962"/>
                        <a14:foregroundMark x1="91495" y1="39444" x2="93885" y2="44335"/>
                        <a14:foregroundMark x1="89735" y1="35842" x2="91075" y2="38585"/>
                        <a14:foregroundMark x1="93266" y1="59206" x2="92031" y2="59681"/>
                        <a14:foregroundMark x1="96439" y1="57985" x2="95586" y2="58313"/>
                        <a14:foregroundMark x1="67376" y1="62434" x2="62703" y2="53145"/>
                        <a14:foregroundMark x1="63028" y1="58561" x2="75000" y2="61088"/>
                        <a14:foregroundMark x1="75000" y1="61088" x2="75606" y2="60914"/>
                        <a14:foregroundMark x1="92803" y1="36611" x2="81734" y2="35840"/>
                        <a14:foregroundMark x1="74001" y1="35883" x2="62968" y2="37075"/>
                        <a14:foregroundMark x1="62836" y1="41479" x2="63712" y2="50732"/>
                        <a14:foregroundMark x1="65530" y1="35983" x2="62975" y2="37159"/>
                        <a14:foregroundMark x1="63018" y1="37677" x2="67069" y2="35922"/>
                        <a14:foregroundMark x1="63024" y1="37755" x2="67969" y2="35917"/>
                        <a14:foregroundMark x1="63712" y1="37727" x2="72716" y2="35890"/>
                        <a14:foregroundMark x1="73344" y1="35887" x2="62989" y2="37334"/>
                        <a14:foregroundMark x1="62967" y1="37069" x2="67578" y2="35919"/>
                        <a14:foregroundMark x1="62933" y1="36657" x2="68194" y2="35916"/>
                        <a14:foregroundMark x1="63016" y1="37656" x2="75952" y2="35873"/>
                        <a14:foregroundMark x1="69955" y1="35610" x2="63485" y2="36053"/>
                        <a14:foregroundMark x1="83864" y1="36750" x2="86970" y2="36890"/>
                        <a14:foregroundMark x1="87727" y1="37762" x2="86591" y2="37378"/>
                        <a14:foregroundMark x1="87197" y1="37727" x2="93106" y2="39400"/>
                        <a14:foregroundMark x1="91288" y1="36088" x2="93409" y2="41736"/>
                        <a14:foregroundMark x1="90076" y1="35914" x2="93712" y2="42015"/>
                        <a14:foregroundMark x1="93485" y1="38877" x2="93485" y2="40516"/>
                        <a14:foregroundMark x1="93409" y1="41492" x2="93864" y2="42329"/>
                        <a14:foregroundMark x1="62786" y1="57799" x2="70946" y2="62426"/>
                        <a14:foregroundMark x1="68879" y1="62430" x2="62273" y2="56590"/>
                        <a14:foregroundMark x1="63000" y1="58511" x2="63485" y2="58368"/>
                        <a14:foregroundMark x1="63409" y1="59170" x2="65227" y2="59658"/>
                        <a14:foregroundMark x1="66579" y1="62559" x2="63215" y2="59224"/>
                        <a14:foregroundMark x1="66667" y1="62657" x2="62685" y2="57465"/>
                        <a14:foregroundMark x1="61661" y1="56094" x2="61667" y2="55614"/>
                        <a14:foregroundMark x1="61847" y1="59503" x2="62576" y2="55056"/>
                        <a14:foregroundMark x1="62953" y1="58355" x2="63788" y2="55649"/>
                        <a14:foregroundMark x1="61886" y1="56080" x2="61894" y2="55614"/>
                        <a14:foregroundMark x1="81426" y1="62456" x2="88030" y2="62238"/>
                        <a14:foregroundMark x1="83182" y1="62204" x2="92955" y2="57671"/>
                        <a14:foregroundMark x1="93561" y1="57427" x2="93561" y2="57991"/>
                        <a14:foregroundMark x1="93215" y1="58014" x2="93864" y2="57566"/>
                        <a14:foregroundMark x1="92652" y1="58403" x2="92945" y2="58201"/>
                        <a14:foregroundMark x1="88597" y1="60628" x2="93106" y2="59170"/>
                        <a14:foregroundMark x1="61742" y1="58577" x2="67500" y2="62064"/>
                        <a14:foregroundMark x1="67727" y1="62901" x2="62197" y2="58577"/>
                        <a14:foregroundMark x1="66742" y1="62831" x2="62349" y2="58892"/>
                        <a14:foregroundMark x1="61970" y1="59658" x2="65530" y2="62308"/>
                        <a14:foregroundMark x1="61970" y1="60704" x2="62348" y2="61890"/>
                        <a14:foregroundMark x1="82458" y1="62449" x2="92500" y2="58333"/>
                        <a14:foregroundMark x1="84406" y1="62089" x2="93485" y2="58054"/>
                        <a14:foregroundMark x1="90909" y1="61018" x2="90909" y2="61018"/>
                        <a14:foregroundMark x1="90909" y1="61018" x2="90909" y2="61018"/>
                        <a14:foregroundMark x1="90909" y1="61018" x2="90909" y2="61018"/>
                        <a14:foregroundMark x1="91288" y1="60007" x2="91288" y2="60007"/>
                        <a14:foregroundMark x1="91288" y1="60007" x2="91288" y2="60007"/>
                        <a14:foregroundMark x1="91288" y1="60007" x2="91288" y2="60007"/>
                        <a14:foregroundMark x1="91818" y1="61053" x2="91818" y2="61053"/>
                        <a14:foregroundMark x1="91818" y1="61053" x2="91818" y2="61053"/>
                        <a14:foregroundMark x1="91818" y1="61053" x2="91970" y2="60774"/>
                        <a14:foregroundMark x1="91970" y1="60704" x2="91970" y2="60704"/>
                        <a14:foregroundMark x1="91970" y1="60704" x2="91970" y2="60704"/>
                        <a14:foregroundMark x1="91970" y1="60704" x2="91970" y2="60704"/>
                        <a14:foregroundMark x1="92121" y1="60042" x2="92121" y2="60042"/>
                        <a14:foregroundMark x1="92121" y1="60042" x2="92121" y2="60042"/>
                        <a14:foregroundMark x1="92121" y1="60042" x2="92121" y2="60042"/>
                        <a14:foregroundMark x1="92121" y1="60042" x2="92121" y2="60042"/>
                        <a14:foregroundMark x1="92121" y1="60042" x2="92121" y2="60042"/>
                        <a14:foregroundMark x1="92121" y1="60042" x2="84015" y2="62134"/>
                        <a14:foregroundMark x1="91439" y1="59414" x2="93081" y2="61209"/>
                        <a14:foregroundMark x1="93612" y1="57987" x2="93788" y2="57183"/>
                        <a14:foregroundMark x1="92904" y1="61227" x2="93314" y2="59353"/>
                        <a14:foregroundMark x1="92121" y1="59484" x2="93485" y2="59344"/>
                        <a14:foregroundMark x1="74621" y1="59484" x2="76439" y2="60007"/>
                        <a14:foregroundMark x1="76591" y1="59310" x2="73333" y2="60007"/>
                        <a14:foregroundMark x1="67197" y1="57218" x2="69924" y2="55265"/>
                        <a14:foregroundMark x1="68106" y1="53905" x2="67803" y2="52824"/>
                        <a14:foregroundMark x1="67803" y1="48047" x2="84394" y2="52615"/>
                        <a14:foregroundMark x1="84394" y1="52615" x2="90833" y2="45572"/>
                        <a14:foregroundMark x1="90833" y1="45572" x2="92930" y2="49250"/>
                        <a14:foregroundMark x1="69545" y1="55614" x2="83409" y2="58543"/>
                        <a14:foregroundMark x1="83409" y1="58543" x2="93258" y2="59031"/>
                        <a14:foregroundMark x1="72348" y1="61332" x2="87576" y2="59902"/>
                        <a14:foregroundMark x1="87576" y1="59902" x2="94227" y2="57946"/>
                        <a14:foregroundMark x1="16439" y1="41074" x2="16439" y2="41074"/>
                        <a14:foregroundMark x1="88712" y1="42678" x2="88712" y2="42678"/>
                        <a14:foregroundMark x1="92879" y1="48396" x2="94015" y2="55614"/>
                        <a14:foregroundMark x1="94015" y1="55614" x2="88106" y2="61715"/>
                        <a14:foregroundMark x1="82195" y1="62451" x2="92576" y2="58298"/>
                        <a14:foregroundMark x1="85909" y1="62238" x2="90606" y2="62099"/>
                        <a14:foregroundMark x1="90606" y1="62099" x2="90606" y2="62099"/>
                        <a14:foregroundMark x1="90606" y1="62099" x2="90606" y2="62099"/>
                        <a14:foregroundMark x1="91061" y1="62099" x2="91061" y2="62099"/>
                        <a14:foregroundMark x1="91061" y1="62099" x2="91061" y2="62099"/>
                        <a14:foregroundMark x1="91061" y1="62099" x2="91061" y2="62099"/>
                        <a14:foregroundMark x1="91061" y1="62099" x2="91061" y2="62099"/>
                        <a14:foregroundMark x1="93254" y1="62123" x2="91061" y2="61890"/>
                        <a14:foregroundMark x1="93333" y1="57497" x2="92045" y2="60007"/>
                        <a14:foregroundMark x1="93636" y1="55195" x2="92652" y2="61890"/>
                        <a14:foregroundMark x1="61667" y1="36681" x2="62045" y2="42678"/>
                        <a14:foregroundMark x1="62197" y1="41771" x2="62273" y2="43898"/>
                        <a14:backgroundMark x1="61634" y1="42683" x2="60909" y2="44944"/>
                        <a14:backgroundMark x1="61704" y1="57990" x2="61647" y2="57037"/>
                        <a14:backgroundMark x1="61609" y1="56411" x2="61694" y2="57826"/>
                        <a14:backgroundMark x1="60909" y1="44700" x2="61591" y2="56104"/>
                        <a14:backgroundMark x1="67859" y1="63059" x2="69357" y2="63006"/>
                        <a14:backgroundMark x1="67190" y1="63083" x2="67690" y2="63065"/>
                        <a14:backgroundMark x1="66439" y1="63110" x2="67190" y2="63083"/>
                        <a14:backgroundMark x1="94621" y1="58264" x2="95379" y2="56416"/>
                        <a14:backgroundMark x1="94216" y1="48351" x2="94297" y2="42280"/>
                        <a14:backgroundMark x1="67358" y1="35472" x2="60985" y2="35495"/>
                        <a14:backgroundMark x1="60985" y1="56137" x2="61721" y2="58584"/>
                        <a14:backgroundMark x1="61122" y1="60154" x2="61180" y2="60757"/>
                        <a14:backgroundMark x1="67753" y1="62932" x2="78953" y2="62907"/>
                        <a14:backgroundMark x1="67024" y1="62934" x2="67520" y2="62933"/>
                        <a14:backgroundMark x1="66061" y1="62936" x2="66691" y2="62935"/>
                        <a14:backgroundMark x1="94303" y1="59439" x2="94773" y2="59310"/>
                        <a14:backgroundMark x1="94773" y1="59310" x2="95530" y2="56869"/>
                        <a14:backgroundMark x1="97121" y1="50593" x2="98636" y2="58508"/>
                        <a14:backgroundMark x1="98636" y1="58508" x2="97576" y2="51499"/>
                        <a14:backgroundMark x1="96762" y1="54659" x2="95682" y2="58856"/>
                        <a14:backgroundMark x1="97576" y1="51499" x2="96944" y2="53954"/>
                        <a14:backgroundMark x1="95682" y1="58856" x2="99773" y2="50628"/>
                        <a14:backgroundMark x1="59773" y1="36262" x2="61591" y2="35983"/>
                        <a14:backgroundMark x1="61591" y1="36018" x2="61646" y2="36681"/>
                        <a14:backgroundMark x1="66894" y1="35216" x2="83106" y2="34728"/>
                        <a14:backgroundMark x1="83106" y1="34728" x2="91667" y2="34763"/>
                        <a14:backgroundMark x1="66818" y1="35425" x2="85758" y2="35321"/>
                        <a14:backgroundMark x1="85758" y1="35321" x2="93182" y2="35356"/>
                        <a14:backgroundMark x1="97879" y1="44491" x2="98030" y2="52162"/>
                        <a14:backgroundMark x1="98030" y1="52162" x2="96742" y2="44944"/>
                        <a14:backgroundMark x1="96742" y1="44944" x2="99773" y2="44247"/>
                        <a14:backgroundMark x1="94773" y1="45607" x2="95682" y2="55056"/>
                        <a14:backgroundMark x1="94470" y1="45607" x2="95530" y2="45711"/>
                        <a14:backgroundMark x1="94697" y1="47838" x2="94858" y2="52763"/>
                        <a14:backgroundMark x1="94969" y1="53465" x2="95227" y2="45851"/>
                        <a14:backgroundMark x1="95833" y1="48570" x2="95985" y2="49128"/>
                        <a14:backgroundMark x1="96439" y1="50384" x2="96364" y2="46199"/>
                        <a14:backgroundMark x1="96061" y1="47873" x2="94545" y2="46165"/>
                        <a14:backgroundMark x1="95985" y1="48187" x2="97197" y2="48989"/>
                        <a14:backgroundMark x1="97197" y1="49965" x2="94773" y2="50872"/>
                        <a14:backgroundMark x1="95985" y1="53940" x2="94773" y2="50523"/>
                        <a14:backgroundMark x1="94730" y1="51949" x2="96136" y2="55056"/>
                        <a14:backgroundMark x1="94411" y1="58711" x2="95227" y2="61262"/>
                        <a14:backgroundMark x1="61061" y1="58891" x2="61061" y2="59344"/>
                        <a14:backgroundMark x1="61288" y1="61053" x2="61288" y2="58054"/>
                        <a14:backgroundMark x1="78864" y1="62971" x2="93939" y2="62866"/>
                        <a14:backgroundMark x1="93939" y1="62866" x2="93333" y2="62587"/>
                      </a14:backgroundRemoval>
                    </a14:imgEffect>
                  </a14:imgLayer>
                </a14:imgProps>
              </a:ext>
            </a:extLst>
          </a:blip>
          <a:srcRect l="59169" t="34318" r="5238" b="34694"/>
          <a:stretch/>
        </p:blipFill>
        <p:spPr>
          <a:xfrm rot="5400000">
            <a:off x="5428618" y="3251034"/>
            <a:ext cx="2181833" cy="4810345"/>
          </a:xfrm>
          <a:prstGeom prst="rect">
            <a:avLst/>
          </a:prstGeom>
        </p:spPr>
      </p:pic>
      <p:sp>
        <p:nvSpPr>
          <p:cNvPr id="21" name="TextBox 20">
            <a:extLst>
              <a:ext uri="{FF2B5EF4-FFF2-40B4-BE49-F238E27FC236}">
                <a16:creationId xmlns:a16="http://schemas.microsoft.com/office/drawing/2014/main" id="{717B8FC7-061F-38AB-F574-C2ECD3D4A231}"/>
              </a:ext>
            </a:extLst>
          </p:cNvPr>
          <p:cNvSpPr txBox="1"/>
          <p:nvPr/>
        </p:nvSpPr>
        <p:spPr>
          <a:xfrm>
            <a:off x="4523522" y="5184689"/>
            <a:ext cx="4311649" cy="1384995"/>
          </a:xfrm>
          <a:prstGeom prst="rect">
            <a:avLst/>
          </a:prstGeom>
          <a:noFill/>
        </p:spPr>
        <p:txBody>
          <a:bodyPr wrap="square">
            <a:spAutoFit/>
          </a:bodyPr>
          <a:lstStyle/>
          <a:p>
            <a:r>
              <a:rPr lang="en-GB" sz="1200" dirty="0"/>
              <a:t>Another challenge is related to cultural and language differences. When families speak different languages or have different cultural expectations regarding early childhood education, communication barriers can arise. These misunderstandings can lead to less involvement, especially if parents do not fully understand what is expected from them or feel left out of the educational process.</a:t>
            </a:r>
          </a:p>
        </p:txBody>
      </p:sp>
      <p:sp>
        <p:nvSpPr>
          <p:cNvPr id="13" name="TextBox 12">
            <a:extLst>
              <a:ext uri="{FF2B5EF4-FFF2-40B4-BE49-F238E27FC236}">
                <a16:creationId xmlns:a16="http://schemas.microsoft.com/office/drawing/2014/main" id="{9B8FE731-EC4B-58F9-29A3-CC61BA0F889E}"/>
              </a:ext>
            </a:extLst>
          </p:cNvPr>
          <p:cNvSpPr txBox="1"/>
          <p:nvPr/>
        </p:nvSpPr>
        <p:spPr>
          <a:xfrm>
            <a:off x="5309361" y="6471099"/>
            <a:ext cx="3694940" cy="307777"/>
          </a:xfrm>
          <a:prstGeom prst="rect">
            <a:avLst/>
          </a:prstGeom>
          <a:noFill/>
        </p:spPr>
        <p:txBody>
          <a:bodyPr wrap="square" rtlCol="0">
            <a:spAutoFit/>
          </a:bodyPr>
          <a:lstStyle/>
          <a:p>
            <a:r>
              <a:rPr lang="en-GB" sz="1400" dirty="0"/>
              <a:t>International School Ho Chi Minh City (2024)</a:t>
            </a:r>
          </a:p>
        </p:txBody>
      </p:sp>
      <p:pic>
        <p:nvPicPr>
          <p:cNvPr id="26" name="Picture 25" descr="A screenshot of a phone&#10;&#10;Description automatically generated">
            <a:extLst>
              <a:ext uri="{FF2B5EF4-FFF2-40B4-BE49-F238E27FC236}">
                <a16:creationId xmlns:a16="http://schemas.microsoft.com/office/drawing/2014/main" id="{25E51EFF-B8FB-AE37-4381-6A617ABE6B4B}"/>
              </a:ext>
            </a:extLst>
          </p:cNvPr>
          <p:cNvPicPr>
            <a:picLocks noChangeAspect="1"/>
          </p:cNvPicPr>
          <p:nvPr/>
        </p:nvPicPr>
        <p:blipFill>
          <a:blip r:embed="rId4">
            <a:extLst>
              <a:ext uri="{BEBA8EAE-BF5A-486C-A8C5-ECC9F3942E4B}">
                <a14:imgProps xmlns:a14="http://schemas.microsoft.com/office/drawing/2010/main">
                  <a14:imgLayer r:embed="rId8">
                    <a14:imgEffect>
                      <a14:backgroundRemoval t="9972" b="89993" l="10000" r="96439">
                        <a14:foregroundMark x1="64253" y1="38578" x2="71083" y2="35962"/>
                        <a14:foregroundMark x1="91495" y1="39444" x2="93885" y2="44335"/>
                        <a14:foregroundMark x1="89735" y1="35842" x2="91075" y2="38585"/>
                        <a14:foregroundMark x1="93266" y1="59206" x2="92031" y2="59681"/>
                        <a14:foregroundMark x1="96439" y1="57985" x2="95586" y2="58313"/>
                        <a14:foregroundMark x1="67376" y1="62434" x2="62703" y2="53145"/>
                        <a14:foregroundMark x1="63028" y1="58561" x2="75000" y2="61088"/>
                        <a14:foregroundMark x1="75000" y1="61088" x2="75606" y2="60914"/>
                        <a14:foregroundMark x1="92803" y1="36611" x2="81734" y2="35840"/>
                        <a14:foregroundMark x1="74001" y1="35883" x2="62968" y2="37075"/>
                        <a14:foregroundMark x1="62836" y1="41479" x2="63712" y2="50732"/>
                        <a14:foregroundMark x1="65530" y1="35983" x2="62975" y2="37159"/>
                        <a14:foregroundMark x1="63018" y1="37677" x2="67069" y2="35922"/>
                        <a14:foregroundMark x1="63024" y1="37755" x2="67969" y2="35917"/>
                        <a14:foregroundMark x1="63712" y1="37727" x2="72716" y2="35890"/>
                        <a14:foregroundMark x1="73344" y1="35887" x2="62989" y2="37334"/>
                        <a14:foregroundMark x1="62967" y1="37069" x2="67578" y2="35919"/>
                        <a14:foregroundMark x1="62933" y1="36657" x2="68194" y2="35916"/>
                        <a14:foregroundMark x1="63016" y1="37656" x2="75952" y2="35873"/>
                        <a14:foregroundMark x1="69955" y1="35610" x2="63485" y2="36053"/>
                        <a14:foregroundMark x1="83864" y1="36750" x2="86970" y2="36890"/>
                        <a14:foregroundMark x1="87727" y1="37762" x2="86591" y2="37378"/>
                        <a14:foregroundMark x1="87197" y1="37727" x2="93106" y2="39400"/>
                        <a14:foregroundMark x1="91288" y1="36088" x2="93409" y2="41736"/>
                        <a14:foregroundMark x1="90076" y1="35914" x2="93712" y2="42015"/>
                        <a14:foregroundMark x1="93485" y1="38877" x2="93485" y2="40516"/>
                        <a14:foregroundMark x1="93409" y1="41492" x2="93864" y2="42329"/>
                        <a14:foregroundMark x1="62786" y1="57799" x2="70946" y2="62426"/>
                        <a14:foregroundMark x1="68879" y1="62430" x2="62273" y2="56590"/>
                        <a14:foregroundMark x1="63000" y1="58511" x2="63485" y2="58368"/>
                        <a14:foregroundMark x1="63409" y1="59170" x2="65227" y2="59658"/>
                        <a14:foregroundMark x1="66579" y1="62559" x2="63215" y2="59224"/>
                        <a14:foregroundMark x1="66667" y1="62657" x2="62685" y2="57465"/>
                        <a14:foregroundMark x1="61661" y1="56094" x2="61667" y2="55614"/>
                        <a14:foregroundMark x1="61847" y1="59503" x2="62576" y2="55056"/>
                        <a14:foregroundMark x1="62953" y1="58355" x2="63788" y2="55649"/>
                        <a14:foregroundMark x1="61886" y1="56080" x2="61894" y2="55614"/>
                        <a14:foregroundMark x1="81426" y1="62456" x2="88030" y2="62238"/>
                        <a14:foregroundMark x1="83182" y1="62204" x2="92955" y2="57671"/>
                        <a14:foregroundMark x1="93561" y1="57427" x2="93561" y2="57991"/>
                        <a14:foregroundMark x1="93215" y1="58014" x2="93864" y2="57566"/>
                        <a14:foregroundMark x1="92652" y1="58403" x2="92945" y2="58201"/>
                        <a14:foregroundMark x1="88597" y1="60628" x2="93106" y2="59170"/>
                        <a14:foregroundMark x1="61742" y1="58577" x2="67500" y2="62064"/>
                        <a14:foregroundMark x1="67727" y1="62901" x2="62197" y2="58577"/>
                        <a14:foregroundMark x1="66742" y1="62831" x2="62349" y2="58892"/>
                        <a14:foregroundMark x1="61970" y1="59658" x2="65530" y2="62308"/>
                        <a14:foregroundMark x1="61970" y1="60704" x2="62348" y2="61890"/>
                        <a14:foregroundMark x1="82458" y1="62449" x2="92500" y2="58333"/>
                        <a14:foregroundMark x1="84406" y1="62089" x2="93485" y2="58054"/>
                        <a14:foregroundMark x1="90909" y1="61018" x2="90909" y2="61018"/>
                        <a14:foregroundMark x1="90909" y1="61018" x2="90909" y2="61018"/>
                        <a14:foregroundMark x1="90909" y1="61018" x2="90909" y2="61018"/>
                        <a14:foregroundMark x1="91288" y1="60007" x2="91288" y2="60007"/>
                        <a14:foregroundMark x1="91288" y1="60007" x2="91288" y2="60007"/>
                        <a14:foregroundMark x1="91288" y1="60007" x2="91288" y2="60007"/>
                        <a14:foregroundMark x1="91818" y1="61053" x2="91818" y2="61053"/>
                        <a14:foregroundMark x1="91818" y1="61053" x2="91818" y2="61053"/>
                        <a14:foregroundMark x1="91818" y1="61053" x2="91970" y2="60774"/>
                        <a14:foregroundMark x1="91970" y1="60704" x2="91970" y2="60704"/>
                        <a14:foregroundMark x1="91970" y1="60704" x2="91970" y2="60704"/>
                        <a14:foregroundMark x1="91970" y1="60704" x2="91970" y2="60704"/>
                        <a14:foregroundMark x1="92121" y1="60042" x2="92121" y2="60042"/>
                        <a14:foregroundMark x1="92121" y1="60042" x2="92121" y2="60042"/>
                        <a14:foregroundMark x1="92121" y1="60042" x2="92121" y2="60042"/>
                        <a14:foregroundMark x1="92121" y1="60042" x2="92121" y2="60042"/>
                        <a14:foregroundMark x1="92121" y1="60042" x2="92121" y2="60042"/>
                        <a14:foregroundMark x1="92121" y1="60042" x2="84015" y2="62134"/>
                        <a14:foregroundMark x1="91439" y1="59414" x2="93081" y2="61209"/>
                        <a14:foregroundMark x1="93612" y1="57987" x2="93788" y2="57183"/>
                        <a14:foregroundMark x1="92904" y1="61227" x2="93314" y2="59353"/>
                        <a14:foregroundMark x1="92121" y1="59484" x2="93485" y2="59344"/>
                        <a14:foregroundMark x1="74621" y1="59484" x2="76439" y2="60007"/>
                        <a14:foregroundMark x1="76591" y1="59310" x2="73333" y2="60007"/>
                        <a14:foregroundMark x1="67197" y1="57218" x2="69924" y2="55265"/>
                        <a14:foregroundMark x1="68106" y1="53905" x2="67803" y2="52824"/>
                        <a14:foregroundMark x1="67803" y1="48047" x2="84394" y2="52615"/>
                        <a14:foregroundMark x1="84394" y1="52615" x2="90833" y2="45572"/>
                        <a14:foregroundMark x1="90833" y1="45572" x2="92930" y2="49250"/>
                        <a14:foregroundMark x1="69545" y1="55614" x2="83409" y2="58543"/>
                        <a14:foregroundMark x1="83409" y1="58543" x2="93258" y2="59031"/>
                        <a14:foregroundMark x1="72348" y1="61332" x2="87576" y2="59902"/>
                        <a14:foregroundMark x1="87576" y1="59902" x2="94227" y2="57946"/>
                        <a14:foregroundMark x1="16439" y1="41074" x2="16439" y2="41074"/>
                        <a14:foregroundMark x1="88712" y1="42678" x2="88712" y2="42678"/>
                        <a14:foregroundMark x1="92879" y1="48396" x2="94015" y2="55614"/>
                        <a14:foregroundMark x1="94015" y1="55614" x2="88106" y2="61715"/>
                        <a14:foregroundMark x1="82195" y1="62451" x2="92576" y2="58298"/>
                        <a14:foregroundMark x1="85909" y1="62238" x2="90606" y2="62099"/>
                        <a14:foregroundMark x1="90606" y1="62099" x2="90606" y2="62099"/>
                        <a14:foregroundMark x1="90606" y1="62099" x2="90606" y2="62099"/>
                        <a14:foregroundMark x1="91061" y1="62099" x2="91061" y2="62099"/>
                        <a14:foregroundMark x1="91061" y1="62099" x2="91061" y2="62099"/>
                        <a14:foregroundMark x1="91061" y1="62099" x2="91061" y2="62099"/>
                        <a14:foregroundMark x1="91061" y1="62099" x2="91061" y2="62099"/>
                        <a14:foregroundMark x1="93254" y1="62123" x2="91061" y2="61890"/>
                        <a14:foregroundMark x1="93333" y1="57497" x2="92045" y2="60007"/>
                        <a14:foregroundMark x1="93636" y1="55195" x2="92652" y2="61890"/>
                        <a14:foregroundMark x1="61667" y1="36681" x2="62045" y2="42678"/>
                        <a14:foregroundMark x1="62197" y1="41771" x2="62273" y2="43898"/>
                        <a14:backgroundMark x1="61634" y1="42683" x2="60909" y2="44944"/>
                        <a14:backgroundMark x1="61704" y1="57990" x2="61647" y2="57037"/>
                        <a14:backgroundMark x1="61609" y1="56411" x2="61694" y2="57826"/>
                        <a14:backgroundMark x1="60909" y1="44700" x2="61591" y2="56104"/>
                        <a14:backgroundMark x1="67859" y1="63059" x2="69357" y2="63006"/>
                        <a14:backgroundMark x1="67190" y1="63083" x2="67690" y2="63065"/>
                        <a14:backgroundMark x1="66439" y1="63110" x2="67190" y2="63083"/>
                        <a14:backgroundMark x1="94621" y1="58264" x2="95379" y2="56416"/>
                        <a14:backgroundMark x1="94216" y1="48351" x2="94297" y2="42280"/>
                        <a14:backgroundMark x1="67358" y1="35472" x2="60985" y2="35495"/>
                        <a14:backgroundMark x1="60985" y1="56137" x2="61721" y2="58584"/>
                        <a14:backgroundMark x1="61122" y1="60154" x2="61180" y2="60757"/>
                        <a14:backgroundMark x1="67753" y1="62932" x2="78953" y2="62907"/>
                        <a14:backgroundMark x1="67024" y1="62934" x2="67520" y2="62933"/>
                        <a14:backgroundMark x1="66061" y1="62936" x2="66691" y2="62935"/>
                        <a14:backgroundMark x1="94303" y1="59439" x2="94773" y2="59310"/>
                        <a14:backgroundMark x1="94773" y1="59310" x2="95530" y2="56869"/>
                        <a14:backgroundMark x1="97121" y1="50593" x2="98636" y2="58508"/>
                        <a14:backgroundMark x1="98636" y1="58508" x2="97576" y2="51499"/>
                        <a14:backgroundMark x1="96762" y1="54659" x2="95682" y2="58856"/>
                        <a14:backgroundMark x1="97576" y1="51499" x2="96944" y2="53954"/>
                        <a14:backgroundMark x1="95682" y1="58856" x2="99773" y2="50628"/>
                        <a14:backgroundMark x1="59773" y1="36262" x2="61591" y2="35983"/>
                        <a14:backgroundMark x1="61591" y1="36018" x2="61646" y2="36681"/>
                        <a14:backgroundMark x1="66894" y1="35216" x2="83106" y2="34728"/>
                        <a14:backgroundMark x1="83106" y1="34728" x2="91667" y2="34763"/>
                        <a14:backgroundMark x1="66818" y1="35425" x2="85758" y2="35321"/>
                        <a14:backgroundMark x1="85758" y1="35321" x2="93182" y2="35356"/>
                        <a14:backgroundMark x1="97879" y1="44491" x2="98030" y2="52162"/>
                        <a14:backgroundMark x1="98030" y1="52162" x2="96742" y2="44944"/>
                        <a14:backgroundMark x1="96742" y1="44944" x2="99773" y2="44247"/>
                        <a14:backgroundMark x1="94773" y1="45607" x2="95682" y2="55056"/>
                        <a14:backgroundMark x1="94470" y1="45607" x2="95530" y2="45711"/>
                        <a14:backgroundMark x1="94697" y1="47838" x2="94858" y2="52763"/>
                        <a14:backgroundMark x1="94969" y1="53465" x2="95227" y2="45851"/>
                        <a14:backgroundMark x1="95833" y1="48570" x2="95985" y2="49128"/>
                        <a14:backgroundMark x1="96439" y1="50384" x2="96364" y2="46199"/>
                        <a14:backgroundMark x1="96061" y1="47873" x2="94545" y2="46165"/>
                        <a14:backgroundMark x1="95985" y1="48187" x2="97197" y2="48989"/>
                        <a14:backgroundMark x1="97197" y1="49965" x2="94773" y2="50872"/>
                        <a14:backgroundMark x1="95985" y1="53940" x2="94773" y2="50523"/>
                        <a14:backgroundMark x1="94730" y1="51949" x2="96136" y2="55056"/>
                        <a14:backgroundMark x1="94411" y1="58711" x2="95227" y2="61262"/>
                        <a14:backgroundMark x1="61061" y1="58891" x2="61061" y2="59344"/>
                        <a14:backgroundMark x1="61288" y1="61053" x2="61288" y2="58054"/>
                        <a14:backgroundMark x1="78864" y1="62971" x2="93939" y2="62866"/>
                        <a14:backgroundMark x1="93939" y1="62866" x2="93333" y2="62587"/>
                      </a14:backgroundRemoval>
                    </a14:imgEffect>
                  </a14:imgLayer>
                </a14:imgProps>
              </a:ext>
            </a:extLst>
          </a:blip>
          <a:srcRect l="59169" t="34318" r="5238" b="34694"/>
          <a:stretch/>
        </p:blipFill>
        <p:spPr>
          <a:xfrm rot="5400000">
            <a:off x="8829091" y="3319218"/>
            <a:ext cx="3145176" cy="3694941"/>
          </a:xfrm>
          <a:prstGeom prst="rect">
            <a:avLst/>
          </a:prstGeom>
        </p:spPr>
      </p:pic>
      <p:sp>
        <p:nvSpPr>
          <p:cNvPr id="23" name="TextBox 22">
            <a:extLst>
              <a:ext uri="{FF2B5EF4-FFF2-40B4-BE49-F238E27FC236}">
                <a16:creationId xmlns:a16="http://schemas.microsoft.com/office/drawing/2014/main" id="{15831E40-A704-417B-3DEB-50B83CDE7586}"/>
              </a:ext>
            </a:extLst>
          </p:cNvPr>
          <p:cNvSpPr txBox="1"/>
          <p:nvPr/>
        </p:nvSpPr>
        <p:spPr>
          <a:xfrm>
            <a:off x="8911419" y="4509194"/>
            <a:ext cx="3324444" cy="2031325"/>
          </a:xfrm>
          <a:prstGeom prst="rect">
            <a:avLst/>
          </a:prstGeom>
          <a:noFill/>
        </p:spPr>
        <p:txBody>
          <a:bodyPr wrap="square">
            <a:spAutoFit/>
          </a:bodyPr>
          <a:lstStyle/>
          <a:p>
            <a:r>
              <a:rPr lang="en-GB" sz="1400" dirty="0"/>
              <a:t>To tackle these challenges in early childhood development, it's essential to promote an inclusive approach to parental engagement. This means creating strategies that consider the diverse needs and backgrounds of families, ensuring that all parents feel welcomed and supported in their role in their child's education</a:t>
            </a:r>
          </a:p>
        </p:txBody>
      </p:sp>
      <p:sp>
        <p:nvSpPr>
          <p:cNvPr id="27" name="TextBox 26">
            <a:extLst>
              <a:ext uri="{FF2B5EF4-FFF2-40B4-BE49-F238E27FC236}">
                <a16:creationId xmlns:a16="http://schemas.microsoft.com/office/drawing/2014/main" id="{244BF88B-F88F-4E96-CE24-D96D0F744EA9}"/>
              </a:ext>
            </a:extLst>
          </p:cNvPr>
          <p:cNvSpPr txBox="1"/>
          <p:nvPr/>
        </p:nvSpPr>
        <p:spPr>
          <a:xfrm>
            <a:off x="9004301" y="6395129"/>
            <a:ext cx="3083106" cy="523220"/>
          </a:xfrm>
          <a:prstGeom prst="rect">
            <a:avLst/>
          </a:prstGeom>
          <a:noFill/>
        </p:spPr>
        <p:txBody>
          <a:bodyPr wrap="square" rtlCol="0">
            <a:spAutoFit/>
          </a:bodyPr>
          <a:lstStyle/>
          <a:p>
            <a:pPr algn="ctr"/>
            <a:r>
              <a:rPr lang="en-GB" sz="1400" dirty="0"/>
              <a:t>International School Ho Chi Minh City (2024)</a:t>
            </a:r>
          </a:p>
        </p:txBody>
      </p:sp>
      <p:pic>
        <p:nvPicPr>
          <p:cNvPr id="28" name="Picture 27" descr="A screenshot of a photo frame&#10;&#10;Description automatically generated">
            <a:extLst>
              <a:ext uri="{FF2B5EF4-FFF2-40B4-BE49-F238E27FC236}">
                <a16:creationId xmlns:a16="http://schemas.microsoft.com/office/drawing/2014/main" id="{FDE2778E-FB47-17C5-CCF4-264F7E54F460}"/>
              </a:ext>
            </a:extLst>
          </p:cNvPr>
          <p:cNvPicPr>
            <a:picLocks noChangeAspect="1"/>
          </p:cNvPicPr>
          <p:nvPr/>
        </p:nvPicPr>
        <p:blipFill>
          <a:blip r:embed="rId9"/>
          <a:stretch>
            <a:fillRect/>
          </a:stretch>
        </p:blipFill>
        <p:spPr>
          <a:xfrm>
            <a:off x="9224811" y="190440"/>
            <a:ext cx="2928584" cy="3468534"/>
          </a:xfrm>
          <a:prstGeom prst="rect">
            <a:avLst/>
          </a:prstGeom>
        </p:spPr>
      </p:pic>
      <p:pic>
        <p:nvPicPr>
          <p:cNvPr id="29" name="Picture 28" descr="A close up of flowers&#10;&#10;Description automatically generated">
            <a:extLst>
              <a:ext uri="{FF2B5EF4-FFF2-40B4-BE49-F238E27FC236}">
                <a16:creationId xmlns:a16="http://schemas.microsoft.com/office/drawing/2014/main" id="{26A9C467-2B0E-F62A-AE77-193126C151A4}"/>
              </a:ext>
            </a:extLst>
          </p:cNvPr>
          <p:cNvPicPr>
            <a:picLocks noChangeAspect="1"/>
          </p:cNvPicPr>
          <p:nvPr/>
        </p:nvPicPr>
        <p:blipFill>
          <a:blip r:embed="rId10">
            <a:extLst>
              <a:ext uri="{BEBA8EAE-BF5A-486C-A8C5-ECC9F3942E4B}">
                <a14:imgProps xmlns:a14="http://schemas.microsoft.com/office/drawing/2010/main">
                  <a14:imgLayer r:embed="rId11">
                    <a14:imgEffect>
                      <a14:backgroundRemoval t="44866" b="72986" l="22479" r="75812">
                        <a14:foregroundMark x1="49573" y1="47354" x2="49573" y2="47354"/>
                        <a14:foregroundMark x1="50940" y1="55450" x2="50940" y2="55450"/>
                        <a14:foregroundMark x1="43846" y1="56951" x2="43846" y2="56951"/>
                        <a14:foregroundMark x1="44188" y1="56754" x2="44188" y2="56754"/>
                        <a14:foregroundMark x1="42564" y1="59400" x2="42564" y2="59400"/>
                        <a14:foregroundMark x1="29744" y1="53594" x2="29744" y2="53594"/>
                        <a14:foregroundMark x1="41282" y1="53910" x2="41282" y2="53910"/>
                        <a14:foregroundMark x1="37863" y1="54186" x2="37863" y2="54186"/>
                        <a14:foregroundMark x1="37778" y1="53870" x2="37778" y2="53870"/>
                        <a14:foregroundMark x1="24103" y1="50790" x2="24103" y2="50790"/>
                        <a14:foregroundMark x1="22564" y1="50750" x2="22564" y2="50750"/>
                        <a14:foregroundMark x1="24530" y1="50750" x2="24530" y2="50750"/>
                        <a14:foregroundMark x1="24530" y1="50750" x2="24530" y2="50750"/>
                        <a14:foregroundMark x1="51197" y1="44905" x2="51197" y2="44905"/>
                        <a14:foregroundMark x1="51197" y1="44905" x2="51197" y2="44905"/>
                        <a14:foregroundMark x1="71197" y1="57148" x2="71197" y2="57148"/>
                        <a14:foregroundMark x1="71197" y1="57148" x2="71197" y2="57148"/>
                        <a14:foregroundMark x1="71197" y1="57148" x2="71197" y2="57148"/>
                        <a14:foregroundMark x1="71197" y1="57148" x2="71197" y2="57148"/>
                        <a14:foregroundMark x1="71709" y1="59874" x2="71709" y2="59874"/>
                        <a14:foregroundMark x1="71709" y1="59874" x2="71709" y2="59874"/>
                        <a14:foregroundMark x1="69316" y1="67022" x2="69316" y2="67022"/>
                        <a14:foregroundMark x1="69316" y1="67022" x2="70598" y2="66390"/>
                        <a14:foregroundMark x1="70256" y1="59084" x2="73932" y2="56201"/>
                        <a14:foregroundMark x1="27778" y1="53120" x2="33675" y2="52409"/>
                        <a14:foregroundMark x1="30427" y1="54226" x2="38462" y2="54700"/>
                        <a14:foregroundMark x1="41111" y1="60150" x2="40684" y2="58057"/>
                        <a14:foregroundMark x1="64786" y1="72986" x2="62479" y2="70577"/>
                        <a14:foregroundMark x1="68547" y1="66469" x2="71453" y2="64258"/>
                        <a14:foregroundMark x1="68889" y1="58057" x2="71538" y2="56477"/>
                        <a14:foregroundMark x1="45556" y1="57820" x2="40342" y2="54226"/>
                        <a14:foregroundMark x1="40342" y1="54226" x2="40000" y2="53673"/>
                        <a14:foregroundMark x1="40256" y1="54344" x2="39402" y2="54068"/>
                      </a14:backgroundRemoval>
                    </a14:imgEffect>
                  </a14:imgLayer>
                </a14:imgProps>
              </a:ext>
            </a:extLst>
          </a:blip>
          <a:srcRect l="18958" t="42424" r="17824" b="25454"/>
          <a:stretch/>
        </p:blipFill>
        <p:spPr>
          <a:xfrm rot="4244116">
            <a:off x="-162359" y="1428737"/>
            <a:ext cx="1253647" cy="1378522"/>
          </a:xfrm>
          <a:prstGeom prst="rect">
            <a:avLst/>
          </a:prstGeom>
        </p:spPr>
      </p:pic>
      <p:pic>
        <p:nvPicPr>
          <p:cNvPr id="30" name="Picture 29" descr="A close up of flowers&#10;&#10;Description automatically generated">
            <a:extLst>
              <a:ext uri="{FF2B5EF4-FFF2-40B4-BE49-F238E27FC236}">
                <a16:creationId xmlns:a16="http://schemas.microsoft.com/office/drawing/2014/main" id="{86CC8FCA-63C9-9C64-3C8D-DD5837F052B4}"/>
              </a:ext>
            </a:extLst>
          </p:cNvPr>
          <p:cNvPicPr>
            <a:picLocks noChangeAspect="1"/>
          </p:cNvPicPr>
          <p:nvPr/>
        </p:nvPicPr>
        <p:blipFill>
          <a:blip r:embed="rId10">
            <a:extLst>
              <a:ext uri="{BEBA8EAE-BF5A-486C-A8C5-ECC9F3942E4B}">
                <a14:imgProps xmlns:a14="http://schemas.microsoft.com/office/drawing/2010/main">
                  <a14:imgLayer r:embed="rId11">
                    <a14:imgEffect>
                      <a14:backgroundRemoval t="44866" b="72986" l="22479" r="75812">
                        <a14:foregroundMark x1="49573" y1="47354" x2="49573" y2="47354"/>
                        <a14:foregroundMark x1="50940" y1="55450" x2="50940" y2="55450"/>
                        <a14:foregroundMark x1="43846" y1="56951" x2="43846" y2="56951"/>
                        <a14:foregroundMark x1="44188" y1="56754" x2="44188" y2="56754"/>
                        <a14:foregroundMark x1="42564" y1="59400" x2="42564" y2="59400"/>
                        <a14:foregroundMark x1="29744" y1="53594" x2="29744" y2="53594"/>
                        <a14:foregroundMark x1="41282" y1="53910" x2="41282" y2="53910"/>
                        <a14:foregroundMark x1="37863" y1="54186" x2="37863" y2="54186"/>
                        <a14:foregroundMark x1="37778" y1="53870" x2="37778" y2="53870"/>
                        <a14:foregroundMark x1="24103" y1="50790" x2="24103" y2="50790"/>
                        <a14:foregroundMark x1="22564" y1="50750" x2="22564" y2="50750"/>
                        <a14:foregroundMark x1="24530" y1="50750" x2="24530" y2="50750"/>
                        <a14:foregroundMark x1="24530" y1="50750" x2="24530" y2="50750"/>
                        <a14:foregroundMark x1="51197" y1="44905" x2="51197" y2="44905"/>
                        <a14:foregroundMark x1="51197" y1="44905" x2="51197" y2="44905"/>
                        <a14:foregroundMark x1="71197" y1="57148" x2="71197" y2="57148"/>
                        <a14:foregroundMark x1="71197" y1="57148" x2="71197" y2="57148"/>
                        <a14:foregroundMark x1="71197" y1="57148" x2="71197" y2="57148"/>
                        <a14:foregroundMark x1="71197" y1="57148" x2="71197" y2="57148"/>
                        <a14:foregroundMark x1="71709" y1="59874" x2="71709" y2="59874"/>
                        <a14:foregroundMark x1="71709" y1="59874" x2="71709" y2="59874"/>
                        <a14:foregroundMark x1="69316" y1="67022" x2="69316" y2="67022"/>
                        <a14:foregroundMark x1="69316" y1="67022" x2="70598" y2="66390"/>
                        <a14:foregroundMark x1="70256" y1="59084" x2="73932" y2="56201"/>
                        <a14:foregroundMark x1="27778" y1="53120" x2="33675" y2="52409"/>
                        <a14:foregroundMark x1="30427" y1="54226" x2="38462" y2="54700"/>
                        <a14:foregroundMark x1="41111" y1="60150" x2="40684" y2="58057"/>
                        <a14:foregroundMark x1="64786" y1="72986" x2="62479" y2="70577"/>
                        <a14:foregroundMark x1="68547" y1="66469" x2="71453" y2="64258"/>
                        <a14:foregroundMark x1="68889" y1="58057" x2="71538" y2="56477"/>
                        <a14:foregroundMark x1="45556" y1="57820" x2="40342" y2="54226"/>
                        <a14:foregroundMark x1="40342" y1="54226" x2="40000" y2="53673"/>
                        <a14:foregroundMark x1="40256" y1="54344" x2="39402" y2="54068"/>
                      </a14:backgroundRemoval>
                    </a14:imgEffect>
                  </a14:imgLayer>
                </a14:imgProps>
              </a:ext>
            </a:extLst>
          </a:blip>
          <a:srcRect l="18958" t="42424" r="17824" b="25454"/>
          <a:stretch/>
        </p:blipFill>
        <p:spPr>
          <a:xfrm rot="4714587">
            <a:off x="8190496" y="977887"/>
            <a:ext cx="1253647" cy="1378522"/>
          </a:xfrm>
          <a:prstGeom prst="rect">
            <a:avLst/>
          </a:prstGeom>
        </p:spPr>
      </p:pic>
    </p:spTree>
    <p:extLst>
      <p:ext uri="{BB962C8B-B14F-4D97-AF65-F5344CB8AC3E}">
        <p14:creationId xmlns:p14="http://schemas.microsoft.com/office/powerpoint/2010/main" val="667399769"/>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solidFill>
          <a:srgbClr val="E3D9D8"/>
        </a:solidFill>
        <a:effectLst/>
      </p:bgPr>
    </p:bg>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F64693A3-7BF9-D32D-9DD4-CCE64B1CEA6E}"/>
              </a:ext>
            </a:extLst>
          </p:cNvPr>
          <p:cNvSpPr>
            <a:spLocks noGrp="1"/>
          </p:cNvSpPr>
          <p:nvPr>
            <p:ph idx="1"/>
          </p:nvPr>
        </p:nvSpPr>
        <p:spPr>
          <a:xfrm>
            <a:off x="4561506" y="491320"/>
            <a:ext cx="6726586" cy="595922"/>
          </a:xfrm>
        </p:spPr>
        <p:txBody>
          <a:bodyPr>
            <a:normAutofit fontScale="77500" lnSpcReduction="20000"/>
          </a:bodyPr>
          <a:lstStyle/>
          <a:p>
            <a:pPr marL="0" indent="0" algn="ctr">
              <a:buNone/>
            </a:pPr>
            <a:r>
              <a:rPr lang="en-GB" dirty="0">
                <a:latin typeface="Ayuthaya" pitchFamily="2" charset="-34"/>
                <a:ea typeface="Ayuthaya" pitchFamily="2" charset="-34"/>
                <a:cs typeface="Ayuthaya" pitchFamily="2" charset="-34"/>
              </a:rPr>
              <a:t>What are the challenges in providing high quality care?</a:t>
            </a:r>
          </a:p>
          <a:p>
            <a:endParaRPr lang="en-GB" dirty="0"/>
          </a:p>
        </p:txBody>
      </p:sp>
      <p:sp>
        <p:nvSpPr>
          <p:cNvPr id="4" name="TextBox 3">
            <a:extLst>
              <a:ext uri="{FF2B5EF4-FFF2-40B4-BE49-F238E27FC236}">
                <a16:creationId xmlns:a16="http://schemas.microsoft.com/office/drawing/2014/main" id="{DD364922-85E8-622B-802E-24FAD53E728C}"/>
              </a:ext>
            </a:extLst>
          </p:cNvPr>
          <p:cNvSpPr txBox="1"/>
          <p:nvPr/>
        </p:nvSpPr>
        <p:spPr>
          <a:xfrm>
            <a:off x="85070" y="1369408"/>
            <a:ext cx="9899276" cy="1384995"/>
          </a:xfrm>
          <a:prstGeom prst="rect">
            <a:avLst/>
          </a:prstGeom>
          <a:noFill/>
        </p:spPr>
        <p:txBody>
          <a:bodyPr wrap="square" rtlCol="0">
            <a:spAutoFit/>
          </a:bodyPr>
          <a:lstStyle/>
          <a:p>
            <a:r>
              <a:rPr lang="en-GB" sz="1200" dirty="0"/>
              <a:t>Childminders, nurseries, and clubs aim to provide quality childcare for disabled children, but the need for 1:1 support, specialized skills, and higher staff-to-child ratios often leads to a lack of available options. For many families supported by Contact a Family, the cost of additional 1:1 care on top of standard childcare fees is simply unaffordable, especially given their low incomes and the extra expenses that come with caring for disabled children.</a:t>
            </a:r>
          </a:p>
          <a:p>
            <a:endParaRPr lang="en-GB" sz="1200" dirty="0"/>
          </a:p>
          <a:p>
            <a:r>
              <a:rPr lang="en-GB" sz="1200" dirty="0"/>
              <a:t>Additionally, there is a significant gap in training and experience, along with a lack of clarity regarding funding sources to assist disabled children in childcare settings. As a result, mothers with disabled children encounter even more challenges when trying to find and access suitable childcare.</a:t>
            </a:r>
          </a:p>
        </p:txBody>
      </p:sp>
      <p:sp>
        <p:nvSpPr>
          <p:cNvPr id="5" name="TextBox 4">
            <a:extLst>
              <a:ext uri="{FF2B5EF4-FFF2-40B4-BE49-F238E27FC236}">
                <a16:creationId xmlns:a16="http://schemas.microsoft.com/office/drawing/2014/main" id="{2896930A-7082-76E4-26A6-75E4333E9C65}"/>
              </a:ext>
            </a:extLst>
          </p:cNvPr>
          <p:cNvSpPr txBox="1"/>
          <p:nvPr/>
        </p:nvSpPr>
        <p:spPr>
          <a:xfrm>
            <a:off x="8388262" y="3927101"/>
            <a:ext cx="1832425" cy="307777"/>
          </a:xfrm>
          <a:prstGeom prst="rect">
            <a:avLst/>
          </a:prstGeom>
          <a:noFill/>
        </p:spPr>
        <p:txBody>
          <a:bodyPr wrap="none" rtlCol="0">
            <a:spAutoFit/>
          </a:bodyPr>
          <a:lstStyle/>
          <a:p>
            <a:r>
              <a:rPr lang="en-GB" sz="1400" dirty="0" err="1"/>
              <a:t>Summerson,U</a:t>
            </a:r>
            <a:r>
              <a:rPr lang="en-GB" sz="1400" dirty="0"/>
              <a:t> (2014)</a:t>
            </a:r>
          </a:p>
        </p:txBody>
      </p:sp>
      <p:sp>
        <p:nvSpPr>
          <p:cNvPr id="6" name="TextBox 5">
            <a:extLst>
              <a:ext uri="{FF2B5EF4-FFF2-40B4-BE49-F238E27FC236}">
                <a16:creationId xmlns:a16="http://schemas.microsoft.com/office/drawing/2014/main" id="{0921970C-D07B-F6A7-8AA8-9ECC9904C740}"/>
              </a:ext>
            </a:extLst>
          </p:cNvPr>
          <p:cNvSpPr txBox="1"/>
          <p:nvPr/>
        </p:nvSpPr>
        <p:spPr>
          <a:xfrm>
            <a:off x="85070" y="3034790"/>
            <a:ext cx="8768860" cy="1200329"/>
          </a:xfrm>
          <a:prstGeom prst="rect">
            <a:avLst/>
          </a:prstGeom>
          <a:noFill/>
        </p:spPr>
        <p:txBody>
          <a:bodyPr wrap="square" rtlCol="0">
            <a:spAutoFit/>
          </a:bodyPr>
          <a:lstStyle/>
          <a:p>
            <a:r>
              <a:rPr lang="en-GB" sz="1200" dirty="0"/>
              <a:t>Children with additional needs bring a lot of joy to their families and caregivers, showing many great qualities just like all children. But it's important to recognize that taking care of a child with special needs can be tough emotionally, physically, and financially for their caregivers. Right now, there are about 1.5 million kids in schools with special educational needs or disabilities.</a:t>
            </a:r>
          </a:p>
          <a:p>
            <a:endParaRPr lang="en-GB" sz="1200" dirty="0"/>
          </a:p>
          <a:p>
            <a:r>
              <a:rPr lang="en-GB" sz="1200" dirty="0"/>
              <a:t>Caring for these children requires a lot of understanding, patience, and empathy to support their overall development and well-being.</a:t>
            </a:r>
          </a:p>
        </p:txBody>
      </p:sp>
      <p:sp>
        <p:nvSpPr>
          <p:cNvPr id="7" name="TextBox 6">
            <a:extLst>
              <a:ext uri="{FF2B5EF4-FFF2-40B4-BE49-F238E27FC236}">
                <a16:creationId xmlns:a16="http://schemas.microsoft.com/office/drawing/2014/main" id="{5198BFC9-378B-1AC8-0EC4-B8F3BAA4931E}"/>
              </a:ext>
            </a:extLst>
          </p:cNvPr>
          <p:cNvSpPr txBox="1"/>
          <p:nvPr/>
        </p:nvSpPr>
        <p:spPr>
          <a:xfrm>
            <a:off x="4230249" y="5252738"/>
            <a:ext cx="7924799" cy="1015663"/>
          </a:xfrm>
          <a:prstGeom prst="rect">
            <a:avLst/>
          </a:prstGeom>
          <a:noFill/>
        </p:spPr>
        <p:txBody>
          <a:bodyPr wrap="square" rtlCol="0">
            <a:spAutoFit/>
          </a:bodyPr>
          <a:lstStyle/>
          <a:p>
            <a:r>
              <a:rPr lang="en-GB" sz="1200" dirty="0"/>
              <a:t>Children with additional needs often need more medical attention and extra support in school, but most of the caregiving responsibilities usually rest on their parents. This can be tough for parents who might not have any medical training or caregiving experience. Nonetheless, it's important to take a holistic approach to care whenever possible. Caregivers should not only address the child's physical needs but also consider their emotional, social, and developmental aspects. </a:t>
            </a:r>
          </a:p>
        </p:txBody>
      </p:sp>
      <p:sp>
        <p:nvSpPr>
          <p:cNvPr id="9" name="TextBox 8">
            <a:extLst>
              <a:ext uri="{FF2B5EF4-FFF2-40B4-BE49-F238E27FC236}">
                <a16:creationId xmlns:a16="http://schemas.microsoft.com/office/drawing/2014/main" id="{A94493E3-380D-B15A-4AC3-136E2A855D2A}"/>
              </a:ext>
            </a:extLst>
          </p:cNvPr>
          <p:cNvSpPr txBox="1"/>
          <p:nvPr/>
        </p:nvSpPr>
        <p:spPr>
          <a:xfrm>
            <a:off x="9668213" y="6366680"/>
            <a:ext cx="2486835" cy="307777"/>
          </a:xfrm>
          <a:prstGeom prst="rect">
            <a:avLst/>
          </a:prstGeom>
          <a:noFill/>
        </p:spPr>
        <p:txBody>
          <a:bodyPr wrap="none" rtlCol="0">
            <a:spAutoFit/>
          </a:bodyPr>
          <a:lstStyle/>
          <a:p>
            <a:r>
              <a:rPr lang="en-GB" sz="1400" dirty="0"/>
              <a:t>Online learning college (2023)</a:t>
            </a:r>
          </a:p>
        </p:txBody>
      </p:sp>
      <p:pic>
        <p:nvPicPr>
          <p:cNvPr id="10" name="Picture 9" descr="A screenshot of a phone&#10;&#10;Description automatically generated">
            <a:extLst>
              <a:ext uri="{FF2B5EF4-FFF2-40B4-BE49-F238E27FC236}">
                <a16:creationId xmlns:a16="http://schemas.microsoft.com/office/drawing/2014/main" id="{935BA0BA-2E6D-8AD9-A93F-09C0321FBD35}"/>
              </a:ext>
            </a:extLst>
          </p:cNvPr>
          <p:cNvPicPr>
            <a:picLocks noChangeAspect="1"/>
          </p:cNvPicPr>
          <p:nvPr/>
        </p:nvPicPr>
        <p:blipFill>
          <a:blip r:embed="rId2">
            <a:extLst>
              <a:ext uri="{BEBA8EAE-BF5A-486C-A8C5-ECC9F3942E4B}">
                <a14:imgProps xmlns:a14="http://schemas.microsoft.com/office/drawing/2010/main">
                  <a14:imgLayer r:embed="rId3">
                    <a14:imgEffect>
                      <a14:backgroundRemoval t="20642" b="33787" l="1364" r="92652">
                        <a14:foregroundMark x1="16136" y1="29045" x2="16136" y2="29045"/>
                        <a14:foregroundMark x1="16288" y1="29045" x2="16288" y2="29045"/>
                        <a14:foregroundMark x1="17045" y1="28975" x2="17045" y2="28975"/>
                        <a14:foregroundMark x1="8864" y1="29045" x2="8864" y2="29045"/>
                        <a14:foregroundMark x1="8864" y1="29045" x2="8864" y2="29045"/>
                        <a14:foregroundMark x1="6742" y1="27545" x2="6742" y2="27545"/>
                        <a14:foregroundMark x1="6742" y1="27545" x2="6742" y2="27545"/>
                        <a14:foregroundMark x1="6742" y1="27545" x2="6742" y2="27545"/>
                        <a14:foregroundMark x1="6742" y1="27545" x2="6742" y2="27545"/>
                        <a14:foregroundMark x1="6742" y1="27545" x2="9167" y2="29603"/>
                        <a14:foregroundMark x1="5455" y1="29324" x2="10606" y2="30962"/>
                        <a14:foregroundMark x1="9773" y1="31450" x2="15227" y2="30370"/>
                        <a14:foregroundMark x1="1439" y1="32218" x2="5000" y2="30091"/>
                        <a14:foregroundMark x1="3636" y1="31729" x2="10606" y2="30649"/>
                        <a14:foregroundMark x1="3182" y1="31799" x2="10000" y2="30962"/>
                        <a14:foregroundMark x1="9773" y1="31311" x2="14167" y2="31729"/>
                        <a14:foregroundMark x1="7652" y1="26185" x2="7652" y2="26185"/>
                        <a14:foregroundMark x1="7652" y1="26185" x2="7652" y2="26185"/>
                        <a14:foregroundMark x1="7652" y1="26185" x2="7652" y2="26185"/>
                        <a14:foregroundMark x1="7500" y1="25837" x2="7500" y2="25837"/>
                        <a14:foregroundMark x1="7348" y1="25837" x2="7348" y2="25837"/>
                        <a14:foregroundMark x1="9924" y1="33438" x2="9924" y2="33438"/>
                        <a14:foregroundMark x1="9924" y1="33438" x2="9924" y2="33438"/>
                        <a14:foregroundMark x1="9924" y1="33438" x2="9924" y2="33438"/>
                        <a14:foregroundMark x1="9015" y1="33438" x2="9015" y2="33438"/>
                        <a14:foregroundMark x1="9015" y1="33438" x2="9015" y2="33438"/>
                        <a14:foregroundMark x1="9015" y1="33438" x2="9015" y2="33438"/>
                        <a14:foregroundMark x1="9015" y1="33438" x2="9015" y2="33438"/>
                        <a14:foregroundMark x1="9015" y1="33089" x2="9015" y2="33089"/>
                        <a14:foregroundMark x1="9015" y1="33089" x2="9015" y2="33089"/>
                        <a14:foregroundMark x1="10758" y1="33368" x2="10758" y2="33368"/>
                        <a14:foregroundMark x1="10758" y1="33368" x2="10758" y2="33368"/>
                        <a14:foregroundMark x1="10909" y1="33787" x2="10909" y2="33787"/>
                        <a14:foregroundMark x1="11667" y1="33020" x2="11667" y2="33020"/>
                        <a14:foregroundMark x1="11667" y1="33020" x2="11667" y2="33020"/>
                        <a14:foregroundMark x1="10455" y1="32810" x2="10455" y2="32810"/>
                        <a14:foregroundMark x1="10455" y1="32810" x2="10455" y2="32810"/>
                        <a14:foregroundMark x1="10455" y1="32810" x2="10455" y2="32810"/>
                        <a14:foregroundMark x1="78561" y1="25314" x2="78561" y2="25314"/>
                        <a14:foregroundMark x1="78561" y1="25314" x2="78561" y2="25314"/>
                        <a14:foregroundMark x1="78561" y1="25314" x2="78561" y2="25314"/>
                        <a14:foregroundMark x1="84167" y1="27894" x2="84167" y2="27894"/>
                        <a14:foregroundMark x1="84167" y1="27894" x2="84167" y2="27894"/>
                        <a14:foregroundMark x1="88485" y1="24826" x2="88485" y2="24826"/>
                        <a14:foregroundMark x1="88485" y1="24826" x2="88485" y2="24826"/>
                        <a14:foregroundMark x1="88485" y1="24826" x2="88485" y2="24826"/>
                        <a14:foregroundMark x1="88485" y1="24826" x2="88485" y2="24826"/>
                        <a14:foregroundMark x1="88485" y1="24826" x2="88485" y2="24826"/>
                        <a14:foregroundMark x1="88485" y1="24826" x2="88485" y2="24826"/>
                        <a14:foregroundMark x1="88485" y1="24826" x2="88485" y2="24826"/>
                        <a14:foregroundMark x1="88485" y1="24826" x2="88485" y2="24826"/>
                        <a14:foregroundMark x1="88485" y1="24826" x2="88485" y2="24826"/>
                        <a14:foregroundMark x1="88485" y1="24826" x2="88485" y2="24826"/>
                        <a14:foregroundMark x1="88485" y1="24826" x2="88485" y2="24826"/>
                        <a14:foregroundMark x1="86515" y1="25035" x2="86970" y2="27022"/>
                        <a14:foregroundMark x1="80758" y1="23257" x2="80758" y2="23257"/>
                        <a14:foregroundMark x1="80758" y1="23257" x2="80758" y2="23257"/>
                        <a14:foregroundMark x1="81364" y1="21548" x2="81364" y2="21548"/>
                        <a14:foregroundMark x1="81364" y1="21548" x2="81364" y2="21548"/>
                        <a14:foregroundMark x1="81061" y1="20711" x2="81061" y2="20711"/>
                        <a14:foregroundMark x1="81061" y1="20711" x2="81061" y2="20711"/>
                        <a14:foregroundMark x1="81061" y1="20711" x2="81061" y2="20711"/>
                        <a14:foregroundMark x1="81061" y1="20711" x2="81061" y2="20711"/>
                        <a14:foregroundMark x1="84015" y1="21932" x2="84015" y2="21932"/>
                        <a14:foregroundMark x1="84015" y1="21932" x2="84015" y2="21932"/>
                        <a14:foregroundMark x1="84015" y1="21932" x2="84015" y2="21932"/>
                        <a14:foregroundMark x1="82955" y1="22908" x2="82955" y2="22908"/>
                        <a14:foregroundMark x1="82955" y1="22908" x2="82955" y2="22908"/>
                        <a14:foregroundMark x1="82955" y1="22908" x2="82955" y2="22908"/>
                        <a14:foregroundMark x1="85530" y1="23396" x2="85530" y2="23396"/>
                        <a14:foregroundMark x1="85530" y1="23396" x2="85530" y2="23396"/>
                        <a14:foregroundMark x1="85530" y1="23396" x2="85530" y2="23396"/>
                        <a14:foregroundMark x1="85985" y1="21827" x2="85985" y2="21827"/>
                        <a14:foregroundMark x1="85985" y1="21827" x2="85985" y2="21827"/>
                        <a14:foregroundMark x1="85985" y1="21827" x2="84318" y2="22978"/>
                        <a14:foregroundMark x1="90379" y1="24338" x2="90379" y2="24338"/>
                        <a14:foregroundMark x1="90379" y1="24128" x2="90379" y2="24128"/>
                        <a14:foregroundMark x1="90379" y1="24128" x2="90379" y2="24128"/>
                        <a14:foregroundMark x1="92652" y1="23396" x2="92652" y2="23396"/>
                        <a14:foregroundMark x1="92652" y1="23396" x2="92652" y2="23396"/>
                      </a14:backgroundRemoval>
                    </a14:imgEffect>
                  </a14:imgLayer>
                </a14:imgProps>
              </a:ext>
            </a:extLst>
          </a:blip>
          <a:srcRect t="19824" b="64738"/>
          <a:stretch/>
        </p:blipFill>
        <p:spPr>
          <a:xfrm>
            <a:off x="-1" y="-2660"/>
            <a:ext cx="4470829" cy="1325562"/>
          </a:xfrm>
          <a:prstGeom prst="rect">
            <a:avLst/>
          </a:prstGeom>
        </p:spPr>
      </p:pic>
      <p:sp>
        <p:nvSpPr>
          <p:cNvPr id="2" name="Title 1">
            <a:extLst>
              <a:ext uri="{FF2B5EF4-FFF2-40B4-BE49-F238E27FC236}">
                <a16:creationId xmlns:a16="http://schemas.microsoft.com/office/drawing/2014/main" id="{64D1F87B-068A-55A6-D176-82919D4881B9}"/>
              </a:ext>
            </a:extLst>
          </p:cNvPr>
          <p:cNvSpPr>
            <a:spLocks noGrp="1"/>
          </p:cNvSpPr>
          <p:nvPr>
            <p:ph type="title"/>
          </p:nvPr>
        </p:nvSpPr>
        <p:spPr>
          <a:xfrm>
            <a:off x="895350" y="126500"/>
            <a:ext cx="2908300" cy="1325563"/>
          </a:xfrm>
        </p:spPr>
        <p:txBody>
          <a:bodyPr>
            <a:normAutofit/>
          </a:bodyPr>
          <a:lstStyle/>
          <a:p>
            <a:r>
              <a:rPr lang="en-GB" sz="3200" dirty="0">
                <a:latin typeface="Ayuthaya" pitchFamily="2" charset="-34"/>
                <a:ea typeface="Ayuthaya" pitchFamily="2" charset="-34"/>
                <a:cs typeface="Ayuthaya" pitchFamily="2" charset="-34"/>
              </a:rPr>
              <a:t>Challenges</a:t>
            </a:r>
          </a:p>
        </p:txBody>
      </p:sp>
      <p:pic>
        <p:nvPicPr>
          <p:cNvPr id="11" name="Picture 10" descr="A white paper with a gold star and tape&#10;&#10;Description automatically generated">
            <a:extLst>
              <a:ext uri="{FF2B5EF4-FFF2-40B4-BE49-F238E27FC236}">
                <a16:creationId xmlns:a16="http://schemas.microsoft.com/office/drawing/2014/main" id="{A5B4AD61-1DC0-13A9-F2E7-213EBF213A42}"/>
              </a:ext>
            </a:extLst>
          </p:cNvPr>
          <p:cNvPicPr>
            <a:picLocks noChangeAspect="1"/>
          </p:cNvPicPr>
          <p:nvPr/>
        </p:nvPicPr>
        <p:blipFill>
          <a:blip r:embed="rId4">
            <a:extLst>
              <a:ext uri="{BEBA8EAE-BF5A-486C-A8C5-ECC9F3942E4B}">
                <a14:imgProps xmlns:a14="http://schemas.microsoft.com/office/drawing/2010/main">
                  <a14:imgLayer r:embed="rId5">
                    <a14:imgEffect>
                      <a14:backgroundRemoval t="978" b="96676" l="3851" r="97143">
                        <a14:foregroundMark x1="37888" y1="11046" x2="37888" y2="11046"/>
                        <a14:foregroundMark x1="37888" y1="11046" x2="16522" y2="13099"/>
                        <a14:foregroundMark x1="16522" y1="13099" x2="4099" y2="18280"/>
                        <a14:foregroundMark x1="923" y1="6718" x2="906" y2="6658"/>
                        <a14:foregroundMark x1="1545" y1="8983" x2="1101" y2="7367"/>
                        <a14:foregroundMark x1="4099" y1="18280" x2="3080" y2="14571"/>
                        <a14:foregroundMark x1="1208" y1="7414" x2="12282" y2="5557"/>
                        <a14:foregroundMark x1="59662" y1="2967" x2="65963" y2="10850"/>
                        <a14:foregroundMark x1="65963" y1="10850" x2="39503" y2="18084"/>
                        <a14:foregroundMark x1="39503" y1="18084" x2="9689" y2="19257"/>
                        <a14:foregroundMark x1="9689" y1="19257" x2="4099" y2="18280"/>
                        <a14:foregroundMark x1="14286" y1="10068" x2="28820" y2="10362"/>
                        <a14:foregroundMark x1="28820" y1="10362" x2="7329" y2="15054"/>
                        <a14:foregroundMark x1="7329" y1="15054" x2="22484" y2="8993"/>
                        <a14:foregroundMark x1="22484" y1="8993" x2="40745" y2="6256"/>
                        <a14:foregroundMark x1="40745" y1="6256" x2="25714" y2="8700"/>
                        <a14:foregroundMark x1="25714" y1="8700" x2="23106" y2="9775"/>
                        <a14:foregroundMark x1="15401" y1="6900" x2="24845" y2="6452"/>
                        <a14:foregroundMark x1="10435" y1="7136" x2="11115" y2="7104"/>
                        <a14:foregroundMark x1="11335" y1="6812" x2="10186" y2="6843"/>
                        <a14:foregroundMark x1="24845" y1="6452" x2="18559" y2="6620"/>
                        <a14:foregroundMark x1="10186" y1="6843" x2="11430" y2="6686"/>
                        <a14:foregroundMark x1="57391" y1="3169" x2="63478" y2="8602"/>
                        <a14:foregroundMark x1="78385" y1="86119" x2="88075" y2="94721"/>
                        <a14:foregroundMark x1="88075" y1="94721" x2="89193" y2="83480"/>
                        <a14:foregroundMark x1="89193" y1="83480" x2="80000" y2="85630"/>
                        <a14:foregroundMark x1="88199" y1="84555" x2="97391" y2="89345"/>
                        <a14:foregroundMark x1="83106" y1="89834" x2="87205" y2="93255"/>
                        <a14:foregroundMark x1="84720" y1="92278" x2="81492" y2="94137"/>
                        <a14:foregroundMark x1="84969" y1="93060" x2="81492" y2="93401"/>
                        <a14:foregroundMark x1="81491" y1="90518" x2="80574" y2="90907"/>
                        <a14:foregroundMark x1="81518" y1="91184" x2="81988" y2="91007"/>
                        <a14:foregroundMark x1="81988" y1="91007" x2="81328" y2="91128"/>
                        <a14:foregroundMark x1="10435" y1="6549" x2="52919" y2="2835"/>
                        <a14:foregroundMark x1="52919" y1="2835" x2="54037" y2="2835"/>
                        <a14:foregroundMark x1="81242" y1="90323" x2="83478" y2="93060"/>
                        <a14:foregroundMark x1="81491" y1="93548" x2="80248" y2="93548"/>
                        <a14:foregroundMark x1="80248" y1="93548" x2="80248" y2="92766"/>
                        <a14:foregroundMark x1="80248" y1="92571" x2="86335" y2="92571"/>
                        <a14:foregroundMark x1="84099" y1="93548" x2="80870" y2="90323"/>
                        <a14:foregroundMark x1="80870" y1="90029" x2="80621" y2="89541"/>
                        <a14:backgroundMark x1="54648" y1="2080" x2="64845" y2="1173"/>
                        <a14:backgroundMark x1="25342" y1="880" x2="45714" y2="1173"/>
                        <a14:backgroundMark x1="45714" y1="1173" x2="23851" y2="1466"/>
                        <a14:backgroundMark x1="23851" y1="1466" x2="48447" y2="782"/>
                        <a14:backgroundMark x1="48447" y1="782" x2="41276" y2="2518"/>
                        <a14:backgroundMark x1="37334" y1="2863" x2="38882" y2="2346"/>
                        <a14:backgroundMark x1="26211" y1="4106" x2="26211" y2="4106"/>
                        <a14:backgroundMark x1="26211" y1="4106" x2="26211" y2="4106"/>
                        <a14:backgroundMark x1="25963" y1="3812" x2="25963" y2="3812"/>
                        <a14:backgroundMark x1="27826" y1="3128" x2="27826" y2="3128"/>
                        <a14:backgroundMark x1="27826" y1="3128" x2="30311" y2="2835"/>
                        <a14:backgroundMark x1="27826" y1="2835" x2="30683" y2="2151"/>
                        <a14:backgroundMark x1="27205" y1="3128" x2="32919" y2="2346"/>
                        <a14:backgroundMark x1="32919" y1="2151" x2="21242" y2="3812"/>
                        <a14:backgroundMark x1="0" y1="8309" x2="994" y2="7331"/>
                        <a14:backgroundMark x1="1863" y1="15249" x2="1242" y2="8798"/>
                        <a14:backgroundMark x1="1863" y1="14272" x2="2484" y2="13587"/>
                        <a14:backgroundMark x1="2236" y1="14076" x2="1615" y2="8602"/>
                        <a14:backgroundMark x1="1615" y1="11046" x2="3106" y2="14565"/>
                        <a14:backgroundMark x1="373" y1="9286" x2="1615" y2="6354"/>
                        <a14:backgroundMark x1="2857" y1="9580" x2="994" y2="11828"/>
                        <a14:backgroundMark x1="78758" y1="91300" x2="66460" y2="96774"/>
                        <a14:backgroundMark x1="66460" y1="96774" x2="77143" y2="91300"/>
                        <a14:backgroundMark x1="79379" y1="93973" x2="79379" y2="95992"/>
                        <a14:backgroundMark x1="79379" y1="91593" x2="79379" y2="93645"/>
                        <a14:backgroundMark x1="79826" y1="91658" x2="77764" y2="95797"/>
                        <a14:backgroundMark x1="73665" y1="95308" x2="76149" y2="98729"/>
                        <a14:backgroundMark x1="74907" y1="93548" x2="77391" y2="96774"/>
                      </a14:backgroundRemoval>
                    </a14:imgEffect>
                  </a14:imgLayer>
                </a14:imgProps>
              </a:ext>
            </a:extLst>
          </a:blip>
          <a:stretch>
            <a:fillRect/>
          </a:stretch>
        </p:blipFill>
        <p:spPr>
          <a:xfrm>
            <a:off x="36952" y="4339279"/>
            <a:ext cx="1886355" cy="2400176"/>
          </a:xfrm>
          <a:prstGeom prst="rect">
            <a:avLst/>
          </a:prstGeom>
        </p:spPr>
      </p:pic>
      <p:pic>
        <p:nvPicPr>
          <p:cNvPr id="12" name="Picture 11" descr="A white paper with a gold star and tape&#10;&#10;Description automatically generated">
            <a:extLst>
              <a:ext uri="{FF2B5EF4-FFF2-40B4-BE49-F238E27FC236}">
                <a16:creationId xmlns:a16="http://schemas.microsoft.com/office/drawing/2014/main" id="{69E3DE3D-7AF3-9DF1-4010-6EDF66423584}"/>
              </a:ext>
            </a:extLst>
          </p:cNvPr>
          <p:cNvPicPr>
            <a:picLocks noChangeAspect="1"/>
          </p:cNvPicPr>
          <p:nvPr/>
        </p:nvPicPr>
        <p:blipFill>
          <a:blip r:embed="rId4">
            <a:extLst>
              <a:ext uri="{BEBA8EAE-BF5A-486C-A8C5-ECC9F3942E4B}">
                <a14:imgProps xmlns:a14="http://schemas.microsoft.com/office/drawing/2010/main">
                  <a14:imgLayer r:embed="rId6">
                    <a14:imgEffect>
                      <a14:backgroundRemoval t="978" b="96676" l="3851" r="97143">
                        <a14:foregroundMark x1="37888" y1="11046" x2="37888" y2="11046"/>
                        <a14:foregroundMark x1="37888" y1="11046" x2="16522" y2="13099"/>
                        <a14:foregroundMark x1="16522" y1="13099" x2="4099" y2="18280"/>
                        <a14:foregroundMark x1="923" y1="6718" x2="906" y2="6658"/>
                        <a14:foregroundMark x1="1545" y1="8983" x2="1101" y2="7367"/>
                        <a14:foregroundMark x1="4099" y1="18280" x2="3080" y2="14571"/>
                        <a14:foregroundMark x1="1208" y1="7414" x2="12282" y2="5557"/>
                        <a14:foregroundMark x1="59662" y1="2967" x2="65963" y2="10850"/>
                        <a14:foregroundMark x1="65963" y1="10850" x2="39503" y2="18084"/>
                        <a14:foregroundMark x1="39503" y1="18084" x2="9689" y2="19257"/>
                        <a14:foregroundMark x1="9689" y1="19257" x2="4099" y2="18280"/>
                        <a14:foregroundMark x1="14286" y1="10068" x2="28820" y2="10362"/>
                        <a14:foregroundMark x1="28820" y1="10362" x2="7329" y2="15054"/>
                        <a14:foregroundMark x1="7329" y1="15054" x2="22484" y2="8993"/>
                        <a14:foregroundMark x1="22484" y1="8993" x2="40745" y2="6256"/>
                        <a14:foregroundMark x1="40745" y1="6256" x2="25714" y2="8700"/>
                        <a14:foregroundMark x1="25714" y1="8700" x2="23106" y2="9775"/>
                        <a14:foregroundMark x1="15401" y1="6900" x2="24845" y2="6452"/>
                        <a14:foregroundMark x1="10435" y1="7136" x2="11115" y2="7104"/>
                        <a14:foregroundMark x1="11335" y1="6812" x2="10186" y2="6843"/>
                        <a14:foregroundMark x1="24845" y1="6452" x2="18559" y2="6620"/>
                        <a14:foregroundMark x1="10186" y1="6843" x2="11430" y2="6686"/>
                        <a14:foregroundMark x1="57391" y1="3169" x2="63478" y2="8602"/>
                        <a14:foregroundMark x1="78385" y1="86119" x2="88075" y2="94721"/>
                        <a14:foregroundMark x1="88075" y1="94721" x2="89193" y2="83480"/>
                        <a14:foregroundMark x1="89193" y1="83480" x2="80000" y2="85630"/>
                        <a14:foregroundMark x1="88199" y1="84555" x2="97391" y2="89345"/>
                        <a14:foregroundMark x1="83106" y1="89834" x2="87205" y2="93255"/>
                        <a14:foregroundMark x1="84720" y1="92278" x2="81492" y2="94137"/>
                        <a14:foregroundMark x1="84969" y1="93060" x2="81492" y2="93401"/>
                        <a14:foregroundMark x1="81491" y1="90518" x2="80574" y2="90907"/>
                        <a14:foregroundMark x1="81518" y1="91184" x2="81988" y2="91007"/>
                        <a14:foregroundMark x1="81988" y1="91007" x2="81328" y2="91128"/>
                        <a14:foregroundMark x1="10435" y1="6549" x2="52919" y2="2835"/>
                        <a14:foregroundMark x1="52919" y1="2835" x2="54037" y2="2835"/>
                        <a14:foregroundMark x1="81242" y1="90323" x2="83478" y2="93060"/>
                        <a14:foregroundMark x1="81491" y1="93548" x2="80248" y2="93548"/>
                        <a14:foregroundMark x1="80248" y1="93548" x2="80248" y2="92766"/>
                        <a14:foregroundMark x1="80248" y1="92571" x2="86335" y2="92571"/>
                        <a14:foregroundMark x1="84099" y1="93548" x2="80870" y2="90323"/>
                        <a14:foregroundMark x1="80870" y1="90029" x2="80621" y2="89541"/>
                        <a14:backgroundMark x1="54648" y1="2080" x2="64845" y2="1173"/>
                        <a14:backgroundMark x1="25342" y1="880" x2="45714" y2="1173"/>
                        <a14:backgroundMark x1="45714" y1="1173" x2="23851" y2="1466"/>
                        <a14:backgroundMark x1="23851" y1="1466" x2="48447" y2="782"/>
                        <a14:backgroundMark x1="48447" y1="782" x2="41276" y2="2518"/>
                        <a14:backgroundMark x1="37334" y1="2863" x2="38882" y2="2346"/>
                        <a14:backgroundMark x1="26211" y1="4106" x2="26211" y2="4106"/>
                        <a14:backgroundMark x1="26211" y1="4106" x2="26211" y2="4106"/>
                        <a14:backgroundMark x1="25963" y1="3812" x2="25963" y2="3812"/>
                        <a14:backgroundMark x1="27826" y1="3128" x2="27826" y2="3128"/>
                        <a14:backgroundMark x1="27826" y1="3128" x2="30311" y2="2835"/>
                        <a14:backgroundMark x1="27826" y1="2835" x2="30683" y2="2151"/>
                        <a14:backgroundMark x1="27205" y1="3128" x2="32919" y2="2346"/>
                        <a14:backgroundMark x1="32919" y1="2151" x2="21242" y2="3812"/>
                        <a14:backgroundMark x1="0" y1="8309" x2="994" y2="7331"/>
                        <a14:backgroundMark x1="1863" y1="15249" x2="1242" y2="8798"/>
                        <a14:backgroundMark x1="1863" y1="14272" x2="2484" y2="13587"/>
                        <a14:backgroundMark x1="2236" y1="14076" x2="1615" y2="8602"/>
                        <a14:backgroundMark x1="1615" y1="11046" x2="3106" y2="14565"/>
                        <a14:backgroundMark x1="373" y1="9286" x2="1615" y2="6354"/>
                        <a14:backgroundMark x1="2857" y1="9580" x2="994" y2="11828"/>
                        <a14:backgroundMark x1="78758" y1="91300" x2="66460" y2="96774"/>
                        <a14:backgroundMark x1="66460" y1="96774" x2="77143" y2="91300"/>
                        <a14:backgroundMark x1="79379" y1="93973" x2="79379" y2="95992"/>
                        <a14:backgroundMark x1="79379" y1="91593" x2="79379" y2="93645"/>
                        <a14:backgroundMark x1="79826" y1="91658" x2="77764" y2="95797"/>
                        <a14:backgroundMark x1="73665" y1="95308" x2="76149" y2="98729"/>
                        <a14:backgroundMark x1="74907" y1="93548" x2="77391" y2="96774"/>
                      </a14:backgroundRemoval>
                    </a14:imgEffect>
                  </a14:imgLayer>
                </a14:imgProps>
              </a:ext>
            </a:extLst>
          </a:blip>
          <a:stretch>
            <a:fillRect/>
          </a:stretch>
        </p:blipFill>
        <p:spPr>
          <a:xfrm>
            <a:off x="2133600" y="4339279"/>
            <a:ext cx="1886355" cy="2400176"/>
          </a:xfrm>
          <a:prstGeom prst="rect">
            <a:avLst/>
          </a:prstGeom>
        </p:spPr>
      </p:pic>
      <p:pic>
        <p:nvPicPr>
          <p:cNvPr id="13" name="Picture 12" descr="A white paper with a gold star and tape&#10;&#10;Description automatically generated">
            <a:extLst>
              <a:ext uri="{FF2B5EF4-FFF2-40B4-BE49-F238E27FC236}">
                <a16:creationId xmlns:a16="http://schemas.microsoft.com/office/drawing/2014/main" id="{44ADBDC8-29A2-AF4F-814F-B36B0308B920}"/>
              </a:ext>
            </a:extLst>
          </p:cNvPr>
          <p:cNvPicPr>
            <a:picLocks noChangeAspect="1"/>
          </p:cNvPicPr>
          <p:nvPr/>
        </p:nvPicPr>
        <p:blipFill>
          <a:blip r:embed="rId4">
            <a:extLst>
              <a:ext uri="{BEBA8EAE-BF5A-486C-A8C5-ECC9F3942E4B}">
                <a14:imgProps xmlns:a14="http://schemas.microsoft.com/office/drawing/2010/main">
                  <a14:imgLayer r:embed="rId7">
                    <a14:imgEffect>
                      <a14:backgroundRemoval t="978" b="96676" l="3851" r="97143">
                        <a14:foregroundMark x1="37888" y1="11046" x2="37888" y2="11046"/>
                        <a14:foregroundMark x1="37888" y1="11046" x2="16522" y2="13099"/>
                        <a14:foregroundMark x1="16522" y1="13099" x2="4099" y2="18280"/>
                        <a14:foregroundMark x1="923" y1="6718" x2="906" y2="6658"/>
                        <a14:foregroundMark x1="1545" y1="8983" x2="1101" y2="7367"/>
                        <a14:foregroundMark x1="4099" y1="18280" x2="3080" y2="14571"/>
                        <a14:foregroundMark x1="1208" y1="7414" x2="12282" y2="5557"/>
                        <a14:foregroundMark x1="59662" y1="2967" x2="65963" y2="10850"/>
                        <a14:foregroundMark x1="65963" y1="10850" x2="39503" y2="18084"/>
                        <a14:foregroundMark x1="39503" y1="18084" x2="9689" y2="19257"/>
                        <a14:foregroundMark x1="9689" y1="19257" x2="4099" y2="18280"/>
                        <a14:foregroundMark x1="14286" y1="10068" x2="28820" y2="10362"/>
                        <a14:foregroundMark x1="28820" y1="10362" x2="7329" y2="15054"/>
                        <a14:foregroundMark x1="7329" y1="15054" x2="22484" y2="8993"/>
                        <a14:foregroundMark x1="22484" y1="8993" x2="40745" y2="6256"/>
                        <a14:foregroundMark x1="40745" y1="6256" x2="25714" y2="8700"/>
                        <a14:foregroundMark x1="25714" y1="8700" x2="23106" y2="9775"/>
                        <a14:foregroundMark x1="15401" y1="6900" x2="24845" y2="6452"/>
                        <a14:foregroundMark x1="10435" y1="7136" x2="11115" y2="7104"/>
                        <a14:foregroundMark x1="11335" y1="6812" x2="10186" y2="6843"/>
                        <a14:foregroundMark x1="24845" y1="6452" x2="18559" y2="6620"/>
                        <a14:foregroundMark x1="10186" y1="6843" x2="11430" y2="6686"/>
                        <a14:foregroundMark x1="57391" y1="3169" x2="63478" y2="8602"/>
                        <a14:foregroundMark x1="78385" y1="86119" x2="88075" y2="94721"/>
                        <a14:foregroundMark x1="88075" y1="94721" x2="89193" y2="83480"/>
                        <a14:foregroundMark x1="89193" y1="83480" x2="80000" y2="85630"/>
                        <a14:foregroundMark x1="88199" y1="84555" x2="97391" y2="89345"/>
                        <a14:foregroundMark x1="83106" y1="89834" x2="87205" y2="93255"/>
                        <a14:foregroundMark x1="84720" y1="92278" x2="81492" y2="94137"/>
                        <a14:foregroundMark x1="84969" y1="93060" x2="81492" y2="93401"/>
                        <a14:foregroundMark x1="81491" y1="90518" x2="80574" y2="90907"/>
                        <a14:foregroundMark x1="81518" y1="91184" x2="81988" y2="91007"/>
                        <a14:foregroundMark x1="81988" y1="91007" x2="81328" y2="91128"/>
                        <a14:foregroundMark x1="10435" y1="6549" x2="52919" y2="2835"/>
                        <a14:foregroundMark x1="52919" y1="2835" x2="54037" y2="2835"/>
                        <a14:foregroundMark x1="81242" y1="90323" x2="83478" y2="93060"/>
                        <a14:foregroundMark x1="81491" y1="93548" x2="80248" y2="93548"/>
                        <a14:foregroundMark x1="80248" y1="93548" x2="80248" y2="92766"/>
                        <a14:foregroundMark x1="80248" y1="92571" x2="86335" y2="92571"/>
                        <a14:foregroundMark x1="84099" y1="93548" x2="80870" y2="90323"/>
                        <a14:foregroundMark x1="80870" y1="90029" x2="80621" y2="89541"/>
                        <a14:backgroundMark x1="54648" y1="2080" x2="64845" y2="1173"/>
                        <a14:backgroundMark x1="25342" y1="880" x2="45714" y2="1173"/>
                        <a14:backgroundMark x1="45714" y1="1173" x2="23851" y2="1466"/>
                        <a14:backgroundMark x1="23851" y1="1466" x2="48447" y2="782"/>
                        <a14:backgroundMark x1="48447" y1="782" x2="41276" y2="2518"/>
                        <a14:backgroundMark x1="37334" y1="2863" x2="38882" y2="2346"/>
                        <a14:backgroundMark x1="26211" y1="4106" x2="26211" y2="4106"/>
                        <a14:backgroundMark x1="26211" y1="4106" x2="26211" y2="4106"/>
                        <a14:backgroundMark x1="25963" y1="3812" x2="25963" y2="3812"/>
                        <a14:backgroundMark x1="27826" y1="3128" x2="27826" y2="3128"/>
                        <a14:backgroundMark x1="27826" y1="3128" x2="30311" y2="2835"/>
                        <a14:backgroundMark x1="27826" y1="2835" x2="30683" y2="2151"/>
                        <a14:backgroundMark x1="27205" y1="3128" x2="32919" y2="2346"/>
                        <a14:backgroundMark x1="32919" y1="2151" x2="21242" y2="3812"/>
                        <a14:backgroundMark x1="0" y1="8309" x2="994" y2="7331"/>
                        <a14:backgroundMark x1="1863" y1="15249" x2="1242" y2="8798"/>
                        <a14:backgroundMark x1="1863" y1="14272" x2="2484" y2="13587"/>
                        <a14:backgroundMark x1="2236" y1="14076" x2="1615" y2="8602"/>
                        <a14:backgroundMark x1="1615" y1="11046" x2="3106" y2="14565"/>
                        <a14:backgroundMark x1="373" y1="9286" x2="1615" y2="6354"/>
                        <a14:backgroundMark x1="2857" y1="9580" x2="994" y2="11828"/>
                        <a14:backgroundMark x1="78758" y1="91300" x2="66460" y2="96774"/>
                        <a14:backgroundMark x1="66460" y1="96774" x2="77143" y2="91300"/>
                        <a14:backgroundMark x1="79379" y1="93973" x2="79379" y2="95992"/>
                        <a14:backgroundMark x1="79379" y1="91593" x2="79379" y2="93645"/>
                        <a14:backgroundMark x1="79826" y1="91658" x2="77764" y2="95797"/>
                        <a14:backgroundMark x1="73665" y1="95308" x2="76149" y2="98729"/>
                        <a14:backgroundMark x1="74907" y1="93548" x2="77391" y2="96774"/>
                      </a14:backgroundRemoval>
                    </a14:imgEffect>
                  </a14:imgLayer>
                </a14:imgProps>
              </a:ext>
            </a:extLst>
          </a:blip>
          <a:stretch>
            <a:fillRect/>
          </a:stretch>
        </p:blipFill>
        <p:spPr>
          <a:xfrm>
            <a:off x="10075024" y="860251"/>
            <a:ext cx="1886355" cy="2400176"/>
          </a:xfrm>
          <a:prstGeom prst="rect">
            <a:avLst/>
          </a:prstGeom>
        </p:spPr>
      </p:pic>
      <p:pic>
        <p:nvPicPr>
          <p:cNvPr id="14" name="Picture 13" descr="A white paper with a gold star and tape&#10;&#10;Description automatically generated">
            <a:extLst>
              <a:ext uri="{FF2B5EF4-FFF2-40B4-BE49-F238E27FC236}">
                <a16:creationId xmlns:a16="http://schemas.microsoft.com/office/drawing/2014/main" id="{C1C30093-21AA-DBA4-733B-B0E02BA350D2}"/>
              </a:ext>
            </a:extLst>
          </p:cNvPr>
          <p:cNvPicPr>
            <a:picLocks noChangeAspect="1"/>
          </p:cNvPicPr>
          <p:nvPr/>
        </p:nvPicPr>
        <p:blipFill>
          <a:blip r:embed="rId4">
            <a:extLst>
              <a:ext uri="{BEBA8EAE-BF5A-486C-A8C5-ECC9F3942E4B}">
                <a14:imgProps xmlns:a14="http://schemas.microsoft.com/office/drawing/2010/main">
                  <a14:imgLayer r:embed="rId8">
                    <a14:imgEffect>
                      <a14:backgroundRemoval t="978" b="96676" l="3851" r="97143">
                        <a14:foregroundMark x1="37888" y1="11046" x2="37888" y2="11046"/>
                        <a14:foregroundMark x1="37888" y1="11046" x2="16522" y2="13099"/>
                        <a14:foregroundMark x1="16522" y1="13099" x2="4099" y2="18280"/>
                        <a14:foregroundMark x1="923" y1="6718" x2="906" y2="6658"/>
                        <a14:foregroundMark x1="1545" y1="8983" x2="1101" y2="7367"/>
                        <a14:foregroundMark x1="4099" y1="18280" x2="3080" y2="14571"/>
                        <a14:foregroundMark x1="1208" y1="7414" x2="12282" y2="5557"/>
                        <a14:foregroundMark x1="59662" y1="2967" x2="65963" y2="10850"/>
                        <a14:foregroundMark x1="65963" y1="10850" x2="39503" y2="18084"/>
                        <a14:foregroundMark x1="39503" y1="18084" x2="9689" y2="19257"/>
                        <a14:foregroundMark x1="9689" y1="19257" x2="4099" y2="18280"/>
                        <a14:foregroundMark x1="14286" y1="10068" x2="28820" y2="10362"/>
                        <a14:foregroundMark x1="28820" y1="10362" x2="7329" y2="15054"/>
                        <a14:foregroundMark x1="7329" y1="15054" x2="22484" y2="8993"/>
                        <a14:foregroundMark x1="22484" y1="8993" x2="40745" y2="6256"/>
                        <a14:foregroundMark x1="40745" y1="6256" x2="25714" y2="8700"/>
                        <a14:foregroundMark x1="25714" y1="8700" x2="23106" y2="9775"/>
                        <a14:foregroundMark x1="15401" y1="6900" x2="24845" y2="6452"/>
                        <a14:foregroundMark x1="10435" y1="7136" x2="11115" y2="7104"/>
                        <a14:foregroundMark x1="11335" y1="6812" x2="10186" y2="6843"/>
                        <a14:foregroundMark x1="24845" y1="6452" x2="18559" y2="6620"/>
                        <a14:foregroundMark x1="10186" y1="6843" x2="11430" y2="6686"/>
                        <a14:foregroundMark x1="57391" y1="3169" x2="63478" y2="8602"/>
                        <a14:foregroundMark x1="78385" y1="86119" x2="88075" y2="94721"/>
                        <a14:foregroundMark x1="88075" y1="94721" x2="89193" y2="83480"/>
                        <a14:foregroundMark x1="89193" y1="83480" x2="80000" y2="85630"/>
                        <a14:foregroundMark x1="88199" y1="84555" x2="97391" y2="89345"/>
                        <a14:foregroundMark x1="83106" y1="89834" x2="87205" y2="93255"/>
                        <a14:foregroundMark x1="84720" y1="92278" x2="81492" y2="94137"/>
                        <a14:foregroundMark x1="84969" y1="93060" x2="81492" y2="93401"/>
                        <a14:foregroundMark x1="81491" y1="90518" x2="80574" y2="90907"/>
                        <a14:foregroundMark x1="81518" y1="91184" x2="81988" y2="91007"/>
                        <a14:foregroundMark x1="81988" y1="91007" x2="81328" y2="91128"/>
                        <a14:foregroundMark x1="10435" y1="6549" x2="52919" y2="2835"/>
                        <a14:foregroundMark x1="52919" y1="2835" x2="54037" y2="2835"/>
                        <a14:foregroundMark x1="81242" y1="90323" x2="83478" y2="93060"/>
                        <a14:foregroundMark x1="81491" y1="93548" x2="80248" y2="93548"/>
                        <a14:foregroundMark x1="80248" y1="93548" x2="80248" y2="92766"/>
                        <a14:foregroundMark x1="80248" y1="92571" x2="86335" y2="92571"/>
                        <a14:foregroundMark x1="84099" y1="93548" x2="80870" y2="90323"/>
                        <a14:foregroundMark x1="80870" y1="90029" x2="80621" y2="89541"/>
                        <a14:backgroundMark x1="54648" y1="2080" x2="64845" y2="1173"/>
                        <a14:backgroundMark x1="25342" y1="880" x2="45714" y2="1173"/>
                        <a14:backgroundMark x1="45714" y1="1173" x2="23851" y2="1466"/>
                        <a14:backgroundMark x1="23851" y1="1466" x2="48447" y2="782"/>
                        <a14:backgroundMark x1="48447" y1="782" x2="41276" y2="2518"/>
                        <a14:backgroundMark x1="37334" y1="2863" x2="38882" y2="2346"/>
                        <a14:backgroundMark x1="26211" y1="4106" x2="26211" y2="4106"/>
                        <a14:backgroundMark x1="26211" y1="4106" x2="26211" y2="4106"/>
                        <a14:backgroundMark x1="25963" y1="3812" x2="25963" y2="3812"/>
                        <a14:backgroundMark x1="27826" y1="3128" x2="27826" y2="3128"/>
                        <a14:backgroundMark x1="27826" y1="3128" x2="30311" y2="2835"/>
                        <a14:backgroundMark x1="27826" y1="2835" x2="30683" y2="2151"/>
                        <a14:backgroundMark x1="27205" y1="3128" x2="32919" y2="2346"/>
                        <a14:backgroundMark x1="32919" y1="2151" x2="21242" y2="3812"/>
                        <a14:backgroundMark x1="0" y1="8309" x2="994" y2="7331"/>
                        <a14:backgroundMark x1="1863" y1="15249" x2="1242" y2="8798"/>
                        <a14:backgroundMark x1="1863" y1="14272" x2="2484" y2="13587"/>
                        <a14:backgroundMark x1="2236" y1="14076" x2="1615" y2="8602"/>
                        <a14:backgroundMark x1="1615" y1="11046" x2="3106" y2="14565"/>
                        <a14:backgroundMark x1="373" y1="9286" x2="1615" y2="6354"/>
                        <a14:backgroundMark x1="2857" y1="9580" x2="994" y2="11828"/>
                        <a14:backgroundMark x1="78758" y1="91300" x2="66460" y2="96774"/>
                        <a14:backgroundMark x1="66460" y1="96774" x2="77143" y2="91300"/>
                        <a14:backgroundMark x1="79379" y1="93973" x2="79379" y2="95992"/>
                        <a14:backgroundMark x1="79379" y1="91593" x2="79379" y2="93645"/>
                        <a14:backgroundMark x1="79826" y1="91658" x2="77764" y2="95797"/>
                        <a14:backgroundMark x1="73665" y1="95308" x2="76149" y2="98729"/>
                        <a14:backgroundMark x1="74907" y1="93548" x2="77391" y2="96774"/>
                      </a14:backgroundRemoval>
                    </a14:imgEffect>
                  </a14:imgLayer>
                </a14:imgProps>
              </a:ext>
            </a:extLst>
          </a:blip>
          <a:stretch>
            <a:fillRect/>
          </a:stretch>
        </p:blipFill>
        <p:spPr>
          <a:xfrm>
            <a:off x="10075024" y="3034790"/>
            <a:ext cx="1886355" cy="2400176"/>
          </a:xfrm>
          <a:prstGeom prst="rect">
            <a:avLst/>
          </a:prstGeom>
        </p:spPr>
      </p:pic>
      <p:pic>
        <p:nvPicPr>
          <p:cNvPr id="15" name="Picture 14" descr="A close up of flowers&#10;&#10;Description automatically generated">
            <a:extLst>
              <a:ext uri="{FF2B5EF4-FFF2-40B4-BE49-F238E27FC236}">
                <a16:creationId xmlns:a16="http://schemas.microsoft.com/office/drawing/2014/main" id="{DFA48B5D-8563-FF31-70BD-1950AA6294D5}"/>
              </a:ext>
            </a:extLst>
          </p:cNvPr>
          <p:cNvPicPr>
            <a:picLocks noChangeAspect="1"/>
          </p:cNvPicPr>
          <p:nvPr/>
        </p:nvPicPr>
        <p:blipFill>
          <a:blip r:embed="rId9">
            <a:extLst>
              <a:ext uri="{BEBA8EAE-BF5A-486C-A8C5-ECC9F3942E4B}">
                <a14:imgProps xmlns:a14="http://schemas.microsoft.com/office/drawing/2010/main">
                  <a14:imgLayer r:embed="rId10">
                    <a14:imgEffect>
                      <a14:backgroundRemoval t="44866" b="72986" l="22479" r="75812">
                        <a14:foregroundMark x1="49573" y1="47354" x2="49573" y2="47354"/>
                        <a14:foregroundMark x1="50940" y1="55450" x2="50940" y2="55450"/>
                        <a14:foregroundMark x1="43846" y1="56951" x2="43846" y2="56951"/>
                        <a14:foregroundMark x1="44188" y1="56754" x2="44188" y2="56754"/>
                        <a14:foregroundMark x1="42564" y1="59400" x2="42564" y2="59400"/>
                        <a14:foregroundMark x1="29744" y1="53594" x2="29744" y2="53594"/>
                        <a14:foregroundMark x1="41282" y1="53910" x2="41282" y2="53910"/>
                        <a14:foregroundMark x1="37863" y1="54186" x2="37863" y2="54186"/>
                        <a14:foregroundMark x1="37778" y1="53870" x2="37778" y2="53870"/>
                        <a14:foregroundMark x1="24103" y1="50790" x2="24103" y2="50790"/>
                        <a14:foregroundMark x1="22564" y1="50750" x2="22564" y2="50750"/>
                        <a14:foregroundMark x1="24530" y1="50750" x2="24530" y2="50750"/>
                        <a14:foregroundMark x1="24530" y1="50750" x2="24530" y2="50750"/>
                        <a14:foregroundMark x1="51197" y1="44905" x2="51197" y2="44905"/>
                        <a14:foregroundMark x1="51197" y1="44905" x2="51197" y2="44905"/>
                        <a14:foregroundMark x1="71197" y1="57148" x2="71197" y2="57148"/>
                        <a14:foregroundMark x1="71197" y1="57148" x2="71197" y2="57148"/>
                        <a14:foregroundMark x1="71197" y1="57148" x2="71197" y2="57148"/>
                        <a14:foregroundMark x1="71197" y1="57148" x2="71197" y2="57148"/>
                        <a14:foregroundMark x1="71709" y1="59874" x2="71709" y2="59874"/>
                        <a14:foregroundMark x1="71709" y1="59874" x2="71709" y2="59874"/>
                        <a14:foregroundMark x1="69316" y1="67022" x2="69316" y2="67022"/>
                        <a14:foregroundMark x1="69316" y1="67022" x2="70598" y2="66390"/>
                        <a14:foregroundMark x1="70256" y1="59084" x2="73932" y2="56201"/>
                        <a14:foregroundMark x1="27778" y1="53120" x2="33675" y2="52409"/>
                        <a14:foregroundMark x1="30427" y1="54226" x2="38462" y2="54700"/>
                        <a14:foregroundMark x1="41111" y1="60150" x2="40684" y2="58057"/>
                        <a14:foregroundMark x1="64786" y1="72986" x2="62479" y2="70577"/>
                        <a14:foregroundMark x1="68547" y1="66469" x2="71453" y2="64258"/>
                        <a14:foregroundMark x1="68889" y1="58057" x2="71538" y2="56477"/>
                        <a14:foregroundMark x1="45556" y1="57820" x2="40342" y2="54226"/>
                        <a14:foregroundMark x1="40342" y1="54226" x2="40000" y2="53673"/>
                        <a14:foregroundMark x1="40256" y1="54344" x2="39402" y2="54068"/>
                      </a14:backgroundRemoval>
                    </a14:imgEffect>
                  </a14:imgLayer>
                </a14:imgProps>
              </a:ext>
            </a:extLst>
          </a:blip>
          <a:srcRect l="18958" t="42424" r="17824" b="25454"/>
          <a:stretch/>
        </p:blipFill>
        <p:spPr>
          <a:xfrm rot="4244116">
            <a:off x="3756750" y="3980197"/>
            <a:ext cx="1253647" cy="1378522"/>
          </a:xfrm>
          <a:prstGeom prst="rect">
            <a:avLst/>
          </a:prstGeom>
        </p:spPr>
      </p:pic>
      <p:pic>
        <p:nvPicPr>
          <p:cNvPr id="16" name="Picture 15" descr="A close up of flowers&#10;&#10;Description automatically generated">
            <a:extLst>
              <a:ext uri="{FF2B5EF4-FFF2-40B4-BE49-F238E27FC236}">
                <a16:creationId xmlns:a16="http://schemas.microsoft.com/office/drawing/2014/main" id="{77E9579A-2437-5AE1-759F-F91A4245BFE8}"/>
              </a:ext>
            </a:extLst>
          </p:cNvPr>
          <p:cNvPicPr>
            <a:picLocks noChangeAspect="1"/>
          </p:cNvPicPr>
          <p:nvPr/>
        </p:nvPicPr>
        <p:blipFill>
          <a:blip r:embed="rId9">
            <a:extLst>
              <a:ext uri="{BEBA8EAE-BF5A-486C-A8C5-ECC9F3942E4B}">
                <a14:imgProps xmlns:a14="http://schemas.microsoft.com/office/drawing/2010/main">
                  <a14:imgLayer r:embed="rId10">
                    <a14:imgEffect>
                      <a14:backgroundRemoval t="44866" b="72986" l="22479" r="75812">
                        <a14:foregroundMark x1="49573" y1="47354" x2="49573" y2="47354"/>
                        <a14:foregroundMark x1="50940" y1="55450" x2="50940" y2="55450"/>
                        <a14:foregroundMark x1="43846" y1="56951" x2="43846" y2="56951"/>
                        <a14:foregroundMark x1="44188" y1="56754" x2="44188" y2="56754"/>
                        <a14:foregroundMark x1="42564" y1="59400" x2="42564" y2="59400"/>
                        <a14:foregroundMark x1="29744" y1="53594" x2="29744" y2="53594"/>
                        <a14:foregroundMark x1="41282" y1="53910" x2="41282" y2="53910"/>
                        <a14:foregroundMark x1="37863" y1="54186" x2="37863" y2="54186"/>
                        <a14:foregroundMark x1="37778" y1="53870" x2="37778" y2="53870"/>
                        <a14:foregroundMark x1="24103" y1="50790" x2="24103" y2="50790"/>
                        <a14:foregroundMark x1="22564" y1="50750" x2="22564" y2="50750"/>
                        <a14:foregroundMark x1="24530" y1="50750" x2="24530" y2="50750"/>
                        <a14:foregroundMark x1="24530" y1="50750" x2="24530" y2="50750"/>
                        <a14:foregroundMark x1="51197" y1="44905" x2="51197" y2="44905"/>
                        <a14:foregroundMark x1="51197" y1="44905" x2="51197" y2="44905"/>
                        <a14:foregroundMark x1="71197" y1="57148" x2="71197" y2="57148"/>
                        <a14:foregroundMark x1="71197" y1="57148" x2="71197" y2="57148"/>
                        <a14:foregroundMark x1="71197" y1="57148" x2="71197" y2="57148"/>
                        <a14:foregroundMark x1="71197" y1="57148" x2="71197" y2="57148"/>
                        <a14:foregroundMark x1="71709" y1="59874" x2="71709" y2="59874"/>
                        <a14:foregroundMark x1="71709" y1="59874" x2="71709" y2="59874"/>
                        <a14:foregroundMark x1="69316" y1="67022" x2="69316" y2="67022"/>
                        <a14:foregroundMark x1="69316" y1="67022" x2="70598" y2="66390"/>
                        <a14:foregroundMark x1="70256" y1="59084" x2="73932" y2="56201"/>
                        <a14:foregroundMark x1="27778" y1="53120" x2="33675" y2="52409"/>
                        <a14:foregroundMark x1="30427" y1="54226" x2="38462" y2="54700"/>
                        <a14:foregroundMark x1="41111" y1="60150" x2="40684" y2="58057"/>
                        <a14:foregroundMark x1="64786" y1="72986" x2="62479" y2="70577"/>
                        <a14:foregroundMark x1="68547" y1="66469" x2="71453" y2="64258"/>
                        <a14:foregroundMark x1="68889" y1="58057" x2="71538" y2="56477"/>
                        <a14:foregroundMark x1="45556" y1="57820" x2="40342" y2="54226"/>
                        <a14:foregroundMark x1="40342" y1="54226" x2="40000" y2="53673"/>
                        <a14:foregroundMark x1="40256" y1="54344" x2="39402" y2="54068"/>
                      </a14:backgroundRemoval>
                    </a14:imgEffect>
                  </a14:imgLayer>
                </a14:imgProps>
              </a:ext>
            </a:extLst>
          </a:blip>
          <a:srcRect l="18958" t="42424" r="17824" b="25454"/>
          <a:stretch/>
        </p:blipFill>
        <p:spPr>
          <a:xfrm rot="15317868">
            <a:off x="11188965" y="-100279"/>
            <a:ext cx="1076017" cy="1183198"/>
          </a:xfrm>
          <a:prstGeom prst="rect">
            <a:avLst/>
          </a:prstGeom>
        </p:spPr>
      </p:pic>
      <p:pic>
        <p:nvPicPr>
          <p:cNvPr id="17" name="Picture 16" descr="A close up of flowers&#10;&#10;Description automatically generated">
            <a:extLst>
              <a:ext uri="{FF2B5EF4-FFF2-40B4-BE49-F238E27FC236}">
                <a16:creationId xmlns:a16="http://schemas.microsoft.com/office/drawing/2014/main" id="{DFA6D4E2-2926-D02D-D64C-E9F2435D2784}"/>
              </a:ext>
            </a:extLst>
          </p:cNvPr>
          <p:cNvPicPr>
            <a:picLocks noChangeAspect="1"/>
          </p:cNvPicPr>
          <p:nvPr/>
        </p:nvPicPr>
        <p:blipFill>
          <a:blip r:embed="rId9">
            <a:extLst>
              <a:ext uri="{BEBA8EAE-BF5A-486C-A8C5-ECC9F3942E4B}">
                <a14:imgProps xmlns:a14="http://schemas.microsoft.com/office/drawing/2010/main">
                  <a14:imgLayer r:embed="rId10">
                    <a14:imgEffect>
                      <a14:backgroundRemoval t="44866" b="72986" l="22479" r="75812">
                        <a14:foregroundMark x1="49573" y1="47354" x2="49573" y2="47354"/>
                        <a14:foregroundMark x1="50940" y1="55450" x2="50940" y2="55450"/>
                        <a14:foregroundMark x1="43846" y1="56951" x2="43846" y2="56951"/>
                        <a14:foregroundMark x1="44188" y1="56754" x2="44188" y2="56754"/>
                        <a14:foregroundMark x1="42564" y1="59400" x2="42564" y2="59400"/>
                        <a14:foregroundMark x1="29744" y1="53594" x2="29744" y2="53594"/>
                        <a14:foregroundMark x1="41282" y1="53910" x2="41282" y2="53910"/>
                        <a14:foregroundMark x1="37863" y1="54186" x2="37863" y2="54186"/>
                        <a14:foregroundMark x1="37778" y1="53870" x2="37778" y2="53870"/>
                        <a14:foregroundMark x1="24103" y1="50790" x2="24103" y2="50790"/>
                        <a14:foregroundMark x1="22564" y1="50750" x2="22564" y2="50750"/>
                        <a14:foregroundMark x1="24530" y1="50750" x2="24530" y2="50750"/>
                        <a14:foregroundMark x1="24530" y1="50750" x2="24530" y2="50750"/>
                        <a14:foregroundMark x1="51197" y1="44905" x2="51197" y2="44905"/>
                        <a14:foregroundMark x1="51197" y1="44905" x2="51197" y2="44905"/>
                        <a14:foregroundMark x1="71197" y1="57148" x2="71197" y2="57148"/>
                        <a14:foregroundMark x1="71197" y1="57148" x2="71197" y2="57148"/>
                        <a14:foregroundMark x1="71197" y1="57148" x2="71197" y2="57148"/>
                        <a14:foregroundMark x1="71197" y1="57148" x2="71197" y2="57148"/>
                        <a14:foregroundMark x1="71709" y1="59874" x2="71709" y2="59874"/>
                        <a14:foregroundMark x1="71709" y1="59874" x2="71709" y2="59874"/>
                        <a14:foregroundMark x1="69316" y1="67022" x2="69316" y2="67022"/>
                        <a14:foregroundMark x1="69316" y1="67022" x2="70598" y2="66390"/>
                        <a14:foregroundMark x1="70256" y1="59084" x2="73932" y2="56201"/>
                        <a14:foregroundMark x1="27778" y1="53120" x2="33675" y2="52409"/>
                        <a14:foregroundMark x1="30427" y1="54226" x2="38462" y2="54700"/>
                        <a14:foregroundMark x1="41111" y1="60150" x2="40684" y2="58057"/>
                        <a14:foregroundMark x1="64786" y1="72986" x2="62479" y2="70577"/>
                        <a14:foregroundMark x1="68547" y1="66469" x2="71453" y2="64258"/>
                        <a14:foregroundMark x1="68889" y1="58057" x2="71538" y2="56477"/>
                        <a14:foregroundMark x1="45556" y1="57820" x2="40342" y2="54226"/>
                        <a14:foregroundMark x1="40342" y1="54226" x2="40000" y2="53673"/>
                        <a14:foregroundMark x1="40256" y1="54344" x2="39402" y2="54068"/>
                      </a14:backgroundRemoval>
                    </a14:imgEffect>
                  </a14:imgLayer>
                </a14:imgProps>
              </a:ext>
            </a:extLst>
          </a:blip>
          <a:srcRect l="18958" t="42424" r="17824" b="25454"/>
          <a:stretch/>
        </p:blipFill>
        <p:spPr>
          <a:xfrm rot="20062065">
            <a:off x="9265010" y="4213312"/>
            <a:ext cx="1002586" cy="1102453"/>
          </a:xfrm>
          <a:prstGeom prst="rect">
            <a:avLst/>
          </a:prstGeom>
        </p:spPr>
      </p:pic>
      <p:pic>
        <p:nvPicPr>
          <p:cNvPr id="18" name="Picture 17" descr="A screenshot of a phone&#10;&#10;Description automatically generated">
            <a:extLst>
              <a:ext uri="{FF2B5EF4-FFF2-40B4-BE49-F238E27FC236}">
                <a16:creationId xmlns:a16="http://schemas.microsoft.com/office/drawing/2014/main" id="{E1E45C84-6F10-69F6-7BA4-02D2964337FB}"/>
              </a:ext>
            </a:extLst>
          </p:cNvPr>
          <p:cNvPicPr>
            <a:picLocks noChangeAspect="1"/>
          </p:cNvPicPr>
          <p:nvPr/>
        </p:nvPicPr>
        <p:blipFill>
          <a:blip r:embed="rId11">
            <a:extLst>
              <a:ext uri="{BEBA8EAE-BF5A-486C-A8C5-ECC9F3942E4B}">
                <a14:imgProps xmlns:a14="http://schemas.microsoft.com/office/drawing/2010/main">
                  <a14:imgLayer r:embed="rId12">
                    <a14:imgEffect>
                      <a14:backgroundRemoval t="9972" b="89993" l="10000" r="96439">
                        <a14:foregroundMark x1="64253" y1="38578" x2="71083" y2="35962"/>
                        <a14:foregroundMark x1="91495" y1="39444" x2="93885" y2="44335"/>
                        <a14:foregroundMark x1="89735" y1="35842" x2="91075" y2="38585"/>
                        <a14:foregroundMark x1="93266" y1="59206" x2="92031" y2="59681"/>
                        <a14:foregroundMark x1="96439" y1="57985" x2="95586" y2="58313"/>
                        <a14:foregroundMark x1="67376" y1="62434" x2="62703" y2="53145"/>
                        <a14:foregroundMark x1="63028" y1="58561" x2="75000" y2="61088"/>
                        <a14:foregroundMark x1="75000" y1="61088" x2="75606" y2="60914"/>
                        <a14:foregroundMark x1="92803" y1="36611" x2="81734" y2="35840"/>
                        <a14:foregroundMark x1="74001" y1="35883" x2="62968" y2="37075"/>
                        <a14:foregroundMark x1="62836" y1="41479" x2="63712" y2="50732"/>
                        <a14:foregroundMark x1="65530" y1="35983" x2="62975" y2="37159"/>
                        <a14:foregroundMark x1="63018" y1="37677" x2="67069" y2="35922"/>
                        <a14:foregroundMark x1="63024" y1="37755" x2="67969" y2="35917"/>
                        <a14:foregroundMark x1="63712" y1="37727" x2="72716" y2="35890"/>
                        <a14:foregroundMark x1="73344" y1="35887" x2="62989" y2="37334"/>
                        <a14:foregroundMark x1="62967" y1="37069" x2="67578" y2="35919"/>
                        <a14:foregroundMark x1="62933" y1="36657" x2="68194" y2="35916"/>
                        <a14:foregroundMark x1="63016" y1="37656" x2="75952" y2="35873"/>
                        <a14:foregroundMark x1="69955" y1="35610" x2="63485" y2="36053"/>
                        <a14:foregroundMark x1="83864" y1="36750" x2="86970" y2="36890"/>
                        <a14:foregroundMark x1="87727" y1="37762" x2="86591" y2="37378"/>
                        <a14:foregroundMark x1="87197" y1="37727" x2="93106" y2="39400"/>
                        <a14:foregroundMark x1="91288" y1="36088" x2="93409" y2="41736"/>
                        <a14:foregroundMark x1="90076" y1="35914" x2="93712" y2="42015"/>
                        <a14:foregroundMark x1="93485" y1="38877" x2="93485" y2="40516"/>
                        <a14:foregroundMark x1="93409" y1="41492" x2="93864" y2="42329"/>
                        <a14:foregroundMark x1="62786" y1="57799" x2="70946" y2="62426"/>
                        <a14:foregroundMark x1="68879" y1="62430" x2="62273" y2="56590"/>
                        <a14:foregroundMark x1="63000" y1="58511" x2="63485" y2="58368"/>
                        <a14:foregroundMark x1="63409" y1="59170" x2="65227" y2="59658"/>
                        <a14:foregroundMark x1="66579" y1="62559" x2="63215" y2="59224"/>
                        <a14:foregroundMark x1="66667" y1="62657" x2="62685" y2="57465"/>
                        <a14:foregroundMark x1="61661" y1="56094" x2="61667" y2="55614"/>
                        <a14:foregroundMark x1="61847" y1="59503" x2="62576" y2="55056"/>
                        <a14:foregroundMark x1="62953" y1="58355" x2="63788" y2="55649"/>
                        <a14:foregroundMark x1="61886" y1="56080" x2="61894" y2="55614"/>
                        <a14:foregroundMark x1="81426" y1="62456" x2="88030" y2="62238"/>
                        <a14:foregroundMark x1="83182" y1="62204" x2="92955" y2="57671"/>
                        <a14:foregroundMark x1="93561" y1="57427" x2="93561" y2="57991"/>
                        <a14:foregroundMark x1="93215" y1="58014" x2="93864" y2="57566"/>
                        <a14:foregroundMark x1="92652" y1="58403" x2="92945" y2="58201"/>
                        <a14:foregroundMark x1="88597" y1="60628" x2="93106" y2="59170"/>
                        <a14:foregroundMark x1="61742" y1="58577" x2="67500" y2="62064"/>
                        <a14:foregroundMark x1="67727" y1="62901" x2="62197" y2="58577"/>
                        <a14:foregroundMark x1="66742" y1="62831" x2="62349" y2="58892"/>
                        <a14:foregroundMark x1="61970" y1="59658" x2="65530" y2="62308"/>
                        <a14:foregroundMark x1="61970" y1="60704" x2="62348" y2="61890"/>
                        <a14:foregroundMark x1="82458" y1="62449" x2="92500" y2="58333"/>
                        <a14:foregroundMark x1="84406" y1="62089" x2="93485" y2="58054"/>
                        <a14:foregroundMark x1="90909" y1="61018" x2="90909" y2="61018"/>
                        <a14:foregroundMark x1="90909" y1="61018" x2="90909" y2="61018"/>
                        <a14:foregroundMark x1="90909" y1="61018" x2="90909" y2="61018"/>
                        <a14:foregroundMark x1="91288" y1="60007" x2="91288" y2="60007"/>
                        <a14:foregroundMark x1="91288" y1="60007" x2="91288" y2="60007"/>
                        <a14:foregroundMark x1="91288" y1="60007" x2="91288" y2="60007"/>
                        <a14:foregroundMark x1="91818" y1="61053" x2="91818" y2="61053"/>
                        <a14:foregroundMark x1="91818" y1="61053" x2="91818" y2="61053"/>
                        <a14:foregroundMark x1="91818" y1="61053" x2="91970" y2="60774"/>
                        <a14:foregroundMark x1="91970" y1="60704" x2="91970" y2="60704"/>
                        <a14:foregroundMark x1="91970" y1="60704" x2="91970" y2="60704"/>
                        <a14:foregroundMark x1="91970" y1="60704" x2="91970" y2="60704"/>
                        <a14:foregroundMark x1="92121" y1="60042" x2="92121" y2="60042"/>
                        <a14:foregroundMark x1="92121" y1="60042" x2="92121" y2="60042"/>
                        <a14:foregroundMark x1="92121" y1="60042" x2="92121" y2="60042"/>
                        <a14:foregroundMark x1="92121" y1="60042" x2="92121" y2="60042"/>
                        <a14:foregroundMark x1="92121" y1="60042" x2="92121" y2="60042"/>
                        <a14:foregroundMark x1="92121" y1="60042" x2="84015" y2="62134"/>
                        <a14:foregroundMark x1="91439" y1="59414" x2="93081" y2="61209"/>
                        <a14:foregroundMark x1="93612" y1="57987" x2="93788" y2="57183"/>
                        <a14:foregroundMark x1="92904" y1="61227" x2="93314" y2="59353"/>
                        <a14:foregroundMark x1="92121" y1="59484" x2="93485" y2="59344"/>
                        <a14:foregroundMark x1="74621" y1="59484" x2="76439" y2="60007"/>
                        <a14:foregroundMark x1="76591" y1="59310" x2="73333" y2="60007"/>
                        <a14:foregroundMark x1="67197" y1="57218" x2="69924" y2="55265"/>
                        <a14:foregroundMark x1="68106" y1="53905" x2="67803" y2="52824"/>
                        <a14:foregroundMark x1="67803" y1="48047" x2="84394" y2="52615"/>
                        <a14:foregroundMark x1="84394" y1="52615" x2="90833" y2="45572"/>
                        <a14:foregroundMark x1="90833" y1="45572" x2="92930" y2="49250"/>
                        <a14:foregroundMark x1="69545" y1="55614" x2="83409" y2="58543"/>
                        <a14:foregroundMark x1="83409" y1="58543" x2="93258" y2="59031"/>
                        <a14:foregroundMark x1="72348" y1="61332" x2="87576" y2="59902"/>
                        <a14:foregroundMark x1="87576" y1="59902" x2="94227" y2="57946"/>
                        <a14:foregroundMark x1="16439" y1="41074" x2="16439" y2="41074"/>
                        <a14:foregroundMark x1="88712" y1="42678" x2="88712" y2="42678"/>
                        <a14:foregroundMark x1="92879" y1="48396" x2="94015" y2="55614"/>
                        <a14:foregroundMark x1="94015" y1="55614" x2="88106" y2="61715"/>
                        <a14:foregroundMark x1="82195" y1="62451" x2="92576" y2="58298"/>
                        <a14:foregroundMark x1="85909" y1="62238" x2="90606" y2="62099"/>
                        <a14:foregroundMark x1="90606" y1="62099" x2="90606" y2="62099"/>
                        <a14:foregroundMark x1="90606" y1="62099" x2="90606" y2="62099"/>
                        <a14:foregroundMark x1="91061" y1="62099" x2="91061" y2="62099"/>
                        <a14:foregroundMark x1="91061" y1="62099" x2="91061" y2="62099"/>
                        <a14:foregroundMark x1="91061" y1="62099" x2="91061" y2="62099"/>
                        <a14:foregroundMark x1="91061" y1="62099" x2="91061" y2="62099"/>
                        <a14:foregroundMark x1="93254" y1="62123" x2="91061" y2="61890"/>
                        <a14:foregroundMark x1="93333" y1="57497" x2="92045" y2="60007"/>
                        <a14:foregroundMark x1="93636" y1="55195" x2="92652" y2="61890"/>
                        <a14:foregroundMark x1="61667" y1="36681" x2="62045" y2="42678"/>
                        <a14:foregroundMark x1="62197" y1="41771" x2="62273" y2="43898"/>
                        <a14:backgroundMark x1="61634" y1="42683" x2="60909" y2="44944"/>
                        <a14:backgroundMark x1="61704" y1="57990" x2="61647" y2="57037"/>
                        <a14:backgroundMark x1="61609" y1="56411" x2="61694" y2="57826"/>
                        <a14:backgroundMark x1="60909" y1="44700" x2="61591" y2="56104"/>
                        <a14:backgroundMark x1="67859" y1="63059" x2="69357" y2="63006"/>
                        <a14:backgroundMark x1="67190" y1="63083" x2="67690" y2="63065"/>
                        <a14:backgroundMark x1="66439" y1="63110" x2="67190" y2="63083"/>
                        <a14:backgroundMark x1="94621" y1="58264" x2="95379" y2="56416"/>
                        <a14:backgroundMark x1="94216" y1="48351" x2="94297" y2="42280"/>
                        <a14:backgroundMark x1="67358" y1="35472" x2="60985" y2="35495"/>
                        <a14:backgroundMark x1="60985" y1="56137" x2="61721" y2="58584"/>
                        <a14:backgroundMark x1="61122" y1="60154" x2="61180" y2="60757"/>
                        <a14:backgroundMark x1="67753" y1="62932" x2="78953" y2="62907"/>
                        <a14:backgroundMark x1="67024" y1="62934" x2="67520" y2="62933"/>
                        <a14:backgroundMark x1="66061" y1="62936" x2="66691" y2="62935"/>
                        <a14:backgroundMark x1="94303" y1="59439" x2="94773" y2="59310"/>
                        <a14:backgroundMark x1="94773" y1="59310" x2="95530" y2="56869"/>
                        <a14:backgroundMark x1="97121" y1="50593" x2="98636" y2="58508"/>
                        <a14:backgroundMark x1="98636" y1="58508" x2="97576" y2="51499"/>
                        <a14:backgroundMark x1="96762" y1="54659" x2="95682" y2="58856"/>
                        <a14:backgroundMark x1="97576" y1="51499" x2="96944" y2="53954"/>
                        <a14:backgroundMark x1="95682" y1="58856" x2="99773" y2="50628"/>
                        <a14:backgroundMark x1="59773" y1="36262" x2="61591" y2="35983"/>
                        <a14:backgroundMark x1="61591" y1="36018" x2="61646" y2="36681"/>
                        <a14:backgroundMark x1="66894" y1="35216" x2="83106" y2="34728"/>
                        <a14:backgroundMark x1="83106" y1="34728" x2="91667" y2="34763"/>
                        <a14:backgroundMark x1="66818" y1="35425" x2="85758" y2="35321"/>
                        <a14:backgroundMark x1="85758" y1="35321" x2="93182" y2="35356"/>
                        <a14:backgroundMark x1="97879" y1="44491" x2="98030" y2="52162"/>
                        <a14:backgroundMark x1="98030" y1="52162" x2="96742" y2="44944"/>
                        <a14:backgroundMark x1="96742" y1="44944" x2="99773" y2="44247"/>
                        <a14:backgroundMark x1="94773" y1="45607" x2="95682" y2="55056"/>
                        <a14:backgroundMark x1="94470" y1="45607" x2="95530" y2="45711"/>
                        <a14:backgroundMark x1="94697" y1="47838" x2="94858" y2="52763"/>
                        <a14:backgroundMark x1="94969" y1="53465" x2="95227" y2="45851"/>
                        <a14:backgroundMark x1="95833" y1="48570" x2="95985" y2="49128"/>
                        <a14:backgroundMark x1="96439" y1="50384" x2="96364" y2="46199"/>
                        <a14:backgroundMark x1="96061" y1="47873" x2="94545" y2="46165"/>
                        <a14:backgroundMark x1="95985" y1="48187" x2="97197" y2="48989"/>
                        <a14:backgroundMark x1="97197" y1="49965" x2="94773" y2="50872"/>
                        <a14:backgroundMark x1="95985" y1="53940" x2="94773" y2="50523"/>
                        <a14:backgroundMark x1="94730" y1="51949" x2="96136" y2="55056"/>
                        <a14:backgroundMark x1="94411" y1="58711" x2="95227" y2="61262"/>
                        <a14:backgroundMark x1="61061" y1="58891" x2="61061" y2="59344"/>
                        <a14:backgroundMark x1="61288" y1="61053" x2="61288" y2="58054"/>
                        <a14:backgroundMark x1="78864" y1="62971" x2="93939" y2="62866"/>
                        <a14:backgroundMark x1="93939" y1="62866" x2="93333" y2="62587"/>
                      </a14:backgroundRemoval>
                    </a14:imgEffect>
                  </a14:imgLayer>
                </a14:imgProps>
              </a:ext>
            </a:extLst>
          </a:blip>
          <a:srcRect l="74392" t="19508" r="5238" b="70195"/>
          <a:stretch/>
        </p:blipFill>
        <p:spPr>
          <a:xfrm rot="1802949">
            <a:off x="5489272" y="4057700"/>
            <a:ext cx="724647" cy="981272"/>
          </a:xfrm>
          <a:prstGeom prst="rect">
            <a:avLst/>
          </a:prstGeom>
        </p:spPr>
      </p:pic>
      <p:pic>
        <p:nvPicPr>
          <p:cNvPr id="19" name="Picture 18" descr="A screenshot of a phone&#10;&#10;Description automatically generated">
            <a:extLst>
              <a:ext uri="{FF2B5EF4-FFF2-40B4-BE49-F238E27FC236}">
                <a16:creationId xmlns:a16="http://schemas.microsoft.com/office/drawing/2014/main" id="{68719C55-F4DC-C73C-5D03-CB5424DD38BA}"/>
              </a:ext>
            </a:extLst>
          </p:cNvPr>
          <p:cNvPicPr>
            <a:picLocks noChangeAspect="1"/>
          </p:cNvPicPr>
          <p:nvPr/>
        </p:nvPicPr>
        <p:blipFill>
          <a:blip r:embed="rId11">
            <a:extLst>
              <a:ext uri="{BEBA8EAE-BF5A-486C-A8C5-ECC9F3942E4B}">
                <a14:imgProps xmlns:a14="http://schemas.microsoft.com/office/drawing/2010/main">
                  <a14:imgLayer r:embed="rId12">
                    <a14:imgEffect>
                      <a14:backgroundRemoval t="9972" b="89993" l="10000" r="96439">
                        <a14:foregroundMark x1="64253" y1="38578" x2="71083" y2="35962"/>
                        <a14:foregroundMark x1="91495" y1="39444" x2="93885" y2="44335"/>
                        <a14:foregroundMark x1="89735" y1="35842" x2="91075" y2="38585"/>
                        <a14:foregroundMark x1="93266" y1="59206" x2="92031" y2="59681"/>
                        <a14:foregroundMark x1="96439" y1="57985" x2="95586" y2="58313"/>
                        <a14:foregroundMark x1="67376" y1="62434" x2="62703" y2="53145"/>
                        <a14:foregroundMark x1="63028" y1="58561" x2="75000" y2="61088"/>
                        <a14:foregroundMark x1="75000" y1="61088" x2="75606" y2="60914"/>
                        <a14:foregroundMark x1="92803" y1="36611" x2="81734" y2="35840"/>
                        <a14:foregroundMark x1="74001" y1="35883" x2="62968" y2="37075"/>
                        <a14:foregroundMark x1="62836" y1="41479" x2="63712" y2="50732"/>
                        <a14:foregroundMark x1="65530" y1="35983" x2="62975" y2="37159"/>
                        <a14:foregroundMark x1="63018" y1="37677" x2="67069" y2="35922"/>
                        <a14:foregroundMark x1="63024" y1="37755" x2="67969" y2="35917"/>
                        <a14:foregroundMark x1="63712" y1="37727" x2="72716" y2="35890"/>
                        <a14:foregroundMark x1="73344" y1="35887" x2="62989" y2="37334"/>
                        <a14:foregroundMark x1="62967" y1="37069" x2="67578" y2="35919"/>
                        <a14:foregroundMark x1="62933" y1="36657" x2="68194" y2="35916"/>
                        <a14:foregroundMark x1="63016" y1="37656" x2="75952" y2="35873"/>
                        <a14:foregroundMark x1="69955" y1="35610" x2="63485" y2="36053"/>
                        <a14:foregroundMark x1="83864" y1="36750" x2="86970" y2="36890"/>
                        <a14:foregroundMark x1="87727" y1="37762" x2="86591" y2="37378"/>
                        <a14:foregroundMark x1="87197" y1="37727" x2="93106" y2="39400"/>
                        <a14:foregroundMark x1="91288" y1="36088" x2="93409" y2="41736"/>
                        <a14:foregroundMark x1="90076" y1="35914" x2="93712" y2="42015"/>
                        <a14:foregroundMark x1="93485" y1="38877" x2="93485" y2="40516"/>
                        <a14:foregroundMark x1="93409" y1="41492" x2="93864" y2="42329"/>
                        <a14:foregroundMark x1="62786" y1="57799" x2="70946" y2="62426"/>
                        <a14:foregroundMark x1="68879" y1="62430" x2="62273" y2="56590"/>
                        <a14:foregroundMark x1="63000" y1="58511" x2="63485" y2="58368"/>
                        <a14:foregroundMark x1="63409" y1="59170" x2="65227" y2="59658"/>
                        <a14:foregroundMark x1="66579" y1="62559" x2="63215" y2="59224"/>
                        <a14:foregroundMark x1="66667" y1="62657" x2="62685" y2="57465"/>
                        <a14:foregroundMark x1="61661" y1="56094" x2="61667" y2="55614"/>
                        <a14:foregroundMark x1="61847" y1="59503" x2="62576" y2="55056"/>
                        <a14:foregroundMark x1="62953" y1="58355" x2="63788" y2="55649"/>
                        <a14:foregroundMark x1="61886" y1="56080" x2="61894" y2="55614"/>
                        <a14:foregroundMark x1="81426" y1="62456" x2="88030" y2="62238"/>
                        <a14:foregroundMark x1="83182" y1="62204" x2="92955" y2="57671"/>
                        <a14:foregroundMark x1="93561" y1="57427" x2="93561" y2="57991"/>
                        <a14:foregroundMark x1="93215" y1="58014" x2="93864" y2="57566"/>
                        <a14:foregroundMark x1="92652" y1="58403" x2="92945" y2="58201"/>
                        <a14:foregroundMark x1="88597" y1="60628" x2="93106" y2="59170"/>
                        <a14:foregroundMark x1="61742" y1="58577" x2="67500" y2="62064"/>
                        <a14:foregroundMark x1="67727" y1="62901" x2="62197" y2="58577"/>
                        <a14:foregroundMark x1="66742" y1="62831" x2="62349" y2="58892"/>
                        <a14:foregroundMark x1="61970" y1="59658" x2="65530" y2="62308"/>
                        <a14:foregroundMark x1="61970" y1="60704" x2="62348" y2="61890"/>
                        <a14:foregroundMark x1="82458" y1="62449" x2="92500" y2="58333"/>
                        <a14:foregroundMark x1="84406" y1="62089" x2="93485" y2="58054"/>
                        <a14:foregroundMark x1="90909" y1="61018" x2="90909" y2="61018"/>
                        <a14:foregroundMark x1="90909" y1="61018" x2="90909" y2="61018"/>
                        <a14:foregroundMark x1="90909" y1="61018" x2="90909" y2="61018"/>
                        <a14:foregroundMark x1="91288" y1="60007" x2="91288" y2="60007"/>
                        <a14:foregroundMark x1="91288" y1="60007" x2="91288" y2="60007"/>
                        <a14:foregroundMark x1="91288" y1="60007" x2="91288" y2="60007"/>
                        <a14:foregroundMark x1="91818" y1="61053" x2="91818" y2="61053"/>
                        <a14:foregroundMark x1="91818" y1="61053" x2="91818" y2="61053"/>
                        <a14:foregroundMark x1="91818" y1="61053" x2="91970" y2="60774"/>
                        <a14:foregroundMark x1="91970" y1="60704" x2="91970" y2="60704"/>
                        <a14:foregroundMark x1="91970" y1="60704" x2="91970" y2="60704"/>
                        <a14:foregroundMark x1="91970" y1="60704" x2="91970" y2="60704"/>
                        <a14:foregroundMark x1="92121" y1="60042" x2="92121" y2="60042"/>
                        <a14:foregroundMark x1="92121" y1="60042" x2="92121" y2="60042"/>
                        <a14:foregroundMark x1="92121" y1="60042" x2="92121" y2="60042"/>
                        <a14:foregroundMark x1="92121" y1="60042" x2="92121" y2="60042"/>
                        <a14:foregroundMark x1="92121" y1="60042" x2="92121" y2="60042"/>
                        <a14:foregroundMark x1="92121" y1="60042" x2="84015" y2="62134"/>
                        <a14:foregroundMark x1="91439" y1="59414" x2="93081" y2="61209"/>
                        <a14:foregroundMark x1="93612" y1="57987" x2="93788" y2="57183"/>
                        <a14:foregroundMark x1="92904" y1="61227" x2="93314" y2="59353"/>
                        <a14:foregroundMark x1="92121" y1="59484" x2="93485" y2="59344"/>
                        <a14:foregroundMark x1="74621" y1="59484" x2="76439" y2="60007"/>
                        <a14:foregroundMark x1="76591" y1="59310" x2="73333" y2="60007"/>
                        <a14:foregroundMark x1="67197" y1="57218" x2="69924" y2="55265"/>
                        <a14:foregroundMark x1="68106" y1="53905" x2="67803" y2="52824"/>
                        <a14:foregroundMark x1="67803" y1="48047" x2="84394" y2="52615"/>
                        <a14:foregroundMark x1="84394" y1="52615" x2="90833" y2="45572"/>
                        <a14:foregroundMark x1="90833" y1="45572" x2="92930" y2="49250"/>
                        <a14:foregroundMark x1="69545" y1="55614" x2="83409" y2="58543"/>
                        <a14:foregroundMark x1="83409" y1="58543" x2="93258" y2="59031"/>
                        <a14:foregroundMark x1="72348" y1="61332" x2="87576" y2="59902"/>
                        <a14:foregroundMark x1="87576" y1="59902" x2="94227" y2="57946"/>
                        <a14:foregroundMark x1="16439" y1="41074" x2="16439" y2="41074"/>
                        <a14:foregroundMark x1="88712" y1="42678" x2="88712" y2="42678"/>
                        <a14:foregroundMark x1="92879" y1="48396" x2="94015" y2="55614"/>
                        <a14:foregroundMark x1="94015" y1="55614" x2="88106" y2="61715"/>
                        <a14:foregroundMark x1="82195" y1="62451" x2="92576" y2="58298"/>
                        <a14:foregroundMark x1="85909" y1="62238" x2="90606" y2="62099"/>
                        <a14:foregroundMark x1="90606" y1="62099" x2="90606" y2="62099"/>
                        <a14:foregroundMark x1="90606" y1="62099" x2="90606" y2="62099"/>
                        <a14:foregroundMark x1="91061" y1="62099" x2="91061" y2="62099"/>
                        <a14:foregroundMark x1="91061" y1="62099" x2="91061" y2="62099"/>
                        <a14:foregroundMark x1="91061" y1="62099" x2="91061" y2="62099"/>
                        <a14:foregroundMark x1="91061" y1="62099" x2="91061" y2="62099"/>
                        <a14:foregroundMark x1="93254" y1="62123" x2="91061" y2="61890"/>
                        <a14:foregroundMark x1="93333" y1="57497" x2="92045" y2="60007"/>
                        <a14:foregroundMark x1="93636" y1="55195" x2="92652" y2="61890"/>
                        <a14:foregroundMark x1="61667" y1="36681" x2="62045" y2="42678"/>
                        <a14:foregroundMark x1="62197" y1="41771" x2="62273" y2="43898"/>
                        <a14:backgroundMark x1="61634" y1="42683" x2="60909" y2="44944"/>
                        <a14:backgroundMark x1="61704" y1="57990" x2="61647" y2="57037"/>
                        <a14:backgroundMark x1="61609" y1="56411" x2="61694" y2="57826"/>
                        <a14:backgroundMark x1="60909" y1="44700" x2="61591" y2="56104"/>
                        <a14:backgroundMark x1="67859" y1="63059" x2="69357" y2="63006"/>
                        <a14:backgroundMark x1="67190" y1="63083" x2="67690" y2="63065"/>
                        <a14:backgroundMark x1="66439" y1="63110" x2="67190" y2="63083"/>
                        <a14:backgroundMark x1="94621" y1="58264" x2="95379" y2="56416"/>
                        <a14:backgroundMark x1="94216" y1="48351" x2="94297" y2="42280"/>
                        <a14:backgroundMark x1="67358" y1="35472" x2="60985" y2="35495"/>
                        <a14:backgroundMark x1="60985" y1="56137" x2="61721" y2="58584"/>
                        <a14:backgroundMark x1="61122" y1="60154" x2="61180" y2="60757"/>
                        <a14:backgroundMark x1="67753" y1="62932" x2="78953" y2="62907"/>
                        <a14:backgroundMark x1="67024" y1="62934" x2="67520" y2="62933"/>
                        <a14:backgroundMark x1="66061" y1="62936" x2="66691" y2="62935"/>
                        <a14:backgroundMark x1="94303" y1="59439" x2="94773" y2="59310"/>
                        <a14:backgroundMark x1="94773" y1="59310" x2="95530" y2="56869"/>
                        <a14:backgroundMark x1="97121" y1="50593" x2="98636" y2="58508"/>
                        <a14:backgroundMark x1="98636" y1="58508" x2="97576" y2="51499"/>
                        <a14:backgroundMark x1="96762" y1="54659" x2="95682" y2="58856"/>
                        <a14:backgroundMark x1="97576" y1="51499" x2="96944" y2="53954"/>
                        <a14:backgroundMark x1="95682" y1="58856" x2="99773" y2="50628"/>
                        <a14:backgroundMark x1="59773" y1="36262" x2="61591" y2="35983"/>
                        <a14:backgroundMark x1="61591" y1="36018" x2="61646" y2="36681"/>
                        <a14:backgroundMark x1="66894" y1="35216" x2="83106" y2="34728"/>
                        <a14:backgroundMark x1="83106" y1="34728" x2="91667" y2="34763"/>
                        <a14:backgroundMark x1="66818" y1="35425" x2="85758" y2="35321"/>
                        <a14:backgroundMark x1="85758" y1="35321" x2="93182" y2="35356"/>
                        <a14:backgroundMark x1="97879" y1="44491" x2="98030" y2="52162"/>
                        <a14:backgroundMark x1="98030" y1="52162" x2="96742" y2="44944"/>
                        <a14:backgroundMark x1="96742" y1="44944" x2="99773" y2="44247"/>
                        <a14:backgroundMark x1="94773" y1="45607" x2="95682" y2="55056"/>
                        <a14:backgroundMark x1="94470" y1="45607" x2="95530" y2="45711"/>
                        <a14:backgroundMark x1="94697" y1="47838" x2="94858" y2="52763"/>
                        <a14:backgroundMark x1="94969" y1="53465" x2="95227" y2="45851"/>
                        <a14:backgroundMark x1="95833" y1="48570" x2="95985" y2="49128"/>
                        <a14:backgroundMark x1="96439" y1="50384" x2="96364" y2="46199"/>
                        <a14:backgroundMark x1="96061" y1="47873" x2="94545" y2="46165"/>
                        <a14:backgroundMark x1="95985" y1="48187" x2="97197" y2="48989"/>
                        <a14:backgroundMark x1="97197" y1="49965" x2="94773" y2="50872"/>
                        <a14:backgroundMark x1="95985" y1="53940" x2="94773" y2="50523"/>
                        <a14:backgroundMark x1="94730" y1="51949" x2="96136" y2="55056"/>
                        <a14:backgroundMark x1="94411" y1="58711" x2="95227" y2="61262"/>
                        <a14:backgroundMark x1="61061" y1="58891" x2="61061" y2="59344"/>
                        <a14:backgroundMark x1="61288" y1="61053" x2="61288" y2="58054"/>
                        <a14:backgroundMark x1="78864" y1="62971" x2="93939" y2="62866"/>
                        <a14:backgroundMark x1="93939" y1="62866" x2="93333" y2="62587"/>
                      </a14:backgroundRemoval>
                    </a14:imgEffect>
                  </a14:imgLayer>
                </a14:imgProps>
              </a:ext>
            </a:extLst>
          </a:blip>
          <a:srcRect l="74392" t="19508" r="5238" b="70195"/>
          <a:stretch/>
        </p:blipFill>
        <p:spPr>
          <a:xfrm rot="18514073">
            <a:off x="6328363" y="4466726"/>
            <a:ext cx="536220" cy="726116"/>
          </a:xfrm>
          <a:prstGeom prst="rect">
            <a:avLst/>
          </a:prstGeom>
        </p:spPr>
      </p:pic>
      <p:pic>
        <p:nvPicPr>
          <p:cNvPr id="20" name="Picture 19" descr="A screenshot of a phone&#10;&#10;Description automatically generated">
            <a:extLst>
              <a:ext uri="{FF2B5EF4-FFF2-40B4-BE49-F238E27FC236}">
                <a16:creationId xmlns:a16="http://schemas.microsoft.com/office/drawing/2014/main" id="{876B7902-8138-36C6-01F2-4C57A1F60CF9}"/>
              </a:ext>
            </a:extLst>
          </p:cNvPr>
          <p:cNvPicPr>
            <a:picLocks noChangeAspect="1"/>
          </p:cNvPicPr>
          <p:nvPr/>
        </p:nvPicPr>
        <p:blipFill>
          <a:blip r:embed="rId11">
            <a:extLst>
              <a:ext uri="{BEBA8EAE-BF5A-486C-A8C5-ECC9F3942E4B}">
                <a14:imgProps xmlns:a14="http://schemas.microsoft.com/office/drawing/2010/main">
                  <a14:imgLayer r:embed="rId13">
                    <a14:imgEffect>
                      <a14:backgroundRemoval t="9972" b="89993" l="10000" r="96439">
                        <a14:foregroundMark x1="64253" y1="38578" x2="71083" y2="35962"/>
                        <a14:foregroundMark x1="91495" y1="39444" x2="93885" y2="44335"/>
                        <a14:foregroundMark x1="89735" y1="35842" x2="91075" y2="38585"/>
                        <a14:foregroundMark x1="93266" y1="59206" x2="92031" y2="59681"/>
                        <a14:foregroundMark x1="96439" y1="57985" x2="95586" y2="58313"/>
                        <a14:foregroundMark x1="67376" y1="62434" x2="62703" y2="53145"/>
                        <a14:foregroundMark x1="63028" y1="58561" x2="75000" y2="61088"/>
                        <a14:foregroundMark x1="75000" y1="61088" x2="75606" y2="60914"/>
                        <a14:foregroundMark x1="92803" y1="36611" x2="81734" y2="35840"/>
                        <a14:foregroundMark x1="74001" y1="35883" x2="62968" y2="37075"/>
                        <a14:foregroundMark x1="62836" y1="41479" x2="63712" y2="50732"/>
                        <a14:foregroundMark x1="65530" y1="35983" x2="62975" y2="37159"/>
                        <a14:foregroundMark x1="63018" y1="37677" x2="67069" y2="35922"/>
                        <a14:foregroundMark x1="63024" y1="37755" x2="67969" y2="35917"/>
                        <a14:foregroundMark x1="63712" y1="37727" x2="72716" y2="35890"/>
                        <a14:foregroundMark x1="73344" y1="35887" x2="62989" y2="37334"/>
                        <a14:foregroundMark x1="62967" y1="37069" x2="67578" y2="35919"/>
                        <a14:foregroundMark x1="62933" y1="36657" x2="68194" y2="35916"/>
                        <a14:foregroundMark x1="63016" y1="37656" x2="75952" y2="35873"/>
                        <a14:foregroundMark x1="69955" y1="35610" x2="63485" y2="36053"/>
                        <a14:foregroundMark x1="83864" y1="36750" x2="86970" y2="36890"/>
                        <a14:foregroundMark x1="87727" y1="37762" x2="86591" y2="37378"/>
                        <a14:foregroundMark x1="87197" y1="37727" x2="93106" y2="39400"/>
                        <a14:foregroundMark x1="91288" y1="36088" x2="93409" y2="41736"/>
                        <a14:foregroundMark x1="90076" y1="35914" x2="93712" y2="42015"/>
                        <a14:foregroundMark x1="93485" y1="38877" x2="93485" y2="40516"/>
                        <a14:foregroundMark x1="93409" y1="41492" x2="93864" y2="42329"/>
                        <a14:foregroundMark x1="62786" y1="57799" x2="70946" y2="62426"/>
                        <a14:foregroundMark x1="68879" y1="62430" x2="62273" y2="56590"/>
                        <a14:foregroundMark x1="63000" y1="58511" x2="63485" y2="58368"/>
                        <a14:foregroundMark x1="63409" y1="59170" x2="65227" y2="59658"/>
                        <a14:foregroundMark x1="66579" y1="62559" x2="63215" y2="59224"/>
                        <a14:foregroundMark x1="66667" y1="62657" x2="62685" y2="57465"/>
                        <a14:foregroundMark x1="61661" y1="56094" x2="61667" y2="55614"/>
                        <a14:foregroundMark x1="61847" y1="59503" x2="62576" y2="55056"/>
                        <a14:foregroundMark x1="62953" y1="58355" x2="63788" y2="55649"/>
                        <a14:foregroundMark x1="61886" y1="56080" x2="61894" y2="55614"/>
                        <a14:foregroundMark x1="81426" y1="62456" x2="88030" y2="62238"/>
                        <a14:foregroundMark x1="83182" y1="62204" x2="92955" y2="57671"/>
                        <a14:foregroundMark x1="93561" y1="57427" x2="93561" y2="57991"/>
                        <a14:foregroundMark x1="93215" y1="58014" x2="93864" y2="57566"/>
                        <a14:foregroundMark x1="92652" y1="58403" x2="92945" y2="58201"/>
                        <a14:foregroundMark x1="88597" y1="60628" x2="93106" y2="59170"/>
                        <a14:foregroundMark x1="61742" y1="58577" x2="67500" y2="62064"/>
                        <a14:foregroundMark x1="67727" y1="62901" x2="62197" y2="58577"/>
                        <a14:foregroundMark x1="66742" y1="62831" x2="62349" y2="58892"/>
                        <a14:foregroundMark x1="61970" y1="59658" x2="65530" y2="62308"/>
                        <a14:foregroundMark x1="61970" y1="60704" x2="62348" y2="61890"/>
                        <a14:foregroundMark x1="82458" y1="62449" x2="92500" y2="58333"/>
                        <a14:foregroundMark x1="84406" y1="62089" x2="93485" y2="58054"/>
                        <a14:foregroundMark x1="90909" y1="61018" x2="90909" y2="61018"/>
                        <a14:foregroundMark x1="90909" y1="61018" x2="90909" y2="61018"/>
                        <a14:foregroundMark x1="90909" y1="61018" x2="90909" y2="61018"/>
                        <a14:foregroundMark x1="91288" y1="60007" x2="91288" y2="60007"/>
                        <a14:foregroundMark x1="91288" y1="60007" x2="91288" y2="60007"/>
                        <a14:foregroundMark x1="91288" y1="60007" x2="91288" y2="60007"/>
                        <a14:foregroundMark x1="91818" y1="61053" x2="91818" y2="61053"/>
                        <a14:foregroundMark x1="91818" y1="61053" x2="91818" y2="61053"/>
                        <a14:foregroundMark x1="91818" y1="61053" x2="91970" y2="60774"/>
                        <a14:foregroundMark x1="91970" y1="60704" x2="91970" y2="60704"/>
                        <a14:foregroundMark x1="91970" y1="60704" x2="91970" y2="60704"/>
                        <a14:foregroundMark x1="91970" y1="60704" x2="91970" y2="60704"/>
                        <a14:foregroundMark x1="92121" y1="60042" x2="92121" y2="60042"/>
                        <a14:foregroundMark x1="92121" y1="60042" x2="92121" y2="60042"/>
                        <a14:foregroundMark x1="92121" y1="60042" x2="92121" y2="60042"/>
                        <a14:foregroundMark x1="92121" y1="60042" x2="92121" y2="60042"/>
                        <a14:foregroundMark x1="92121" y1="60042" x2="92121" y2="60042"/>
                        <a14:foregroundMark x1="92121" y1="60042" x2="84015" y2="62134"/>
                        <a14:foregroundMark x1="91439" y1="59414" x2="93081" y2="61209"/>
                        <a14:foregroundMark x1="93612" y1="57987" x2="93788" y2="57183"/>
                        <a14:foregroundMark x1="92904" y1="61227" x2="93314" y2="59353"/>
                        <a14:foregroundMark x1="92121" y1="59484" x2="93485" y2="59344"/>
                        <a14:foregroundMark x1="74621" y1="59484" x2="76439" y2="60007"/>
                        <a14:foregroundMark x1="76591" y1="59310" x2="73333" y2="60007"/>
                        <a14:foregroundMark x1="67197" y1="57218" x2="69924" y2="55265"/>
                        <a14:foregroundMark x1="68106" y1="53905" x2="67803" y2="52824"/>
                        <a14:foregroundMark x1="67803" y1="48047" x2="84394" y2="52615"/>
                        <a14:foregroundMark x1="84394" y1="52615" x2="90833" y2="45572"/>
                        <a14:foregroundMark x1="90833" y1="45572" x2="92930" y2="49250"/>
                        <a14:foregroundMark x1="69545" y1="55614" x2="83409" y2="58543"/>
                        <a14:foregroundMark x1="83409" y1="58543" x2="93258" y2="59031"/>
                        <a14:foregroundMark x1="72348" y1="61332" x2="87576" y2="59902"/>
                        <a14:foregroundMark x1="87576" y1="59902" x2="94227" y2="57946"/>
                        <a14:foregroundMark x1="16439" y1="41074" x2="16439" y2="41074"/>
                        <a14:foregroundMark x1="88712" y1="42678" x2="88712" y2="42678"/>
                        <a14:foregroundMark x1="92879" y1="48396" x2="94015" y2="55614"/>
                        <a14:foregroundMark x1="94015" y1="55614" x2="88106" y2="61715"/>
                        <a14:foregroundMark x1="82195" y1="62451" x2="92576" y2="58298"/>
                        <a14:foregroundMark x1="85909" y1="62238" x2="90606" y2="62099"/>
                        <a14:foregroundMark x1="90606" y1="62099" x2="90606" y2="62099"/>
                        <a14:foregroundMark x1="90606" y1="62099" x2="90606" y2="62099"/>
                        <a14:foregroundMark x1="91061" y1="62099" x2="91061" y2="62099"/>
                        <a14:foregroundMark x1="91061" y1="62099" x2="91061" y2="62099"/>
                        <a14:foregroundMark x1="91061" y1="62099" x2="91061" y2="62099"/>
                        <a14:foregroundMark x1="91061" y1="62099" x2="91061" y2="62099"/>
                        <a14:foregroundMark x1="93254" y1="62123" x2="91061" y2="61890"/>
                        <a14:foregroundMark x1="93333" y1="57497" x2="92045" y2="60007"/>
                        <a14:foregroundMark x1="93636" y1="55195" x2="92652" y2="61890"/>
                        <a14:foregroundMark x1="61667" y1="36681" x2="62045" y2="42678"/>
                        <a14:foregroundMark x1="62197" y1="41771" x2="62273" y2="43898"/>
                        <a14:backgroundMark x1="61634" y1="42683" x2="60909" y2="44944"/>
                        <a14:backgroundMark x1="61704" y1="57990" x2="61647" y2="57037"/>
                        <a14:backgroundMark x1="61609" y1="56411" x2="61694" y2="57826"/>
                        <a14:backgroundMark x1="60909" y1="44700" x2="61591" y2="56104"/>
                        <a14:backgroundMark x1="67859" y1="63059" x2="69357" y2="63006"/>
                        <a14:backgroundMark x1="67190" y1="63083" x2="67690" y2="63065"/>
                        <a14:backgroundMark x1="66439" y1="63110" x2="67190" y2="63083"/>
                        <a14:backgroundMark x1="94621" y1="58264" x2="95379" y2="56416"/>
                        <a14:backgroundMark x1="94216" y1="48351" x2="94297" y2="42280"/>
                        <a14:backgroundMark x1="67358" y1="35472" x2="60985" y2="35495"/>
                        <a14:backgroundMark x1="60985" y1="56137" x2="61721" y2="58584"/>
                        <a14:backgroundMark x1="61122" y1="60154" x2="61180" y2="60757"/>
                        <a14:backgroundMark x1="67753" y1="62932" x2="78953" y2="62907"/>
                        <a14:backgroundMark x1="67024" y1="62934" x2="67520" y2="62933"/>
                        <a14:backgroundMark x1="66061" y1="62936" x2="66691" y2="62935"/>
                        <a14:backgroundMark x1="94303" y1="59439" x2="94773" y2="59310"/>
                        <a14:backgroundMark x1="94773" y1="59310" x2="95530" y2="56869"/>
                        <a14:backgroundMark x1="97121" y1="50593" x2="98636" y2="58508"/>
                        <a14:backgroundMark x1="98636" y1="58508" x2="97576" y2="51499"/>
                        <a14:backgroundMark x1="96762" y1="54659" x2="95682" y2="58856"/>
                        <a14:backgroundMark x1="97576" y1="51499" x2="96944" y2="53954"/>
                        <a14:backgroundMark x1="95682" y1="58856" x2="99773" y2="50628"/>
                        <a14:backgroundMark x1="59773" y1="36262" x2="61591" y2="35983"/>
                        <a14:backgroundMark x1="61591" y1="36018" x2="61646" y2="36681"/>
                        <a14:backgroundMark x1="66894" y1="35216" x2="83106" y2="34728"/>
                        <a14:backgroundMark x1="83106" y1="34728" x2="91667" y2="34763"/>
                        <a14:backgroundMark x1="66818" y1="35425" x2="85758" y2="35321"/>
                        <a14:backgroundMark x1="85758" y1="35321" x2="93182" y2="35356"/>
                        <a14:backgroundMark x1="97879" y1="44491" x2="98030" y2="52162"/>
                        <a14:backgroundMark x1="98030" y1="52162" x2="96742" y2="44944"/>
                        <a14:backgroundMark x1="96742" y1="44944" x2="99773" y2="44247"/>
                        <a14:backgroundMark x1="94773" y1="45607" x2="95682" y2="55056"/>
                        <a14:backgroundMark x1="94470" y1="45607" x2="95530" y2="45711"/>
                        <a14:backgroundMark x1="94697" y1="47838" x2="94858" y2="52763"/>
                        <a14:backgroundMark x1="94969" y1="53465" x2="95227" y2="45851"/>
                        <a14:backgroundMark x1="95833" y1="48570" x2="95985" y2="49128"/>
                        <a14:backgroundMark x1="96439" y1="50384" x2="96364" y2="46199"/>
                        <a14:backgroundMark x1="96061" y1="47873" x2="94545" y2="46165"/>
                        <a14:backgroundMark x1="95985" y1="48187" x2="97197" y2="48989"/>
                        <a14:backgroundMark x1="97197" y1="49965" x2="94773" y2="50872"/>
                        <a14:backgroundMark x1="95985" y1="53940" x2="94773" y2="50523"/>
                        <a14:backgroundMark x1="94730" y1="51949" x2="96136" y2="55056"/>
                        <a14:backgroundMark x1="94411" y1="58711" x2="95227" y2="61262"/>
                        <a14:backgroundMark x1="61061" y1="58891" x2="61061" y2="59344"/>
                        <a14:backgroundMark x1="61288" y1="61053" x2="61288" y2="58054"/>
                        <a14:backgroundMark x1="78864" y1="62971" x2="93939" y2="62866"/>
                        <a14:backgroundMark x1="93939" y1="62866" x2="93333" y2="62587"/>
                      </a14:backgroundRemoval>
                    </a14:imgEffect>
                  </a14:imgLayer>
                </a14:imgProps>
              </a:ext>
            </a:extLst>
          </a:blip>
          <a:srcRect l="74392" t="19508" r="5238" b="70195"/>
          <a:stretch/>
        </p:blipFill>
        <p:spPr>
          <a:xfrm rot="204769">
            <a:off x="6658611" y="3908166"/>
            <a:ext cx="599026" cy="811164"/>
          </a:xfrm>
          <a:prstGeom prst="rect">
            <a:avLst/>
          </a:prstGeom>
        </p:spPr>
      </p:pic>
      <p:pic>
        <p:nvPicPr>
          <p:cNvPr id="21" name="Picture 20" descr="A screenshot of a phone&#10;&#10;Description automatically generated">
            <a:extLst>
              <a:ext uri="{FF2B5EF4-FFF2-40B4-BE49-F238E27FC236}">
                <a16:creationId xmlns:a16="http://schemas.microsoft.com/office/drawing/2014/main" id="{3A3CF0E9-9B80-882E-A4B9-F3A58CC913F6}"/>
              </a:ext>
            </a:extLst>
          </p:cNvPr>
          <p:cNvPicPr>
            <a:picLocks noChangeAspect="1"/>
          </p:cNvPicPr>
          <p:nvPr/>
        </p:nvPicPr>
        <p:blipFill>
          <a:blip r:embed="rId11">
            <a:extLst>
              <a:ext uri="{BEBA8EAE-BF5A-486C-A8C5-ECC9F3942E4B}">
                <a14:imgProps xmlns:a14="http://schemas.microsoft.com/office/drawing/2010/main">
                  <a14:imgLayer r:embed="rId14">
                    <a14:imgEffect>
                      <a14:backgroundRemoval t="9972" b="89993" l="10000" r="96439">
                        <a14:foregroundMark x1="64253" y1="38578" x2="71083" y2="35962"/>
                        <a14:foregroundMark x1="91495" y1="39444" x2="93885" y2="44335"/>
                        <a14:foregroundMark x1="89735" y1="35842" x2="91075" y2="38585"/>
                        <a14:foregroundMark x1="93266" y1="59206" x2="92031" y2="59681"/>
                        <a14:foregroundMark x1="96439" y1="57985" x2="95586" y2="58313"/>
                        <a14:foregroundMark x1="67376" y1="62434" x2="62703" y2="53145"/>
                        <a14:foregroundMark x1="63028" y1="58561" x2="75000" y2="61088"/>
                        <a14:foregroundMark x1="75000" y1="61088" x2="75606" y2="60914"/>
                        <a14:foregroundMark x1="92803" y1="36611" x2="81734" y2="35840"/>
                        <a14:foregroundMark x1="74001" y1="35883" x2="62968" y2="37075"/>
                        <a14:foregroundMark x1="62836" y1="41479" x2="63712" y2="50732"/>
                        <a14:foregroundMark x1="65530" y1="35983" x2="62975" y2="37159"/>
                        <a14:foregroundMark x1="63018" y1="37677" x2="67069" y2="35922"/>
                        <a14:foregroundMark x1="63024" y1="37755" x2="67969" y2="35917"/>
                        <a14:foregroundMark x1="63712" y1="37727" x2="72716" y2="35890"/>
                        <a14:foregroundMark x1="73344" y1="35887" x2="62989" y2="37334"/>
                        <a14:foregroundMark x1="62967" y1="37069" x2="67578" y2="35919"/>
                        <a14:foregroundMark x1="62933" y1="36657" x2="68194" y2="35916"/>
                        <a14:foregroundMark x1="63016" y1="37656" x2="75952" y2="35873"/>
                        <a14:foregroundMark x1="69955" y1="35610" x2="63485" y2="36053"/>
                        <a14:foregroundMark x1="83864" y1="36750" x2="86970" y2="36890"/>
                        <a14:foregroundMark x1="87727" y1="37762" x2="86591" y2="37378"/>
                        <a14:foregroundMark x1="87197" y1="37727" x2="93106" y2="39400"/>
                        <a14:foregroundMark x1="91288" y1="36088" x2="93409" y2="41736"/>
                        <a14:foregroundMark x1="90076" y1="35914" x2="93712" y2="42015"/>
                        <a14:foregroundMark x1="93485" y1="38877" x2="93485" y2="40516"/>
                        <a14:foregroundMark x1="93409" y1="41492" x2="93864" y2="42329"/>
                        <a14:foregroundMark x1="62786" y1="57799" x2="70946" y2="62426"/>
                        <a14:foregroundMark x1="68879" y1="62430" x2="62273" y2="56590"/>
                        <a14:foregroundMark x1="63000" y1="58511" x2="63485" y2="58368"/>
                        <a14:foregroundMark x1="63409" y1="59170" x2="65227" y2="59658"/>
                        <a14:foregroundMark x1="66579" y1="62559" x2="63215" y2="59224"/>
                        <a14:foregroundMark x1="66667" y1="62657" x2="62685" y2="57465"/>
                        <a14:foregroundMark x1="61661" y1="56094" x2="61667" y2="55614"/>
                        <a14:foregroundMark x1="61847" y1="59503" x2="62576" y2="55056"/>
                        <a14:foregroundMark x1="62953" y1="58355" x2="63788" y2="55649"/>
                        <a14:foregroundMark x1="61886" y1="56080" x2="61894" y2="55614"/>
                        <a14:foregroundMark x1="81426" y1="62456" x2="88030" y2="62238"/>
                        <a14:foregroundMark x1="83182" y1="62204" x2="92955" y2="57671"/>
                        <a14:foregroundMark x1="93561" y1="57427" x2="93561" y2="57991"/>
                        <a14:foregroundMark x1="93215" y1="58014" x2="93864" y2="57566"/>
                        <a14:foregroundMark x1="92652" y1="58403" x2="92945" y2="58201"/>
                        <a14:foregroundMark x1="88597" y1="60628" x2="93106" y2="59170"/>
                        <a14:foregroundMark x1="61742" y1="58577" x2="67500" y2="62064"/>
                        <a14:foregroundMark x1="67727" y1="62901" x2="62197" y2="58577"/>
                        <a14:foregroundMark x1="66742" y1="62831" x2="62349" y2="58892"/>
                        <a14:foregroundMark x1="61970" y1="59658" x2="65530" y2="62308"/>
                        <a14:foregroundMark x1="61970" y1="60704" x2="62348" y2="61890"/>
                        <a14:foregroundMark x1="82458" y1="62449" x2="92500" y2="58333"/>
                        <a14:foregroundMark x1="84406" y1="62089" x2="93485" y2="58054"/>
                        <a14:foregroundMark x1="90909" y1="61018" x2="90909" y2="61018"/>
                        <a14:foregroundMark x1="90909" y1="61018" x2="90909" y2="61018"/>
                        <a14:foregroundMark x1="90909" y1="61018" x2="90909" y2="61018"/>
                        <a14:foregroundMark x1="91288" y1="60007" x2="91288" y2="60007"/>
                        <a14:foregroundMark x1="91288" y1="60007" x2="91288" y2="60007"/>
                        <a14:foregroundMark x1="91288" y1="60007" x2="91288" y2="60007"/>
                        <a14:foregroundMark x1="91818" y1="61053" x2="91818" y2="61053"/>
                        <a14:foregroundMark x1="91818" y1="61053" x2="91818" y2="61053"/>
                        <a14:foregroundMark x1="91818" y1="61053" x2="91970" y2="60774"/>
                        <a14:foregroundMark x1="91970" y1="60704" x2="91970" y2="60704"/>
                        <a14:foregroundMark x1="91970" y1="60704" x2="91970" y2="60704"/>
                        <a14:foregroundMark x1="91970" y1="60704" x2="91970" y2="60704"/>
                        <a14:foregroundMark x1="92121" y1="60042" x2="92121" y2="60042"/>
                        <a14:foregroundMark x1="92121" y1="60042" x2="92121" y2="60042"/>
                        <a14:foregroundMark x1="92121" y1="60042" x2="92121" y2="60042"/>
                        <a14:foregroundMark x1="92121" y1="60042" x2="92121" y2="60042"/>
                        <a14:foregroundMark x1="92121" y1="60042" x2="92121" y2="60042"/>
                        <a14:foregroundMark x1="92121" y1="60042" x2="84015" y2="62134"/>
                        <a14:foregroundMark x1="91439" y1="59414" x2="93081" y2="61209"/>
                        <a14:foregroundMark x1="93612" y1="57987" x2="93788" y2="57183"/>
                        <a14:foregroundMark x1="92904" y1="61227" x2="93314" y2="59353"/>
                        <a14:foregroundMark x1="92121" y1="59484" x2="93485" y2="59344"/>
                        <a14:foregroundMark x1="74621" y1="59484" x2="76439" y2="60007"/>
                        <a14:foregroundMark x1="76591" y1="59310" x2="73333" y2="60007"/>
                        <a14:foregroundMark x1="67197" y1="57218" x2="69924" y2="55265"/>
                        <a14:foregroundMark x1="68106" y1="53905" x2="67803" y2="52824"/>
                        <a14:foregroundMark x1="67803" y1="48047" x2="84394" y2="52615"/>
                        <a14:foregroundMark x1="84394" y1="52615" x2="90833" y2="45572"/>
                        <a14:foregroundMark x1="90833" y1="45572" x2="92930" y2="49250"/>
                        <a14:foregroundMark x1="69545" y1="55614" x2="83409" y2="58543"/>
                        <a14:foregroundMark x1="83409" y1="58543" x2="93258" y2="59031"/>
                        <a14:foregroundMark x1="72348" y1="61332" x2="87576" y2="59902"/>
                        <a14:foregroundMark x1="87576" y1="59902" x2="94227" y2="57946"/>
                        <a14:foregroundMark x1="16439" y1="41074" x2="16439" y2="41074"/>
                        <a14:foregroundMark x1="88712" y1="42678" x2="88712" y2="42678"/>
                        <a14:foregroundMark x1="92879" y1="48396" x2="94015" y2="55614"/>
                        <a14:foregroundMark x1="94015" y1="55614" x2="88106" y2="61715"/>
                        <a14:foregroundMark x1="82195" y1="62451" x2="92576" y2="58298"/>
                        <a14:foregroundMark x1="85909" y1="62238" x2="90606" y2="62099"/>
                        <a14:foregroundMark x1="90606" y1="62099" x2="90606" y2="62099"/>
                        <a14:foregroundMark x1="90606" y1="62099" x2="90606" y2="62099"/>
                        <a14:foregroundMark x1="91061" y1="62099" x2="91061" y2="62099"/>
                        <a14:foregroundMark x1="91061" y1="62099" x2="91061" y2="62099"/>
                        <a14:foregroundMark x1="91061" y1="62099" x2="91061" y2="62099"/>
                        <a14:foregroundMark x1="91061" y1="62099" x2="91061" y2="62099"/>
                        <a14:foregroundMark x1="93254" y1="62123" x2="91061" y2="61890"/>
                        <a14:foregroundMark x1="93333" y1="57497" x2="92045" y2="60007"/>
                        <a14:foregroundMark x1="93636" y1="55195" x2="92652" y2="61890"/>
                        <a14:foregroundMark x1="61667" y1="36681" x2="62045" y2="42678"/>
                        <a14:foregroundMark x1="62197" y1="41771" x2="62273" y2="43898"/>
                        <a14:backgroundMark x1="61634" y1="42683" x2="60909" y2="44944"/>
                        <a14:backgroundMark x1="61704" y1="57990" x2="61647" y2="57037"/>
                        <a14:backgroundMark x1="61609" y1="56411" x2="61694" y2="57826"/>
                        <a14:backgroundMark x1="60909" y1="44700" x2="61591" y2="56104"/>
                        <a14:backgroundMark x1="67859" y1="63059" x2="69357" y2="63006"/>
                        <a14:backgroundMark x1="67190" y1="63083" x2="67690" y2="63065"/>
                        <a14:backgroundMark x1="66439" y1="63110" x2="67190" y2="63083"/>
                        <a14:backgroundMark x1="94621" y1="58264" x2="95379" y2="56416"/>
                        <a14:backgroundMark x1="94216" y1="48351" x2="94297" y2="42280"/>
                        <a14:backgroundMark x1="67358" y1="35472" x2="60985" y2="35495"/>
                        <a14:backgroundMark x1="60985" y1="56137" x2="61721" y2="58584"/>
                        <a14:backgroundMark x1="61122" y1="60154" x2="61180" y2="60757"/>
                        <a14:backgroundMark x1="67753" y1="62932" x2="78953" y2="62907"/>
                        <a14:backgroundMark x1="67024" y1="62934" x2="67520" y2="62933"/>
                        <a14:backgroundMark x1="66061" y1="62936" x2="66691" y2="62935"/>
                        <a14:backgroundMark x1="94303" y1="59439" x2="94773" y2="59310"/>
                        <a14:backgroundMark x1="94773" y1="59310" x2="95530" y2="56869"/>
                        <a14:backgroundMark x1="97121" y1="50593" x2="98636" y2="58508"/>
                        <a14:backgroundMark x1="98636" y1="58508" x2="97576" y2="51499"/>
                        <a14:backgroundMark x1="96762" y1="54659" x2="95682" y2="58856"/>
                        <a14:backgroundMark x1="97576" y1="51499" x2="96944" y2="53954"/>
                        <a14:backgroundMark x1="95682" y1="58856" x2="99773" y2="50628"/>
                        <a14:backgroundMark x1="59773" y1="36262" x2="61591" y2="35983"/>
                        <a14:backgroundMark x1="61591" y1="36018" x2="61646" y2="36681"/>
                        <a14:backgroundMark x1="66894" y1="35216" x2="83106" y2="34728"/>
                        <a14:backgroundMark x1="83106" y1="34728" x2="91667" y2="34763"/>
                        <a14:backgroundMark x1="66818" y1="35425" x2="85758" y2="35321"/>
                        <a14:backgroundMark x1="85758" y1="35321" x2="93182" y2="35356"/>
                        <a14:backgroundMark x1="97879" y1="44491" x2="98030" y2="52162"/>
                        <a14:backgroundMark x1="98030" y1="52162" x2="96742" y2="44944"/>
                        <a14:backgroundMark x1="96742" y1="44944" x2="99773" y2="44247"/>
                        <a14:backgroundMark x1="94773" y1="45607" x2="95682" y2="55056"/>
                        <a14:backgroundMark x1="94470" y1="45607" x2="95530" y2="45711"/>
                        <a14:backgroundMark x1="94697" y1="47838" x2="94858" y2="52763"/>
                        <a14:backgroundMark x1="94969" y1="53465" x2="95227" y2="45851"/>
                        <a14:backgroundMark x1="95833" y1="48570" x2="95985" y2="49128"/>
                        <a14:backgroundMark x1="96439" y1="50384" x2="96364" y2="46199"/>
                        <a14:backgroundMark x1="96061" y1="47873" x2="94545" y2="46165"/>
                        <a14:backgroundMark x1="95985" y1="48187" x2="97197" y2="48989"/>
                        <a14:backgroundMark x1="97197" y1="49965" x2="94773" y2="50872"/>
                        <a14:backgroundMark x1="95985" y1="53940" x2="94773" y2="50523"/>
                        <a14:backgroundMark x1="94730" y1="51949" x2="96136" y2="55056"/>
                        <a14:backgroundMark x1="94411" y1="58711" x2="95227" y2="61262"/>
                        <a14:backgroundMark x1="61061" y1="58891" x2="61061" y2="59344"/>
                        <a14:backgroundMark x1="61288" y1="61053" x2="61288" y2="58054"/>
                        <a14:backgroundMark x1="78864" y1="62971" x2="93939" y2="62866"/>
                        <a14:backgroundMark x1="93939" y1="62866" x2="93333" y2="62587"/>
                      </a14:backgroundRemoval>
                    </a14:imgEffect>
                  </a14:imgLayer>
                </a14:imgProps>
              </a:ext>
            </a:extLst>
          </a:blip>
          <a:srcRect l="74392" t="19508" r="5238" b="70195"/>
          <a:stretch/>
        </p:blipFill>
        <p:spPr>
          <a:xfrm rot="606655">
            <a:off x="1458304" y="3944717"/>
            <a:ext cx="694559" cy="940529"/>
          </a:xfrm>
          <a:prstGeom prst="rect">
            <a:avLst/>
          </a:prstGeom>
        </p:spPr>
      </p:pic>
    </p:spTree>
    <p:extLst>
      <p:ext uri="{BB962C8B-B14F-4D97-AF65-F5344CB8AC3E}">
        <p14:creationId xmlns:p14="http://schemas.microsoft.com/office/powerpoint/2010/main" val="2060288307"/>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bg>
      <p:bgPr>
        <a:solidFill>
          <a:srgbClr val="E3D9D8"/>
        </a:solidFill>
        <a:effectLst/>
      </p:bgPr>
    </p:bg>
    <p:spTree>
      <p:nvGrpSpPr>
        <p:cNvPr id="1" name=""/>
        <p:cNvGrpSpPr/>
        <p:nvPr/>
      </p:nvGrpSpPr>
      <p:grpSpPr>
        <a:xfrm>
          <a:off x="0" y="0"/>
          <a:ext cx="0" cy="0"/>
          <a:chOff x="0" y="0"/>
          <a:chExt cx="0" cy="0"/>
        </a:xfrm>
      </p:grpSpPr>
      <p:pic>
        <p:nvPicPr>
          <p:cNvPr id="5" name="Picture 4" descr="A screenshot of a phone&#10;&#10;Description automatically generated">
            <a:extLst>
              <a:ext uri="{FF2B5EF4-FFF2-40B4-BE49-F238E27FC236}">
                <a16:creationId xmlns:a16="http://schemas.microsoft.com/office/drawing/2014/main" id="{1BAA2E9B-272B-372D-0C49-F5BF1E79A753}"/>
              </a:ext>
            </a:extLst>
          </p:cNvPr>
          <p:cNvPicPr>
            <a:picLocks noChangeAspect="1"/>
          </p:cNvPicPr>
          <p:nvPr/>
        </p:nvPicPr>
        <p:blipFill>
          <a:blip r:embed="rId2">
            <a:extLst>
              <a:ext uri="{BEBA8EAE-BF5A-486C-A8C5-ECC9F3942E4B}">
                <a14:imgProps xmlns:a14="http://schemas.microsoft.com/office/drawing/2010/main">
                  <a14:imgLayer r:embed="rId3">
                    <a14:imgEffect>
                      <a14:backgroundRemoval t="9972" b="89993" l="10000" r="96439">
                        <a14:foregroundMark x1="64253" y1="38578" x2="71083" y2="35962"/>
                        <a14:foregroundMark x1="91495" y1="39444" x2="93885" y2="44335"/>
                        <a14:foregroundMark x1="89735" y1="35842" x2="91075" y2="38585"/>
                        <a14:foregroundMark x1="93266" y1="59206" x2="92031" y2="59681"/>
                        <a14:foregroundMark x1="96439" y1="57985" x2="95586" y2="58313"/>
                        <a14:foregroundMark x1="67376" y1="62434" x2="62703" y2="53145"/>
                        <a14:foregroundMark x1="63028" y1="58561" x2="75000" y2="61088"/>
                        <a14:foregroundMark x1="75000" y1="61088" x2="75606" y2="60914"/>
                        <a14:foregroundMark x1="92803" y1="36611" x2="81734" y2="35840"/>
                        <a14:foregroundMark x1="74001" y1="35883" x2="62968" y2="37075"/>
                        <a14:foregroundMark x1="62836" y1="41479" x2="63712" y2="50732"/>
                        <a14:foregroundMark x1="65530" y1="35983" x2="62975" y2="37159"/>
                        <a14:foregroundMark x1="63018" y1="37677" x2="67069" y2="35922"/>
                        <a14:foregroundMark x1="63024" y1="37755" x2="67969" y2="35917"/>
                        <a14:foregroundMark x1="63712" y1="37727" x2="72716" y2="35890"/>
                        <a14:foregroundMark x1="73344" y1="35887" x2="62989" y2="37334"/>
                        <a14:foregroundMark x1="62967" y1="37069" x2="67578" y2="35919"/>
                        <a14:foregroundMark x1="62933" y1="36657" x2="68194" y2="35916"/>
                        <a14:foregroundMark x1="63016" y1="37656" x2="75952" y2="35873"/>
                        <a14:foregroundMark x1="69955" y1="35610" x2="63485" y2="36053"/>
                        <a14:foregroundMark x1="83864" y1="36750" x2="86970" y2="36890"/>
                        <a14:foregroundMark x1="87727" y1="37762" x2="86591" y2="37378"/>
                        <a14:foregroundMark x1="87197" y1="37727" x2="93106" y2="39400"/>
                        <a14:foregroundMark x1="91288" y1="36088" x2="93409" y2="41736"/>
                        <a14:foregroundMark x1="90076" y1="35914" x2="93712" y2="42015"/>
                        <a14:foregroundMark x1="93485" y1="38877" x2="93485" y2="40516"/>
                        <a14:foregroundMark x1="93409" y1="41492" x2="93864" y2="42329"/>
                        <a14:foregroundMark x1="62786" y1="57799" x2="70946" y2="62426"/>
                        <a14:foregroundMark x1="68879" y1="62430" x2="62273" y2="56590"/>
                        <a14:foregroundMark x1="63000" y1="58511" x2="63485" y2="58368"/>
                        <a14:foregroundMark x1="63409" y1="59170" x2="65227" y2="59658"/>
                        <a14:foregroundMark x1="66579" y1="62559" x2="63215" y2="59224"/>
                        <a14:foregroundMark x1="66667" y1="62657" x2="62685" y2="57465"/>
                        <a14:foregroundMark x1="61661" y1="56094" x2="61667" y2="55614"/>
                        <a14:foregroundMark x1="61847" y1="59503" x2="62576" y2="55056"/>
                        <a14:foregroundMark x1="62953" y1="58355" x2="63788" y2="55649"/>
                        <a14:foregroundMark x1="61886" y1="56080" x2="61894" y2="55614"/>
                        <a14:foregroundMark x1="81426" y1="62456" x2="88030" y2="62238"/>
                        <a14:foregroundMark x1="83182" y1="62204" x2="92955" y2="57671"/>
                        <a14:foregroundMark x1="93561" y1="57427" x2="93561" y2="57991"/>
                        <a14:foregroundMark x1="93215" y1="58014" x2="93864" y2="57566"/>
                        <a14:foregroundMark x1="92652" y1="58403" x2="92945" y2="58201"/>
                        <a14:foregroundMark x1="88597" y1="60628" x2="93106" y2="59170"/>
                        <a14:foregroundMark x1="61742" y1="58577" x2="67500" y2="62064"/>
                        <a14:foregroundMark x1="67727" y1="62901" x2="62197" y2="58577"/>
                        <a14:foregroundMark x1="66742" y1="62831" x2="62349" y2="58892"/>
                        <a14:foregroundMark x1="61970" y1="59658" x2="65530" y2="62308"/>
                        <a14:foregroundMark x1="61970" y1="60704" x2="62348" y2="61890"/>
                        <a14:foregroundMark x1="82458" y1="62449" x2="92500" y2="58333"/>
                        <a14:foregroundMark x1="84406" y1="62089" x2="93485" y2="58054"/>
                        <a14:foregroundMark x1="90909" y1="61018" x2="90909" y2="61018"/>
                        <a14:foregroundMark x1="90909" y1="61018" x2="90909" y2="61018"/>
                        <a14:foregroundMark x1="90909" y1="61018" x2="90909" y2="61018"/>
                        <a14:foregroundMark x1="91288" y1="60007" x2="91288" y2="60007"/>
                        <a14:foregroundMark x1="91288" y1="60007" x2="91288" y2="60007"/>
                        <a14:foregroundMark x1="91288" y1="60007" x2="91288" y2="60007"/>
                        <a14:foregroundMark x1="91818" y1="61053" x2="91818" y2="61053"/>
                        <a14:foregroundMark x1="91818" y1="61053" x2="91818" y2="61053"/>
                        <a14:foregroundMark x1="91818" y1="61053" x2="91970" y2="60774"/>
                        <a14:foregroundMark x1="91970" y1="60704" x2="91970" y2="60704"/>
                        <a14:foregroundMark x1="91970" y1="60704" x2="91970" y2="60704"/>
                        <a14:foregroundMark x1="91970" y1="60704" x2="91970" y2="60704"/>
                        <a14:foregroundMark x1="92121" y1="60042" x2="92121" y2="60042"/>
                        <a14:foregroundMark x1="92121" y1="60042" x2="92121" y2="60042"/>
                        <a14:foregroundMark x1="92121" y1="60042" x2="92121" y2="60042"/>
                        <a14:foregroundMark x1="92121" y1="60042" x2="92121" y2="60042"/>
                        <a14:foregroundMark x1="92121" y1="60042" x2="92121" y2="60042"/>
                        <a14:foregroundMark x1="92121" y1="60042" x2="84015" y2="62134"/>
                        <a14:foregroundMark x1="91439" y1="59414" x2="93081" y2="61209"/>
                        <a14:foregroundMark x1="93612" y1="57987" x2="93788" y2="57183"/>
                        <a14:foregroundMark x1="92904" y1="61227" x2="93314" y2="59353"/>
                        <a14:foregroundMark x1="92121" y1="59484" x2="93485" y2="59344"/>
                        <a14:foregroundMark x1="74621" y1="59484" x2="76439" y2="60007"/>
                        <a14:foregroundMark x1="76591" y1="59310" x2="73333" y2="60007"/>
                        <a14:foregroundMark x1="67197" y1="57218" x2="69924" y2="55265"/>
                        <a14:foregroundMark x1="68106" y1="53905" x2="67803" y2="52824"/>
                        <a14:foregroundMark x1="67803" y1="48047" x2="84394" y2="52615"/>
                        <a14:foregroundMark x1="84394" y1="52615" x2="90833" y2="45572"/>
                        <a14:foregroundMark x1="90833" y1="45572" x2="92930" y2="49250"/>
                        <a14:foregroundMark x1="69545" y1="55614" x2="83409" y2="58543"/>
                        <a14:foregroundMark x1="83409" y1="58543" x2="93258" y2="59031"/>
                        <a14:foregroundMark x1="72348" y1="61332" x2="87576" y2="59902"/>
                        <a14:foregroundMark x1="87576" y1="59902" x2="94227" y2="57946"/>
                        <a14:foregroundMark x1="16439" y1="41074" x2="16439" y2="41074"/>
                        <a14:foregroundMark x1="88712" y1="42678" x2="88712" y2="42678"/>
                        <a14:foregroundMark x1="92879" y1="48396" x2="94015" y2="55614"/>
                        <a14:foregroundMark x1="94015" y1="55614" x2="88106" y2="61715"/>
                        <a14:foregroundMark x1="82195" y1="62451" x2="92576" y2="58298"/>
                        <a14:foregroundMark x1="85909" y1="62238" x2="90606" y2="62099"/>
                        <a14:foregroundMark x1="90606" y1="62099" x2="90606" y2="62099"/>
                        <a14:foregroundMark x1="90606" y1="62099" x2="90606" y2="62099"/>
                        <a14:foregroundMark x1="91061" y1="62099" x2="91061" y2="62099"/>
                        <a14:foregroundMark x1="91061" y1="62099" x2="91061" y2="62099"/>
                        <a14:foregroundMark x1="91061" y1="62099" x2="91061" y2="62099"/>
                        <a14:foregroundMark x1="91061" y1="62099" x2="91061" y2="62099"/>
                        <a14:foregroundMark x1="93254" y1="62123" x2="91061" y2="61890"/>
                        <a14:foregroundMark x1="93333" y1="57497" x2="92045" y2="60007"/>
                        <a14:foregroundMark x1="93636" y1="55195" x2="92652" y2="61890"/>
                        <a14:foregroundMark x1="61667" y1="36681" x2="62045" y2="42678"/>
                        <a14:foregroundMark x1="62197" y1="41771" x2="62273" y2="43898"/>
                        <a14:backgroundMark x1="61634" y1="42683" x2="60909" y2="44944"/>
                        <a14:backgroundMark x1="61704" y1="57990" x2="61647" y2="57037"/>
                        <a14:backgroundMark x1="61609" y1="56411" x2="61694" y2="57826"/>
                        <a14:backgroundMark x1="60909" y1="44700" x2="61591" y2="56104"/>
                        <a14:backgroundMark x1="67859" y1="63059" x2="69357" y2="63006"/>
                        <a14:backgroundMark x1="67190" y1="63083" x2="67690" y2="63065"/>
                        <a14:backgroundMark x1="66439" y1="63110" x2="67190" y2="63083"/>
                        <a14:backgroundMark x1="94621" y1="58264" x2="95379" y2="56416"/>
                        <a14:backgroundMark x1="94216" y1="48351" x2="94297" y2="42280"/>
                        <a14:backgroundMark x1="67358" y1="35472" x2="60985" y2="35495"/>
                        <a14:backgroundMark x1="60985" y1="56137" x2="61721" y2="58584"/>
                        <a14:backgroundMark x1="61122" y1="60154" x2="61180" y2="60757"/>
                        <a14:backgroundMark x1="67753" y1="62932" x2="78953" y2="62907"/>
                        <a14:backgroundMark x1="67024" y1="62934" x2="67520" y2="62933"/>
                        <a14:backgroundMark x1="66061" y1="62936" x2="66691" y2="62935"/>
                        <a14:backgroundMark x1="94303" y1="59439" x2="94773" y2="59310"/>
                        <a14:backgroundMark x1="94773" y1="59310" x2="95530" y2="56869"/>
                        <a14:backgroundMark x1="97121" y1="50593" x2="98636" y2="58508"/>
                        <a14:backgroundMark x1="98636" y1="58508" x2="97576" y2="51499"/>
                        <a14:backgroundMark x1="96762" y1="54659" x2="95682" y2="58856"/>
                        <a14:backgroundMark x1="97576" y1="51499" x2="96944" y2="53954"/>
                        <a14:backgroundMark x1="95682" y1="58856" x2="99773" y2="50628"/>
                        <a14:backgroundMark x1="59773" y1="36262" x2="61591" y2="35983"/>
                        <a14:backgroundMark x1="61591" y1="36018" x2="61646" y2="36681"/>
                        <a14:backgroundMark x1="66894" y1="35216" x2="83106" y2="34728"/>
                        <a14:backgroundMark x1="83106" y1="34728" x2="91667" y2="34763"/>
                        <a14:backgroundMark x1="66818" y1="35425" x2="85758" y2="35321"/>
                        <a14:backgroundMark x1="85758" y1="35321" x2="93182" y2="35356"/>
                        <a14:backgroundMark x1="97879" y1="44491" x2="98030" y2="52162"/>
                        <a14:backgroundMark x1="98030" y1="52162" x2="96742" y2="44944"/>
                        <a14:backgroundMark x1="96742" y1="44944" x2="99773" y2="44247"/>
                        <a14:backgroundMark x1="94773" y1="45607" x2="95682" y2="55056"/>
                        <a14:backgroundMark x1="94470" y1="45607" x2="95530" y2="45711"/>
                        <a14:backgroundMark x1="94697" y1="47838" x2="94858" y2="52763"/>
                        <a14:backgroundMark x1="94969" y1="53465" x2="95227" y2="45851"/>
                        <a14:backgroundMark x1="95833" y1="48570" x2="95985" y2="49128"/>
                        <a14:backgroundMark x1="96439" y1="50384" x2="96364" y2="46199"/>
                        <a14:backgroundMark x1="96061" y1="47873" x2="94545" y2="46165"/>
                        <a14:backgroundMark x1="95985" y1="48187" x2="97197" y2="48989"/>
                        <a14:backgroundMark x1="97197" y1="49965" x2="94773" y2="50872"/>
                        <a14:backgroundMark x1="95985" y1="53940" x2="94773" y2="50523"/>
                        <a14:backgroundMark x1="94730" y1="51949" x2="96136" y2="55056"/>
                        <a14:backgroundMark x1="94411" y1="58711" x2="95227" y2="61262"/>
                        <a14:backgroundMark x1="61061" y1="58891" x2="61061" y2="59344"/>
                        <a14:backgroundMark x1="61288" y1="61053" x2="61288" y2="58054"/>
                        <a14:backgroundMark x1="78864" y1="62971" x2="93939" y2="62866"/>
                        <a14:backgroundMark x1="93939" y1="62866" x2="93333" y2="62587"/>
                      </a14:backgroundRemoval>
                    </a14:imgEffect>
                  </a14:imgLayer>
                </a14:imgProps>
              </a:ext>
            </a:extLst>
          </a:blip>
          <a:srcRect l="59169" t="34318" r="5238" b="34694"/>
          <a:stretch/>
        </p:blipFill>
        <p:spPr>
          <a:xfrm rot="5400000">
            <a:off x="6881099" y="1343682"/>
            <a:ext cx="3235349" cy="7659986"/>
          </a:xfrm>
          <a:prstGeom prst="rect">
            <a:avLst/>
          </a:prstGeom>
        </p:spPr>
      </p:pic>
      <p:sp>
        <p:nvSpPr>
          <p:cNvPr id="8" name="TextBox 7">
            <a:extLst>
              <a:ext uri="{FF2B5EF4-FFF2-40B4-BE49-F238E27FC236}">
                <a16:creationId xmlns:a16="http://schemas.microsoft.com/office/drawing/2014/main" id="{992621DA-E312-41A5-476E-38FD7E3EE5C2}"/>
              </a:ext>
            </a:extLst>
          </p:cNvPr>
          <p:cNvSpPr txBox="1"/>
          <p:nvPr/>
        </p:nvSpPr>
        <p:spPr>
          <a:xfrm>
            <a:off x="5327650" y="4515908"/>
            <a:ext cx="6864350" cy="2123658"/>
          </a:xfrm>
          <a:prstGeom prst="rect">
            <a:avLst/>
          </a:prstGeom>
          <a:noFill/>
        </p:spPr>
        <p:txBody>
          <a:bodyPr wrap="square" rtlCol="0">
            <a:spAutoFit/>
          </a:bodyPr>
          <a:lstStyle/>
          <a:p>
            <a:r>
              <a:rPr lang="en-GB" sz="1200" dirty="0"/>
              <a:t>Loose parts play offers a multitude of benefits for children’s learning and development, including increasing physical activity, enhancing cognitive skills, and boosting natural curiosity. When children engage with loose parts, they often move around, climb, and explore, promoting a more active lifestyle. This type of play enhances cognitive skills as children manipulate and experiment with various materials, fostering creativity and critical thinking. It also increases focus and engagement, allowing for longer periods of concentration due to the open-ended nature of the play. Additionally, loose parts play invites conversation and collaboration among peers, helping to develop social skills and teamwork. Finally, engaging with loose parts helps children develop higher levels of critical thinking and problem-solving by assessing situations, experimenting with solutions, and reflecting on their experiences. Overall, loose parts play is a powerful way to support children's physical, cognitive, and social development, making it an invaluable component of early childhood education.</a:t>
            </a:r>
          </a:p>
        </p:txBody>
      </p:sp>
      <p:sp>
        <p:nvSpPr>
          <p:cNvPr id="12" name="TextBox 11">
            <a:extLst>
              <a:ext uri="{FF2B5EF4-FFF2-40B4-BE49-F238E27FC236}">
                <a16:creationId xmlns:a16="http://schemas.microsoft.com/office/drawing/2014/main" id="{F559F1F1-089A-64C7-1B1C-D0142ABC74AF}"/>
              </a:ext>
            </a:extLst>
          </p:cNvPr>
          <p:cNvSpPr txBox="1"/>
          <p:nvPr/>
        </p:nvSpPr>
        <p:spPr>
          <a:xfrm>
            <a:off x="10038782" y="6483573"/>
            <a:ext cx="2153218" cy="307777"/>
          </a:xfrm>
          <a:prstGeom prst="rect">
            <a:avLst/>
          </a:prstGeom>
          <a:noFill/>
        </p:spPr>
        <p:txBody>
          <a:bodyPr wrap="none" rtlCol="0">
            <a:spAutoFit/>
          </a:bodyPr>
          <a:lstStyle/>
          <a:p>
            <a:r>
              <a:rPr lang="en-GB" sz="1400" dirty="0"/>
              <a:t>Open a nursery  (No date)</a:t>
            </a:r>
          </a:p>
        </p:txBody>
      </p:sp>
      <p:pic>
        <p:nvPicPr>
          <p:cNvPr id="3" name="Picture 2" descr="A screenshot of a phone&#10;&#10;Description automatically generated">
            <a:extLst>
              <a:ext uri="{FF2B5EF4-FFF2-40B4-BE49-F238E27FC236}">
                <a16:creationId xmlns:a16="http://schemas.microsoft.com/office/drawing/2014/main" id="{ED845C83-671D-9C29-7555-19CB2BA140E8}"/>
              </a:ext>
            </a:extLst>
          </p:cNvPr>
          <p:cNvPicPr>
            <a:picLocks noChangeAspect="1"/>
          </p:cNvPicPr>
          <p:nvPr/>
        </p:nvPicPr>
        <p:blipFill>
          <a:blip r:embed="rId4">
            <a:extLst>
              <a:ext uri="{BEBA8EAE-BF5A-486C-A8C5-ECC9F3942E4B}">
                <a14:imgProps xmlns:a14="http://schemas.microsoft.com/office/drawing/2010/main">
                  <a14:imgLayer r:embed="rId5">
                    <a14:imgEffect>
                      <a14:backgroundRemoval t="20642" b="33787" l="1364" r="92652">
                        <a14:foregroundMark x1="16136" y1="29045" x2="16136" y2="29045"/>
                        <a14:foregroundMark x1="16288" y1="29045" x2="16288" y2="29045"/>
                        <a14:foregroundMark x1="17045" y1="28975" x2="17045" y2="28975"/>
                        <a14:foregroundMark x1="8864" y1="29045" x2="8864" y2="29045"/>
                        <a14:foregroundMark x1="8864" y1="29045" x2="8864" y2="29045"/>
                        <a14:foregroundMark x1="6742" y1="27545" x2="6742" y2="27545"/>
                        <a14:foregroundMark x1="6742" y1="27545" x2="6742" y2="27545"/>
                        <a14:foregroundMark x1="6742" y1="27545" x2="6742" y2="27545"/>
                        <a14:foregroundMark x1="6742" y1="27545" x2="6742" y2="27545"/>
                        <a14:foregroundMark x1="6742" y1="27545" x2="9167" y2="29603"/>
                        <a14:foregroundMark x1="5455" y1="29324" x2="10606" y2="30962"/>
                        <a14:foregroundMark x1="9773" y1="31450" x2="15227" y2="30370"/>
                        <a14:foregroundMark x1="1439" y1="32218" x2="5000" y2="30091"/>
                        <a14:foregroundMark x1="3636" y1="31729" x2="10606" y2="30649"/>
                        <a14:foregroundMark x1="3182" y1="31799" x2="10000" y2="30962"/>
                        <a14:foregroundMark x1="9773" y1="31311" x2="14167" y2="31729"/>
                        <a14:foregroundMark x1="7652" y1="26185" x2="7652" y2="26185"/>
                        <a14:foregroundMark x1="7652" y1="26185" x2="7652" y2="26185"/>
                        <a14:foregroundMark x1="7652" y1="26185" x2="7652" y2="26185"/>
                        <a14:foregroundMark x1="7500" y1="25837" x2="7500" y2="25837"/>
                        <a14:foregroundMark x1="7348" y1="25837" x2="7348" y2="25837"/>
                        <a14:foregroundMark x1="9924" y1="33438" x2="9924" y2="33438"/>
                        <a14:foregroundMark x1="9924" y1="33438" x2="9924" y2="33438"/>
                        <a14:foregroundMark x1="9924" y1="33438" x2="9924" y2="33438"/>
                        <a14:foregroundMark x1="9015" y1="33438" x2="9015" y2="33438"/>
                        <a14:foregroundMark x1="9015" y1="33438" x2="9015" y2="33438"/>
                        <a14:foregroundMark x1="9015" y1="33438" x2="9015" y2="33438"/>
                        <a14:foregroundMark x1="9015" y1="33438" x2="9015" y2="33438"/>
                        <a14:foregroundMark x1="9015" y1="33089" x2="9015" y2="33089"/>
                        <a14:foregroundMark x1="9015" y1="33089" x2="9015" y2="33089"/>
                        <a14:foregroundMark x1="10758" y1="33368" x2="10758" y2="33368"/>
                        <a14:foregroundMark x1="10758" y1="33368" x2="10758" y2="33368"/>
                        <a14:foregroundMark x1="10909" y1="33787" x2="10909" y2="33787"/>
                        <a14:foregroundMark x1="11667" y1="33020" x2="11667" y2="33020"/>
                        <a14:foregroundMark x1="11667" y1="33020" x2="11667" y2="33020"/>
                        <a14:foregroundMark x1="10455" y1="32810" x2="10455" y2="32810"/>
                        <a14:foregroundMark x1="10455" y1="32810" x2="10455" y2="32810"/>
                        <a14:foregroundMark x1="10455" y1="32810" x2="10455" y2="32810"/>
                        <a14:foregroundMark x1="78561" y1="25314" x2="78561" y2="25314"/>
                        <a14:foregroundMark x1="78561" y1="25314" x2="78561" y2="25314"/>
                        <a14:foregroundMark x1="78561" y1="25314" x2="78561" y2="25314"/>
                        <a14:foregroundMark x1="84167" y1="27894" x2="84167" y2="27894"/>
                        <a14:foregroundMark x1="84167" y1="27894" x2="84167" y2="27894"/>
                        <a14:foregroundMark x1="88485" y1="24826" x2="88485" y2="24826"/>
                        <a14:foregroundMark x1="88485" y1="24826" x2="88485" y2="24826"/>
                        <a14:foregroundMark x1="88485" y1="24826" x2="88485" y2="24826"/>
                        <a14:foregroundMark x1="88485" y1="24826" x2="88485" y2="24826"/>
                        <a14:foregroundMark x1="88485" y1="24826" x2="88485" y2="24826"/>
                        <a14:foregroundMark x1="88485" y1="24826" x2="88485" y2="24826"/>
                        <a14:foregroundMark x1="88485" y1="24826" x2="88485" y2="24826"/>
                        <a14:foregroundMark x1="88485" y1="24826" x2="88485" y2="24826"/>
                        <a14:foregroundMark x1="88485" y1="24826" x2="88485" y2="24826"/>
                        <a14:foregroundMark x1="88485" y1="24826" x2="88485" y2="24826"/>
                        <a14:foregroundMark x1="88485" y1="24826" x2="88485" y2="24826"/>
                        <a14:foregroundMark x1="86515" y1="25035" x2="86970" y2="27022"/>
                        <a14:foregroundMark x1="80758" y1="23257" x2="80758" y2="23257"/>
                        <a14:foregroundMark x1="80758" y1="23257" x2="80758" y2="23257"/>
                        <a14:foregroundMark x1="81364" y1="21548" x2="81364" y2="21548"/>
                        <a14:foregroundMark x1="81364" y1="21548" x2="81364" y2="21548"/>
                        <a14:foregroundMark x1="81061" y1="20711" x2="81061" y2="20711"/>
                        <a14:foregroundMark x1="81061" y1="20711" x2="81061" y2="20711"/>
                        <a14:foregroundMark x1="81061" y1="20711" x2="81061" y2="20711"/>
                        <a14:foregroundMark x1="81061" y1="20711" x2="81061" y2="20711"/>
                        <a14:foregroundMark x1="84015" y1="21932" x2="84015" y2="21932"/>
                        <a14:foregroundMark x1="84015" y1="21932" x2="84015" y2="21932"/>
                        <a14:foregroundMark x1="84015" y1="21932" x2="84015" y2="21932"/>
                        <a14:foregroundMark x1="82955" y1="22908" x2="82955" y2="22908"/>
                        <a14:foregroundMark x1="82955" y1="22908" x2="82955" y2="22908"/>
                        <a14:foregroundMark x1="82955" y1="22908" x2="82955" y2="22908"/>
                        <a14:foregroundMark x1="85530" y1="23396" x2="85530" y2="23396"/>
                        <a14:foregroundMark x1="85530" y1="23396" x2="85530" y2="23396"/>
                        <a14:foregroundMark x1="85530" y1="23396" x2="85530" y2="23396"/>
                        <a14:foregroundMark x1="85985" y1="21827" x2="85985" y2="21827"/>
                        <a14:foregroundMark x1="85985" y1="21827" x2="85985" y2="21827"/>
                        <a14:foregroundMark x1="85985" y1="21827" x2="84318" y2="22978"/>
                        <a14:foregroundMark x1="90379" y1="24338" x2="90379" y2="24338"/>
                        <a14:foregroundMark x1="90379" y1="24128" x2="90379" y2="24128"/>
                        <a14:foregroundMark x1="90379" y1="24128" x2="90379" y2="24128"/>
                        <a14:foregroundMark x1="92652" y1="23396" x2="92652" y2="23396"/>
                        <a14:foregroundMark x1="92652" y1="23396" x2="92652" y2="23396"/>
                      </a14:backgroundRemoval>
                    </a14:imgEffect>
                  </a14:imgLayer>
                </a14:imgProps>
              </a:ext>
            </a:extLst>
          </a:blip>
          <a:srcRect t="19824" b="64738"/>
          <a:stretch/>
        </p:blipFill>
        <p:spPr>
          <a:xfrm>
            <a:off x="0" y="66653"/>
            <a:ext cx="5093670" cy="1510229"/>
          </a:xfrm>
          <a:prstGeom prst="rect">
            <a:avLst/>
          </a:prstGeom>
        </p:spPr>
      </p:pic>
      <p:sp>
        <p:nvSpPr>
          <p:cNvPr id="2" name="Title 1">
            <a:extLst>
              <a:ext uri="{FF2B5EF4-FFF2-40B4-BE49-F238E27FC236}">
                <a16:creationId xmlns:a16="http://schemas.microsoft.com/office/drawing/2014/main" id="{19F8AA56-31AA-D972-49BC-DBBE9A8F05C6}"/>
              </a:ext>
            </a:extLst>
          </p:cNvPr>
          <p:cNvSpPr>
            <a:spLocks noGrp="1"/>
          </p:cNvSpPr>
          <p:nvPr>
            <p:ph type="title"/>
          </p:nvPr>
        </p:nvSpPr>
        <p:spPr>
          <a:xfrm>
            <a:off x="844820" y="752453"/>
            <a:ext cx="3404028" cy="496370"/>
          </a:xfrm>
        </p:spPr>
        <p:txBody>
          <a:bodyPr>
            <a:normAutofit fontScale="90000"/>
          </a:bodyPr>
          <a:lstStyle/>
          <a:p>
            <a:pPr algn="ctr"/>
            <a:r>
              <a:rPr lang="en-GB" sz="2000" dirty="0">
                <a:latin typeface="Ayuthaya" pitchFamily="2" charset="-34"/>
                <a:ea typeface="Ayuthaya" pitchFamily="2" charset="-34"/>
                <a:cs typeface="Ayuthaya" pitchFamily="2" charset="-34"/>
              </a:rPr>
              <a:t>Activities Loose parts play </a:t>
            </a:r>
          </a:p>
        </p:txBody>
      </p:sp>
      <p:pic>
        <p:nvPicPr>
          <p:cNvPr id="6" name="Picture 5" descr="A screenshot of a phone&#10;&#10;Description automatically generated">
            <a:extLst>
              <a:ext uri="{FF2B5EF4-FFF2-40B4-BE49-F238E27FC236}">
                <a16:creationId xmlns:a16="http://schemas.microsoft.com/office/drawing/2014/main" id="{BAC38427-D9F0-1467-01E7-DEC5CF5C27B4}"/>
              </a:ext>
            </a:extLst>
          </p:cNvPr>
          <p:cNvPicPr>
            <a:picLocks noChangeAspect="1"/>
          </p:cNvPicPr>
          <p:nvPr/>
        </p:nvPicPr>
        <p:blipFill>
          <a:blip r:embed="rId2">
            <a:extLst>
              <a:ext uri="{BEBA8EAE-BF5A-486C-A8C5-ECC9F3942E4B}">
                <a14:imgProps xmlns:a14="http://schemas.microsoft.com/office/drawing/2010/main">
                  <a14:imgLayer r:embed="rId6">
                    <a14:imgEffect>
                      <a14:backgroundRemoval t="9972" b="89993" l="10000" r="96439">
                        <a14:foregroundMark x1="64253" y1="38578" x2="71083" y2="35962"/>
                        <a14:foregroundMark x1="91495" y1="39444" x2="93885" y2="44335"/>
                        <a14:foregroundMark x1="89735" y1="35842" x2="91075" y2="38585"/>
                        <a14:foregroundMark x1="93266" y1="59206" x2="92031" y2="59681"/>
                        <a14:foregroundMark x1="96439" y1="57985" x2="95586" y2="58313"/>
                        <a14:foregroundMark x1="67376" y1="62434" x2="62703" y2="53145"/>
                        <a14:foregroundMark x1="63028" y1="58561" x2="75000" y2="61088"/>
                        <a14:foregroundMark x1="75000" y1="61088" x2="75606" y2="60914"/>
                        <a14:foregroundMark x1="92803" y1="36611" x2="81734" y2="35840"/>
                        <a14:foregroundMark x1="74001" y1="35883" x2="62968" y2="37075"/>
                        <a14:foregroundMark x1="62836" y1="41479" x2="63712" y2="50732"/>
                        <a14:foregroundMark x1="65530" y1="35983" x2="62975" y2="37159"/>
                        <a14:foregroundMark x1="63018" y1="37677" x2="67069" y2="35922"/>
                        <a14:foregroundMark x1="63024" y1="37755" x2="67969" y2="35917"/>
                        <a14:foregroundMark x1="63712" y1="37727" x2="72716" y2="35890"/>
                        <a14:foregroundMark x1="73344" y1="35887" x2="62989" y2="37334"/>
                        <a14:foregroundMark x1="62967" y1="37069" x2="67578" y2="35919"/>
                        <a14:foregroundMark x1="62933" y1="36657" x2="68194" y2="35916"/>
                        <a14:foregroundMark x1="63016" y1="37656" x2="75952" y2="35873"/>
                        <a14:foregroundMark x1="69955" y1="35610" x2="63485" y2="36053"/>
                        <a14:foregroundMark x1="83864" y1="36750" x2="86970" y2="36890"/>
                        <a14:foregroundMark x1="87727" y1="37762" x2="86591" y2="37378"/>
                        <a14:foregroundMark x1="87197" y1="37727" x2="93106" y2="39400"/>
                        <a14:foregroundMark x1="91288" y1="36088" x2="93409" y2="41736"/>
                        <a14:foregroundMark x1="90076" y1="35914" x2="93712" y2="42015"/>
                        <a14:foregroundMark x1="93485" y1="38877" x2="93485" y2="40516"/>
                        <a14:foregroundMark x1="93409" y1="41492" x2="93864" y2="42329"/>
                        <a14:foregroundMark x1="62786" y1="57799" x2="70946" y2="62426"/>
                        <a14:foregroundMark x1="68879" y1="62430" x2="62273" y2="56590"/>
                        <a14:foregroundMark x1="63000" y1="58511" x2="63485" y2="58368"/>
                        <a14:foregroundMark x1="63409" y1="59170" x2="65227" y2="59658"/>
                        <a14:foregroundMark x1="66579" y1="62559" x2="63215" y2="59224"/>
                        <a14:foregroundMark x1="66667" y1="62657" x2="62685" y2="57465"/>
                        <a14:foregroundMark x1="61661" y1="56094" x2="61667" y2="55614"/>
                        <a14:foregroundMark x1="61847" y1="59503" x2="62576" y2="55056"/>
                        <a14:foregroundMark x1="62953" y1="58355" x2="63788" y2="55649"/>
                        <a14:foregroundMark x1="61886" y1="56080" x2="61894" y2="55614"/>
                        <a14:foregroundMark x1="81426" y1="62456" x2="88030" y2="62238"/>
                        <a14:foregroundMark x1="83182" y1="62204" x2="92955" y2="57671"/>
                        <a14:foregroundMark x1="93561" y1="57427" x2="93561" y2="57991"/>
                        <a14:foregroundMark x1="93215" y1="58014" x2="93864" y2="57566"/>
                        <a14:foregroundMark x1="92652" y1="58403" x2="92945" y2="58201"/>
                        <a14:foregroundMark x1="88597" y1="60628" x2="93106" y2="59170"/>
                        <a14:foregroundMark x1="61742" y1="58577" x2="67500" y2="62064"/>
                        <a14:foregroundMark x1="67727" y1="62901" x2="62197" y2="58577"/>
                        <a14:foregroundMark x1="66742" y1="62831" x2="62349" y2="58892"/>
                        <a14:foregroundMark x1="61970" y1="59658" x2="65530" y2="62308"/>
                        <a14:foregroundMark x1="61970" y1="60704" x2="62348" y2="61890"/>
                        <a14:foregroundMark x1="82458" y1="62449" x2="92500" y2="58333"/>
                        <a14:foregroundMark x1="84406" y1="62089" x2="93485" y2="58054"/>
                        <a14:foregroundMark x1="90909" y1="61018" x2="90909" y2="61018"/>
                        <a14:foregroundMark x1="90909" y1="61018" x2="90909" y2="61018"/>
                        <a14:foregroundMark x1="90909" y1="61018" x2="90909" y2="61018"/>
                        <a14:foregroundMark x1="91288" y1="60007" x2="91288" y2="60007"/>
                        <a14:foregroundMark x1="91288" y1="60007" x2="91288" y2="60007"/>
                        <a14:foregroundMark x1="91288" y1="60007" x2="91288" y2="60007"/>
                        <a14:foregroundMark x1="91818" y1="61053" x2="91818" y2="61053"/>
                        <a14:foregroundMark x1="91818" y1="61053" x2="91818" y2="61053"/>
                        <a14:foregroundMark x1="91818" y1="61053" x2="91970" y2="60774"/>
                        <a14:foregroundMark x1="91970" y1="60704" x2="91970" y2="60704"/>
                        <a14:foregroundMark x1="91970" y1="60704" x2="91970" y2="60704"/>
                        <a14:foregroundMark x1="91970" y1="60704" x2="91970" y2="60704"/>
                        <a14:foregroundMark x1="92121" y1="60042" x2="92121" y2="60042"/>
                        <a14:foregroundMark x1="92121" y1="60042" x2="92121" y2="60042"/>
                        <a14:foregroundMark x1="92121" y1="60042" x2="92121" y2="60042"/>
                        <a14:foregroundMark x1="92121" y1="60042" x2="92121" y2="60042"/>
                        <a14:foregroundMark x1="92121" y1="60042" x2="92121" y2="60042"/>
                        <a14:foregroundMark x1="92121" y1="60042" x2="84015" y2="62134"/>
                        <a14:foregroundMark x1="91439" y1="59414" x2="93081" y2="61209"/>
                        <a14:foregroundMark x1="93612" y1="57987" x2="93788" y2="57183"/>
                        <a14:foregroundMark x1="92904" y1="61227" x2="93314" y2="59353"/>
                        <a14:foregroundMark x1="92121" y1="59484" x2="93485" y2="59344"/>
                        <a14:foregroundMark x1="74621" y1="59484" x2="76439" y2="60007"/>
                        <a14:foregroundMark x1="76591" y1="59310" x2="73333" y2="60007"/>
                        <a14:foregroundMark x1="67197" y1="57218" x2="69924" y2="55265"/>
                        <a14:foregroundMark x1="68106" y1="53905" x2="67803" y2="52824"/>
                        <a14:foregroundMark x1="67803" y1="48047" x2="84394" y2="52615"/>
                        <a14:foregroundMark x1="84394" y1="52615" x2="90833" y2="45572"/>
                        <a14:foregroundMark x1="90833" y1="45572" x2="92930" y2="49250"/>
                        <a14:foregroundMark x1="69545" y1="55614" x2="83409" y2="58543"/>
                        <a14:foregroundMark x1="83409" y1="58543" x2="93258" y2="59031"/>
                        <a14:foregroundMark x1="72348" y1="61332" x2="87576" y2="59902"/>
                        <a14:foregroundMark x1="87576" y1="59902" x2="94227" y2="57946"/>
                        <a14:foregroundMark x1="16439" y1="41074" x2="16439" y2="41074"/>
                        <a14:foregroundMark x1="88712" y1="42678" x2="88712" y2="42678"/>
                        <a14:foregroundMark x1="92879" y1="48396" x2="94015" y2="55614"/>
                        <a14:foregroundMark x1="94015" y1="55614" x2="88106" y2="61715"/>
                        <a14:foregroundMark x1="82195" y1="62451" x2="92576" y2="58298"/>
                        <a14:foregroundMark x1="85909" y1="62238" x2="90606" y2="62099"/>
                        <a14:foregroundMark x1="90606" y1="62099" x2="90606" y2="62099"/>
                        <a14:foregroundMark x1="90606" y1="62099" x2="90606" y2="62099"/>
                        <a14:foregroundMark x1="91061" y1="62099" x2="91061" y2="62099"/>
                        <a14:foregroundMark x1="91061" y1="62099" x2="91061" y2="62099"/>
                        <a14:foregroundMark x1="91061" y1="62099" x2="91061" y2="62099"/>
                        <a14:foregroundMark x1="91061" y1="62099" x2="91061" y2="62099"/>
                        <a14:foregroundMark x1="93254" y1="62123" x2="91061" y2="61890"/>
                        <a14:foregroundMark x1="93333" y1="57497" x2="92045" y2="60007"/>
                        <a14:foregroundMark x1="93636" y1="55195" x2="92652" y2="61890"/>
                        <a14:foregroundMark x1="61667" y1="36681" x2="62045" y2="42678"/>
                        <a14:foregroundMark x1="62197" y1="41771" x2="62273" y2="43898"/>
                        <a14:backgroundMark x1="61634" y1="42683" x2="60909" y2="44944"/>
                        <a14:backgroundMark x1="61704" y1="57990" x2="61647" y2="57037"/>
                        <a14:backgroundMark x1="61609" y1="56411" x2="61694" y2="57826"/>
                        <a14:backgroundMark x1="60909" y1="44700" x2="61591" y2="56104"/>
                        <a14:backgroundMark x1="67859" y1="63059" x2="69357" y2="63006"/>
                        <a14:backgroundMark x1="67190" y1="63083" x2="67690" y2="63065"/>
                        <a14:backgroundMark x1="66439" y1="63110" x2="67190" y2="63083"/>
                        <a14:backgroundMark x1="94621" y1="58264" x2="95379" y2="56416"/>
                        <a14:backgroundMark x1="94216" y1="48351" x2="94297" y2="42280"/>
                        <a14:backgroundMark x1="67358" y1="35472" x2="60985" y2="35495"/>
                        <a14:backgroundMark x1="60985" y1="56137" x2="61721" y2="58584"/>
                        <a14:backgroundMark x1="61122" y1="60154" x2="61180" y2="60757"/>
                        <a14:backgroundMark x1="67753" y1="62932" x2="78953" y2="62907"/>
                        <a14:backgroundMark x1="67024" y1="62934" x2="67520" y2="62933"/>
                        <a14:backgroundMark x1="66061" y1="62936" x2="66691" y2="62935"/>
                        <a14:backgroundMark x1="94303" y1="59439" x2="94773" y2="59310"/>
                        <a14:backgroundMark x1="94773" y1="59310" x2="95530" y2="56869"/>
                        <a14:backgroundMark x1="97121" y1="50593" x2="98636" y2="58508"/>
                        <a14:backgroundMark x1="98636" y1="58508" x2="97576" y2="51499"/>
                        <a14:backgroundMark x1="96762" y1="54659" x2="95682" y2="58856"/>
                        <a14:backgroundMark x1="97576" y1="51499" x2="96944" y2="53954"/>
                        <a14:backgroundMark x1="95682" y1="58856" x2="99773" y2="50628"/>
                        <a14:backgroundMark x1="59773" y1="36262" x2="61591" y2="35983"/>
                        <a14:backgroundMark x1="61591" y1="36018" x2="61646" y2="36681"/>
                        <a14:backgroundMark x1="66894" y1="35216" x2="83106" y2="34728"/>
                        <a14:backgroundMark x1="83106" y1="34728" x2="91667" y2="34763"/>
                        <a14:backgroundMark x1="66818" y1="35425" x2="85758" y2="35321"/>
                        <a14:backgroundMark x1="85758" y1="35321" x2="93182" y2="35356"/>
                        <a14:backgroundMark x1="97879" y1="44491" x2="98030" y2="52162"/>
                        <a14:backgroundMark x1="98030" y1="52162" x2="96742" y2="44944"/>
                        <a14:backgroundMark x1="96742" y1="44944" x2="99773" y2="44247"/>
                        <a14:backgroundMark x1="94773" y1="45607" x2="95682" y2="55056"/>
                        <a14:backgroundMark x1="94470" y1="45607" x2="95530" y2="45711"/>
                        <a14:backgroundMark x1="94697" y1="47838" x2="94858" y2="52763"/>
                        <a14:backgroundMark x1="94969" y1="53465" x2="95227" y2="45851"/>
                        <a14:backgroundMark x1="95833" y1="48570" x2="95985" y2="49128"/>
                        <a14:backgroundMark x1="96439" y1="50384" x2="96364" y2="46199"/>
                        <a14:backgroundMark x1="96061" y1="47873" x2="94545" y2="46165"/>
                        <a14:backgroundMark x1="95985" y1="48187" x2="97197" y2="48989"/>
                        <a14:backgroundMark x1="97197" y1="49965" x2="94773" y2="50872"/>
                        <a14:backgroundMark x1="95985" y1="53940" x2="94773" y2="50523"/>
                        <a14:backgroundMark x1="94730" y1="51949" x2="96136" y2="55056"/>
                        <a14:backgroundMark x1="94411" y1="58711" x2="95227" y2="61262"/>
                        <a14:backgroundMark x1="61061" y1="58891" x2="61061" y2="59344"/>
                        <a14:backgroundMark x1="61288" y1="61053" x2="61288" y2="58054"/>
                        <a14:backgroundMark x1="78864" y1="62971" x2="93939" y2="62866"/>
                        <a14:backgroundMark x1="93939" y1="62866" x2="93333" y2="62587"/>
                      </a14:backgroundRemoval>
                    </a14:imgEffect>
                  </a14:imgLayer>
                </a14:imgProps>
              </a:ext>
            </a:extLst>
          </a:blip>
          <a:srcRect l="59169" t="34318" r="5238" b="34694"/>
          <a:stretch/>
        </p:blipFill>
        <p:spPr>
          <a:xfrm rot="5400000">
            <a:off x="1079684" y="-71095"/>
            <a:ext cx="2934300" cy="5780912"/>
          </a:xfrm>
          <a:prstGeom prst="rect">
            <a:avLst/>
          </a:prstGeom>
        </p:spPr>
      </p:pic>
      <p:sp>
        <p:nvSpPr>
          <p:cNvPr id="4" name="TextBox 3">
            <a:extLst>
              <a:ext uri="{FF2B5EF4-FFF2-40B4-BE49-F238E27FC236}">
                <a16:creationId xmlns:a16="http://schemas.microsoft.com/office/drawing/2014/main" id="{4BEDA838-F6EF-512B-51BD-3A6CD7D0F42F}"/>
              </a:ext>
            </a:extLst>
          </p:cNvPr>
          <p:cNvSpPr txBox="1"/>
          <p:nvPr/>
        </p:nvSpPr>
        <p:spPr>
          <a:xfrm>
            <a:off x="241300" y="2294860"/>
            <a:ext cx="4965700" cy="1661993"/>
          </a:xfrm>
          <a:prstGeom prst="rect">
            <a:avLst/>
          </a:prstGeom>
          <a:noFill/>
        </p:spPr>
        <p:txBody>
          <a:bodyPr wrap="square" rtlCol="0">
            <a:spAutoFit/>
          </a:bodyPr>
          <a:lstStyle/>
          <a:p>
            <a:r>
              <a:rPr lang="en-GB" sz="1200" dirty="0"/>
              <a:t>Loose parts refer to materials that can be easily moved, altered, and combined in various ways, promoting creativity and exploration. These materials can be either natural, such as stones, sticks, shells, leaves, and pinecones, or man-made items like cardboard boxes, fabric scraps, plastic tubes, and wooden blocks. The essential feature of loose parts is their open-ended nature, which allows for limitless possibilities in how they can be used.</a:t>
            </a:r>
            <a:br>
              <a:rPr lang="en-GB" dirty="0"/>
            </a:br>
            <a:endParaRPr lang="en-GB" dirty="0"/>
          </a:p>
        </p:txBody>
      </p:sp>
      <p:sp>
        <p:nvSpPr>
          <p:cNvPr id="7" name="TextBox 6">
            <a:extLst>
              <a:ext uri="{FF2B5EF4-FFF2-40B4-BE49-F238E27FC236}">
                <a16:creationId xmlns:a16="http://schemas.microsoft.com/office/drawing/2014/main" id="{BC7124B8-05D9-B72F-19B9-C50D7D277D7A}"/>
              </a:ext>
            </a:extLst>
          </p:cNvPr>
          <p:cNvSpPr txBox="1"/>
          <p:nvPr/>
        </p:nvSpPr>
        <p:spPr>
          <a:xfrm>
            <a:off x="2602633" y="3738642"/>
            <a:ext cx="2604367" cy="307777"/>
          </a:xfrm>
          <a:prstGeom prst="rect">
            <a:avLst/>
          </a:prstGeom>
          <a:noFill/>
        </p:spPr>
        <p:txBody>
          <a:bodyPr wrap="none" rtlCol="0">
            <a:spAutoFit/>
          </a:bodyPr>
          <a:lstStyle/>
          <a:p>
            <a:r>
              <a:rPr lang="en-GB" sz="1400" dirty="0"/>
              <a:t>The </a:t>
            </a:r>
            <a:r>
              <a:rPr lang="en-GB" sz="1400" dirty="0" err="1"/>
              <a:t>Curriosity</a:t>
            </a:r>
            <a:r>
              <a:rPr lang="en-GB" sz="1400" dirty="0"/>
              <a:t> approach (2024) </a:t>
            </a:r>
          </a:p>
        </p:txBody>
      </p:sp>
      <p:pic>
        <p:nvPicPr>
          <p:cNvPr id="9" name="Picture 8" descr="A screenshot of a photo frame&#10;&#10;Description automatically generated">
            <a:extLst>
              <a:ext uri="{FF2B5EF4-FFF2-40B4-BE49-F238E27FC236}">
                <a16:creationId xmlns:a16="http://schemas.microsoft.com/office/drawing/2014/main" id="{DC25E05F-4CB9-34A8-357E-D92C37A4B621}"/>
              </a:ext>
            </a:extLst>
          </p:cNvPr>
          <p:cNvPicPr>
            <a:picLocks noChangeAspect="1"/>
          </p:cNvPicPr>
          <p:nvPr/>
        </p:nvPicPr>
        <p:blipFill>
          <a:blip r:embed="rId7"/>
          <a:stretch>
            <a:fillRect/>
          </a:stretch>
        </p:blipFill>
        <p:spPr>
          <a:xfrm>
            <a:off x="9516061" y="132436"/>
            <a:ext cx="2566033" cy="3668389"/>
          </a:xfrm>
          <a:prstGeom prst="rect">
            <a:avLst/>
          </a:prstGeom>
        </p:spPr>
      </p:pic>
      <p:pic>
        <p:nvPicPr>
          <p:cNvPr id="11" name="Picture 10" descr="A white paper with a gold star and tape&#10;&#10;Description automatically generated">
            <a:extLst>
              <a:ext uri="{FF2B5EF4-FFF2-40B4-BE49-F238E27FC236}">
                <a16:creationId xmlns:a16="http://schemas.microsoft.com/office/drawing/2014/main" id="{EC145A93-A887-61C3-82A1-8EFCE621E57C}"/>
              </a:ext>
            </a:extLst>
          </p:cNvPr>
          <p:cNvPicPr>
            <a:picLocks noChangeAspect="1"/>
          </p:cNvPicPr>
          <p:nvPr/>
        </p:nvPicPr>
        <p:blipFill>
          <a:blip r:embed="rId8">
            <a:extLst>
              <a:ext uri="{BEBA8EAE-BF5A-486C-A8C5-ECC9F3942E4B}">
                <a14:imgProps xmlns:a14="http://schemas.microsoft.com/office/drawing/2010/main">
                  <a14:imgLayer r:embed="rId9">
                    <a14:imgEffect>
                      <a14:backgroundRemoval t="978" b="96676" l="3851" r="97143">
                        <a14:foregroundMark x1="37888" y1="11046" x2="37888" y2="11046"/>
                        <a14:foregroundMark x1="37888" y1="11046" x2="16522" y2="13099"/>
                        <a14:foregroundMark x1="16522" y1="13099" x2="4099" y2="18280"/>
                        <a14:foregroundMark x1="923" y1="6718" x2="906" y2="6658"/>
                        <a14:foregroundMark x1="1545" y1="8983" x2="1101" y2="7367"/>
                        <a14:foregroundMark x1="4099" y1="18280" x2="3080" y2="14571"/>
                        <a14:foregroundMark x1="1208" y1="7414" x2="12282" y2="5557"/>
                        <a14:foregroundMark x1="59662" y1="2967" x2="65963" y2="10850"/>
                        <a14:foregroundMark x1="65963" y1="10850" x2="39503" y2="18084"/>
                        <a14:foregroundMark x1="39503" y1="18084" x2="9689" y2="19257"/>
                        <a14:foregroundMark x1="9689" y1="19257" x2="4099" y2="18280"/>
                        <a14:foregroundMark x1="14286" y1="10068" x2="28820" y2="10362"/>
                        <a14:foregroundMark x1="28820" y1="10362" x2="7329" y2="15054"/>
                        <a14:foregroundMark x1="7329" y1="15054" x2="22484" y2="8993"/>
                        <a14:foregroundMark x1="22484" y1="8993" x2="40745" y2="6256"/>
                        <a14:foregroundMark x1="40745" y1="6256" x2="25714" y2="8700"/>
                        <a14:foregroundMark x1="25714" y1="8700" x2="23106" y2="9775"/>
                        <a14:foregroundMark x1="15401" y1="6900" x2="24845" y2="6452"/>
                        <a14:foregroundMark x1="10435" y1="7136" x2="11115" y2="7104"/>
                        <a14:foregroundMark x1="11335" y1="6812" x2="10186" y2="6843"/>
                        <a14:foregroundMark x1="24845" y1="6452" x2="18559" y2="6620"/>
                        <a14:foregroundMark x1="10186" y1="6843" x2="11430" y2="6686"/>
                        <a14:foregroundMark x1="57391" y1="3169" x2="63478" y2="8602"/>
                        <a14:foregroundMark x1="78385" y1="86119" x2="88075" y2="94721"/>
                        <a14:foregroundMark x1="88075" y1="94721" x2="89193" y2="83480"/>
                        <a14:foregroundMark x1="89193" y1="83480" x2="80000" y2="85630"/>
                        <a14:foregroundMark x1="88199" y1="84555" x2="97391" y2="89345"/>
                        <a14:foregroundMark x1="83106" y1="89834" x2="87205" y2="93255"/>
                        <a14:foregroundMark x1="84720" y1="92278" x2="81492" y2="94137"/>
                        <a14:foregroundMark x1="84969" y1="93060" x2="81492" y2="93401"/>
                        <a14:foregroundMark x1="81491" y1="90518" x2="80574" y2="90907"/>
                        <a14:foregroundMark x1="81518" y1="91184" x2="81988" y2="91007"/>
                        <a14:foregroundMark x1="81988" y1="91007" x2="81328" y2="91128"/>
                        <a14:foregroundMark x1="10435" y1="6549" x2="52919" y2="2835"/>
                        <a14:foregroundMark x1="52919" y1="2835" x2="54037" y2="2835"/>
                        <a14:foregroundMark x1="81242" y1="90323" x2="83478" y2="93060"/>
                        <a14:foregroundMark x1="81491" y1="93548" x2="80248" y2="93548"/>
                        <a14:foregroundMark x1="80248" y1="93548" x2="80248" y2="92766"/>
                        <a14:foregroundMark x1="80248" y1="92571" x2="86335" y2="92571"/>
                        <a14:foregroundMark x1="84099" y1="93548" x2="80870" y2="90323"/>
                        <a14:foregroundMark x1="80870" y1="90029" x2="80621" y2="89541"/>
                        <a14:backgroundMark x1="54648" y1="2080" x2="64845" y2="1173"/>
                        <a14:backgroundMark x1="25342" y1="880" x2="45714" y2="1173"/>
                        <a14:backgroundMark x1="45714" y1="1173" x2="23851" y2="1466"/>
                        <a14:backgroundMark x1="23851" y1="1466" x2="48447" y2="782"/>
                        <a14:backgroundMark x1="48447" y1="782" x2="41276" y2="2518"/>
                        <a14:backgroundMark x1="37334" y1="2863" x2="38882" y2="2346"/>
                        <a14:backgroundMark x1="26211" y1="4106" x2="26211" y2="4106"/>
                        <a14:backgroundMark x1="26211" y1="4106" x2="26211" y2="4106"/>
                        <a14:backgroundMark x1="25963" y1="3812" x2="25963" y2="3812"/>
                        <a14:backgroundMark x1="27826" y1="3128" x2="27826" y2="3128"/>
                        <a14:backgroundMark x1="27826" y1="3128" x2="30311" y2="2835"/>
                        <a14:backgroundMark x1="27826" y1="2835" x2="30683" y2="2151"/>
                        <a14:backgroundMark x1="27205" y1="3128" x2="32919" y2="2346"/>
                        <a14:backgroundMark x1="32919" y1="2151" x2="21242" y2="3812"/>
                        <a14:backgroundMark x1="0" y1="8309" x2="994" y2="7331"/>
                        <a14:backgroundMark x1="1863" y1="15249" x2="1242" y2="8798"/>
                        <a14:backgroundMark x1="1863" y1="14272" x2="2484" y2="13587"/>
                        <a14:backgroundMark x1="2236" y1="14076" x2="1615" y2="8602"/>
                        <a14:backgroundMark x1="1615" y1="11046" x2="3106" y2="14565"/>
                        <a14:backgroundMark x1="373" y1="9286" x2="1615" y2="6354"/>
                        <a14:backgroundMark x1="2857" y1="9580" x2="994" y2="11828"/>
                        <a14:backgroundMark x1="78758" y1="91300" x2="66460" y2="96774"/>
                        <a14:backgroundMark x1="66460" y1="96774" x2="77143" y2="91300"/>
                        <a14:backgroundMark x1="79379" y1="93973" x2="79379" y2="95992"/>
                        <a14:backgroundMark x1="79379" y1="91593" x2="79379" y2="93645"/>
                        <a14:backgroundMark x1="79826" y1="91658" x2="77764" y2="95797"/>
                        <a14:backgroundMark x1="73665" y1="95308" x2="76149" y2="98729"/>
                        <a14:backgroundMark x1="74907" y1="93548" x2="77391" y2="96774"/>
                      </a14:backgroundRemoval>
                    </a14:imgEffect>
                  </a14:imgLayer>
                </a14:imgProps>
              </a:ext>
            </a:extLst>
          </a:blip>
          <a:stretch>
            <a:fillRect/>
          </a:stretch>
        </p:blipFill>
        <p:spPr>
          <a:xfrm>
            <a:off x="5907293" y="349050"/>
            <a:ext cx="2704486" cy="3441157"/>
          </a:xfrm>
          <a:prstGeom prst="rect">
            <a:avLst/>
          </a:prstGeom>
        </p:spPr>
      </p:pic>
      <p:pic>
        <p:nvPicPr>
          <p:cNvPr id="13" name="Picture 12" descr="A white paper with a gold star and tape&#10;&#10;Description automatically generated">
            <a:extLst>
              <a:ext uri="{FF2B5EF4-FFF2-40B4-BE49-F238E27FC236}">
                <a16:creationId xmlns:a16="http://schemas.microsoft.com/office/drawing/2014/main" id="{00A57B4E-7837-2BBC-EABF-733AE5B698EF}"/>
              </a:ext>
            </a:extLst>
          </p:cNvPr>
          <p:cNvPicPr>
            <a:picLocks noChangeAspect="1"/>
          </p:cNvPicPr>
          <p:nvPr/>
        </p:nvPicPr>
        <p:blipFill>
          <a:blip r:embed="rId8">
            <a:extLst>
              <a:ext uri="{BEBA8EAE-BF5A-486C-A8C5-ECC9F3942E4B}">
                <a14:imgProps xmlns:a14="http://schemas.microsoft.com/office/drawing/2010/main">
                  <a14:imgLayer r:embed="rId10">
                    <a14:imgEffect>
                      <a14:backgroundRemoval t="978" b="96676" l="3851" r="97143">
                        <a14:foregroundMark x1="37888" y1="11046" x2="37888" y2="11046"/>
                        <a14:foregroundMark x1="37888" y1="11046" x2="16522" y2="13099"/>
                        <a14:foregroundMark x1="16522" y1="13099" x2="4099" y2="18280"/>
                        <a14:foregroundMark x1="923" y1="6718" x2="906" y2="6658"/>
                        <a14:foregroundMark x1="1545" y1="8983" x2="1101" y2="7367"/>
                        <a14:foregroundMark x1="4099" y1="18280" x2="3080" y2="14571"/>
                        <a14:foregroundMark x1="1208" y1="7414" x2="12282" y2="5557"/>
                        <a14:foregroundMark x1="59662" y1="2967" x2="65963" y2="10850"/>
                        <a14:foregroundMark x1="65963" y1="10850" x2="39503" y2="18084"/>
                        <a14:foregroundMark x1="39503" y1="18084" x2="9689" y2="19257"/>
                        <a14:foregroundMark x1="9689" y1="19257" x2="4099" y2="18280"/>
                        <a14:foregroundMark x1="14286" y1="10068" x2="28820" y2="10362"/>
                        <a14:foregroundMark x1="28820" y1="10362" x2="7329" y2="15054"/>
                        <a14:foregroundMark x1="7329" y1="15054" x2="22484" y2="8993"/>
                        <a14:foregroundMark x1="22484" y1="8993" x2="40745" y2="6256"/>
                        <a14:foregroundMark x1="40745" y1="6256" x2="25714" y2="8700"/>
                        <a14:foregroundMark x1="25714" y1="8700" x2="23106" y2="9775"/>
                        <a14:foregroundMark x1="15401" y1="6900" x2="24845" y2="6452"/>
                        <a14:foregroundMark x1="10435" y1="7136" x2="11115" y2="7104"/>
                        <a14:foregroundMark x1="11335" y1="6812" x2="10186" y2="6843"/>
                        <a14:foregroundMark x1="24845" y1="6452" x2="18559" y2="6620"/>
                        <a14:foregroundMark x1="10186" y1="6843" x2="11430" y2="6686"/>
                        <a14:foregroundMark x1="57391" y1="3169" x2="63478" y2="8602"/>
                        <a14:foregroundMark x1="78385" y1="86119" x2="88075" y2="94721"/>
                        <a14:foregroundMark x1="88075" y1="94721" x2="89193" y2="83480"/>
                        <a14:foregroundMark x1="89193" y1="83480" x2="80000" y2="85630"/>
                        <a14:foregroundMark x1="88199" y1="84555" x2="97391" y2="89345"/>
                        <a14:foregroundMark x1="83106" y1="89834" x2="87205" y2="93255"/>
                        <a14:foregroundMark x1="84720" y1="92278" x2="81492" y2="94137"/>
                        <a14:foregroundMark x1="84969" y1="93060" x2="81492" y2="93401"/>
                        <a14:foregroundMark x1="81491" y1="90518" x2="80574" y2="90907"/>
                        <a14:foregroundMark x1="81518" y1="91184" x2="81988" y2="91007"/>
                        <a14:foregroundMark x1="81988" y1="91007" x2="81328" y2="91128"/>
                        <a14:foregroundMark x1="10435" y1="6549" x2="52919" y2="2835"/>
                        <a14:foregroundMark x1="52919" y1="2835" x2="54037" y2="2835"/>
                        <a14:foregroundMark x1="81242" y1="90323" x2="83478" y2="93060"/>
                        <a14:foregroundMark x1="81491" y1="93548" x2="80248" y2="93548"/>
                        <a14:foregroundMark x1="80248" y1="93548" x2="80248" y2="92766"/>
                        <a14:foregroundMark x1="80248" y1="92571" x2="86335" y2="92571"/>
                        <a14:foregroundMark x1="84099" y1="93548" x2="80870" y2="90323"/>
                        <a14:foregroundMark x1="80870" y1="90029" x2="80621" y2="89541"/>
                        <a14:backgroundMark x1="54648" y1="2080" x2="64845" y2="1173"/>
                        <a14:backgroundMark x1="25342" y1="880" x2="45714" y2="1173"/>
                        <a14:backgroundMark x1="45714" y1="1173" x2="23851" y2="1466"/>
                        <a14:backgroundMark x1="23851" y1="1466" x2="48447" y2="782"/>
                        <a14:backgroundMark x1="48447" y1="782" x2="41276" y2="2518"/>
                        <a14:backgroundMark x1="37334" y1="2863" x2="38882" y2="2346"/>
                        <a14:backgroundMark x1="26211" y1="4106" x2="26211" y2="4106"/>
                        <a14:backgroundMark x1="26211" y1="4106" x2="26211" y2="4106"/>
                        <a14:backgroundMark x1="25963" y1="3812" x2="25963" y2="3812"/>
                        <a14:backgroundMark x1="27826" y1="3128" x2="27826" y2="3128"/>
                        <a14:backgroundMark x1="27826" y1="3128" x2="30311" y2="2835"/>
                        <a14:backgroundMark x1="27826" y1="2835" x2="30683" y2="2151"/>
                        <a14:backgroundMark x1="27205" y1="3128" x2="32919" y2="2346"/>
                        <a14:backgroundMark x1="32919" y1="2151" x2="21242" y2="3812"/>
                        <a14:backgroundMark x1="0" y1="8309" x2="994" y2="7331"/>
                        <a14:backgroundMark x1="1863" y1="15249" x2="1242" y2="8798"/>
                        <a14:backgroundMark x1="1863" y1="14272" x2="2484" y2="13587"/>
                        <a14:backgroundMark x1="2236" y1="14076" x2="1615" y2="8602"/>
                        <a14:backgroundMark x1="1615" y1="11046" x2="3106" y2="14565"/>
                        <a14:backgroundMark x1="373" y1="9286" x2="1615" y2="6354"/>
                        <a14:backgroundMark x1="2857" y1="9580" x2="994" y2="11828"/>
                        <a14:backgroundMark x1="78758" y1="91300" x2="66460" y2="96774"/>
                        <a14:backgroundMark x1="66460" y1="96774" x2="77143" y2="91300"/>
                        <a14:backgroundMark x1="79379" y1="93973" x2="79379" y2="95992"/>
                        <a14:backgroundMark x1="79379" y1="91593" x2="79379" y2="93645"/>
                        <a14:backgroundMark x1="79826" y1="91658" x2="77764" y2="95797"/>
                        <a14:backgroundMark x1="73665" y1="95308" x2="76149" y2="98729"/>
                        <a14:backgroundMark x1="74907" y1="93548" x2="77391" y2="96774"/>
                      </a14:backgroundRemoval>
                    </a14:imgEffect>
                  </a14:imgLayer>
                </a14:imgProps>
              </a:ext>
            </a:extLst>
          </a:blip>
          <a:stretch>
            <a:fillRect/>
          </a:stretch>
        </p:blipFill>
        <p:spPr>
          <a:xfrm>
            <a:off x="2602633" y="4328266"/>
            <a:ext cx="1886355" cy="2400176"/>
          </a:xfrm>
          <a:prstGeom prst="rect">
            <a:avLst/>
          </a:prstGeom>
        </p:spPr>
      </p:pic>
      <p:pic>
        <p:nvPicPr>
          <p:cNvPr id="14" name="Picture 13" descr="A white paper with a gold star and tape&#10;&#10;Description automatically generated">
            <a:extLst>
              <a:ext uri="{FF2B5EF4-FFF2-40B4-BE49-F238E27FC236}">
                <a16:creationId xmlns:a16="http://schemas.microsoft.com/office/drawing/2014/main" id="{E1C4D542-5B41-3FAB-8682-EB2B17B3AB34}"/>
              </a:ext>
            </a:extLst>
          </p:cNvPr>
          <p:cNvPicPr>
            <a:picLocks noChangeAspect="1"/>
          </p:cNvPicPr>
          <p:nvPr/>
        </p:nvPicPr>
        <p:blipFill>
          <a:blip r:embed="rId8">
            <a:extLst>
              <a:ext uri="{BEBA8EAE-BF5A-486C-A8C5-ECC9F3942E4B}">
                <a14:imgProps xmlns:a14="http://schemas.microsoft.com/office/drawing/2010/main">
                  <a14:imgLayer r:embed="rId11">
                    <a14:imgEffect>
                      <a14:backgroundRemoval t="978" b="96676" l="3851" r="97143">
                        <a14:foregroundMark x1="37888" y1="11046" x2="37888" y2="11046"/>
                        <a14:foregroundMark x1="37888" y1="11046" x2="16522" y2="13099"/>
                        <a14:foregroundMark x1="16522" y1="13099" x2="4099" y2="18280"/>
                        <a14:foregroundMark x1="923" y1="6718" x2="906" y2="6658"/>
                        <a14:foregroundMark x1="1545" y1="8983" x2="1101" y2="7367"/>
                        <a14:foregroundMark x1="4099" y1="18280" x2="3080" y2="14571"/>
                        <a14:foregroundMark x1="1208" y1="7414" x2="12282" y2="5557"/>
                        <a14:foregroundMark x1="59662" y1="2967" x2="65963" y2="10850"/>
                        <a14:foregroundMark x1="65963" y1="10850" x2="39503" y2="18084"/>
                        <a14:foregroundMark x1="39503" y1="18084" x2="9689" y2="19257"/>
                        <a14:foregroundMark x1="9689" y1="19257" x2="4099" y2="18280"/>
                        <a14:foregroundMark x1="14286" y1="10068" x2="28820" y2="10362"/>
                        <a14:foregroundMark x1="28820" y1="10362" x2="7329" y2="15054"/>
                        <a14:foregroundMark x1="7329" y1="15054" x2="22484" y2="8993"/>
                        <a14:foregroundMark x1="22484" y1="8993" x2="40745" y2="6256"/>
                        <a14:foregroundMark x1="40745" y1="6256" x2="25714" y2="8700"/>
                        <a14:foregroundMark x1="25714" y1="8700" x2="23106" y2="9775"/>
                        <a14:foregroundMark x1="15401" y1="6900" x2="24845" y2="6452"/>
                        <a14:foregroundMark x1="10435" y1="7136" x2="11115" y2="7104"/>
                        <a14:foregroundMark x1="11335" y1="6812" x2="10186" y2="6843"/>
                        <a14:foregroundMark x1="24845" y1="6452" x2="18559" y2="6620"/>
                        <a14:foregroundMark x1="10186" y1="6843" x2="11430" y2="6686"/>
                        <a14:foregroundMark x1="57391" y1="3169" x2="63478" y2="8602"/>
                        <a14:foregroundMark x1="78385" y1="86119" x2="88075" y2="94721"/>
                        <a14:foregroundMark x1="88075" y1="94721" x2="89193" y2="83480"/>
                        <a14:foregroundMark x1="89193" y1="83480" x2="80000" y2="85630"/>
                        <a14:foregroundMark x1="88199" y1="84555" x2="97391" y2="89345"/>
                        <a14:foregroundMark x1="83106" y1="89834" x2="87205" y2="93255"/>
                        <a14:foregroundMark x1="84720" y1="92278" x2="81492" y2="94137"/>
                        <a14:foregroundMark x1="84969" y1="93060" x2="81492" y2="93401"/>
                        <a14:foregroundMark x1="81491" y1="90518" x2="80574" y2="90907"/>
                        <a14:foregroundMark x1="81518" y1="91184" x2="81988" y2="91007"/>
                        <a14:foregroundMark x1="81988" y1="91007" x2="81328" y2="91128"/>
                        <a14:foregroundMark x1="10435" y1="6549" x2="52919" y2="2835"/>
                        <a14:foregroundMark x1="52919" y1="2835" x2="54037" y2="2835"/>
                        <a14:foregroundMark x1="81242" y1="90323" x2="83478" y2="93060"/>
                        <a14:foregroundMark x1="81491" y1="93548" x2="80248" y2="93548"/>
                        <a14:foregroundMark x1="80248" y1="93548" x2="80248" y2="92766"/>
                        <a14:foregroundMark x1="80248" y1="92571" x2="86335" y2="92571"/>
                        <a14:foregroundMark x1="84099" y1="93548" x2="80870" y2="90323"/>
                        <a14:foregroundMark x1="80870" y1="90029" x2="80621" y2="89541"/>
                        <a14:backgroundMark x1="54648" y1="2080" x2="64845" y2="1173"/>
                        <a14:backgroundMark x1="25342" y1="880" x2="45714" y2="1173"/>
                        <a14:backgroundMark x1="45714" y1="1173" x2="23851" y2="1466"/>
                        <a14:backgroundMark x1="23851" y1="1466" x2="48447" y2="782"/>
                        <a14:backgroundMark x1="48447" y1="782" x2="41276" y2="2518"/>
                        <a14:backgroundMark x1="37334" y1="2863" x2="38882" y2="2346"/>
                        <a14:backgroundMark x1="26211" y1="4106" x2="26211" y2="4106"/>
                        <a14:backgroundMark x1="26211" y1="4106" x2="26211" y2="4106"/>
                        <a14:backgroundMark x1="25963" y1="3812" x2="25963" y2="3812"/>
                        <a14:backgroundMark x1="27826" y1="3128" x2="27826" y2="3128"/>
                        <a14:backgroundMark x1="27826" y1="3128" x2="30311" y2="2835"/>
                        <a14:backgroundMark x1="27826" y1="2835" x2="30683" y2="2151"/>
                        <a14:backgroundMark x1="27205" y1="3128" x2="32919" y2="2346"/>
                        <a14:backgroundMark x1="32919" y1="2151" x2="21242" y2="3812"/>
                        <a14:backgroundMark x1="0" y1="8309" x2="994" y2="7331"/>
                        <a14:backgroundMark x1="1863" y1="15249" x2="1242" y2="8798"/>
                        <a14:backgroundMark x1="1863" y1="14272" x2="2484" y2="13587"/>
                        <a14:backgroundMark x1="2236" y1="14076" x2="1615" y2="8602"/>
                        <a14:backgroundMark x1="1615" y1="11046" x2="3106" y2="14565"/>
                        <a14:backgroundMark x1="373" y1="9286" x2="1615" y2="6354"/>
                        <a14:backgroundMark x1="2857" y1="9580" x2="994" y2="11828"/>
                        <a14:backgroundMark x1="78758" y1="91300" x2="66460" y2="96774"/>
                        <a14:backgroundMark x1="66460" y1="96774" x2="77143" y2="91300"/>
                        <a14:backgroundMark x1="79379" y1="93973" x2="79379" y2="95992"/>
                        <a14:backgroundMark x1="79379" y1="91593" x2="79379" y2="93645"/>
                        <a14:backgroundMark x1="79826" y1="91658" x2="77764" y2="95797"/>
                        <a14:backgroundMark x1="73665" y1="95308" x2="76149" y2="98729"/>
                        <a14:backgroundMark x1="74907" y1="93548" x2="77391" y2="96774"/>
                      </a14:backgroundRemoval>
                    </a14:imgEffect>
                  </a14:imgLayer>
                </a14:imgProps>
              </a:ext>
            </a:extLst>
          </a:blip>
          <a:stretch>
            <a:fillRect/>
          </a:stretch>
        </p:blipFill>
        <p:spPr>
          <a:xfrm>
            <a:off x="426859" y="4371981"/>
            <a:ext cx="1886355" cy="2400176"/>
          </a:xfrm>
          <a:prstGeom prst="rect">
            <a:avLst/>
          </a:prstGeom>
        </p:spPr>
      </p:pic>
      <p:pic>
        <p:nvPicPr>
          <p:cNvPr id="15" name="Picture 14" descr="A close up of flowers&#10;&#10;Description automatically generated">
            <a:extLst>
              <a:ext uri="{FF2B5EF4-FFF2-40B4-BE49-F238E27FC236}">
                <a16:creationId xmlns:a16="http://schemas.microsoft.com/office/drawing/2014/main" id="{839107BC-35D5-0731-2DB9-76C41C423BD2}"/>
              </a:ext>
            </a:extLst>
          </p:cNvPr>
          <p:cNvPicPr>
            <a:picLocks noChangeAspect="1"/>
          </p:cNvPicPr>
          <p:nvPr/>
        </p:nvPicPr>
        <p:blipFill>
          <a:blip r:embed="rId12">
            <a:extLst>
              <a:ext uri="{BEBA8EAE-BF5A-486C-A8C5-ECC9F3942E4B}">
                <a14:imgProps xmlns:a14="http://schemas.microsoft.com/office/drawing/2010/main">
                  <a14:imgLayer r:embed="rId13">
                    <a14:imgEffect>
                      <a14:backgroundRemoval t="44866" b="72986" l="22479" r="75812">
                        <a14:foregroundMark x1="49573" y1="47354" x2="49573" y2="47354"/>
                        <a14:foregroundMark x1="50940" y1="55450" x2="50940" y2="55450"/>
                        <a14:foregroundMark x1="43846" y1="56951" x2="43846" y2="56951"/>
                        <a14:foregroundMark x1="44188" y1="56754" x2="44188" y2="56754"/>
                        <a14:foregroundMark x1="42564" y1="59400" x2="42564" y2="59400"/>
                        <a14:foregroundMark x1="29744" y1="53594" x2="29744" y2="53594"/>
                        <a14:foregroundMark x1="41282" y1="53910" x2="41282" y2="53910"/>
                        <a14:foregroundMark x1="37863" y1="54186" x2="37863" y2="54186"/>
                        <a14:foregroundMark x1="37778" y1="53870" x2="37778" y2="53870"/>
                        <a14:foregroundMark x1="24103" y1="50790" x2="24103" y2="50790"/>
                        <a14:foregroundMark x1="22564" y1="50750" x2="22564" y2="50750"/>
                        <a14:foregroundMark x1="24530" y1="50750" x2="24530" y2="50750"/>
                        <a14:foregroundMark x1="24530" y1="50750" x2="24530" y2="50750"/>
                        <a14:foregroundMark x1="51197" y1="44905" x2="51197" y2="44905"/>
                        <a14:foregroundMark x1="51197" y1="44905" x2="51197" y2="44905"/>
                        <a14:foregroundMark x1="71197" y1="57148" x2="71197" y2="57148"/>
                        <a14:foregroundMark x1="71197" y1="57148" x2="71197" y2="57148"/>
                        <a14:foregroundMark x1="71197" y1="57148" x2="71197" y2="57148"/>
                        <a14:foregroundMark x1="71197" y1="57148" x2="71197" y2="57148"/>
                        <a14:foregroundMark x1="71709" y1="59874" x2="71709" y2="59874"/>
                        <a14:foregroundMark x1="71709" y1="59874" x2="71709" y2="59874"/>
                        <a14:foregroundMark x1="69316" y1="67022" x2="69316" y2="67022"/>
                        <a14:foregroundMark x1="69316" y1="67022" x2="70598" y2="66390"/>
                        <a14:foregroundMark x1="70256" y1="59084" x2="73932" y2="56201"/>
                        <a14:foregroundMark x1="27778" y1="53120" x2="33675" y2="52409"/>
                        <a14:foregroundMark x1="30427" y1="54226" x2="38462" y2="54700"/>
                        <a14:foregroundMark x1="41111" y1="60150" x2="40684" y2="58057"/>
                        <a14:foregroundMark x1="64786" y1="72986" x2="62479" y2="70577"/>
                        <a14:foregroundMark x1="68547" y1="66469" x2="71453" y2="64258"/>
                        <a14:foregroundMark x1="68889" y1="58057" x2="71538" y2="56477"/>
                        <a14:foregroundMark x1="45556" y1="57820" x2="40342" y2="54226"/>
                        <a14:foregroundMark x1="40342" y1="54226" x2="40000" y2="53673"/>
                        <a14:foregroundMark x1="40256" y1="54344" x2="39402" y2="54068"/>
                      </a14:backgroundRemoval>
                    </a14:imgEffect>
                  </a14:imgLayer>
                </a14:imgProps>
              </a:ext>
            </a:extLst>
          </a:blip>
          <a:srcRect l="18958" t="42424" r="17824" b="25454"/>
          <a:stretch/>
        </p:blipFill>
        <p:spPr>
          <a:xfrm rot="4244116">
            <a:off x="4580176" y="345390"/>
            <a:ext cx="1253647" cy="1378522"/>
          </a:xfrm>
          <a:prstGeom prst="rect">
            <a:avLst/>
          </a:prstGeom>
        </p:spPr>
      </p:pic>
      <p:pic>
        <p:nvPicPr>
          <p:cNvPr id="16" name="Picture 15" descr="A close up of flowers&#10;&#10;Description automatically generated">
            <a:extLst>
              <a:ext uri="{FF2B5EF4-FFF2-40B4-BE49-F238E27FC236}">
                <a16:creationId xmlns:a16="http://schemas.microsoft.com/office/drawing/2014/main" id="{B8FCC71F-B73D-668A-0DD3-2C775C8E1830}"/>
              </a:ext>
            </a:extLst>
          </p:cNvPr>
          <p:cNvPicPr>
            <a:picLocks noChangeAspect="1"/>
          </p:cNvPicPr>
          <p:nvPr/>
        </p:nvPicPr>
        <p:blipFill>
          <a:blip r:embed="rId12">
            <a:extLst>
              <a:ext uri="{BEBA8EAE-BF5A-486C-A8C5-ECC9F3942E4B}">
                <a14:imgProps xmlns:a14="http://schemas.microsoft.com/office/drawing/2010/main">
                  <a14:imgLayer r:embed="rId13">
                    <a14:imgEffect>
                      <a14:backgroundRemoval t="44866" b="72986" l="22479" r="75812">
                        <a14:foregroundMark x1="49573" y1="47354" x2="49573" y2="47354"/>
                        <a14:foregroundMark x1="50940" y1="55450" x2="50940" y2="55450"/>
                        <a14:foregroundMark x1="43846" y1="56951" x2="43846" y2="56951"/>
                        <a14:foregroundMark x1="44188" y1="56754" x2="44188" y2="56754"/>
                        <a14:foregroundMark x1="42564" y1="59400" x2="42564" y2="59400"/>
                        <a14:foregroundMark x1="29744" y1="53594" x2="29744" y2="53594"/>
                        <a14:foregroundMark x1="41282" y1="53910" x2="41282" y2="53910"/>
                        <a14:foregroundMark x1="37863" y1="54186" x2="37863" y2="54186"/>
                        <a14:foregroundMark x1="37778" y1="53870" x2="37778" y2="53870"/>
                        <a14:foregroundMark x1="24103" y1="50790" x2="24103" y2="50790"/>
                        <a14:foregroundMark x1="22564" y1="50750" x2="22564" y2="50750"/>
                        <a14:foregroundMark x1="24530" y1="50750" x2="24530" y2="50750"/>
                        <a14:foregroundMark x1="24530" y1="50750" x2="24530" y2="50750"/>
                        <a14:foregroundMark x1="51197" y1="44905" x2="51197" y2="44905"/>
                        <a14:foregroundMark x1="51197" y1="44905" x2="51197" y2="44905"/>
                        <a14:foregroundMark x1="71197" y1="57148" x2="71197" y2="57148"/>
                        <a14:foregroundMark x1="71197" y1="57148" x2="71197" y2="57148"/>
                        <a14:foregroundMark x1="71197" y1="57148" x2="71197" y2="57148"/>
                        <a14:foregroundMark x1="71197" y1="57148" x2="71197" y2="57148"/>
                        <a14:foregroundMark x1="71709" y1="59874" x2="71709" y2="59874"/>
                        <a14:foregroundMark x1="71709" y1="59874" x2="71709" y2="59874"/>
                        <a14:foregroundMark x1="69316" y1="67022" x2="69316" y2="67022"/>
                        <a14:foregroundMark x1="69316" y1="67022" x2="70598" y2="66390"/>
                        <a14:foregroundMark x1="70256" y1="59084" x2="73932" y2="56201"/>
                        <a14:foregroundMark x1="27778" y1="53120" x2="33675" y2="52409"/>
                        <a14:foregroundMark x1="30427" y1="54226" x2="38462" y2="54700"/>
                        <a14:foregroundMark x1="41111" y1="60150" x2="40684" y2="58057"/>
                        <a14:foregroundMark x1="64786" y1="72986" x2="62479" y2="70577"/>
                        <a14:foregroundMark x1="68547" y1="66469" x2="71453" y2="64258"/>
                        <a14:foregroundMark x1="68889" y1="58057" x2="71538" y2="56477"/>
                        <a14:foregroundMark x1="45556" y1="57820" x2="40342" y2="54226"/>
                        <a14:foregroundMark x1="40342" y1="54226" x2="40000" y2="53673"/>
                        <a14:foregroundMark x1="40256" y1="54344" x2="39402" y2="54068"/>
                      </a14:backgroundRemoval>
                    </a14:imgEffect>
                  </a14:imgLayer>
                </a14:imgProps>
              </a:ext>
            </a:extLst>
          </a:blip>
          <a:srcRect l="18958" t="42424" r="17824" b="25454"/>
          <a:stretch/>
        </p:blipFill>
        <p:spPr>
          <a:xfrm rot="20646287">
            <a:off x="4304649" y="4917865"/>
            <a:ext cx="1156277" cy="1271453"/>
          </a:xfrm>
          <a:prstGeom prst="rect">
            <a:avLst/>
          </a:prstGeom>
        </p:spPr>
      </p:pic>
      <p:pic>
        <p:nvPicPr>
          <p:cNvPr id="17" name="Picture 16" descr="A close up of flowers&#10;&#10;Description automatically generated">
            <a:extLst>
              <a:ext uri="{FF2B5EF4-FFF2-40B4-BE49-F238E27FC236}">
                <a16:creationId xmlns:a16="http://schemas.microsoft.com/office/drawing/2014/main" id="{1CA9E6DE-BA4A-F5FE-4943-94670EBA58E1}"/>
              </a:ext>
            </a:extLst>
          </p:cNvPr>
          <p:cNvPicPr>
            <a:picLocks noChangeAspect="1"/>
          </p:cNvPicPr>
          <p:nvPr/>
        </p:nvPicPr>
        <p:blipFill>
          <a:blip r:embed="rId12">
            <a:extLst>
              <a:ext uri="{BEBA8EAE-BF5A-486C-A8C5-ECC9F3942E4B}">
                <a14:imgProps xmlns:a14="http://schemas.microsoft.com/office/drawing/2010/main">
                  <a14:imgLayer r:embed="rId13">
                    <a14:imgEffect>
                      <a14:backgroundRemoval t="44866" b="72986" l="22479" r="75812">
                        <a14:foregroundMark x1="49573" y1="47354" x2="49573" y2="47354"/>
                        <a14:foregroundMark x1="50940" y1="55450" x2="50940" y2="55450"/>
                        <a14:foregroundMark x1="43846" y1="56951" x2="43846" y2="56951"/>
                        <a14:foregroundMark x1="44188" y1="56754" x2="44188" y2="56754"/>
                        <a14:foregroundMark x1="42564" y1="59400" x2="42564" y2="59400"/>
                        <a14:foregroundMark x1="29744" y1="53594" x2="29744" y2="53594"/>
                        <a14:foregroundMark x1="41282" y1="53910" x2="41282" y2="53910"/>
                        <a14:foregroundMark x1="37863" y1="54186" x2="37863" y2="54186"/>
                        <a14:foregroundMark x1="37778" y1="53870" x2="37778" y2="53870"/>
                        <a14:foregroundMark x1="24103" y1="50790" x2="24103" y2="50790"/>
                        <a14:foregroundMark x1="22564" y1="50750" x2="22564" y2="50750"/>
                        <a14:foregroundMark x1="24530" y1="50750" x2="24530" y2="50750"/>
                        <a14:foregroundMark x1="24530" y1="50750" x2="24530" y2="50750"/>
                        <a14:foregroundMark x1="51197" y1="44905" x2="51197" y2="44905"/>
                        <a14:foregroundMark x1="51197" y1="44905" x2="51197" y2="44905"/>
                        <a14:foregroundMark x1="71197" y1="57148" x2="71197" y2="57148"/>
                        <a14:foregroundMark x1="71197" y1="57148" x2="71197" y2="57148"/>
                        <a14:foregroundMark x1="71197" y1="57148" x2="71197" y2="57148"/>
                        <a14:foregroundMark x1="71197" y1="57148" x2="71197" y2="57148"/>
                        <a14:foregroundMark x1="71709" y1="59874" x2="71709" y2="59874"/>
                        <a14:foregroundMark x1="71709" y1="59874" x2="71709" y2="59874"/>
                        <a14:foregroundMark x1="69316" y1="67022" x2="69316" y2="67022"/>
                        <a14:foregroundMark x1="69316" y1="67022" x2="70598" y2="66390"/>
                        <a14:foregroundMark x1="70256" y1="59084" x2="73932" y2="56201"/>
                        <a14:foregroundMark x1="27778" y1="53120" x2="33675" y2="52409"/>
                        <a14:foregroundMark x1="30427" y1="54226" x2="38462" y2="54700"/>
                        <a14:foregroundMark x1="41111" y1="60150" x2="40684" y2="58057"/>
                        <a14:foregroundMark x1="64786" y1="72986" x2="62479" y2="70577"/>
                        <a14:foregroundMark x1="68547" y1="66469" x2="71453" y2="64258"/>
                        <a14:foregroundMark x1="68889" y1="58057" x2="71538" y2="56477"/>
                        <a14:foregroundMark x1="45556" y1="57820" x2="40342" y2="54226"/>
                        <a14:foregroundMark x1="40342" y1="54226" x2="40000" y2="53673"/>
                        <a14:foregroundMark x1="40256" y1="54344" x2="39402" y2="54068"/>
                      </a14:backgroundRemoval>
                    </a14:imgEffect>
                  </a14:imgLayer>
                </a14:imgProps>
              </a:ext>
            </a:extLst>
          </a:blip>
          <a:srcRect l="18958" t="42424" r="17824" b="25454"/>
          <a:stretch/>
        </p:blipFill>
        <p:spPr>
          <a:xfrm rot="19886809">
            <a:off x="8572479" y="1579225"/>
            <a:ext cx="1325585" cy="1457626"/>
          </a:xfrm>
          <a:prstGeom prst="rect">
            <a:avLst/>
          </a:prstGeom>
        </p:spPr>
      </p:pic>
    </p:spTree>
    <p:extLst>
      <p:ext uri="{BB962C8B-B14F-4D97-AF65-F5344CB8AC3E}">
        <p14:creationId xmlns:p14="http://schemas.microsoft.com/office/powerpoint/2010/main" val="3186462657"/>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bg>
      <p:bgPr>
        <a:solidFill>
          <a:srgbClr val="E3D9D8"/>
        </a:solidFill>
        <a:effectLst/>
      </p:bgPr>
    </p:bg>
    <p:spTree>
      <p:nvGrpSpPr>
        <p:cNvPr id="1" name=""/>
        <p:cNvGrpSpPr/>
        <p:nvPr/>
      </p:nvGrpSpPr>
      <p:grpSpPr>
        <a:xfrm>
          <a:off x="0" y="0"/>
          <a:ext cx="0" cy="0"/>
          <a:chOff x="0" y="0"/>
          <a:chExt cx="0" cy="0"/>
        </a:xfrm>
      </p:grpSpPr>
      <p:sp>
        <p:nvSpPr>
          <p:cNvPr id="13" name="TextBox 12">
            <a:extLst>
              <a:ext uri="{FF2B5EF4-FFF2-40B4-BE49-F238E27FC236}">
                <a16:creationId xmlns:a16="http://schemas.microsoft.com/office/drawing/2014/main" id="{FE6F5C66-687E-F6A0-8B61-FFF7A91F15B3}"/>
              </a:ext>
            </a:extLst>
          </p:cNvPr>
          <p:cNvSpPr txBox="1"/>
          <p:nvPr/>
        </p:nvSpPr>
        <p:spPr>
          <a:xfrm>
            <a:off x="4451603" y="4873261"/>
            <a:ext cx="7245097" cy="1569660"/>
          </a:xfrm>
          <a:prstGeom prst="rect">
            <a:avLst/>
          </a:prstGeom>
          <a:noFill/>
        </p:spPr>
        <p:txBody>
          <a:bodyPr wrap="square" rtlCol="0">
            <a:spAutoFit/>
          </a:bodyPr>
          <a:lstStyle/>
          <a:p>
            <a:r>
              <a:rPr lang="en-GB" sz="1200" dirty="0"/>
              <a:t>Forest Schools offer great benefits for learners' development. They help children grow socially and emotionally, making them more well-rounded. Those who go to Forest Schools often feel calmer and more eager to learn. By spending time in nature, they build a strong connection with the environment, which helps them understand the world better. Some of the advantages of being in a Forest School program include better focus, improved communication skills, a greater awareness of their surroundings, chances to explore nature with family, growing independence, learning to take safe risks, boosting self-esteem, and enhancing balance, coordination, and fine motor skills. Overall, it increases motivation to learn and helps children relax, making it easier for them to pick up new skills and knowledge.</a:t>
            </a:r>
          </a:p>
        </p:txBody>
      </p:sp>
      <p:sp>
        <p:nvSpPr>
          <p:cNvPr id="14" name="TextBox 13">
            <a:extLst>
              <a:ext uri="{FF2B5EF4-FFF2-40B4-BE49-F238E27FC236}">
                <a16:creationId xmlns:a16="http://schemas.microsoft.com/office/drawing/2014/main" id="{7C0ABA98-9904-BBFD-A3C0-47C6B8C0A6A0}"/>
              </a:ext>
            </a:extLst>
          </p:cNvPr>
          <p:cNvSpPr txBox="1"/>
          <p:nvPr/>
        </p:nvSpPr>
        <p:spPr>
          <a:xfrm>
            <a:off x="10194158" y="6289033"/>
            <a:ext cx="1862048" cy="307777"/>
          </a:xfrm>
          <a:prstGeom prst="rect">
            <a:avLst/>
          </a:prstGeom>
          <a:noFill/>
        </p:spPr>
        <p:txBody>
          <a:bodyPr wrap="none" rtlCol="0">
            <a:spAutoFit/>
          </a:bodyPr>
          <a:lstStyle/>
          <a:p>
            <a:r>
              <a:rPr lang="en-GB" sz="1400" dirty="0"/>
              <a:t>Forest Schools (2023)</a:t>
            </a:r>
          </a:p>
        </p:txBody>
      </p:sp>
      <p:pic>
        <p:nvPicPr>
          <p:cNvPr id="2" name="Picture 1" descr="A screenshot of a photo frame&#10;&#10;Description automatically generated">
            <a:extLst>
              <a:ext uri="{FF2B5EF4-FFF2-40B4-BE49-F238E27FC236}">
                <a16:creationId xmlns:a16="http://schemas.microsoft.com/office/drawing/2014/main" id="{2B085AB2-62EF-D6EA-90F0-72327BBDFE02}"/>
              </a:ext>
            </a:extLst>
          </p:cNvPr>
          <p:cNvPicPr>
            <a:picLocks noChangeAspect="1"/>
          </p:cNvPicPr>
          <p:nvPr/>
        </p:nvPicPr>
        <p:blipFill>
          <a:blip r:embed="rId2"/>
          <a:stretch>
            <a:fillRect/>
          </a:stretch>
        </p:blipFill>
        <p:spPr>
          <a:xfrm>
            <a:off x="135794" y="1434999"/>
            <a:ext cx="3708400" cy="5301511"/>
          </a:xfrm>
          <a:prstGeom prst="rect">
            <a:avLst/>
          </a:prstGeom>
        </p:spPr>
      </p:pic>
      <p:sp>
        <p:nvSpPr>
          <p:cNvPr id="3" name="Content Placeholder 2">
            <a:extLst>
              <a:ext uri="{FF2B5EF4-FFF2-40B4-BE49-F238E27FC236}">
                <a16:creationId xmlns:a16="http://schemas.microsoft.com/office/drawing/2014/main" id="{CE7F14AE-38AB-A83E-CAF2-CF14DF4E2474}"/>
              </a:ext>
            </a:extLst>
          </p:cNvPr>
          <p:cNvSpPr>
            <a:spLocks noGrp="1"/>
          </p:cNvSpPr>
          <p:nvPr>
            <p:ph idx="1"/>
          </p:nvPr>
        </p:nvSpPr>
        <p:spPr>
          <a:xfrm>
            <a:off x="135794" y="121490"/>
            <a:ext cx="5960206" cy="1892400"/>
          </a:xfrm>
        </p:spPr>
        <p:txBody>
          <a:bodyPr>
            <a:normAutofit/>
          </a:bodyPr>
          <a:lstStyle/>
          <a:p>
            <a:pPr marL="0" indent="0">
              <a:buNone/>
            </a:pPr>
            <a:r>
              <a:rPr lang="en-GB" sz="1200" b="0" i="0" u="none" strike="noStrike" dirty="0">
                <a:solidFill>
                  <a:srgbClr val="000000"/>
                </a:solidFill>
                <a:effectLst/>
                <a:latin typeface="var(--ricos-custom-p-font-family,unset)"/>
              </a:rPr>
              <a:t>The Reggio Emilia Approach is a unique educational philosophy originating from Northern Italy, designed to empower children to think critically, ask questions, investigate, and explore their surroundings. In this approach, loose parts are thoughtfully organized and made accessible in inspiring ways, such as using baskets and open shelves. This methodology has gained global recognition, influencing numerous early childhood educators to integrate elements of Reggio-inspired practices into their teaching. </a:t>
            </a:r>
          </a:p>
          <a:p>
            <a:pPr marL="0" indent="0">
              <a:buNone/>
            </a:pPr>
            <a:r>
              <a:rPr lang="en-GB" sz="1200" dirty="0"/>
              <a:t>Manning, V (2023</a:t>
            </a:r>
          </a:p>
        </p:txBody>
      </p:sp>
      <p:pic>
        <p:nvPicPr>
          <p:cNvPr id="5" name="Picture 4" descr="A screenshot of a photo frame&#10;&#10;Description automatically generated">
            <a:extLst>
              <a:ext uri="{FF2B5EF4-FFF2-40B4-BE49-F238E27FC236}">
                <a16:creationId xmlns:a16="http://schemas.microsoft.com/office/drawing/2014/main" id="{F644ED27-ED5B-70BD-0856-4FAFCC2DFFA0}"/>
              </a:ext>
            </a:extLst>
          </p:cNvPr>
          <p:cNvPicPr>
            <a:picLocks noChangeAspect="1"/>
          </p:cNvPicPr>
          <p:nvPr/>
        </p:nvPicPr>
        <p:blipFill>
          <a:blip r:embed="rId2"/>
          <a:stretch>
            <a:fillRect/>
          </a:stretch>
        </p:blipFill>
        <p:spPr>
          <a:xfrm>
            <a:off x="8539749" y="0"/>
            <a:ext cx="3639551" cy="4873261"/>
          </a:xfrm>
          <a:prstGeom prst="rect">
            <a:avLst/>
          </a:prstGeom>
        </p:spPr>
      </p:pic>
      <p:pic>
        <p:nvPicPr>
          <p:cNvPr id="7" name="Picture 6" descr="A screenshot of a phone&#10;&#10;Description automatically generated">
            <a:extLst>
              <a:ext uri="{FF2B5EF4-FFF2-40B4-BE49-F238E27FC236}">
                <a16:creationId xmlns:a16="http://schemas.microsoft.com/office/drawing/2014/main" id="{F65E76B9-A0A4-4A60-EB09-5D6EEDB70F8C}"/>
              </a:ext>
            </a:extLst>
          </p:cNvPr>
          <p:cNvPicPr>
            <a:picLocks noChangeAspect="1"/>
          </p:cNvPicPr>
          <p:nvPr/>
        </p:nvPicPr>
        <p:blipFill>
          <a:blip r:embed="rId3">
            <a:extLst>
              <a:ext uri="{BEBA8EAE-BF5A-486C-A8C5-ECC9F3942E4B}">
                <a14:imgProps xmlns:a14="http://schemas.microsoft.com/office/drawing/2010/main">
                  <a14:imgLayer r:embed="rId4">
                    <a14:imgEffect>
                      <a14:backgroundRemoval t="20642" b="33787" l="1364" r="92652">
                        <a14:foregroundMark x1="16136" y1="29045" x2="16136" y2="29045"/>
                        <a14:foregroundMark x1="16288" y1="29045" x2="16288" y2="29045"/>
                        <a14:foregroundMark x1="17045" y1="28975" x2="17045" y2="28975"/>
                        <a14:foregroundMark x1="8864" y1="29045" x2="8864" y2="29045"/>
                        <a14:foregroundMark x1="8864" y1="29045" x2="8864" y2="29045"/>
                        <a14:foregroundMark x1="6742" y1="27545" x2="6742" y2="27545"/>
                        <a14:foregroundMark x1="6742" y1="27545" x2="6742" y2="27545"/>
                        <a14:foregroundMark x1="6742" y1="27545" x2="6742" y2="27545"/>
                        <a14:foregroundMark x1="6742" y1="27545" x2="6742" y2="27545"/>
                        <a14:foregroundMark x1="6742" y1="27545" x2="9167" y2="29603"/>
                        <a14:foregroundMark x1="5455" y1="29324" x2="10606" y2="30962"/>
                        <a14:foregroundMark x1="9773" y1="31450" x2="15227" y2="30370"/>
                        <a14:foregroundMark x1="1439" y1="32218" x2="5000" y2="30091"/>
                        <a14:foregroundMark x1="3636" y1="31729" x2="10606" y2="30649"/>
                        <a14:foregroundMark x1="3182" y1="31799" x2="10000" y2="30962"/>
                        <a14:foregroundMark x1="9773" y1="31311" x2="14167" y2="31729"/>
                        <a14:foregroundMark x1="7652" y1="26185" x2="7652" y2="26185"/>
                        <a14:foregroundMark x1="7652" y1="26185" x2="7652" y2="26185"/>
                        <a14:foregroundMark x1="7652" y1="26185" x2="7652" y2="26185"/>
                        <a14:foregroundMark x1="7500" y1="25837" x2="7500" y2="25837"/>
                        <a14:foregroundMark x1="7348" y1="25837" x2="7348" y2="25837"/>
                        <a14:foregroundMark x1="9924" y1="33438" x2="9924" y2="33438"/>
                        <a14:foregroundMark x1="9924" y1="33438" x2="9924" y2="33438"/>
                        <a14:foregroundMark x1="9924" y1="33438" x2="9924" y2="33438"/>
                        <a14:foregroundMark x1="9015" y1="33438" x2="9015" y2="33438"/>
                        <a14:foregroundMark x1="9015" y1="33438" x2="9015" y2="33438"/>
                        <a14:foregroundMark x1="9015" y1="33438" x2="9015" y2="33438"/>
                        <a14:foregroundMark x1="9015" y1="33438" x2="9015" y2="33438"/>
                        <a14:foregroundMark x1="9015" y1="33089" x2="9015" y2="33089"/>
                        <a14:foregroundMark x1="9015" y1="33089" x2="9015" y2="33089"/>
                        <a14:foregroundMark x1="10758" y1="33368" x2="10758" y2="33368"/>
                        <a14:foregroundMark x1="10758" y1="33368" x2="10758" y2="33368"/>
                        <a14:foregroundMark x1="10909" y1="33787" x2="10909" y2="33787"/>
                        <a14:foregroundMark x1="11667" y1="33020" x2="11667" y2="33020"/>
                        <a14:foregroundMark x1="11667" y1="33020" x2="11667" y2="33020"/>
                        <a14:foregroundMark x1="10455" y1="32810" x2="10455" y2="32810"/>
                        <a14:foregroundMark x1="10455" y1="32810" x2="10455" y2="32810"/>
                        <a14:foregroundMark x1="10455" y1="32810" x2="10455" y2="32810"/>
                        <a14:foregroundMark x1="78561" y1="25314" x2="78561" y2="25314"/>
                        <a14:foregroundMark x1="78561" y1="25314" x2="78561" y2="25314"/>
                        <a14:foregroundMark x1="78561" y1="25314" x2="78561" y2="25314"/>
                        <a14:foregroundMark x1="84167" y1="27894" x2="84167" y2="27894"/>
                        <a14:foregroundMark x1="84167" y1="27894" x2="84167" y2="27894"/>
                        <a14:foregroundMark x1="88485" y1="24826" x2="88485" y2="24826"/>
                        <a14:foregroundMark x1="88485" y1="24826" x2="88485" y2="24826"/>
                        <a14:foregroundMark x1="88485" y1="24826" x2="88485" y2="24826"/>
                        <a14:foregroundMark x1="88485" y1="24826" x2="88485" y2="24826"/>
                        <a14:foregroundMark x1="88485" y1="24826" x2="88485" y2="24826"/>
                        <a14:foregroundMark x1="88485" y1="24826" x2="88485" y2="24826"/>
                        <a14:foregroundMark x1="88485" y1="24826" x2="88485" y2="24826"/>
                        <a14:foregroundMark x1="88485" y1="24826" x2="88485" y2="24826"/>
                        <a14:foregroundMark x1="88485" y1="24826" x2="88485" y2="24826"/>
                        <a14:foregroundMark x1="88485" y1="24826" x2="88485" y2="24826"/>
                        <a14:foregroundMark x1="88485" y1="24826" x2="88485" y2="24826"/>
                        <a14:foregroundMark x1="86515" y1="25035" x2="86970" y2="27022"/>
                        <a14:foregroundMark x1="80758" y1="23257" x2="80758" y2="23257"/>
                        <a14:foregroundMark x1="80758" y1="23257" x2="80758" y2="23257"/>
                        <a14:foregroundMark x1="81364" y1="21548" x2="81364" y2="21548"/>
                        <a14:foregroundMark x1="81364" y1="21548" x2="81364" y2="21548"/>
                        <a14:foregroundMark x1="81061" y1="20711" x2="81061" y2="20711"/>
                        <a14:foregroundMark x1="81061" y1="20711" x2="81061" y2="20711"/>
                        <a14:foregroundMark x1="81061" y1="20711" x2="81061" y2="20711"/>
                        <a14:foregroundMark x1="81061" y1="20711" x2="81061" y2="20711"/>
                        <a14:foregroundMark x1="84015" y1="21932" x2="84015" y2="21932"/>
                        <a14:foregroundMark x1="84015" y1="21932" x2="84015" y2="21932"/>
                        <a14:foregroundMark x1="84015" y1="21932" x2="84015" y2="21932"/>
                        <a14:foregroundMark x1="82955" y1="22908" x2="82955" y2="22908"/>
                        <a14:foregroundMark x1="82955" y1="22908" x2="82955" y2="22908"/>
                        <a14:foregroundMark x1="82955" y1="22908" x2="82955" y2="22908"/>
                        <a14:foregroundMark x1="85530" y1="23396" x2="85530" y2="23396"/>
                        <a14:foregroundMark x1="85530" y1="23396" x2="85530" y2="23396"/>
                        <a14:foregroundMark x1="85530" y1="23396" x2="85530" y2="23396"/>
                        <a14:foregroundMark x1="85985" y1="21827" x2="85985" y2="21827"/>
                        <a14:foregroundMark x1="85985" y1="21827" x2="85985" y2="21827"/>
                        <a14:foregroundMark x1="85985" y1="21827" x2="84318" y2="22978"/>
                        <a14:foregroundMark x1="90379" y1="24338" x2="90379" y2="24338"/>
                        <a14:foregroundMark x1="90379" y1="24128" x2="90379" y2="24128"/>
                        <a14:foregroundMark x1="90379" y1="24128" x2="90379" y2="24128"/>
                        <a14:foregroundMark x1="92652" y1="23396" x2="92652" y2="23396"/>
                        <a14:foregroundMark x1="92652" y1="23396" x2="92652" y2="23396"/>
                      </a14:backgroundRemoval>
                    </a14:imgEffect>
                  </a14:imgLayer>
                </a14:imgProps>
              </a:ext>
            </a:extLst>
          </a:blip>
          <a:srcRect t="19824" b="64738"/>
          <a:stretch/>
        </p:blipFill>
        <p:spPr>
          <a:xfrm>
            <a:off x="5550870" y="856108"/>
            <a:ext cx="3904944" cy="1157782"/>
          </a:xfrm>
          <a:prstGeom prst="rect">
            <a:avLst/>
          </a:prstGeom>
        </p:spPr>
      </p:pic>
      <p:pic>
        <p:nvPicPr>
          <p:cNvPr id="8" name="Picture 7" descr="A screenshot of a phone&#10;&#10;Description automatically generated">
            <a:extLst>
              <a:ext uri="{FF2B5EF4-FFF2-40B4-BE49-F238E27FC236}">
                <a16:creationId xmlns:a16="http://schemas.microsoft.com/office/drawing/2014/main" id="{4202F59B-130E-5F12-2396-F01553962387}"/>
              </a:ext>
            </a:extLst>
          </p:cNvPr>
          <p:cNvPicPr>
            <a:picLocks noChangeAspect="1"/>
          </p:cNvPicPr>
          <p:nvPr/>
        </p:nvPicPr>
        <p:blipFill>
          <a:blip r:embed="rId3">
            <a:extLst>
              <a:ext uri="{BEBA8EAE-BF5A-486C-A8C5-ECC9F3942E4B}">
                <a14:imgProps xmlns:a14="http://schemas.microsoft.com/office/drawing/2010/main">
                  <a14:imgLayer r:embed="rId5">
                    <a14:imgEffect>
                      <a14:backgroundRemoval t="20642" b="33787" l="1364" r="92652">
                        <a14:foregroundMark x1="16136" y1="29045" x2="16136" y2="29045"/>
                        <a14:foregroundMark x1="16288" y1="29045" x2="16288" y2="29045"/>
                        <a14:foregroundMark x1="17045" y1="28975" x2="17045" y2="28975"/>
                        <a14:foregroundMark x1="8864" y1="29045" x2="8864" y2="29045"/>
                        <a14:foregroundMark x1="8864" y1="29045" x2="8864" y2="29045"/>
                        <a14:foregroundMark x1="6742" y1="27545" x2="6742" y2="27545"/>
                        <a14:foregroundMark x1="6742" y1="27545" x2="6742" y2="27545"/>
                        <a14:foregroundMark x1="6742" y1="27545" x2="6742" y2="27545"/>
                        <a14:foregroundMark x1="6742" y1="27545" x2="6742" y2="27545"/>
                        <a14:foregroundMark x1="6742" y1="27545" x2="9167" y2="29603"/>
                        <a14:foregroundMark x1="5455" y1="29324" x2="10606" y2="30962"/>
                        <a14:foregroundMark x1="9773" y1="31450" x2="15227" y2="30370"/>
                        <a14:foregroundMark x1="1439" y1="32218" x2="5000" y2="30091"/>
                        <a14:foregroundMark x1="3636" y1="31729" x2="10606" y2="30649"/>
                        <a14:foregroundMark x1="3182" y1="31799" x2="10000" y2="30962"/>
                        <a14:foregroundMark x1="9773" y1="31311" x2="14167" y2="31729"/>
                        <a14:foregroundMark x1="7652" y1="26185" x2="7652" y2="26185"/>
                        <a14:foregroundMark x1="7652" y1="26185" x2="7652" y2="26185"/>
                        <a14:foregroundMark x1="7652" y1="26185" x2="7652" y2="26185"/>
                        <a14:foregroundMark x1="7500" y1="25837" x2="7500" y2="25837"/>
                        <a14:foregroundMark x1="7348" y1="25837" x2="7348" y2="25837"/>
                        <a14:foregroundMark x1="9924" y1="33438" x2="9924" y2="33438"/>
                        <a14:foregroundMark x1="9924" y1="33438" x2="9924" y2="33438"/>
                        <a14:foregroundMark x1="9924" y1="33438" x2="9924" y2="33438"/>
                        <a14:foregroundMark x1="9015" y1="33438" x2="9015" y2="33438"/>
                        <a14:foregroundMark x1="9015" y1="33438" x2="9015" y2="33438"/>
                        <a14:foregroundMark x1="9015" y1="33438" x2="9015" y2="33438"/>
                        <a14:foregroundMark x1="9015" y1="33438" x2="9015" y2="33438"/>
                        <a14:foregroundMark x1="9015" y1="33089" x2="9015" y2="33089"/>
                        <a14:foregroundMark x1="9015" y1="33089" x2="9015" y2="33089"/>
                        <a14:foregroundMark x1="10758" y1="33368" x2="10758" y2="33368"/>
                        <a14:foregroundMark x1="10758" y1="33368" x2="10758" y2="33368"/>
                        <a14:foregroundMark x1="10909" y1="33787" x2="10909" y2="33787"/>
                        <a14:foregroundMark x1="11667" y1="33020" x2="11667" y2="33020"/>
                        <a14:foregroundMark x1="11667" y1="33020" x2="11667" y2="33020"/>
                        <a14:foregroundMark x1="10455" y1="32810" x2="10455" y2="32810"/>
                        <a14:foregroundMark x1="10455" y1="32810" x2="10455" y2="32810"/>
                        <a14:foregroundMark x1="10455" y1="32810" x2="10455" y2="32810"/>
                        <a14:foregroundMark x1="78561" y1="25314" x2="78561" y2="25314"/>
                        <a14:foregroundMark x1="78561" y1="25314" x2="78561" y2="25314"/>
                        <a14:foregroundMark x1="78561" y1="25314" x2="78561" y2="25314"/>
                        <a14:foregroundMark x1="84167" y1="27894" x2="84167" y2="27894"/>
                        <a14:foregroundMark x1="84167" y1="27894" x2="84167" y2="27894"/>
                        <a14:foregroundMark x1="88485" y1="24826" x2="88485" y2="24826"/>
                        <a14:foregroundMark x1="88485" y1="24826" x2="88485" y2="24826"/>
                        <a14:foregroundMark x1="88485" y1="24826" x2="88485" y2="24826"/>
                        <a14:foregroundMark x1="88485" y1="24826" x2="88485" y2="24826"/>
                        <a14:foregroundMark x1="88485" y1="24826" x2="88485" y2="24826"/>
                        <a14:foregroundMark x1="88485" y1="24826" x2="88485" y2="24826"/>
                        <a14:foregroundMark x1="88485" y1="24826" x2="88485" y2="24826"/>
                        <a14:foregroundMark x1="88485" y1="24826" x2="88485" y2="24826"/>
                        <a14:foregroundMark x1="88485" y1="24826" x2="88485" y2="24826"/>
                        <a14:foregroundMark x1="88485" y1="24826" x2="88485" y2="24826"/>
                        <a14:foregroundMark x1="88485" y1="24826" x2="88485" y2="24826"/>
                        <a14:foregroundMark x1="86515" y1="25035" x2="86970" y2="27022"/>
                        <a14:foregroundMark x1="80758" y1="23257" x2="80758" y2="23257"/>
                        <a14:foregroundMark x1="80758" y1="23257" x2="80758" y2="23257"/>
                        <a14:foregroundMark x1="81364" y1="21548" x2="81364" y2="21548"/>
                        <a14:foregroundMark x1="81364" y1="21548" x2="81364" y2="21548"/>
                        <a14:foregroundMark x1="81061" y1="20711" x2="81061" y2="20711"/>
                        <a14:foregroundMark x1="81061" y1="20711" x2="81061" y2="20711"/>
                        <a14:foregroundMark x1="81061" y1="20711" x2="81061" y2="20711"/>
                        <a14:foregroundMark x1="81061" y1="20711" x2="81061" y2="20711"/>
                        <a14:foregroundMark x1="84015" y1="21932" x2="84015" y2="21932"/>
                        <a14:foregroundMark x1="84015" y1="21932" x2="84015" y2="21932"/>
                        <a14:foregroundMark x1="84015" y1="21932" x2="84015" y2="21932"/>
                        <a14:foregroundMark x1="82955" y1="22908" x2="82955" y2="22908"/>
                        <a14:foregroundMark x1="82955" y1="22908" x2="82955" y2="22908"/>
                        <a14:foregroundMark x1="82955" y1="22908" x2="82955" y2="22908"/>
                        <a14:foregroundMark x1="85530" y1="23396" x2="85530" y2="23396"/>
                        <a14:foregroundMark x1="85530" y1="23396" x2="85530" y2="23396"/>
                        <a14:foregroundMark x1="85530" y1="23396" x2="85530" y2="23396"/>
                        <a14:foregroundMark x1="85985" y1="21827" x2="85985" y2="21827"/>
                        <a14:foregroundMark x1="85985" y1="21827" x2="85985" y2="21827"/>
                        <a14:foregroundMark x1="85985" y1="21827" x2="84318" y2="22978"/>
                        <a14:foregroundMark x1="90379" y1="24338" x2="90379" y2="24338"/>
                        <a14:foregroundMark x1="90379" y1="24128" x2="90379" y2="24128"/>
                        <a14:foregroundMark x1="90379" y1="24128" x2="90379" y2="24128"/>
                        <a14:foregroundMark x1="92652" y1="23396" x2="92652" y2="23396"/>
                        <a14:foregroundMark x1="92652" y1="23396" x2="92652" y2="23396"/>
                      </a14:backgroundRemoval>
                    </a14:imgEffect>
                  </a14:imgLayer>
                </a14:imgProps>
              </a:ext>
            </a:extLst>
          </a:blip>
          <a:srcRect t="19824" b="64738"/>
          <a:stretch/>
        </p:blipFill>
        <p:spPr>
          <a:xfrm>
            <a:off x="3337203" y="3429000"/>
            <a:ext cx="3904944" cy="1157782"/>
          </a:xfrm>
          <a:prstGeom prst="rect">
            <a:avLst/>
          </a:prstGeom>
        </p:spPr>
      </p:pic>
      <p:sp>
        <p:nvSpPr>
          <p:cNvPr id="9" name="TextBox 8">
            <a:extLst>
              <a:ext uri="{FF2B5EF4-FFF2-40B4-BE49-F238E27FC236}">
                <a16:creationId xmlns:a16="http://schemas.microsoft.com/office/drawing/2014/main" id="{A4117F17-503B-7D0E-91B2-9A836621BC8C}"/>
              </a:ext>
            </a:extLst>
          </p:cNvPr>
          <p:cNvSpPr txBox="1"/>
          <p:nvPr/>
        </p:nvSpPr>
        <p:spPr>
          <a:xfrm>
            <a:off x="6538496" y="1289479"/>
            <a:ext cx="1976823" cy="369332"/>
          </a:xfrm>
          <a:prstGeom prst="rect">
            <a:avLst/>
          </a:prstGeom>
          <a:noFill/>
        </p:spPr>
        <p:txBody>
          <a:bodyPr wrap="none" rtlCol="0">
            <a:spAutoFit/>
          </a:bodyPr>
          <a:lstStyle/>
          <a:p>
            <a:r>
              <a:rPr lang="en-GB" dirty="0">
                <a:latin typeface="Ayuthaya" pitchFamily="2" charset="-34"/>
                <a:ea typeface="Ayuthaya" pitchFamily="2" charset="-34"/>
                <a:cs typeface="Ayuthaya" pitchFamily="2" charset="-34"/>
              </a:rPr>
              <a:t>Forest School</a:t>
            </a:r>
          </a:p>
        </p:txBody>
      </p:sp>
      <p:sp>
        <p:nvSpPr>
          <p:cNvPr id="10" name="TextBox 9">
            <a:extLst>
              <a:ext uri="{FF2B5EF4-FFF2-40B4-BE49-F238E27FC236}">
                <a16:creationId xmlns:a16="http://schemas.microsoft.com/office/drawing/2014/main" id="{ECB221F7-CB85-DED6-8848-278717E460C6}"/>
              </a:ext>
            </a:extLst>
          </p:cNvPr>
          <p:cNvSpPr txBox="1"/>
          <p:nvPr/>
        </p:nvSpPr>
        <p:spPr>
          <a:xfrm>
            <a:off x="3882188" y="3762588"/>
            <a:ext cx="2814973" cy="646331"/>
          </a:xfrm>
          <a:prstGeom prst="rect">
            <a:avLst/>
          </a:prstGeom>
          <a:noFill/>
        </p:spPr>
        <p:txBody>
          <a:bodyPr wrap="square" rtlCol="0">
            <a:spAutoFit/>
          </a:bodyPr>
          <a:lstStyle/>
          <a:p>
            <a:pPr algn="ctr"/>
            <a:r>
              <a:rPr lang="en-GB" dirty="0" err="1">
                <a:latin typeface="Ayuthaya" pitchFamily="2" charset="-34"/>
                <a:ea typeface="Ayuthaya" pitchFamily="2" charset="-34"/>
                <a:cs typeface="Ayuthaya" pitchFamily="2" charset="-34"/>
              </a:rPr>
              <a:t>Reiggio</a:t>
            </a:r>
            <a:r>
              <a:rPr lang="en-GB" dirty="0">
                <a:latin typeface="Ayuthaya" pitchFamily="2" charset="-34"/>
                <a:ea typeface="Ayuthaya" pitchFamily="2" charset="-34"/>
                <a:cs typeface="Ayuthaya" pitchFamily="2" charset="-34"/>
              </a:rPr>
              <a:t> Emilia Approach</a:t>
            </a:r>
          </a:p>
        </p:txBody>
      </p:sp>
      <p:cxnSp>
        <p:nvCxnSpPr>
          <p:cNvPr id="12" name="Curved Connector 11">
            <a:extLst>
              <a:ext uri="{FF2B5EF4-FFF2-40B4-BE49-F238E27FC236}">
                <a16:creationId xmlns:a16="http://schemas.microsoft.com/office/drawing/2014/main" id="{9EE4C233-CDBA-AABA-5BE8-0625E056FF75}"/>
              </a:ext>
            </a:extLst>
          </p:cNvPr>
          <p:cNvCxnSpPr>
            <a:cxnSpLocks/>
          </p:cNvCxnSpPr>
          <p:nvPr/>
        </p:nvCxnSpPr>
        <p:spPr>
          <a:xfrm>
            <a:off x="7274051" y="1868888"/>
            <a:ext cx="1600200" cy="1001110"/>
          </a:xfrm>
          <a:prstGeom prst="curvedConnector3">
            <a:avLst>
              <a:gd name="adj1" fmla="val 50000"/>
            </a:avLst>
          </a:prstGeom>
          <a:ln>
            <a:tailEnd type="triangle"/>
          </a:ln>
        </p:spPr>
        <p:style>
          <a:lnRef idx="2">
            <a:schemeClr val="dk1"/>
          </a:lnRef>
          <a:fillRef idx="0">
            <a:schemeClr val="dk1"/>
          </a:fillRef>
          <a:effectRef idx="1">
            <a:schemeClr val="dk1"/>
          </a:effectRef>
          <a:fontRef idx="minor">
            <a:schemeClr val="tx1"/>
          </a:fontRef>
        </p:style>
      </p:cxnSp>
      <p:cxnSp>
        <p:nvCxnSpPr>
          <p:cNvPr id="18" name="Curved Connector 17">
            <a:extLst>
              <a:ext uri="{FF2B5EF4-FFF2-40B4-BE49-F238E27FC236}">
                <a16:creationId xmlns:a16="http://schemas.microsoft.com/office/drawing/2014/main" id="{5DC0E705-E2C3-7C9B-59C2-AA46058188AB}"/>
              </a:ext>
            </a:extLst>
          </p:cNvPr>
          <p:cNvCxnSpPr>
            <a:cxnSpLocks/>
          </p:cNvCxnSpPr>
          <p:nvPr/>
        </p:nvCxnSpPr>
        <p:spPr>
          <a:xfrm>
            <a:off x="3337203" y="2743883"/>
            <a:ext cx="1285597" cy="875617"/>
          </a:xfrm>
          <a:prstGeom prst="curvedConnector3">
            <a:avLst/>
          </a:prstGeom>
          <a:ln>
            <a:tailEnd type="triangle"/>
          </a:ln>
        </p:spPr>
        <p:style>
          <a:lnRef idx="2">
            <a:schemeClr val="dk1"/>
          </a:lnRef>
          <a:fillRef idx="0">
            <a:schemeClr val="dk1"/>
          </a:fillRef>
          <a:effectRef idx="1">
            <a:schemeClr val="dk1"/>
          </a:effectRef>
          <a:fontRef idx="minor">
            <a:schemeClr val="tx1"/>
          </a:fontRef>
        </p:style>
      </p:cxnSp>
    </p:spTree>
    <p:extLst>
      <p:ext uri="{BB962C8B-B14F-4D97-AF65-F5344CB8AC3E}">
        <p14:creationId xmlns:p14="http://schemas.microsoft.com/office/powerpoint/2010/main" val="3344803853"/>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bg>
      <p:bgPr>
        <a:solidFill>
          <a:srgbClr val="E3D9D8"/>
        </a:solidFill>
        <a:effectLst/>
      </p:bgPr>
    </p:bg>
    <p:spTree>
      <p:nvGrpSpPr>
        <p:cNvPr id="1" name=""/>
        <p:cNvGrpSpPr/>
        <p:nvPr/>
      </p:nvGrpSpPr>
      <p:grpSpPr>
        <a:xfrm>
          <a:off x="0" y="0"/>
          <a:ext cx="0" cy="0"/>
          <a:chOff x="0" y="0"/>
          <a:chExt cx="0" cy="0"/>
        </a:xfrm>
      </p:grpSpPr>
      <p:pic>
        <p:nvPicPr>
          <p:cNvPr id="18" name="Picture 17" descr="A screenshot of a phone&#10;&#10;Description automatically generated">
            <a:extLst>
              <a:ext uri="{FF2B5EF4-FFF2-40B4-BE49-F238E27FC236}">
                <a16:creationId xmlns:a16="http://schemas.microsoft.com/office/drawing/2014/main" id="{32F1C21A-832D-828D-C40B-16F494C645E1}"/>
              </a:ext>
            </a:extLst>
          </p:cNvPr>
          <p:cNvPicPr>
            <a:picLocks noChangeAspect="1"/>
          </p:cNvPicPr>
          <p:nvPr/>
        </p:nvPicPr>
        <p:blipFill>
          <a:blip r:embed="rId2">
            <a:extLst>
              <a:ext uri="{BEBA8EAE-BF5A-486C-A8C5-ECC9F3942E4B}">
                <a14:imgProps xmlns:a14="http://schemas.microsoft.com/office/drawing/2010/main">
                  <a14:imgLayer r:embed="rId3">
                    <a14:imgEffect>
                      <a14:backgroundRemoval t="9972" b="89993" l="10000" r="96439">
                        <a14:foregroundMark x1="64253" y1="38578" x2="71083" y2="35962"/>
                        <a14:foregroundMark x1="91495" y1="39444" x2="93885" y2="44335"/>
                        <a14:foregroundMark x1="89735" y1="35842" x2="91075" y2="38585"/>
                        <a14:foregroundMark x1="93266" y1="59206" x2="92031" y2="59681"/>
                        <a14:foregroundMark x1="96439" y1="57985" x2="95586" y2="58313"/>
                        <a14:foregroundMark x1="67376" y1="62434" x2="62703" y2="53145"/>
                        <a14:foregroundMark x1="63028" y1="58561" x2="75000" y2="61088"/>
                        <a14:foregroundMark x1="75000" y1="61088" x2="75606" y2="60914"/>
                        <a14:foregroundMark x1="92803" y1="36611" x2="81734" y2="35840"/>
                        <a14:foregroundMark x1="74001" y1="35883" x2="62968" y2="37075"/>
                        <a14:foregroundMark x1="62836" y1="41479" x2="63712" y2="50732"/>
                        <a14:foregroundMark x1="65530" y1="35983" x2="62975" y2="37159"/>
                        <a14:foregroundMark x1="63018" y1="37677" x2="67069" y2="35922"/>
                        <a14:foregroundMark x1="63024" y1="37755" x2="67969" y2="35917"/>
                        <a14:foregroundMark x1="63712" y1="37727" x2="72716" y2="35890"/>
                        <a14:foregroundMark x1="73344" y1="35887" x2="62989" y2="37334"/>
                        <a14:foregroundMark x1="62967" y1="37069" x2="67578" y2="35919"/>
                        <a14:foregroundMark x1="62933" y1="36657" x2="68194" y2="35916"/>
                        <a14:foregroundMark x1="63016" y1="37656" x2="75952" y2="35873"/>
                        <a14:foregroundMark x1="69955" y1="35610" x2="63485" y2="36053"/>
                        <a14:foregroundMark x1="83864" y1="36750" x2="86970" y2="36890"/>
                        <a14:foregroundMark x1="87727" y1="37762" x2="86591" y2="37378"/>
                        <a14:foregroundMark x1="87197" y1="37727" x2="93106" y2="39400"/>
                        <a14:foregroundMark x1="91288" y1="36088" x2="93409" y2="41736"/>
                        <a14:foregroundMark x1="90076" y1="35914" x2="93712" y2="42015"/>
                        <a14:foregroundMark x1="93485" y1="38877" x2="93485" y2="40516"/>
                        <a14:foregroundMark x1="93409" y1="41492" x2="93864" y2="42329"/>
                        <a14:foregroundMark x1="62786" y1="57799" x2="70946" y2="62426"/>
                        <a14:foregroundMark x1="68879" y1="62430" x2="62273" y2="56590"/>
                        <a14:foregroundMark x1="63000" y1="58511" x2="63485" y2="58368"/>
                        <a14:foregroundMark x1="63409" y1="59170" x2="65227" y2="59658"/>
                        <a14:foregroundMark x1="66579" y1="62559" x2="63215" y2="59224"/>
                        <a14:foregroundMark x1="66667" y1="62657" x2="62685" y2="57465"/>
                        <a14:foregroundMark x1="61661" y1="56094" x2="61667" y2="55614"/>
                        <a14:foregroundMark x1="61847" y1="59503" x2="62576" y2="55056"/>
                        <a14:foregroundMark x1="62953" y1="58355" x2="63788" y2="55649"/>
                        <a14:foregroundMark x1="61886" y1="56080" x2="61894" y2="55614"/>
                        <a14:foregroundMark x1="81426" y1="62456" x2="88030" y2="62238"/>
                        <a14:foregroundMark x1="83182" y1="62204" x2="92955" y2="57671"/>
                        <a14:foregroundMark x1="93561" y1="57427" x2="93561" y2="57991"/>
                        <a14:foregroundMark x1="93215" y1="58014" x2="93864" y2="57566"/>
                        <a14:foregroundMark x1="92652" y1="58403" x2="92945" y2="58201"/>
                        <a14:foregroundMark x1="88597" y1="60628" x2="93106" y2="59170"/>
                        <a14:foregroundMark x1="61742" y1="58577" x2="67500" y2="62064"/>
                        <a14:foregroundMark x1="67727" y1="62901" x2="62197" y2="58577"/>
                        <a14:foregroundMark x1="66742" y1="62831" x2="62349" y2="58892"/>
                        <a14:foregroundMark x1="61970" y1="59658" x2="65530" y2="62308"/>
                        <a14:foregroundMark x1="61970" y1="60704" x2="62348" y2="61890"/>
                        <a14:foregroundMark x1="82458" y1="62449" x2="92500" y2="58333"/>
                        <a14:foregroundMark x1="84406" y1="62089" x2="93485" y2="58054"/>
                        <a14:foregroundMark x1="90909" y1="61018" x2="90909" y2="61018"/>
                        <a14:foregroundMark x1="90909" y1="61018" x2="90909" y2="61018"/>
                        <a14:foregroundMark x1="90909" y1="61018" x2="90909" y2="61018"/>
                        <a14:foregroundMark x1="91288" y1="60007" x2="91288" y2="60007"/>
                        <a14:foregroundMark x1="91288" y1="60007" x2="91288" y2="60007"/>
                        <a14:foregroundMark x1="91288" y1="60007" x2="91288" y2="60007"/>
                        <a14:foregroundMark x1="91818" y1="61053" x2="91818" y2="61053"/>
                        <a14:foregroundMark x1="91818" y1="61053" x2="91818" y2="61053"/>
                        <a14:foregroundMark x1="91818" y1="61053" x2="91970" y2="60774"/>
                        <a14:foregroundMark x1="91970" y1="60704" x2="91970" y2="60704"/>
                        <a14:foregroundMark x1="91970" y1="60704" x2="91970" y2="60704"/>
                        <a14:foregroundMark x1="91970" y1="60704" x2="91970" y2="60704"/>
                        <a14:foregroundMark x1="92121" y1="60042" x2="92121" y2="60042"/>
                        <a14:foregroundMark x1="92121" y1="60042" x2="92121" y2="60042"/>
                        <a14:foregroundMark x1="92121" y1="60042" x2="92121" y2="60042"/>
                        <a14:foregroundMark x1="92121" y1="60042" x2="92121" y2="60042"/>
                        <a14:foregroundMark x1="92121" y1="60042" x2="92121" y2="60042"/>
                        <a14:foregroundMark x1="92121" y1="60042" x2="84015" y2="62134"/>
                        <a14:foregroundMark x1="91439" y1="59414" x2="93081" y2="61209"/>
                        <a14:foregroundMark x1="93612" y1="57987" x2="93788" y2="57183"/>
                        <a14:foregroundMark x1="92904" y1="61227" x2="93314" y2="59353"/>
                        <a14:foregroundMark x1="92121" y1="59484" x2="93485" y2="59344"/>
                        <a14:foregroundMark x1="74621" y1="59484" x2="76439" y2="60007"/>
                        <a14:foregroundMark x1="76591" y1="59310" x2="73333" y2="60007"/>
                        <a14:foregroundMark x1="67197" y1="57218" x2="69924" y2="55265"/>
                        <a14:foregroundMark x1="68106" y1="53905" x2="67803" y2="52824"/>
                        <a14:foregroundMark x1="67803" y1="48047" x2="84394" y2="52615"/>
                        <a14:foregroundMark x1="84394" y1="52615" x2="90833" y2="45572"/>
                        <a14:foregroundMark x1="90833" y1="45572" x2="92930" y2="49250"/>
                        <a14:foregroundMark x1="69545" y1="55614" x2="83409" y2="58543"/>
                        <a14:foregroundMark x1="83409" y1="58543" x2="93258" y2="59031"/>
                        <a14:foregroundMark x1="72348" y1="61332" x2="87576" y2="59902"/>
                        <a14:foregroundMark x1="87576" y1="59902" x2="94227" y2="57946"/>
                        <a14:foregroundMark x1="16439" y1="41074" x2="16439" y2="41074"/>
                        <a14:foregroundMark x1="88712" y1="42678" x2="88712" y2="42678"/>
                        <a14:foregroundMark x1="92879" y1="48396" x2="94015" y2="55614"/>
                        <a14:foregroundMark x1="94015" y1="55614" x2="88106" y2="61715"/>
                        <a14:foregroundMark x1="82195" y1="62451" x2="92576" y2="58298"/>
                        <a14:foregroundMark x1="85909" y1="62238" x2="90606" y2="62099"/>
                        <a14:foregroundMark x1="90606" y1="62099" x2="90606" y2="62099"/>
                        <a14:foregroundMark x1="90606" y1="62099" x2="90606" y2="62099"/>
                        <a14:foregroundMark x1="91061" y1="62099" x2="91061" y2="62099"/>
                        <a14:foregroundMark x1="91061" y1="62099" x2="91061" y2="62099"/>
                        <a14:foregroundMark x1="91061" y1="62099" x2="91061" y2="62099"/>
                        <a14:foregroundMark x1="91061" y1="62099" x2="91061" y2="62099"/>
                        <a14:foregroundMark x1="93254" y1="62123" x2="91061" y2="61890"/>
                        <a14:foregroundMark x1="93333" y1="57497" x2="92045" y2="60007"/>
                        <a14:foregroundMark x1="93636" y1="55195" x2="92652" y2="61890"/>
                        <a14:foregroundMark x1="61667" y1="36681" x2="62045" y2="42678"/>
                        <a14:foregroundMark x1="62197" y1="41771" x2="62273" y2="43898"/>
                        <a14:backgroundMark x1="61634" y1="42683" x2="60909" y2="44944"/>
                        <a14:backgroundMark x1="61704" y1="57990" x2="61647" y2="57037"/>
                        <a14:backgroundMark x1="61609" y1="56411" x2="61694" y2="57826"/>
                        <a14:backgroundMark x1="60909" y1="44700" x2="61591" y2="56104"/>
                        <a14:backgroundMark x1="67859" y1="63059" x2="69357" y2="63006"/>
                        <a14:backgroundMark x1="67190" y1="63083" x2="67690" y2="63065"/>
                        <a14:backgroundMark x1="66439" y1="63110" x2="67190" y2="63083"/>
                        <a14:backgroundMark x1="94621" y1="58264" x2="95379" y2="56416"/>
                        <a14:backgroundMark x1="94216" y1="48351" x2="94297" y2="42280"/>
                        <a14:backgroundMark x1="67358" y1="35472" x2="60985" y2="35495"/>
                        <a14:backgroundMark x1="60985" y1="56137" x2="61721" y2="58584"/>
                        <a14:backgroundMark x1="61122" y1="60154" x2="61180" y2="60757"/>
                        <a14:backgroundMark x1="67753" y1="62932" x2="78953" y2="62907"/>
                        <a14:backgroundMark x1="67024" y1="62934" x2="67520" y2="62933"/>
                        <a14:backgroundMark x1="66061" y1="62936" x2="66691" y2="62935"/>
                        <a14:backgroundMark x1="94303" y1="59439" x2="94773" y2="59310"/>
                        <a14:backgroundMark x1="94773" y1="59310" x2="95530" y2="56869"/>
                        <a14:backgroundMark x1="97121" y1="50593" x2="98636" y2="58508"/>
                        <a14:backgroundMark x1="98636" y1="58508" x2="97576" y2="51499"/>
                        <a14:backgroundMark x1="96762" y1="54659" x2="95682" y2="58856"/>
                        <a14:backgroundMark x1="97576" y1="51499" x2="96944" y2="53954"/>
                        <a14:backgroundMark x1="95682" y1="58856" x2="99773" y2="50628"/>
                        <a14:backgroundMark x1="59773" y1="36262" x2="61591" y2="35983"/>
                        <a14:backgroundMark x1="61591" y1="36018" x2="61646" y2="36681"/>
                        <a14:backgroundMark x1="66894" y1="35216" x2="83106" y2="34728"/>
                        <a14:backgroundMark x1="83106" y1="34728" x2="91667" y2="34763"/>
                        <a14:backgroundMark x1="66818" y1="35425" x2="85758" y2="35321"/>
                        <a14:backgroundMark x1="85758" y1="35321" x2="93182" y2="35356"/>
                        <a14:backgroundMark x1="97879" y1="44491" x2="98030" y2="52162"/>
                        <a14:backgroundMark x1="98030" y1="52162" x2="96742" y2="44944"/>
                        <a14:backgroundMark x1="96742" y1="44944" x2="99773" y2="44247"/>
                        <a14:backgroundMark x1="94773" y1="45607" x2="95682" y2="55056"/>
                        <a14:backgroundMark x1="94470" y1="45607" x2="95530" y2="45711"/>
                        <a14:backgroundMark x1="94697" y1="47838" x2="94858" y2="52763"/>
                        <a14:backgroundMark x1="94969" y1="53465" x2="95227" y2="45851"/>
                        <a14:backgroundMark x1="95833" y1="48570" x2="95985" y2="49128"/>
                        <a14:backgroundMark x1="96439" y1="50384" x2="96364" y2="46199"/>
                        <a14:backgroundMark x1="96061" y1="47873" x2="94545" y2="46165"/>
                        <a14:backgroundMark x1="95985" y1="48187" x2="97197" y2="48989"/>
                        <a14:backgroundMark x1="97197" y1="49965" x2="94773" y2="50872"/>
                        <a14:backgroundMark x1="95985" y1="53940" x2="94773" y2="50523"/>
                        <a14:backgroundMark x1="94730" y1="51949" x2="96136" y2="55056"/>
                        <a14:backgroundMark x1="94411" y1="58711" x2="95227" y2="61262"/>
                        <a14:backgroundMark x1="61061" y1="58891" x2="61061" y2="59344"/>
                        <a14:backgroundMark x1="61288" y1="61053" x2="61288" y2="58054"/>
                        <a14:backgroundMark x1="78864" y1="62971" x2="93939" y2="62866"/>
                        <a14:backgroundMark x1="93939" y1="62866" x2="93333" y2="62587"/>
                      </a14:backgroundRemoval>
                    </a14:imgEffect>
                  </a14:imgLayer>
                </a14:imgProps>
              </a:ext>
            </a:extLst>
          </a:blip>
          <a:srcRect l="59169" t="34318" r="5238" b="34694"/>
          <a:stretch/>
        </p:blipFill>
        <p:spPr>
          <a:xfrm rot="5400000">
            <a:off x="8186748" y="-2546570"/>
            <a:ext cx="1520961" cy="6521979"/>
          </a:xfrm>
          <a:prstGeom prst="rect">
            <a:avLst/>
          </a:prstGeom>
        </p:spPr>
      </p:pic>
      <p:pic>
        <p:nvPicPr>
          <p:cNvPr id="15" name="Picture 14" descr="A screenshot of a phone&#10;&#10;Description automatically generated">
            <a:extLst>
              <a:ext uri="{FF2B5EF4-FFF2-40B4-BE49-F238E27FC236}">
                <a16:creationId xmlns:a16="http://schemas.microsoft.com/office/drawing/2014/main" id="{3635449E-49FD-3E39-84DD-9B67D7E0B698}"/>
              </a:ext>
            </a:extLst>
          </p:cNvPr>
          <p:cNvPicPr>
            <a:picLocks noChangeAspect="1"/>
          </p:cNvPicPr>
          <p:nvPr/>
        </p:nvPicPr>
        <p:blipFill>
          <a:blip r:embed="rId2">
            <a:extLst>
              <a:ext uri="{BEBA8EAE-BF5A-486C-A8C5-ECC9F3942E4B}">
                <a14:imgProps xmlns:a14="http://schemas.microsoft.com/office/drawing/2010/main">
                  <a14:imgLayer r:embed="rId4">
                    <a14:imgEffect>
                      <a14:backgroundRemoval t="9972" b="89993" l="10000" r="96439">
                        <a14:foregroundMark x1="64253" y1="38578" x2="71083" y2="35962"/>
                        <a14:foregroundMark x1="91495" y1="39444" x2="93885" y2="44335"/>
                        <a14:foregroundMark x1="89735" y1="35842" x2="91075" y2="38585"/>
                        <a14:foregroundMark x1="93266" y1="59206" x2="92031" y2="59681"/>
                        <a14:foregroundMark x1="96439" y1="57985" x2="95586" y2="58313"/>
                        <a14:foregroundMark x1="67376" y1="62434" x2="62703" y2="53145"/>
                        <a14:foregroundMark x1="63028" y1="58561" x2="75000" y2="61088"/>
                        <a14:foregroundMark x1="75000" y1="61088" x2="75606" y2="60914"/>
                        <a14:foregroundMark x1="92803" y1="36611" x2="81734" y2="35840"/>
                        <a14:foregroundMark x1="74001" y1="35883" x2="62968" y2="37075"/>
                        <a14:foregroundMark x1="62836" y1="41479" x2="63712" y2="50732"/>
                        <a14:foregroundMark x1="65530" y1="35983" x2="62975" y2="37159"/>
                        <a14:foregroundMark x1="63018" y1="37677" x2="67069" y2="35922"/>
                        <a14:foregroundMark x1="63024" y1="37755" x2="67969" y2="35917"/>
                        <a14:foregroundMark x1="63712" y1="37727" x2="72716" y2="35890"/>
                        <a14:foregroundMark x1="73344" y1="35887" x2="62989" y2="37334"/>
                        <a14:foregroundMark x1="62967" y1="37069" x2="67578" y2="35919"/>
                        <a14:foregroundMark x1="62933" y1="36657" x2="68194" y2="35916"/>
                        <a14:foregroundMark x1="63016" y1="37656" x2="75952" y2="35873"/>
                        <a14:foregroundMark x1="69955" y1="35610" x2="63485" y2="36053"/>
                        <a14:foregroundMark x1="83864" y1="36750" x2="86970" y2="36890"/>
                        <a14:foregroundMark x1="87727" y1="37762" x2="86591" y2="37378"/>
                        <a14:foregroundMark x1="87197" y1="37727" x2="93106" y2="39400"/>
                        <a14:foregroundMark x1="91288" y1="36088" x2="93409" y2="41736"/>
                        <a14:foregroundMark x1="90076" y1="35914" x2="93712" y2="42015"/>
                        <a14:foregroundMark x1="93485" y1="38877" x2="93485" y2="40516"/>
                        <a14:foregroundMark x1="93409" y1="41492" x2="93864" y2="42329"/>
                        <a14:foregroundMark x1="62786" y1="57799" x2="70946" y2="62426"/>
                        <a14:foregroundMark x1="68879" y1="62430" x2="62273" y2="56590"/>
                        <a14:foregroundMark x1="63000" y1="58511" x2="63485" y2="58368"/>
                        <a14:foregroundMark x1="63409" y1="59170" x2="65227" y2="59658"/>
                        <a14:foregroundMark x1="66579" y1="62559" x2="63215" y2="59224"/>
                        <a14:foregroundMark x1="66667" y1="62657" x2="62685" y2="57465"/>
                        <a14:foregroundMark x1="61661" y1="56094" x2="61667" y2="55614"/>
                        <a14:foregroundMark x1="61847" y1="59503" x2="62576" y2="55056"/>
                        <a14:foregroundMark x1="62953" y1="58355" x2="63788" y2="55649"/>
                        <a14:foregroundMark x1="61886" y1="56080" x2="61894" y2="55614"/>
                        <a14:foregroundMark x1="81426" y1="62456" x2="88030" y2="62238"/>
                        <a14:foregroundMark x1="83182" y1="62204" x2="92955" y2="57671"/>
                        <a14:foregroundMark x1="93561" y1="57427" x2="93561" y2="57991"/>
                        <a14:foregroundMark x1="93215" y1="58014" x2="93864" y2="57566"/>
                        <a14:foregroundMark x1="92652" y1="58403" x2="92945" y2="58201"/>
                        <a14:foregroundMark x1="88597" y1="60628" x2="93106" y2="59170"/>
                        <a14:foregroundMark x1="61742" y1="58577" x2="67500" y2="62064"/>
                        <a14:foregroundMark x1="67727" y1="62901" x2="62197" y2="58577"/>
                        <a14:foregroundMark x1="66742" y1="62831" x2="62349" y2="58892"/>
                        <a14:foregroundMark x1="61970" y1="59658" x2="65530" y2="62308"/>
                        <a14:foregroundMark x1="61970" y1="60704" x2="62348" y2="61890"/>
                        <a14:foregroundMark x1="82458" y1="62449" x2="92500" y2="58333"/>
                        <a14:foregroundMark x1="84406" y1="62089" x2="93485" y2="58054"/>
                        <a14:foregroundMark x1="90909" y1="61018" x2="90909" y2="61018"/>
                        <a14:foregroundMark x1="90909" y1="61018" x2="90909" y2="61018"/>
                        <a14:foregroundMark x1="90909" y1="61018" x2="90909" y2="61018"/>
                        <a14:foregroundMark x1="91288" y1="60007" x2="91288" y2="60007"/>
                        <a14:foregroundMark x1="91288" y1="60007" x2="91288" y2="60007"/>
                        <a14:foregroundMark x1="91288" y1="60007" x2="91288" y2="60007"/>
                        <a14:foregroundMark x1="91818" y1="61053" x2="91818" y2="61053"/>
                        <a14:foregroundMark x1="91818" y1="61053" x2="91818" y2="61053"/>
                        <a14:foregroundMark x1="91818" y1="61053" x2="91970" y2="60774"/>
                        <a14:foregroundMark x1="91970" y1="60704" x2="91970" y2="60704"/>
                        <a14:foregroundMark x1="91970" y1="60704" x2="91970" y2="60704"/>
                        <a14:foregroundMark x1="91970" y1="60704" x2="91970" y2="60704"/>
                        <a14:foregroundMark x1="92121" y1="60042" x2="92121" y2="60042"/>
                        <a14:foregroundMark x1="92121" y1="60042" x2="92121" y2="60042"/>
                        <a14:foregroundMark x1="92121" y1="60042" x2="92121" y2="60042"/>
                        <a14:foregroundMark x1="92121" y1="60042" x2="92121" y2="60042"/>
                        <a14:foregroundMark x1="92121" y1="60042" x2="92121" y2="60042"/>
                        <a14:foregroundMark x1="92121" y1="60042" x2="84015" y2="62134"/>
                        <a14:foregroundMark x1="91439" y1="59414" x2="93081" y2="61209"/>
                        <a14:foregroundMark x1="93612" y1="57987" x2="93788" y2="57183"/>
                        <a14:foregroundMark x1="92904" y1="61227" x2="93314" y2="59353"/>
                        <a14:foregroundMark x1="92121" y1="59484" x2="93485" y2="59344"/>
                        <a14:foregroundMark x1="74621" y1="59484" x2="76439" y2="60007"/>
                        <a14:foregroundMark x1="76591" y1="59310" x2="73333" y2="60007"/>
                        <a14:foregroundMark x1="67197" y1="57218" x2="69924" y2="55265"/>
                        <a14:foregroundMark x1="68106" y1="53905" x2="67803" y2="52824"/>
                        <a14:foregroundMark x1="67803" y1="48047" x2="84394" y2="52615"/>
                        <a14:foregroundMark x1="84394" y1="52615" x2="90833" y2="45572"/>
                        <a14:foregroundMark x1="90833" y1="45572" x2="92930" y2="49250"/>
                        <a14:foregroundMark x1="69545" y1="55614" x2="83409" y2="58543"/>
                        <a14:foregroundMark x1="83409" y1="58543" x2="93258" y2="59031"/>
                        <a14:foregroundMark x1="72348" y1="61332" x2="87576" y2="59902"/>
                        <a14:foregroundMark x1="87576" y1="59902" x2="94227" y2="57946"/>
                        <a14:foregroundMark x1="16439" y1="41074" x2="16439" y2="41074"/>
                        <a14:foregroundMark x1="88712" y1="42678" x2="88712" y2="42678"/>
                        <a14:foregroundMark x1="92879" y1="48396" x2="94015" y2="55614"/>
                        <a14:foregroundMark x1="94015" y1="55614" x2="88106" y2="61715"/>
                        <a14:foregroundMark x1="82195" y1="62451" x2="92576" y2="58298"/>
                        <a14:foregroundMark x1="85909" y1="62238" x2="90606" y2="62099"/>
                        <a14:foregroundMark x1="90606" y1="62099" x2="90606" y2="62099"/>
                        <a14:foregroundMark x1="90606" y1="62099" x2="90606" y2="62099"/>
                        <a14:foregroundMark x1="91061" y1="62099" x2="91061" y2="62099"/>
                        <a14:foregroundMark x1="91061" y1="62099" x2="91061" y2="62099"/>
                        <a14:foregroundMark x1="91061" y1="62099" x2="91061" y2="62099"/>
                        <a14:foregroundMark x1="91061" y1="62099" x2="91061" y2="62099"/>
                        <a14:foregroundMark x1="93254" y1="62123" x2="91061" y2="61890"/>
                        <a14:foregroundMark x1="93333" y1="57497" x2="92045" y2="60007"/>
                        <a14:foregroundMark x1="93636" y1="55195" x2="92652" y2="61890"/>
                        <a14:foregroundMark x1="61667" y1="36681" x2="62045" y2="42678"/>
                        <a14:foregroundMark x1="62197" y1="41771" x2="62273" y2="43898"/>
                        <a14:backgroundMark x1="61634" y1="42683" x2="60909" y2="44944"/>
                        <a14:backgroundMark x1="61704" y1="57990" x2="61647" y2="57037"/>
                        <a14:backgroundMark x1="61609" y1="56411" x2="61694" y2="57826"/>
                        <a14:backgroundMark x1="60909" y1="44700" x2="61591" y2="56104"/>
                        <a14:backgroundMark x1="67859" y1="63059" x2="69357" y2="63006"/>
                        <a14:backgroundMark x1="67190" y1="63083" x2="67690" y2="63065"/>
                        <a14:backgroundMark x1="66439" y1="63110" x2="67190" y2="63083"/>
                        <a14:backgroundMark x1="94621" y1="58264" x2="95379" y2="56416"/>
                        <a14:backgroundMark x1="94216" y1="48351" x2="94297" y2="42280"/>
                        <a14:backgroundMark x1="67358" y1="35472" x2="60985" y2="35495"/>
                        <a14:backgroundMark x1="60985" y1="56137" x2="61721" y2="58584"/>
                        <a14:backgroundMark x1="61122" y1="60154" x2="61180" y2="60757"/>
                        <a14:backgroundMark x1="67753" y1="62932" x2="78953" y2="62907"/>
                        <a14:backgroundMark x1="67024" y1="62934" x2="67520" y2="62933"/>
                        <a14:backgroundMark x1="66061" y1="62936" x2="66691" y2="62935"/>
                        <a14:backgroundMark x1="94303" y1="59439" x2="94773" y2="59310"/>
                        <a14:backgroundMark x1="94773" y1="59310" x2="95530" y2="56869"/>
                        <a14:backgroundMark x1="97121" y1="50593" x2="98636" y2="58508"/>
                        <a14:backgroundMark x1="98636" y1="58508" x2="97576" y2="51499"/>
                        <a14:backgroundMark x1="96762" y1="54659" x2="95682" y2="58856"/>
                        <a14:backgroundMark x1="97576" y1="51499" x2="96944" y2="53954"/>
                        <a14:backgroundMark x1="95682" y1="58856" x2="99773" y2="50628"/>
                        <a14:backgroundMark x1="59773" y1="36262" x2="61591" y2="35983"/>
                        <a14:backgroundMark x1="61591" y1="36018" x2="61646" y2="36681"/>
                        <a14:backgroundMark x1="66894" y1="35216" x2="83106" y2="34728"/>
                        <a14:backgroundMark x1="83106" y1="34728" x2="91667" y2="34763"/>
                        <a14:backgroundMark x1="66818" y1="35425" x2="85758" y2="35321"/>
                        <a14:backgroundMark x1="85758" y1="35321" x2="93182" y2="35356"/>
                        <a14:backgroundMark x1="97879" y1="44491" x2="98030" y2="52162"/>
                        <a14:backgroundMark x1="98030" y1="52162" x2="96742" y2="44944"/>
                        <a14:backgroundMark x1="96742" y1="44944" x2="99773" y2="44247"/>
                        <a14:backgroundMark x1="94773" y1="45607" x2="95682" y2="55056"/>
                        <a14:backgroundMark x1="94470" y1="45607" x2="95530" y2="45711"/>
                        <a14:backgroundMark x1="94697" y1="47838" x2="94858" y2="52763"/>
                        <a14:backgroundMark x1="94969" y1="53465" x2="95227" y2="45851"/>
                        <a14:backgroundMark x1="95833" y1="48570" x2="95985" y2="49128"/>
                        <a14:backgroundMark x1="96439" y1="50384" x2="96364" y2="46199"/>
                        <a14:backgroundMark x1="96061" y1="47873" x2="94545" y2="46165"/>
                        <a14:backgroundMark x1="95985" y1="48187" x2="97197" y2="48989"/>
                        <a14:backgroundMark x1="97197" y1="49965" x2="94773" y2="50872"/>
                        <a14:backgroundMark x1="95985" y1="53940" x2="94773" y2="50523"/>
                        <a14:backgroundMark x1="94730" y1="51949" x2="96136" y2="55056"/>
                        <a14:backgroundMark x1="94411" y1="58711" x2="95227" y2="61262"/>
                        <a14:backgroundMark x1="61061" y1="58891" x2="61061" y2="59344"/>
                        <a14:backgroundMark x1="61288" y1="61053" x2="61288" y2="58054"/>
                        <a14:backgroundMark x1="78864" y1="62971" x2="93939" y2="62866"/>
                        <a14:backgroundMark x1="93939" y1="62866" x2="93333" y2="62587"/>
                      </a14:backgroundRemoval>
                    </a14:imgEffect>
                  </a14:imgLayer>
                </a14:imgProps>
              </a:ext>
            </a:extLst>
          </a:blip>
          <a:srcRect l="59169" t="34318" r="5238" b="34694"/>
          <a:stretch/>
        </p:blipFill>
        <p:spPr>
          <a:xfrm rot="5400000">
            <a:off x="1171211" y="2795750"/>
            <a:ext cx="2731571" cy="5381513"/>
          </a:xfrm>
          <a:prstGeom prst="rect">
            <a:avLst/>
          </a:prstGeom>
        </p:spPr>
      </p:pic>
      <p:pic>
        <p:nvPicPr>
          <p:cNvPr id="14" name="Picture 13" descr="A screenshot of a phone&#10;&#10;Description automatically generated">
            <a:extLst>
              <a:ext uri="{FF2B5EF4-FFF2-40B4-BE49-F238E27FC236}">
                <a16:creationId xmlns:a16="http://schemas.microsoft.com/office/drawing/2014/main" id="{BFB9BBC2-7CD0-9269-6290-DA0729A00FA2}"/>
              </a:ext>
            </a:extLst>
          </p:cNvPr>
          <p:cNvPicPr>
            <a:picLocks noChangeAspect="1"/>
          </p:cNvPicPr>
          <p:nvPr/>
        </p:nvPicPr>
        <p:blipFill>
          <a:blip r:embed="rId2">
            <a:extLst>
              <a:ext uri="{BEBA8EAE-BF5A-486C-A8C5-ECC9F3942E4B}">
                <a14:imgProps xmlns:a14="http://schemas.microsoft.com/office/drawing/2010/main">
                  <a14:imgLayer r:embed="rId5">
                    <a14:imgEffect>
                      <a14:backgroundRemoval t="9972" b="89993" l="10000" r="96439">
                        <a14:foregroundMark x1="64253" y1="38578" x2="71083" y2="35962"/>
                        <a14:foregroundMark x1="91495" y1="39444" x2="93885" y2="44335"/>
                        <a14:foregroundMark x1="89735" y1="35842" x2="91075" y2="38585"/>
                        <a14:foregroundMark x1="93266" y1="59206" x2="92031" y2="59681"/>
                        <a14:foregroundMark x1="96439" y1="57985" x2="95586" y2="58313"/>
                        <a14:foregroundMark x1="67376" y1="62434" x2="62703" y2="53145"/>
                        <a14:foregroundMark x1="63028" y1="58561" x2="75000" y2="61088"/>
                        <a14:foregroundMark x1="75000" y1="61088" x2="75606" y2="60914"/>
                        <a14:foregroundMark x1="92803" y1="36611" x2="81734" y2="35840"/>
                        <a14:foregroundMark x1="74001" y1="35883" x2="62968" y2="37075"/>
                        <a14:foregroundMark x1="62836" y1="41479" x2="63712" y2="50732"/>
                        <a14:foregroundMark x1="65530" y1="35983" x2="62975" y2="37159"/>
                        <a14:foregroundMark x1="63018" y1="37677" x2="67069" y2="35922"/>
                        <a14:foregroundMark x1="63024" y1="37755" x2="67969" y2="35917"/>
                        <a14:foregroundMark x1="63712" y1="37727" x2="72716" y2="35890"/>
                        <a14:foregroundMark x1="73344" y1="35887" x2="62989" y2="37334"/>
                        <a14:foregroundMark x1="62967" y1="37069" x2="67578" y2="35919"/>
                        <a14:foregroundMark x1="62933" y1="36657" x2="68194" y2="35916"/>
                        <a14:foregroundMark x1="63016" y1="37656" x2="75952" y2="35873"/>
                        <a14:foregroundMark x1="69955" y1="35610" x2="63485" y2="36053"/>
                        <a14:foregroundMark x1="83864" y1="36750" x2="86970" y2="36890"/>
                        <a14:foregroundMark x1="87727" y1="37762" x2="86591" y2="37378"/>
                        <a14:foregroundMark x1="87197" y1="37727" x2="93106" y2="39400"/>
                        <a14:foregroundMark x1="91288" y1="36088" x2="93409" y2="41736"/>
                        <a14:foregroundMark x1="90076" y1="35914" x2="93712" y2="42015"/>
                        <a14:foregroundMark x1="93485" y1="38877" x2="93485" y2="40516"/>
                        <a14:foregroundMark x1="93409" y1="41492" x2="93864" y2="42329"/>
                        <a14:foregroundMark x1="62786" y1="57799" x2="70946" y2="62426"/>
                        <a14:foregroundMark x1="68879" y1="62430" x2="62273" y2="56590"/>
                        <a14:foregroundMark x1="63000" y1="58511" x2="63485" y2="58368"/>
                        <a14:foregroundMark x1="63409" y1="59170" x2="65227" y2="59658"/>
                        <a14:foregroundMark x1="66579" y1="62559" x2="63215" y2="59224"/>
                        <a14:foregroundMark x1="66667" y1="62657" x2="62685" y2="57465"/>
                        <a14:foregroundMark x1="61661" y1="56094" x2="61667" y2="55614"/>
                        <a14:foregroundMark x1="61847" y1="59503" x2="62576" y2="55056"/>
                        <a14:foregroundMark x1="62953" y1="58355" x2="63788" y2="55649"/>
                        <a14:foregroundMark x1="61886" y1="56080" x2="61894" y2="55614"/>
                        <a14:foregroundMark x1="81426" y1="62456" x2="88030" y2="62238"/>
                        <a14:foregroundMark x1="83182" y1="62204" x2="92955" y2="57671"/>
                        <a14:foregroundMark x1="93561" y1="57427" x2="93561" y2="57991"/>
                        <a14:foregroundMark x1="93215" y1="58014" x2="93864" y2="57566"/>
                        <a14:foregroundMark x1="92652" y1="58403" x2="92945" y2="58201"/>
                        <a14:foregroundMark x1="88597" y1="60628" x2="93106" y2="59170"/>
                        <a14:foregroundMark x1="61742" y1="58577" x2="67500" y2="62064"/>
                        <a14:foregroundMark x1="67727" y1="62901" x2="62197" y2="58577"/>
                        <a14:foregroundMark x1="66742" y1="62831" x2="62349" y2="58892"/>
                        <a14:foregroundMark x1="61970" y1="59658" x2="65530" y2="62308"/>
                        <a14:foregroundMark x1="61970" y1="60704" x2="62348" y2="61890"/>
                        <a14:foregroundMark x1="82458" y1="62449" x2="92500" y2="58333"/>
                        <a14:foregroundMark x1="84406" y1="62089" x2="93485" y2="58054"/>
                        <a14:foregroundMark x1="90909" y1="61018" x2="90909" y2="61018"/>
                        <a14:foregroundMark x1="90909" y1="61018" x2="90909" y2="61018"/>
                        <a14:foregroundMark x1="90909" y1="61018" x2="90909" y2="61018"/>
                        <a14:foregroundMark x1="91288" y1="60007" x2="91288" y2="60007"/>
                        <a14:foregroundMark x1="91288" y1="60007" x2="91288" y2="60007"/>
                        <a14:foregroundMark x1="91288" y1="60007" x2="91288" y2="60007"/>
                        <a14:foregroundMark x1="91818" y1="61053" x2="91818" y2="61053"/>
                        <a14:foregroundMark x1="91818" y1="61053" x2="91818" y2="61053"/>
                        <a14:foregroundMark x1="91818" y1="61053" x2="91970" y2="60774"/>
                        <a14:foregroundMark x1="91970" y1="60704" x2="91970" y2="60704"/>
                        <a14:foregroundMark x1="91970" y1="60704" x2="91970" y2="60704"/>
                        <a14:foregroundMark x1="91970" y1="60704" x2="91970" y2="60704"/>
                        <a14:foregroundMark x1="92121" y1="60042" x2="92121" y2="60042"/>
                        <a14:foregroundMark x1="92121" y1="60042" x2="92121" y2="60042"/>
                        <a14:foregroundMark x1="92121" y1="60042" x2="92121" y2="60042"/>
                        <a14:foregroundMark x1="92121" y1="60042" x2="92121" y2="60042"/>
                        <a14:foregroundMark x1="92121" y1="60042" x2="92121" y2="60042"/>
                        <a14:foregroundMark x1="92121" y1="60042" x2="84015" y2="62134"/>
                        <a14:foregroundMark x1="91439" y1="59414" x2="93081" y2="61209"/>
                        <a14:foregroundMark x1="93612" y1="57987" x2="93788" y2="57183"/>
                        <a14:foregroundMark x1="92904" y1="61227" x2="93314" y2="59353"/>
                        <a14:foregroundMark x1="92121" y1="59484" x2="93485" y2="59344"/>
                        <a14:foregroundMark x1="74621" y1="59484" x2="76439" y2="60007"/>
                        <a14:foregroundMark x1="76591" y1="59310" x2="73333" y2="60007"/>
                        <a14:foregroundMark x1="67197" y1="57218" x2="69924" y2="55265"/>
                        <a14:foregroundMark x1="68106" y1="53905" x2="67803" y2="52824"/>
                        <a14:foregroundMark x1="67803" y1="48047" x2="84394" y2="52615"/>
                        <a14:foregroundMark x1="84394" y1="52615" x2="90833" y2="45572"/>
                        <a14:foregroundMark x1="90833" y1="45572" x2="92930" y2="49250"/>
                        <a14:foregroundMark x1="69545" y1="55614" x2="83409" y2="58543"/>
                        <a14:foregroundMark x1="83409" y1="58543" x2="93258" y2="59031"/>
                        <a14:foregroundMark x1="72348" y1="61332" x2="87576" y2="59902"/>
                        <a14:foregroundMark x1="87576" y1="59902" x2="94227" y2="57946"/>
                        <a14:foregroundMark x1="16439" y1="41074" x2="16439" y2="41074"/>
                        <a14:foregroundMark x1="88712" y1="42678" x2="88712" y2="42678"/>
                        <a14:foregroundMark x1="92879" y1="48396" x2="94015" y2="55614"/>
                        <a14:foregroundMark x1="94015" y1="55614" x2="88106" y2="61715"/>
                        <a14:foregroundMark x1="82195" y1="62451" x2="92576" y2="58298"/>
                        <a14:foregroundMark x1="85909" y1="62238" x2="90606" y2="62099"/>
                        <a14:foregroundMark x1="90606" y1="62099" x2="90606" y2="62099"/>
                        <a14:foregroundMark x1="90606" y1="62099" x2="90606" y2="62099"/>
                        <a14:foregroundMark x1="91061" y1="62099" x2="91061" y2="62099"/>
                        <a14:foregroundMark x1="91061" y1="62099" x2="91061" y2="62099"/>
                        <a14:foregroundMark x1="91061" y1="62099" x2="91061" y2="62099"/>
                        <a14:foregroundMark x1="91061" y1="62099" x2="91061" y2="62099"/>
                        <a14:foregroundMark x1="93254" y1="62123" x2="91061" y2="61890"/>
                        <a14:foregroundMark x1="93333" y1="57497" x2="92045" y2="60007"/>
                        <a14:foregroundMark x1="93636" y1="55195" x2="92652" y2="61890"/>
                        <a14:foregroundMark x1="61667" y1="36681" x2="62045" y2="42678"/>
                        <a14:foregroundMark x1="62197" y1="41771" x2="62273" y2="43898"/>
                        <a14:backgroundMark x1="61634" y1="42683" x2="60909" y2="44944"/>
                        <a14:backgroundMark x1="61704" y1="57990" x2="61647" y2="57037"/>
                        <a14:backgroundMark x1="61609" y1="56411" x2="61694" y2="57826"/>
                        <a14:backgroundMark x1="60909" y1="44700" x2="61591" y2="56104"/>
                        <a14:backgroundMark x1="67859" y1="63059" x2="69357" y2="63006"/>
                        <a14:backgroundMark x1="67190" y1="63083" x2="67690" y2="63065"/>
                        <a14:backgroundMark x1="66439" y1="63110" x2="67190" y2="63083"/>
                        <a14:backgroundMark x1="94621" y1="58264" x2="95379" y2="56416"/>
                        <a14:backgroundMark x1="94216" y1="48351" x2="94297" y2="42280"/>
                        <a14:backgroundMark x1="67358" y1="35472" x2="60985" y2="35495"/>
                        <a14:backgroundMark x1="60985" y1="56137" x2="61721" y2="58584"/>
                        <a14:backgroundMark x1="61122" y1="60154" x2="61180" y2="60757"/>
                        <a14:backgroundMark x1="67753" y1="62932" x2="78953" y2="62907"/>
                        <a14:backgroundMark x1="67024" y1="62934" x2="67520" y2="62933"/>
                        <a14:backgroundMark x1="66061" y1="62936" x2="66691" y2="62935"/>
                        <a14:backgroundMark x1="94303" y1="59439" x2="94773" y2="59310"/>
                        <a14:backgroundMark x1="94773" y1="59310" x2="95530" y2="56869"/>
                        <a14:backgroundMark x1="97121" y1="50593" x2="98636" y2="58508"/>
                        <a14:backgroundMark x1="98636" y1="58508" x2="97576" y2="51499"/>
                        <a14:backgroundMark x1="96762" y1="54659" x2="95682" y2="58856"/>
                        <a14:backgroundMark x1="97576" y1="51499" x2="96944" y2="53954"/>
                        <a14:backgroundMark x1="95682" y1="58856" x2="99773" y2="50628"/>
                        <a14:backgroundMark x1="59773" y1="36262" x2="61591" y2="35983"/>
                        <a14:backgroundMark x1="61591" y1="36018" x2="61646" y2="36681"/>
                        <a14:backgroundMark x1="66894" y1="35216" x2="83106" y2="34728"/>
                        <a14:backgroundMark x1="83106" y1="34728" x2="91667" y2="34763"/>
                        <a14:backgroundMark x1="66818" y1="35425" x2="85758" y2="35321"/>
                        <a14:backgroundMark x1="85758" y1="35321" x2="93182" y2="35356"/>
                        <a14:backgroundMark x1="97879" y1="44491" x2="98030" y2="52162"/>
                        <a14:backgroundMark x1="98030" y1="52162" x2="96742" y2="44944"/>
                        <a14:backgroundMark x1="96742" y1="44944" x2="99773" y2="44247"/>
                        <a14:backgroundMark x1="94773" y1="45607" x2="95682" y2="55056"/>
                        <a14:backgroundMark x1="94470" y1="45607" x2="95530" y2="45711"/>
                        <a14:backgroundMark x1="94697" y1="47838" x2="94858" y2="52763"/>
                        <a14:backgroundMark x1="94969" y1="53465" x2="95227" y2="45851"/>
                        <a14:backgroundMark x1="95833" y1="48570" x2="95985" y2="49128"/>
                        <a14:backgroundMark x1="96439" y1="50384" x2="96364" y2="46199"/>
                        <a14:backgroundMark x1="96061" y1="47873" x2="94545" y2="46165"/>
                        <a14:backgroundMark x1="95985" y1="48187" x2="97197" y2="48989"/>
                        <a14:backgroundMark x1="97197" y1="49965" x2="94773" y2="50872"/>
                        <a14:backgroundMark x1="95985" y1="53940" x2="94773" y2="50523"/>
                        <a14:backgroundMark x1="94730" y1="51949" x2="96136" y2="55056"/>
                        <a14:backgroundMark x1="94411" y1="58711" x2="95227" y2="61262"/>
                        <a14:backgroundMark x1="61061" y1="58891" x2="61061" y2="59344"/>
                        <a14:backgroundMark x1="61288" y1="61053" x2="61288" y2="58054"/>
                        <a14:backgroundMark x1="78864" y1="62971" x2="93939" y2="62866"/>
                        <a14:backgroundMark x1="93939" y1="62866" x2="93333" y2="62587"/>
                      </a14:backgroundRemoval>
                    </a14:imgEffect>
                  </a14:imgLayer>
                </a14:imgProps>
              </a:ext>
            </a:extLst>
          </a:blip>
          <a:srcRect l="59169" t="34318" r="5238" b="34694"/>
          <a:stretch/>
        </p:blipFill>
        <p:spPr>
          <a:xfrm rot="5400000">
            <a:off x="7282693" y="1424474"/>
            <a:ext cx="2723301" cy="7412270"/>
          </a:xfrm>
          <a:prstGeom prst="rect">
            <a:avLst/>
          </a:prstGeom>
        </p:spPr>
      </p:pic>
      <p:pic>
        <p:nvPicPr>
          <p:cNvPr id="13" name="Picture 12" descr="A screenshot of a phone&#10;&#10;Description automatically generated">
            <a:extLst>
              <a:ext uri="{FF2B5EF4-FFF2-40B4-BE49-F238E27FC236}">
                <a16:creationId xmlns:a16="http://schemas.microsoft.com/office/drawing/2014/main" id="{889BA641-DE70-369D-0078-C1F5E02DA530}"/>
              </a:ext>
            </a:extLst>
          </p:cNvPr>
          <p:cNvPicPr>
            <a:picLocks noChangeAspect="1"/>
          </p:cNvPicPr>
          <p:nvPr/>
        </p:nvPicPr>
        <p:blipFill>
          <a:blip r:embed="rId2">
            <a:extLst>
              <a:ext uri="{BEBA8EAE-BF5A-486C-A8C5-ECC9F3942E4B}">
                <a14:imgProps xmlns:a14="http://schemas.microsoft.com/office/drawing/2010/main">
                  <a14:imgLayer r:embed="rId3">
                    <a14:imgEffect>
                      <a14:backgroundRemoval t="9972" b="89993" l="10000" r="96439">
                        <a14:foregroundMark x1="64253" y1="38578" x2="71083" y2="35962"/>
                        <a14:foregroundMark x1="91495" y1="39444" x2="93885" y2="44335"/>
                        <a14:foregroundMark x1="89735" y1="35842" x2="91075" y2="38585"/>
                        <a14:foregroundMark x1="93266" y1="59206" x2="92031" y2="59681"/>
                        <a14:foregroundMark x1="96439" y1="57985" x2="95586" y2="58313"/>
                        <a14:foregroundMark x1="67376" y1="62434" x2="62703" y2="53145"/>
                        <a14:foregroundMark x1="63028" y1="58561" x2="75000" y2="61088"/>
                        <a14:foregroundMark x1="75000" y1="61088" x2="75606" y2="60914"/>
                        <a14:foregroundMark x1="92803" y1="36611" x2="81734" y2="35840"/>
                        <a14:foregroundMark x1="74001" y1="35883" x2="62968" y2="37075"/>
                        <a14:foregroundMark x1="62836" y1="41479" x2="63712" y2="50732"/>
                        <a14:foregroundMark x1="65530" y1="35983" x2="62975" y2="37159"/>
                        <a14:foregroundMark x1="63018" y1="37677" x2="67069" y2="35922"/>
                        <a14:foregroundMark x1="63024" y1="37755" x2="67969" y2="35917"/>
                        <a14:foregroundMark x1="63712" y1="37727" x2="72716" y2="35890"/>
                        <a14:foregroundMark x1="73344" y1="35887" x2="62989" y2="37334"/>
                        <a14:foregroundMark x1="62967" y1="37069" x2="67578" y2="35919"/>
                        <a14:foregroundMark x1="62933" y1="36657" x2="68194" y2="35916"/>
                        <a14:foregroundMark x1="63016" y1="37656" x2="75952" y2="35873"/>
                        <a14:foregroundMark x1="69955" y1="35610" x2="63485" y2="36053"/>
                        <a14:foregroundMark x1="83864" y1="36750" x2="86970" y2="36890"/>
                        <a14:foregroundMark x1="87727" y1="37762" x2="86591" y2="37378"/>
                        <a14:foregroundMark x1="87197" y1="37727" x2="93106" y2="39400"/>
                        <a14:foregroundMark x1="91288" y1="36088" x2="93409" y2="41736"/>
                        <a14:foregroundMark x1="90076" y1="35914" x2="93712" y2="42015"/>
                        <a14:foregroundMark x1="93485" y1="38877" x2="93485" y2="40516"/>
                        <a14:foregroundMark x1="93409" y1="41492" x2="93864" y2="42329"/>
                        <a14:foregroundMark x1="62786" y1="57799" x2="70946" y2="62426"/>
                        <a14:foregroundMark x1="68879" y1="62430" x2="62273" y2="56590"/>
                        <a14:foregroundMark x1="63000" y1="58511" x2="63485" y2="58368"/>
                        <a14:foregroundMark x1="63409" y1="59170" x2="65227" y2="59658"/>
                        <a14:foregroundMark x1="66579" y1="62559" x2="63215" y2="59224"/>
                        <a14:foregroundMark x1="66667" y1="62657" x2="62685" y2="57465"/>
                        <a14:foregroundMark x1="61661" y1="56094" x2="61667" y2="55614"/>
                        <a14:foregroundMark x1="61847" y1="59503" x2="62576" y2="55056"/>
                        <a14:foregroundMark x1="62953" y1="58355" x2="63788" y2="55649"/>
                        <a14:foregroundMark x1="61886" y1="56080" x2="61894" y2="55614"/>
                        <a14:foregroundMark x1="81426" y1="62456" x2="88030" y2="62238"/>
                        <a14:foregroundMark x1="83182" y1="62204" x2="92955" y2="57671"/>
                        <a14:foregroundMark x1="93561" y1="57427" x2="93561" y2="57991"/>
                        <a14:foregroundMark x1="93215" y1="58014" x2="93864" y2="57566"/>
                        <a14:foregroundMark x1="92652" y1="58403" x2="92945" y2="58201"/>
                        <a14:foregroundMark x1="88597" y1="60628" x2="93106" y2="59170"/>
                        <a14:foregroundMark x1="61742" y1="58577" x2="67500" y2="62064"/>
                        <a14:foregroundMark x1="67727" y1="62901" x2="62197" y2="58577"/>
                        <a14:foregroundMark x1="66742" y1="62831" x2="62349" y2="58892"/>
                        <a14:foregroundMark x1="61970" y1="59658" x2="65530" y2="62308"/>
                        <a14:foregroundMark x1="61970" y1="60704" x2="62348" y2="61890"/>
                        <a14:foregroundMark x1="82458" y1="62449" x2="92500" y2="58333"/>
                        <a14:foregroundMark x1="84406" y1="62089" x2="93485" y2="58054"/>
                        <a14:foregroundMark x1="90909" y1="61018" x2="90909" y2="61018"/>
                        <a14:foregroundMark x1="90909" y1="61018" x2="90909" y2="61018"/>
                        <a14:foregroundMark x1="90909" y1="61018" x2="90909" y2="61018"/>
                        <a14:foregroundMark x1="91288" y1="60007" x2="91288" y2="60007"/>
                        <a14:foregroundMark x1="91288" y1="60007" x2="91288" y2="60007"/>
                        <a14:foregroundMark x1="91288" y1="60007" x2="91288" y2="60007"/>
                        <a14:foregroundMark x1="91818" y1="61053" x2="91818" y2="61053"/>
                        <a14:foregroundMark x1="91818" y1="61053" x2="91818" y2="61053"/>
                        <a14:foregroundMark x1="91818" y1="61053" x2="91970" y2="60774"/>
                        <a14:foregroundMark x1="91970" y1="60704" x2="91970" y2="60704"/>
                        <a14:foregroundMark x1="91970" y1="60704" x2="91970" y2="60704"/>
                        <a14:foregroundMark x1="91970" y1="60704" x2="91970" y2="60704"/>
                        <a14:foregroundMark x1="92121" y1="60042" x2="92121" y2="60042"/>
                        <a14:foregroundMark x1="92121" y1="60042" x2="92121" y2="60042"/>
                        <a14:foregroundMark x1="92121" y1="60042" x2="92121" y2="60042"/>
                        <a14:foregroundMark x1="92121" y1="60042" x2="92121" y2="60042"/>
                        <a14:foregroundMark x1="92121" y1="60042" x2="92121" y2="60042"/>
                        <a14:foregroundMark x1="92121" y1="60042" x2="84015" y2="62134"/>
                        <a14:foregroundMark x1="91439" y1="59414" x2="93081" y2="61209"/>
                        <a14:foregroundMark x1="93612" y1="57987" x2="93788" y2="57183"/>
                        <a14:foregroundMark x1="92904" y1="61227" x2="93314" y2="59353"/>
                        <a14:foregroundMark x1="92121" y1="59484" x2="93485" y2="59344"/>
                        <a14:foregroundMark x1="74621" y1="59484" x2="76439" y2="60007"/>
                        <a14:foregroundMark x1="76591" y1="59310" x2="73333" y2="60007"/>
                        <a14:foregroundMark x1="67197" y1="57218" x2="69924" y2="55265"/>
                        <a14:foregroundMark x1="68106" y1="53905" x2="67803" y2="52824"/>
                        <a14:foregroundMark x1="67803" y1="48047" x2="84394" y2="52615"/>
                        <a14:foregroundMark x1="84394" y1="52615" x2="90833" y2="45572"/>
                        <a14:foregroundMark x1="90833" y1="45572" x2="92930" y2="49250"/>
                        <a14:foregroundMark x1="69545" y1="55614" x2="83409" y2="58543"/>
                        <a14:foregroundMark x1="83409" y1="58543" x2="93258" y2="59031"/>
                        <a14:foregroundMark x1="72348" y1="61332" x2="87576" y2="59902"/>
                        <a14:foregroundMark x1="87576" y1="59902" x2="94227" y2="57946"/>
                        <a14:foregroundMark x1="16439" y1="41074" x2="16439" y2="41074"/>
                        <a14:foregroundMark x1="88712" y1="42678" x2="88712" y2="42678"/>
                        <a14:foregroundMark x1="92879" y1="48396" x2="94015" y2="55614"/>
                        <a14:foregroundMark x1="94015" y1="55614" x2="88106" y2="61715"/>
                        <a14:foregroundMark x1="82195" y1="62451" x2="92576" y2="58298"/>
                        <a14:foregroundMark x1="85909" y1="62238" x2="90606" y2="62099"/>
                        <a14:foregroundMark x1="90606" y1="62099" x2="90606" y2="62099"/>
                        <a14:foregroundMark x1="90606" y1="62099" x2="90606" y2="62099"/>
                        <a14:foregroundMark x1="91061" y1="62099" x2="91061" y2="62099"/>
                        <a14:foregroundMark x1="91061" y1="62099" x2="91061" y2="62099"/>
                        <a14:foregroundMark x1="91061" y1="62099" x2="91061" y2="62099"/>
                        <a14:foregroundMark x1="91061" y1="62099" x2="91061" y2="62099"/>
                        <a14:foregroundMark x1="93254" y1="62123" x2="91061" y2="61890"/>
                        <a14:foregroundMark x1="93333" y1="57497" x2="92045" y2="60007"/>
                        <a14:foregroundMark x1="93636" y1="55195" x2="92652" y2="61890"/>
                        <a14:foregroundMark x1="61667" y1="36681" x2="62045" y2="42678"/>
                        <a14:foregroundMark x1="62197" y1="41771" x2="62273" y2="43898"/>
                        <a14:backgroundMark x1="61634" y1="42683" x2="60909" y2="44944"/>
                        <a14:backgroundMark x1="61704" y1="57990" x2="61647" y2="57037"/>
                        <a14:backgroundMark x1="61609" y1="56411" x2="61694" y2="57826"/>
                        <a14:backgroundMark x1="60909" y1="44700" x2="61591" y2="56104"/>
                        <a14:backgroundMark x1="67859" y1="63059" x2="69357" y2="63006"/>
                        <a14:backgroundMark x1="67190" y1="63083" x2="67690" y2="63065"/>
                        <a14:backgroundMark x1="66439" y1="63110" x2="67190" y2="63083"/>
                        <a14:backgroundMark x1="94621" y1="58264" x2="95379" y2="56416"/>
                        <a14:backgroundMark x1="94216" y1="48351" x2="94297" y2="42280"/>
                        <a14:backgroundMark x1="67358" y1="35472" x2="60985" y2="35495"/>
                        <a14:backgroundMark x1="60985" y1="56137" x2="61721" y2="58584"/>
                        <a14:backgroundMark x1="61122" y1="60154" x2="61180" y2="60757"/>
                        <a14:backgroundMark x1="67753" y1="62932" x2="78953" y2="62907"/>
                        <a14:backgroundMark x1="67024" y1="62934" x2="67520" y2="62933"/>
                        <a14:backgroundMark x1="66061" y1="62936" x2="66691" y2="62935"/>
                        <a14:backgroundMark x1="94303" y1="59439" x2="94773" y2="59310"/>
                        <a14:backgroundMark x1="94773" y1="59310" x2="95530" y2="56869"/>
                        <a14:backgroundMark x1="97121" y1="50593" x2="98636" y2="58508"/>
                        <a14:backgroundMark x1="98636" y1="58508" x2="97576" y2="51499"/>
                        <a14:backgroundMark x1="96762" y1="54659" x2="95682" y2="58856"/>
                        <a14:backgroundMark x1="97576" y1="51499" x2="96944" y2="53954"/>
                        <a14:backgroundMark x1="95682" y1="58856" x2="99773" y2="50628"/>
                        <a14:backgroundMark x1="59773" y1="36262" x2="61591" y2="35983"/>
                        <a14:backgroundMark x1="61591" y1="36018" x2="61646" y2="36681"/>
                        <a14:backgroundMark x1="66894" y1="35216" x2="83106" y2="34728"/>
                        <a14:backgroundMark x1="83106" y1="34728" x2="91667" y2="34763"/>
                        <a14:backgroundMark x1="66818" y1="35425" x2="85758" y2="35321"/>
                        <a14:backgroundMark x1="85758" y1="35321" x2="93182" y2="35356"/>
                        <a14:backgroundMark x1="97879" y1="44491" x2="98030" y2="52162"/>
                        <a14:backgroundMark x1="98030" y1="52162" x2="96742" y2="44944"/>
                        <a14:backgroundMark x1="96742" y1="44944" x2="99773" y2="44247"/>
                        <a14:backgroundMark x1="94773" y1="45607" x2="95682" y2="55056"/>
                        <a14:backgroundMark x1="94470" y1="45607" x2="95530" y2="45711"/>
                        <a14:backgroundMark x1="94697" y1="47838" x2="94858" y2="52763"/>
                        <a14:backgroundMark x1="94969" y1="53465" x2="95227" y2="45851"/>
                        <a14:backgroundMark x1="95833" y1="48570" x2="95985" y2="49128"/>
                        <a14:backgroundMark x1="96439" y1="50384" x2="96364" y2="46199"/>
                        <a14:backgroundMark x1="96061" y1="47873" x2="94545" y2="46165"/>
                        <a14:backgroundMark x1="95985" y1="48187" x2="97197" y2="48989"/>
                        <a14:backgroundMark x1="97197" y1="49965" x2="94773" y2="50872"/>
                        <a14:backgroundMark x1="95985" y1="53940" x2="94773" y2="50523"/>
                        <a14:backgroundMark x1="94730" y1="51949" x2="96136" y2="55056"/>
                        <a14:backgroundMark x1="94411" y1="58711" x2="95227" y2="61262"/>
                        <a14:backgroundMark x1="61061" y1="58891" x2="61061" y2="59344"/>
                        <a14:backgroundMark x1="61288" y1="61053" x2="61288" y2="58054"/>
                        <a14:backgroundMark x1="78864" y1="62971" x2="93939" y2="62866"/>
                        <a14:backgroundMark x1="93939" y1="62866" x2="93333" y2="62587"/>
                      </a14:backgroundRemoval>
                    </a14:imgEffect>
                  </a14:imgLayer>
                </a14:imgProps>
              </a:ext>
            </a:extLst>
          </a:blip>
          <a:srcRect l="59169" t="34318" r="5238" b="34694"/>
          <a:stretch/>
        </p:blipFill>
        <p:spPr>
          <a:xfrm rot="5400000">
            <a:off x="1069847" y="-236886"/>
            <a:ext cx="2934300" cy="5780912"/>
          </a:xfrm>
          <a:prstGeom prst="rect">
            <a:avLst/>
          </a:prstGeom>
        </p:spPr>
      </p:pic>
      <p:sp>
        <p:nvSpPr>
          <p:cNvPr id="5" name="TextBox 4">
            <a:extLst>
              <a:ext uri="{FF2B5EF4-FFF2-40B4-BE49-F238E27FC236}">
                <a16:creationId xmlns:a16="http://schemas.microsoft.com/office/drawing/2014/main" id="{BDBD39FD-41CE-3FD0-8B7E-A1550E7B8968}"/>
              </a:ext>
            </a:extLst>
          </p:cNvPr>
          <p:cNvSpPr txBox="1"/>
          <p:nvPr/>
        </p:nvSpPr>
        <p:spPr>
          <a:xfrm>
            <a:off x="407917" y="4658114"/>
            <a:ext cx="4530292" cy="1754326"/>
          </a:xfrm>
          <a:prstGeom prst="rect">
            <a:avLst/>
          </a:prstGeom>
          <a:noFill/>
        </p:spPr>
        <p:txBody>
          <a:bodyPr wrap="square" rtlCol="0">
            <a:spAutoFit/>
          </a:bodyPr>
          <a:lstStyle/>
          <a:p>
            <a:endParaRPr lang="en-GB" dirty="0"/>
          </a:p>
          <a:p>
            <a:endParaRPr lang="en-GB" dirty="0"/>
          </a:p>
          <a:p>
            <a:r>
              <a:rPr lang="en-GB" sz="1200" dirty="0"/>
              <a:t>Overall, playdough is not just a fun activity; it plays a key role in helping children develop emotionally and socially. By giving them chances to express themselves, share with others, and solve problems, playdough supports important skills that contribute to their overall growth and well-being. It’s a simple yet powerful way for children to learn while having a great time!</a:t>
            </a:r>
          </a:p>
        </p:txBody>
      </p:sp>
      <p:sp>
        <p:nvSpPr>
          <p:cNvPr id="8" name="TextBox 7">
            <a:extLst>
              <a:ext uri="{FF2B5EF4-FFF2-40B4-BE49-F238E27FC236}">
                <a16:creationId xmlns:a16="http://schemas.microsoft.com/office/drawing/2014/main" id="{920A148A-4DCD-147D-B674-CE9CF0824E3B}"/>
              </a:ext>
            </a:extLst>
          </p:cNvPr>
          <p:cNvSpPr txBox="1"/>
          <p:nvPr/>
        </p:nvSpPr>
        <p:spPr>
          <a:xfrm>
            <a:off x="9976256" y="6443410"/>
            <a:ext cx="2748194" cy="307777"/>
          </a:xfrm>
          <a:prstGeom prst="rect">
            <a:avLst/>
          </a:prstGeom>
          <a:noFill/>
        </p:spPr>
        <p:txBody>
          <a:bodyPr wrap="square" rtlCol="0">
            <a:spAutoFit/>
          </a:bodyPr>
          <a:lstStyle/>
          <a:p>
            <a:r>
              <a:rPr lang="en-GB" sz="1400" dirty="0"/>
              <a:t>Early years alliance (2019)</a:t>
            </a:r>
          </a:p>
        </p:txBody>
      </p:sp>
      <p:pic>
        <p:nvPicPr>
          <p:cNvPr id="4" name="Picture 3" descr="A screenshot of a phone&#10;&#10;Description automatically generated">
            <a:extLst>
              <a:ext uri="{FF2B5EF4-FFF2-40B4-BE49-F238E27FC236}">
                <a16:creationId xmlns:a16="http://schemas.microsoft.com/office/drawing/2014/main" id="{21974DBA-4801-85DD-1CBD-D5672E43D9DC}"/>
              </a:ext>
            </a:extLst>
          </p:cNvPr>
          <p:cNvPicPr>
            <a:picLocks noChangeAspect="1"/>
          </p:cNvPicPr>
          <p:nvPr/>
        </p:nvPicPr>
        <p:blipFill>
          <a:blip r:embed="rId6">
            <a:extLst>
              <a:ext uri="{BEBA8EAE-BF5A-486C-A8C5-ECC9F3942E4B}">
                <a14:imgProps xmlns:a14="http://schemas.microsoft.com/office/drawing/2010/main">
                  <a14:imgLayer r:embed="rId7">
                    <a14:imgEffect>
                      <a14:backgroundRemoval t="20642" b="33787" l="1364" r="92652">
                        <a14:foregroundMark x1="16136" y1="29045" x2="16136" y2="29045"/>
                        <a14:foregroundMark x1="16288" y1="29045" x2="16288" y2="29045"/>
                        <a14:foregroundMark x1="17045" y1="28975" x2="17045" y2="28975"/>
                        <a14:foregroundMark x1="8864" y1="29045" x2="8864" y2="29045"/>
                        <a14:foregroundMark x1="8864" y1="29045" x2="8864" y2="29045"/>
                        <a14:foregroundMark x1="6742" y1="27545" x2="6742" y2="27545"/>
                        <a14:foregroundMark x1="6742" y1="27545" x2="6742" y2="27545"/>
                        <a14:foregroundMark x1="6742" y1="27545" x2="6742" y2="27545"/>
                        <a14:foregroundMark x1="6742" y1="27545" x2="6742" y2="27545"/>
                        <a14:foregroundMark x1="6742" y1="27545" x2="9167" y2="29603"/>
                        <a14:foregroundMark x1="5455" y1="29324" x2="10606" y2="30962"/>
                        <a14:foregroundMark x1="9773" y1="31450" x2="15227" y2="30370"/>
                        <a14:foregroundMark x1="1439" y1="32218" x2="5000" y2="30091"/>
                        <a14:foregroundMark x1="3636" y1="31729" x2="10606" y2="30649"/>
                        <a14:foregroundMark x1="3182" y1="31799" x2="10000" y2="30962"/>
                        <a14:foregroundMark x1="9773" y1="31311" x2="14167" y2="31729"/>
                        <a14:foregroundMark x1="7652" y1="26185" x2="7652" y2="26185"/>
                        <a14:foregroundMark x1="7652" y1="26185" x2="7652" y2="26185"/>
                        <a14:foregroundMark x1="7652" y1="26185" x2="7652" y2="26185"/>
                        <a14:foregroundMark x1="7500" y1="25837" x2="7500" y2="25837"/>
                        <a14:foregroundMark x1="7348" y1="25837" x2="7348" y2="25837"/>
                        <a14:foregroundMark x1="9924" y1="33438" x2="9924" y2="33438"/>
                        <a14:foregroundMark x1="9924" y1="33438" x2="9924" y2="33438"/>
                        <a14:foregroundMark x1="9924" y1="33438" x2="9924" y2="33438"/>
                        <a14:foregroundMark x1="9015" y1="33438" x2="9015" y2="33438"/>
                        <a14:foregroundMark x1="9015" y1="33438" x2="9015" y2="33438"/>
                        <a14:foregroundMark x1="9015" y1="33438" x2="9015" y2="33438"/>
                        <a14:foregroundMark x1="9015" y1="33438" x2="9015" y2="33438"/>
                        <a14:foregroundMark x1="9015" y1="33089" x2="9015" y2="33089"/>
                        <a14:foregroundMark x1="9015" y1="33089" x2="9015" y2="33089"/>
                        <a14:foregroundMark x1="10758" y1="33368" x2="10758" y2="33368"/>
                        <a14:foregroundMark x1="10758" y1="33368" x2="10758" y2="33368"/>
                        <a14:foregroundMark x1="10909" y1="33787" x2="10909" y2="33787"/>
                        <a14:foregroundMark x1="11667" y1="33020" x2="11667" y2="33020"/>
                        <a14:foregroundMark x1="11667" y1="33020" x2="11667" y2="33020"/>
                        <a14:foregroundMark x1="10455" y1="32810" x2="10455" y2="32810"/>
                        <a14:foregroundMark x1="10455" y1="32810" x2="10455" y2="32810"/>
                        <a14:foregroundMark x1="10455" y1="32810" x2="10455" y2="32810"/>
                        <a14:foregroundMark x1="78561" y1="25314" x2="78561" y2="25314"/>
                        <a14:foregroundMark x1="78561" y1="25314" x2="78561" y2="25314"/>
                        <a14:foregroundMark x1="78561" y1="25314" x2="78561" y2="25314"/>
                        <a14:foregroundMark x1="84167" y1="27894" x2="84167" y2="27894"/>
                        <a14:foregroundMark x1="84167" y1="27894" x2="84167" y2="27894"/>
                        <a14:foregroundMark x1="88485" y1="24826" x2="88485" y2="24826"/>
                        <a14:foregroundMark x1="88485" y1="24826" x2="88485" y2="24826"/>
                        <a14:foregroundMark x1="88485" y1="24826" x2="88485" y2="24826"/>
                        <a14:foregroundMark x1="88485" y1="24826" x2="88485" y2="24826"/>
                        <a14:foregroundMark x1="88485" y1="24826" x2="88485" y2="24826"/>
                        <a14:foregroundMark x1="88485" y1="24826" x2="88485" y2="24826"/>
                        <a14:foregroundMark x1="88485" y1="24826" x2="88485" y2="24826"/>
                        <a14:foregroundMark x1="88485" y1="24826" x2="88485" y2="24826"/>
                        <a14:foregroundMark x1="88485" y1="24826" x2="88485" y2="24826"/>
                        <a14:foregroundMark x1="88485" y1="24826" x2="88485" y2="24826"/>
                        <a14:foregroundMark x1="88485" y1="24826" x2="88485" y2="24826"/>
                        <a14:foregroundMark x1="86515" y1="25035" x2="86970" y2="27022"/>
                        <a14:foregroundMark x1="80758" y1="23257" x2="80758" y2="23257"/>
                        <a14:foregroundMark x1="80758" y1="23257" x2="80758" y2="23257"/>
                        <a14:foregroundMark x1="81364" y1="21548" x2="81364" y2="21548"/>
                        <a14:foregroundMark x1="81364" y1="21548" x2="81364" y2="21548"/>
                        <a14:foregroundMark x1="81061" y1="20711" x2="81061" y2="20711"/>
                        <a14:foregroundMark x1="81061" y1="20711" x2="81061" y2="20711"/>
                        <a14:foregroundMark x1="81061" y1="20711" x2="81061" y2="20711"/>
                        <a14:foregroundMark x1="81061" y1="20711" x2="81061" y2="20711"/>
                        <a14:foregroundMark x1="84015" y1="21932" x2="84015" y2="21932"/>
                        <a14:foregroundMark x1="84015" y1="21932" x2="84015" y2="21932"/>
                        <a14:foregroundMark x1="84015" y1="21932" x2="84015" y2="21932"/>
                        <a14:foregroundMark x1="82955" y1="22908" x2="82955" y2="22908"/>
                        <a14:foregroundMark x1="82955" y1="22908" x2="82955" y2="22908"/>
                        <a14:foregroundMark x1="82955" y1="22908" x2="82955" y2="22908"/>
                        <a14:foregroundMark x1="85530" y1="23396" x2="85530" y2="23396"/>
                        <a14:foregroundMark x1="85530" y1="23396" x2="85530" y2="23396"/>
                        <a14:foregroundMark x1="85530" y1="23396" x2="85530" y2="23396"/>
                        <a14:foregroundMark x1="85985" y1="21827" x2="85985" y2="21827"/>
                        <a14:foregroundMark x1="85985" y1="21827" x2="85985" y2="21827"/>
                        <a14:foregroundMark x1="85985" y1="21827" x2="84318" y2="22978"/>
                        <a14:foregroundMark x1="90379" y1="24338" x2="90379" y2="24338"/>
                        <a14:foregroundMark x1="90379" y1="24128" x2="90379" y2="24128"/>
                        <a14:foregroundMark x1="90379" y1="24128" x2="90379" y2="24128"/>
                        <a14:foregroundMark x1="92652" y1="23396" x2="92652" y2="23396"/>
                        <a14:foregroundMark x1="92652" y1="23396" x2="92652" y2="23396"/>
                      </a14:backgroundRemoval>
                    </a14:imgEffect>
                  </a14:imgLayer>
                </a14:imgProps>
              </a:ext>
            </a:extLst>
          </a:blip>
          <a:srcRect t="19824" b="64738"/>
          <a:stretch/>
        </p:blipFill>
        <p:spPr>
          <a:xfrm>
            <a:off x="0" y="0"/>
            <a:ext cx="3904944" cy="1157782"/>
          </a:xfrm>
          <a:prstGeom prst="rect">
            <a:avLst/>
          </a:prstGeom>
        </p:spPr>
      </p:pic>
      <p:sp>
        <p:nvSpPr>
          <p:cNvPr id="2" name="Title 1">
            <a:extLst>
              <a:ext uri="{FF2B5EF4-FFF2-40B4-BE49-F238E27FC236}">
                <a16:creationId xmlns:a16="http://schemas.microsoft.com/office/drawing/2014/main" id="{6759075A-FC40-C7B6-A5EB-259E86BFB91B}"/>
              </a:ext>
            </a:extLst>
          </p:cNvPr>
          <p:cNvSpPr>
            <a:spLocks noGrp="1"/>
          </p:cNvSpPr>
          <p:nvPr>
            <p:ph type="title"/>
          </p:nvPr>
        </p:nvSpPr>
        <p:spPr>
          <a:xfrm>
            <a:off x="584200" y="420429"/>
            <a:ext cx="2546044" cy="553124"/>
          </a:xfrm>
        </p:spPr>
        <p:txBody>
          <a:bodyPr>
            <a:normAutofit fontScale="90000"/>
          </a:bodyPr>
          <a:lstStyle/>
          <a:p>
            <a:pPr algn="ctr"/>
            <a:r>
              <a:rPr lang="en-GB" sz="1800" dirty="0">
                <a:latin typeface="Ayuthaya" pitchFamily="2" charset="-34"/>
                <a:ea typeface="Ayuthaya" pitchFamily="2" charset="-34"/>
                <a:cs typeface="Ayuthaya" pitchFamily="2" charset="-34"/>
              </a:rPr>
              <a:t>Activities Making dough</a:t>
            </a:r>
          </a:p>
        </p:txBody>
      </p:sp>
      <p:sp>
        <p:nvSpPr>
          <p:cNvPr id="6" name="TextBox 5">
            <a:extLst>
              <a:ext uri="{FF2B5EF4-FFF2-40B4-BE49-F238E27FC236}">
                <a16:creationId xmlns:a16="http://schemas.microsoft.com/office/drawing/2014/main" id="{CA2C5C81-9BC1-BEE7-B6EA-A7A33371BA3F}"/>
              </a:ext>
            </a:extLst>
          </p:cNvPr>
          <p:cNvSpPr txBox="1"/>
          <p:nvPr/>
        </p:nvSpPr>
        <p:spPr>
          <a:xfrm>
            <a:off x="6356877" y="370680"/>
            <a:ext cx="5298414" cy="1292662"/>
          </a:xfrm>
          <a:prstGeom prst="rect">
            <a:avLst/>
          </a:prstGeom>
          <a:noFill/>
        </p:spPr>
        <p:txBody>
          <a:bodyPr wrap="square" rtlCol="0">
            <a:spAutoFit/>
          </a:bodyPr>
          <a:lstStyle/>
          <a:p>
            <a:r>
              <a:rPr lang="en-GB" sz="1200" dirty="0"/>
              <a:t>Playdough is a fantastic tool that helps children grow in many important ways. First, it allows them to engage in quieter and calmer play. In our busy world, having time to play with playdough lets children explore their own emotions and feelings. This kind of reflective play is really valuable because it helps them understand themselves better and how they feel about different things.</a:t>
            </a:r>
          </a:p>
          <a:p>
            <a:endParaRPr lang="en-GB" dirty="0"/>
          </a:p>
        </p:txBody>
      </p:sp>
      <p:sp>
        <p:nvSpPr>
          <p:cNvPr id="7" name="TextBox 6">
            <a:extLst>
              <a:ext uri="{FF2B5EF4-FFF2-40B4-BE49-F238E27FC236}">
                <a16:creationId xmlns:a16="http://schemas.microsoft.com/office/drawing/2014/main" id="{C48AFB1E-5392-F32F-3B96-443DE03AFDCE}"/>
              </a:ext>
            </a:extLst>
          </p:cNvPr>
          <p:cNvSpPr txBox="1"/>
          <p:nvPr/>
        </p:nvSpPr>
        <p:spPr>
          <a:xfrm>
            <a:off x="340809" y="2213448"/>
            <a:ext cx="4597400" cy="1661993"/>
          </a:xfrm>
          <a:prstGeom prst="rect">
            <a:avLst/>
          </a:prstGeom>
          <a:noFill/>
        </p:spPr>
        <p:txBody>
          <a:bodyPr wrap="square" rtlCol="0">
            <a:spAutoFit/>
          </a:bodyPr>
          <a:lstStyle/>
          <a:p>
            <a:r>
              <a:rPr lang="en-GB" sz="1200" dirty="0"/>
              <a:t>Another great thing about playdough is that it teaches children how to share. When they're playing together, they learn to share the playdough and other tools, which helps them become aware of what their friends need. This sharing and cooperation are important parts of developing social skills. They start to learn how to negotiate and work together, which builds friendships and teaches empathy.</a:t>
            </a:r>
          </a:p>
          <a:p>
            <a:endParaRPr lang="en-GB" dirty="0"/>
          </a:p>
        </p:txBody>
      </p:sp>
      <p:sp>
        <p:nvSpPr>
          <p:cNvPr id="9" name="TextBox 8">
            <a:extLst>
              <a:ext uri="{FF2B5EF4-FFF2-40B4-BE49-F238E27FC236}">
                <a16:creationId xmlns:a16="http://schemas.microsoft.com/office/drawing/2014/main" id="{27C14048-A29B-7EDF-71C4-7198F7AA51E8}"/>
              </a:ext>
            </a:extLst>
          </p:cNvPr>
          <p:cNvSpPr txBox="1"/>
          <p:nvPr/>
        </p:nvSpPr>
        <p:spPr>
          <a:xfrm>
            <a:off x="5686239" y="4768250"/>
            <a:ext cx="6304972" cy="1569660"/>
          </a:xfrm>
          <a:prstGeom prst="rect">
            <a:avLst/>
          </a:prstGeom>
          <a:noFill/>
        </p:spPr>
        <p:txBody>
          <a:bodyPr wrap="square" rtlCol="0">
            <a:spAutoFit/>
          </a:bodyPr>
          <a:lstStyle/>
          <a:p>
            <a:r>
              <a:rPr lang="en-GB" sz="1200" dirty="0"/>
              <a:t>Playdough also helps children build resilience and perseverance. Sometimes, when they’re creating something, it doesn’t turn out the way they imagined. This is a great opportunity for them to learn how to overcome challenges. They figure out how to fix their creations or change their ideas when things don’t go as planned. This process teaches them that it’s okay to make mistakes and that they can adapt their approach to find new solutions.</a:t>
            </a:r>
          </a:p>
          <a:p>
            <a:endParaRPr lang="en-GB" dirty="0"/>
          </a:p>
          <a:p>
            <a:endParaRPr lang="en-GB" dirty="0"/>
          </a:p>
        </p:txBody>
      </p:sp>
      <p:pic>
        <p:nvPicPr>
          <p:cNvPr id="10" name="Picture 9" descr="A white paper with a gold star and tape&#10;&#10;Description automatically generated">
            <a:extLst>
              <a:ext uri="{FF2B5EF4-FFF2-40B4-BE49-F238E27FC236}">
                <a16:creationId xmlns:a16="http://schemas.microsoft.com/office/drawing/2014/main" id="{9D86E734-CEAA-99AB-28DE-C276A32E3E52}"/>
              </a:ext>
            </a:extLst>
          </p:cNvPr>
          <p:cNvPicPr>
            <a:picLocks noChangeAspect="1"/>
          </p:cNvPicPr>
          <p:nvPr/>
        </p:nvPicPr>
        <p:blipFill>
          <a:blip r:embed="rId8">
            <a:extLst>
              <a:ext uri="{BEBA8EAE-BF5A-486C-A8C5-ECC9F3942E4B}">
                <a14:imgProps xmlns:a14="http://schemas.microsoft.com/office/drawing/2010/main">
                  <a14:imgLayer r:embed="rId9">
                    <a14:imgEffect>
                      <a14:backgroundRemoval t="978" b="96676" l="3851" r="97143">
                        <a14:foregroundMark x1="37888" y1="11046" x2="37888" y2="11046"/>
                        <a14:foregroundMark x1="37888" y1="11046" x2="16522" y2="13099"/>
                        <a14:foregroundMark x1="16522" y1="13099" x2="4099" y2="18280"/>
                        <a14:foregroundMark x1="923" y1="6718" x2="906" y2="6658"/>
                        <a14:foregroundMark x1="1545" y1="8983" x2="1101" y2="7367"/>
                        <a14:foregroundMark x1="4099" y1="18280" x2="3080" y2="14571"/>
                        <a14:foregroundMark x1="1208" y1="7414" x2="12282" y2="5557"/>
                        <a14:foregroundMark x1="59662" y1="2967" x2="65963" y2="10850"/>
                        <a14:foregroundMark x1="65963" y1="10850" x2="39503" y2="18084"/>
                        <a14:foregroundMark x1="39503" y1="18084" x2="9689" y2="19257"/>
                        <a14:foregroundMark x1="9689" y1="19257" x2="4099" y2="18280"/>
                        <a14:foregroundMark x1="14286" y1="10068" x2="28820" y2="10362"/>
                        <a14:foregroundMark x1="28820" y1="10362" x2="7329" y2="15054"/>
                        <a14:foregroundMark x1="7329" y1="15054" x2="22484" y2="8993"/>
                        <a14:foregroundMark x1="22484" y1="8993" x2="40745" y2="6256"/>
                        <a14:foregroundMark x1="40745" y1="6256" x2="25714" y2="8700"/>
                        <a14:foregroundMark x1="25714" y1="8700" x2="23106" y2="9775"/>
                        <a14:foregroundMark x1="15401" y1="6900" x2="24845" y2="6452"/>
                        <a14:foregroundMark x1="10435" y1="7136" x2="11115" y2="7104"/>
                        <a14:foregroundMark x1="11335" y1="6812" x2="10186" y2="6843"/>
                        <a14:foregroundMark x1="24845" y1="6452" x2="18559" y2="6620"/>
                        <a14:foregroundMark x1="10186" y1="6843" x2="11430" y2="6686"/>
                        <a14:foregroundMark x1="57391" y1="3169" x2="63478" y2="8602"/>
                        <a14:foregroundMark x1="78385" y1="86119" x2="88075" y2="94721"/>
                        <a14:foregroundMark x1="88075" y1="94721" x2="89193" y2="83480"/>
                        <a14:foregroundMark x1="89193" y1="83480" x2="80000" y2="85630"/>
                        <a14:foregroundMark x1="88199" y1="84555" x2="97391" y2="89345"/>
                        <a14:foregroundMark x1="83106" y1="89834" x2="87205" y2="93255"/>
                        <a14:foregroundMark x1="84720" y1="92278" x2="81492" y2="94137"/>
                        <a14:foregroundMark x1="84969" y1="93060" x2="81492" y2="93401"/>
                        <a14:foregroundMark x1="81491" y1="90518" x2="80574" y2="90907"/>
                        <a14:foregroundMark x1="81518" y1="91184" x2="81988" y2="91007"/>
                        <a14:foregroundMark x1="81988" y1="91007" x2="81328" y2="91128"/>
                        <a14:foregroundMark x1="10435" y1="6549" x2="52919" y2="2835"/>
                        <a14:foregroundMark x1="52919" y1="2835" x2="54037" y2="2835"/>
                        <a14:foregroundMark x1="81242" y1="90323" x2="83478" y2="93060"/>
                        <a14:foregroundMark x1="81491" y1="93548" x2="80248" y2="93548"/>
                        <a14:foregroundMark x1="80248" y1="93548" x2="80248" y2="92766"/>
                        <a14:foregroundMark x1="80248" y1="92571" x2="86335" y2="92571"/>
                        <a14:foregroundMark x1="84099" y1="93548" x2="80870" y2="90323"/>
                        <a14:foregroundMark x1="80870" y1="90029" x2="80621" y2="89541"/>
                        <a14:backgroundMark x1="54648" y1="2080" x2="64845" y2="1173"/>
                        <a14:backgroundMark x1="25342" y1="880" x2="45714" y2="1173"/>
                        <a14:backgroundMark x1="45714" y1="1173" x2="23851" y2="1466"/>
                        <a14:backgroundMark x1="23851" y1="1466" x2="48447" y2="782"/>
                        <a14:backgroundMark x1="48447" y1="782" x2="41276" y2="2518"/>
                        <a14:backgroundMark x1="37334" y1="2863" x2="38882" y2="2346"/>
                        <a14:backgroundMark x1="26211" y1="4106" x2="26211" y2="4106"/>
                        <a14:backgroundMark x1="26211" y1="4106" x2="26211" y2="4106"/>
                        <a14:backgroundMark x1="25963" y1="3812" x2="25963" y2="3812"/>
                        <a14:backgroundMark x1="27826" y1="3128" x2="27826" y2="3128"/>
                        <a14:backgroundMark x1="27826" y1="3128" x2="30311" y2="2835"/>
                        <a14:backgroundMark x1="27826" y1="2835" x2="30683" y2="2151"/>
                        <a14:backgroundMark x1="27205" y1="3128" x2="32919" y2="2346"/>
                        <a14:backgroundMark x1="32919" y1="2151" x2="21242" y2="3812"/>
                        <a14:backgroundMark x1="0" y1="8309" x2="994" y2="7331"/>
                        <a14:backgroundMark x1="1863" y1="15249" x2="1242" y2="8798"/>
                        <a14:backgroundMark x1="1863" y1="14272" x2="2484" y2="13587"/>
                        <a14:backgroundMark x1="2236" y1="14076" x2="1615" y2="8602"/>
                        <a14:backgroundMark x1="1615" y1="11046" x2="3106" y2="14565"/>
                        <a14:backgroundMark x1="373" y1="9286" x2="1615" y2="6354"/>
                        <a14:backgroundMark x1="2857" y1="9580" x2="994" y2="11828"/>
                        <a14:backgroundMark x1="78758" y1="91300" x2="66460" y2="96774"/>
                        <a14:backgroundMark x1="66460" y1="96774" x2="77143" y2="91300"/>
                        <a14:backgroundMark x1="79379" y1="93973" x2="79379" y2="95992"/>
                        <a14:backgroundMark x1="79379" y1="91593" x2="79379" y2="93645"/>
                        <a14:backgroundMark x1="79826" y1="91658" x2="77764" y2="95797"/>
                        <a14:backgroundMark x1="73665" y1="95308" x2="76149" y2="98729"/>
                        <a14:backgroundMark x1="74907" y1="93548" x2="77391" y2="96774"/>
                      </a14:backgroundRemoval>
                    </a14:imgEffect>
                  </a14:imgLayer>
                </a14:imgProps>
              </a:ext>
            </a:extLst>
          </a:blip>
          <a:stretch>
            <a:fillRect/>
          </a:stretch>
        </p:blipFill>
        <p:spPr>
          <a:xfrm>
            <a:off x="5472483" y="1472179"/>
            <a:ext cx="1886355" cy="2400176"/>
          </a:xfrm>
          <a:prstGeom prst="rect">
            <a:avLst/>
          </a:prstGeom>
        </p:spPr>
      </p:pic>
      <p:pic>
        <p:nvPicPr>
          <p:cNvPr id="11" name="Picture 10" descr="A white paper with a gold star and tape&#10;&#10;Description automatically generated">
            <a:extLst>
              <a:ext uri="{FF2B5EF4-FFF2-40B4-BE49-F238E27FC236}">
                <a16:creationId xmlns:a16="http://schemas.microsoft.com/office/drawing/2014/main" id="{E007CDCB-FAA6-0FBD-0985-1C7B000B5050}"/>
              </a:ext>
            </a:extLst>
          </p:cNvPr>
          <p:cNvPicPr>
            <a:picLocks noChangeAspect="1"/>
          </p:cNvPicPr>
          <p:nvPr/>
        </p:nvPicPr>
        <p:blipFill>
          <a:blip r:embed="rId8">
            <a:extLst>
              <a:ext uri="{BEBA8EAE-BF5A-486C-A8C5-ECC9F3942E4B}">
                <a14:imgProps xmlns:a14="http://schemas.microsoft.com/office/drawing/2010/main">
                  <a14:imgLayer r:embed="rId10">
                    <a14:imgEffect>
                      <a14:backgroundRemoval t="978" b="96676" l="3851" r="97143">
                        <a14:foregroundMark x1="37888" y1="11046" x2="37888" y2="11046"/>
                        <a14:foregroundMark x1="37888" y1="11046" x2="16522" y2="13099"/>
                        <a14:foregroundMark x1="16522" y1="13099" x2="4099" y2="18280"/>
                        <a14:foregroundMark x1="923" y1="6718" x2="906" y2="6658"/>
                        <a14:foregroundMark x1="1545" y1="8983" x2="1101" y2="7367"/>
                        <a14:foregroundMark x1="4099" y1="18280" x2="3080" y2="14571"/>
                        <a14:foregroundMark x1="1208" y1="7414" x2="12282" y2="5557"/>
                        <a14:foregroundMark x1="59662" y1="2967" x2="65963" y2="10850"/>
                        <a14:foregroundMark x1="65963" y1="10850" x2="39503" y2="18084"/>
                        <a14:foregroundMark x1="39503" y1="18084" x2="9689" y2="19257"/>
                        <a14:foregroundMark x1="9689" y1="19257" x2="4099" y2="18280"/>
                        <a14:foregroundMark x1="14286" y1="10068" x2="28820" y2="10362"/>
                        <a14:foregroundMark x1="28820" y1="10362" x2="7329" y2="15054"/>
                        <a14:foregroundMark x1="7329" y1="15054" x2="22484" y2="8993"/>
                        <a14:foregroundMark x1="22484" y1="8993" x2="40745" y2="6256"/>
                        <a14:foregroundMark x1="40745" y1="6256" x2="25714" y2="8700"/>
                        <a14:foregroundMark x1="25714" y1="8700" x2="23106" y2="9775"/>
                        <a14:foregroundMark x1="15401" y1="6900" x2="24845" y2="6452"/>
                        <a14:foregroundMark x1="10435" y1="7136" x2="11115" y2="7104"/>
                        <a14:foregroundMark x1="11335" y1="6812" x2="10186" y2="6843"/>
                        <a14:foregroundMark x1="24845" y1="6452" x2="18559" y2="6620"/>
                        <a14:foregroundMark x1="10186" y1="6843" x2="11430" y2="6686"/>
                        <a14:foregroundMark x1="57391" y1="3169" x2="63478" y2="8602"/>
                        <a14:foregroundMark x1="78385" y1="86119" x2="88075" y2="94721"/>
                        <a14:foregroundMark x1="88075" y1="94721" x2="89193" y2="83480"/>
                        <a14:foregroundMark x1="89193" y1="83480" x2="80000" y2="85630"/>
                        <a14:foregroundMark x1="88199" y1="84555" x2="97391" y2="89345"/>
                        <a14:foregroundMark x1="83106" y1="89834" x2="87205" y2="93255"/>
                        <a14:foregroundMark x1="84720" y1="92278" x2="81492" y2="94137"/>
                        <a14:foregroundMark x1="84969" y1="93060" x2="81492" y2="93401"/>
                        <a14:foregroundMark x1="81491" y1="90518" x2="80574" y2="90907"/>
                        <a14:foregroundMark x1="81518" y1="91184" x2="81988" y2="91007"/>
                        <a14:foregroundMark x1="81988" y1="91007" x2="81328" y2="91128"/>
                        <a14:foregroundMark x1="10435" y1="6549" x2="52919" y2="2835"/>
                        <a14:foregroundMark x1="52919" y1="2835" x2="54037" y2="2835"/>
                        <a14:foregroundMark x1="81242" y1="90323" x2="83478" y2="93060"/>
                        <a14:foregroundMark x1="81491" y1="93548" x2="80248" y2="93548"/>
                        <a14:foregroundMark x1="80248" y1="93548" x2="80248" y2="92766"/>
                        <a14:foregroundMark x1="80248" y1="92571" x2="86335" y2="92571"/>
                        <a14:foregroundMark x1="84099" y1="93548" x2="80870" y2="90323"/>
                        <a14:foregroundMark x1="80870" y1="90029" x2="80621" y2="89541"/>
                        <a14:backgroundMark x1="54648" y1="2080" x2="64845" y2="1173"/>
                        <a14:backgroundMark x1="25342" y1="880" x2="45714" y2="1173"/>
                        <a14:backgroundMark x1="45714" y1="1173" x2="23851" y2="1466"/>
                        <a14:backgroundMark x1="23851" y1="1466" x2="48447" y2="782"/>
                        <a14:backgroundMark x1="48447" y1="782" x2="41276" y2="2518"/>
                        <a14:backgroundMark x1="37334" y1="2863" x2="38882" y2="2346"/>
                        <a14:backgroundMark x1="26211" y1="4106" x2="26211" y2="4106"/>
                        <a14:backgroundMark x1="26211" y1="4106" x2="26211" y2="4106"/>
                        <a14:backgroundMark x1="25963" y1="3812" x2="25963" y2="3812"/>
                        <a14:backgroundMark x1="27826" y1="3128" x2="27826" y2="3128"/>
                        <a14:backgroundMark x1="27826" y1="3128" x2="30311" y2="2835"/>
                        <a14:backgroundMark x1="27826" y1="2835" x2="30683" y2="2151"/>
                        <a14:backgroundMark x1="27205" y1="3128" x2="32919" y2="2346"/>
                        <a14:backgroundMark x1="32919" y1="2151" x2="21242" y2="3812"/>
                        <a14:backgroundMark x1="0" y1="8309" x2="994" y2="7331"/>
                        <a14:backgroundMark x1="1863" y1="15249" x2="1242" y2="8798"/>
                        <a14:backgroundMark x1="1863" y1="14272" x2="2484" y2="13587"/>
                        <a14:backgroundMark x1="2236" y1="14076" x2="1615" y2="8602"/>
                        <a14:backgroundMark x1="1615" y1="11046" x2="3106" y2="14565"/>
                        <a14:backgroundMark x1="373" y1="9286" x2="1615" y2="6354"/>
                        <a14:backgroundMark x1="2857" y1="9580" x2="994" y2="11828"/>
                        <a14:backgroundMark x1="78758" y1="91300" x2="66460" y2="96774"/>
                        <a14:backgroundMark x1="66460" y1="96774" x2="77143" y2="91300"/>
                        <a14:backgroundMark x1="79379" y1="93973" x2="79379" y2="95992"/>
                        <a14:backgroundMark x1="79379" y1="91593" x2="79379" y2="93645"/>
                        <a14:backgroundMark x1="79826" y1="91658" x2="77764" y2="95797"/>
                        <a14:backgroundMark x1="73665" y1="95308" x2="76149" y2="98729"/>
                        <a14:backgroundMark x1="74907" y1="93548" x2="77391" y2="96774"/>
                      </a14:backgroundRemoval>
                    </a14:imgEffect>
                  </a14:imgLayer>
                </a14:imgProps>
              </a:ext>
            </a:extLst>
          </a:blip>
          <a:stretch>
            <a:fillRect/>
          </a:stretch>
        </p:blipFill>
        <p:spPr>
          <a:xfrm>
            <a:off x="7895547" y="1468855"/>
            <a:ext cx="1886355" cy="2400176"/>
          </a:xfrm>
          <a:prstGeom prst="rect">
            <a:avLst/>
          </a:prstGeom>
        </p:spPr>
      </p:pic>
      <p:pic>
        <p:nvPicPr>
          <p:cNvPr id="12" name="Picture 11" descr="A white paper with a gold star and tape&#10;&#10;Description automatically generated">
            <a:extLst>
              <a:ext uri="{FF2B5EF4-FFF2-40B4-BE49-F238E27FC236}">
                <a16:creationId xmlns:a16="http://schemas.microsoft.com/office/drawing/2014/main" id="{20E9106B-A98D-3C49-7076-D3867327B948}"/>
              </a:ext>
            </a:extLst>
          </p:cNvPr>
          <p:cNvPicPr>
            <a:picLocks noChangeAspect="1"/>
          </p:cNvPicPr>
          <p:nvPr/>
        </p:nvPicPr>
        <p:blipFill>
          <a:blip r:embed="rId8">
            <a:extLst>
              <a:ext uri="{BEBA8EAE-BF5A-486C-A8C5-ECC9F3942E4B}">
                <a14:imgProps xmlns:a14="http://schemas.microsoft.com/office/drawing/2010/main">
                  <a14:imgLayer r:embed="rId10">
                    <a14:imgEffect>
                      <a14:backgroundRemoval t="978" b="96676" l="3851" r="97143">
                        <a14:foregroundMark x1="37888" y1="11046" x2="37888" y2="11046"/>
                        <a14:foregroundMark x1="37888" y1="11046" x2="16522" y2="13099"/>
                        <a14:foregroundMark x1="16522" y1="13099" x2="4099" y2="18280"/>
                        <a14:foregroundMark x1="923" y1="6718" x2="906" y2="6658"/>
                        <a14:foregroundMark x1="1545" y1="8983" x2="1101" y2="7367"/>
                        <a14:foregroundMark x1="4099" y1="18280" x2="3080" y2="14571"/>
                        <a14:foregroundMark x1="1208" y1="7414" x2="12282" y2="5557"/>
                        <a14:foregroundMark x1="59662" y1="2967" x2="65963" y2="10850"/>
                        <a14:foregroundMark x1="65963" y1="10850" x2="39503" y2="18084"/>
                        <a14:foregroundMark x1="39503" y1="18084" x2="9689" y2="19257"/>
                        <a14:foregroundMark x1="9689" y1="19257" x2="4099" y2="18280"/>
                        <a14:foregroundMark x1="14286" y1="10068" x2="28820" y2="10362"/>
                        <a14:foregroundMark x1="28820" y1="10362" x2="7329" y2="15054"/>
                        <a14:foregroundMark x1="7329" y1="15054" x2="22484" y2="8993"/>
                        <a14:foregroundMark x1="22484" y1="8993" x2="40745" y2="6256"/>
                        <a14:foregroundMark x1="40745" y1="6256" x2="25714" y2="8700"/>
                        <a14:foregroundMark x1="25714" y1="8700" x2="23106" y2="9775"/>
                        <a14:foregroundMark x1="15401" y1="6900" x2="24845" y2="6452"/>
                        <a14:foregroundMark x1="10435" y1="7136" x2="11115" y2="7104"/>
                        <a14:foregroundMark x1="11335" y1="6812" x2="10186" y2="6843"/>
                        <a14:foregroundMark x1="24845" y1="6452" x2="18559" y2="6620"/>
                        <a14:foregroundMark x1="10186" y1="6843" x2="11430" y2="6686"/>
                        <a14:foregroundMark x1="57391" y1="3169" x2="63478" y2="8602"/>
                        <a14:foregroundMark x1="78385" y1="86119" x2="88075" y2="94721"/>
                        <a14:foregroundMark x1="88075" y1="94721" x2="89193" y2="83480"/>
                        <a14:foregroundMark x1="89193" y1="83480" x2="80000" y2="85630"/>
                        <a14:foregroundMark x1="88199" y1="84555" x2="97391" y2="89345"/>
                        <a14:foregroundMark x1="83106" y1="89834" x2="87205" y2="93255"/>
                        <a14:foregroundMark x1="84720" y1="92278" x2="81492" y2="94137"/>
                        <a14:foregroundMark x1="84969" y1="93060" x2="81492" y2="93401"/>
                        <a14:foregroundMark x1="81491" y1="90518" x2="80574" y2="90907"/>
                        <a14:foregroundMark x1="81518" y1="91184" x2="81988" y2="91007"/>
                        <a14:foregroundMark x1="81988" y1="91007" x2="81328" y2="91128"/>
                        <a14:foregroundMark x1="10435" y1="6549" x2="52919" y2="2835"/>
                        <a14:foregroundMark x1="52919" y1="2835" x2="54037" y2="2835"/>
                        <a14:foregroundMark x1="81242" y1="90323" x2="83478" y2="93060"/>
                        <a14:foregroundMark x1="81491" y1="93548" x2="80248" y2="93548"/>
                        <a14:foregroundMark x1="80248" y1="93548" x2="80248" y2="92766"/>
                        <a14:foregroundMark x1="80248" y1="92571" x2="86335" y2="92571"/>
                        <a14:foregroundMark x1="84099" y1="93548" x2="80870" y2="90323"/>
                        <a14:foregroundMark x1="80870" y1="90029" x2="80621" y2="89541"/>
                        <a14:backgroundMark x1="54648" y1="2080" x2="64845" y2="1173"/>
                        <a14:backgroundMark x1="25342" y1="880" x2="45714" y2="1173"/>
                        <a14:backgroundMark x1="45714" y1="1173" x2="23851" y2="1466"/>
                        <a14:backgroundMark x1="23851" y1="1466" x2="48447" y2="782"/>
                        <a14:backgroundMark x1="48447" y1="782" x2="41276" y2="2518"/>
                        <a14:backgroundMark x1="37334" y1="2863" x2="38882" y2="2346"/>
                        <a14:backgroundMark x1="26211" y1="4106" x2="26211" y2="4106"/>
                        <a14:backgroundMark x1="26211" y1="4106" x2="26211" y2="4106"/>
                        <a14:backgroundMark x1="25963" y1="3812" x2="25963" y2="3812"/>
                        <a14:backgroundMark x1="27826" y1="3128" x2="27826" y2="3128"/>
                        <a14:backgroundMark x1="27826" y1="3128" x2="30311" y2="2835"/>
                        <a14:backgroundMark x1="27826" y1="2835" x2="30683" y2="2151"/>
                        <a14:backgroundMark x1="27205" y1="3128" x2="32919" y2="2346"/>
                        <a14:backgroundMark x1="32919" y1="2151" x2="21242" y2="3812"/>
                        <a14:backgroundMark x1="0" y1="8309" x2="994" y2="7331"/>
                        <a14:backgroundMark x1="1863" y1="15249" x2="1242" y2="8798"/>
                        <a14:backgroundMark x1="1863" y1="14272" x2="2484" y2="13587"/>
                        <a14:backgroundMark x1="2236" y1="14076" x2="1615" y2="8602"/>
                        <a14:backgroundMark x1="1615" y1="11046" x2="3106" y2="14565"/>
                        <a14:backgroundMark x1="373" y1="9286" x2="1615" y2="6354"/>
                        <a14:backgroundMark x1="2857" y1="9580" x2="994" y2="11828"/>
                        <a14:backgroundMark x1="78758" y1="91300" x2="66460" y2="96774"/>
                        <a14:backgroundMark x1="66460" y1="96774" x2="77143" y2="91300"/>
                        <a14:backgroundMark x1="79379" y1="93973" x2="79379" y2="95992"/>
                        <a14:backgroundMark x1="79379" y1="91593" x2="79379" y2="93645"/>
                        <a14:backgroundMark x1="79826" y1="91658" x2="77764" y2="95797"/>
                        <a14:backgroundMark x1="73665" y1="95308" x2="76149" y2="98729"/>
                        <a14:backgroundMark x1="74907" y1="93548" x2="77391" y2="96774"/>
                      </a14:backgroundRemoval>
                    </a14:imgEffect>
                  </a14:imgLayer>
                </a14:imgProps>
              </a:ext>
            </a:extLst>
          </a:blip>
          <a:stretch>
            <a:fillRect/>
          </a:stretch>
        </p:blipFill>
        <p:spPr>
          <a:xfrm>
            <a:off x="10305645" y="1475265"/>
            <a:ext cx="1886355" cy="2400176"/>
          </a:xfrm>
          <a:prstGeom prst="rect">
            <a:avLst/>
          </a:prstGeom>
        </p:spPr>
      </p:pic>
      <p:pic>
        <p:nvPicPr>
          <p:cNvPr id="16" name="Picture 15" descr="A close up of flowers&#10;&#10;Description automatically generated">
            <a:extLst>
              <a:ext uri="{FF2B5EF4-FFF2-40B4-BE49-F238E27FC236}">
                <a16:creationId xmlns:a16="http://schemas.microsoft.com/office/drawing/2014/main" id="{08E43EBA-0349-7F85-FD03-B23785EF7C26}"/>
              </a:ext>
            </a:extLst>
          </p:cNvPr>
          <p:cNvPicPr>
            <a:picLocks noChangeAspect="1"/>
          </p:cNvPicPr>
          <p:nvPr/>
        </p:nvPicPr>
        <p:blipFill>
          <a:blip r:embed="rId11">
            <a:extLst>
              <a:ext uri="{BEBA8EAE-BF5A-486C-A8C5-ECC9F3942E4B}">
                <a14:imgProps xmlns:a14="http://schemas.microsoft.com/office/drawing/2010/main">
                  <a14:imgLayer r:embed="rId12">
                    <a14:imgEffect>
                      <a14:backgroundRemoval t="44866" b="72986" l="22479" r="75812">
                        <a14:foregroundMark x1="49573" y1="47354" x2="49573" y2="47354"/>
                        <a14:foregroundMark x1="50940" y1="55450" x2="50940" y2="55450"/>
                        <a14:foregroundMark x1="43846" y1="56951" x2="43846" y2="56951"/>
                        <a14:foregroundMark x1="44188" y1="56754" x2="44188" y2="56754"/>
                        <a14:foregroundMark x1="42564" y1="59400" x2="42564" y2="59400"/>
                        <a14:foregroundMark x1="29744" y1="53594" x2="29744" y2="53594"/>
                        <a14:foregroundMark x1="41282" y1="53910" x2="41282" y2="53910"/>
                        <a14:foregroundMark x1="37863" y1="54186" x2="37863" y2="54186"/>
                        <a14:foregroundMark x1="37778" y1="53870" x2="37778" y2="53870"/>
                        <a14:foregroundMark x1="24103" y1="50790" x2="24103" y2="50790"/>
                        <a14:foregroundMark x1="22564" y1="50750" x2="22564" y2="50750"/>
                        <a14:foregroundMark x1="24530" y1="50750" x2="24530" y2="50750"/>
                        <a14:foregroundMark x1="24530" y1="50750" x2="24530" y2="50750"/>
                        <a14:foregroundMark x1="51197" y1="44905" x2="51197" y2="44905"/>
                        <a14:foregroundMark x1="51197" y1="44905" x2="51197" y2="44905"/>
                        <a14:foregroundMark x1="71197" y1="57148" x2="71197" y2="57148"/>
                        <a14:foregroundMark x1="71197" y1="57148" x2="71197" y2="57148"/>
                        <a14:foregroundMark x1="71197" y1="57148" x2="71197" y2="57148"/>
                        <a14:foregroundMark x1="71197" y1="57148" x2="71197" y2="57148"/>
                        <a14:foregroundMark x1="71709" y1="59874" x2="71709" y2="59874"/>
                        <a14:foregroundMark x1="71709" y1="59874" x2="71709" y2="59874"/>
                        <a14:foregroundMark x1="69316" y1="67022" x2="69316" y2="67022"/>
                        <a14:foregroundMark x1="69316" y1="67022" x2="70598" y2="66390"/>
                        <a14:foregroundMark x1="70256" y1="59084" x2="73932" y2="56201"/>
                        <a14:foregroundMark x1="27778" y1="53120" x2="33675" y2="52409"/>
                        <a14:foregroundMark x1="30427" y1="54226" x2="38462" y2="54700"/>
                        <a14:foregroundMark x1="41111" y1="60150" x2="40684" y2="58057"/>
                        <a14:foregroundMark x1="64786" y1="72986" x2="62479" y2="70577"/>
                        <a14:foregroundMark x1="68547" y1="66469" x2="71453" y2="64258"/>
                        <a14:foregroundMark x1="68889" y1="58057" x2="71538" y2="56477"/>
                        <a14:foregroundMark x1="45556" y1="57820" x2="40342" y2="54226"/>
                        <a14:foregroundMark x1="40342" y1="54226" x2="40000" y2="53673"/>
                        <a14:foregroundMark x1="40256" y1="54344" x2="39402" y2="54068"/>
                      </a14:backgroundRemoval>
                    </a14:imgEffect>
                  </a14:imgLayer>
                </a14:imgProps>
              </a:ext>
            </a:extLst>
          </a:blip>
          <a:srcRect l="18958" t="42424" r="17824" b="25454"/>
          <a:stretch/>
        </p:blipFill>
        <p:spPr>
          <a:xfrm rot="4244116">
            <a:off x="4800628" y="3331753"/>
            <a:ext cx="1253647" cy="1378522"/>
          </a:xfrm>
          <a:prstGeom prst="rect">
            <a:avLst/>
          </a:prstGeom>
        </p:spPr>
      </p:pic>
      <p:pic>
        <p:nvPicPr>
          <p:cNvPr id="17" name="Picture 16" descr="A close up of flowers&#10;&#10;Description automatically generated">
            <a:extLst>
              <a:ext uri="{FF2B5EF4-FFF2-40B4-BE49-F238E27FC236}">
                <a16:creationId xmlns:a16="http://schemas.microsoft.com/office/drawing/2014/main" id="{D5A39806-D4B6-2B98-4595-C5FBB145DF86}"/>
              </a:ext>
            </a:extLst>
          </p:cNvPr>
          <p:cNvPicPr>
            <a:picLocks noChangeAspect="1"/>
          </p:cNvPicPr>
          <p:nvPr/>
        </p:nvPicPr>
        <p:blipFill>
          <a:blip r:embed="rId11">
            <a:extLst>
              <a:ext uri="{BEBA8EAE-BF5A-486C-A8C5-ECC9F3942E4B}">
                <a14:imgProps xmlns:a14="http://schemas.microsoft.com/office/drawing/2010/main">
                  <a14:imgLayer r:embed="rId12">
                    <a14:imgEffect>
                      <a14:backgroundRemoval t="44866" b="72986" l="22479" r="75812">
                        <a14:foregroundMark x1="49573" y1="47354" x2="49573" y2="47354"/>
                        <a14:foregroundMark x1="50940" y1="55450" x2="50940" y2="55450"/>
                        <a14:foregroundMark x1="43846" y1="56951" x2="43846" y2="56951"/>
                        <a14:foregroundMark x1="44188" y1="56754" x2="44188" y2="56754"/>
                        <a14:foregroundMark x1="42564" y1="59400" x2="42564" y2="59400"/>
                        <a14:foregroundMark x1="29744" y1="53594" x2="29744" y2="53594"/>
                        <a14:foregroundMark x1="41282" y1="53910" x2="41282" y2="53910"/>
                        <a14:foregroundMark x1="37863" y1="54186" x2="37863" y2="54186"/>
                        <a14:foregroundMark x1="37778" y1="53870" x2="37778" y2="53870"/>
                        <a14:foregroundMark x1="24103" y1="50790" x2="24103" y2="50790"/>
                        <a14:foregroundMark x1="22564" y1="50750" x2="22564" y2="50750"/>
                        <a14:foregroundMark x1="24530" y1="50750" x2="24530" y2="50750"/>
                        <a14:foregroundMark x1="24530" y1="50750" x2="24530" y2="50750"/>
                        <a14:foregroundMark x1="51197" y1="44905" x2="51197" y2="44905"/>
                        <a14:foregroundMark x1="51197" y1="44905" x2="51197" y2="44905"/>
                        <a14:foregroundMark x1="71197" y1="57148" x2="71197" y2="57148"/>
                        <a14:foregroundMark x1="71197" y1="57148" x2="71197" y2="57148"/>
                        <a14:foregroundMark x1="71197" y1="57148" x2="71197" y2="57148"/>
                        <a14:foregroundMark x1="71197" y1="57148" x2="71197" y2="57148"/>
                        <a14:foregroundMark x1="71709" y1="59874" x2="71709" y2="59874"/>
                        <a14:foregroundMark x1="71709" y1="59874" x2="71709" y2="59874"/>
                        <a14:foregroundMark x1="69316" y1="67022" x2="69316" y2="67022"/>
                        <a14:foregroundMark x1="69316" y1="67022" x2="70598" y2="66390"/>
                        <a14:foregroundMark x1="70256" y1="59084" x2="73932" y2="56201"/>
                        <a14:foregroundMark x1="27778" y1="53120" x2="33675" y2="52409"/>
                        <a14:foregroundMark x1="30427" y1="54226" x2="38462" y2="54700"/>
                        <a14:foregroundMark x1="41111" y1="60150" x2="40684" y2="58057"/>
                        <a14:foregroundMark x1="64786" y1="72986" x2="62479" y2="70577"/>
                        <a14:foregroundMark x1="68547" y1="66469" x2="71453" y2="64258"/>
                        <a14:foregroundMark x1="68889" y1="58057" x2="71538" y2="56477"/>
                        <a14:foregroundMark x1="45556" y1="57820" x2="40342" y2="54226"/>
                        <a14:foregroundMark x1="40342" y1="54226" x2="40000" y2="53673"/>
                        <a14:foregroundMark x1="40256" y1="54344" x2="39402" y2="54068"/>
                      </a14:backgroundRemoval>
                    </a14:imgEffect>
                  </a14:imgLayer>
                </a14:imgProps>
              </a:ext>
            </a:extLst>
          </a:blip>
          <a:srcRect l="18958" t="42424" r="17824" b="25454"/>
          <a:stretch/>
        </p:blipFill>
        <p:spPr>
          <a:xfrm rot="4244116">
            <a:off x="3601523" y="186780"/>
            <a:ext cx="1253647" cy="1378522"/>
          </a:xfrm>
          <a:prstGeom prst="rect">
            <a:avLst/>
          </a:prstGeom>
        </p:spPr>
      </p:pic>
    </p:spTree>
    <p:extLst>
      <p:ext uri="{BB962C8B-B14F-4D97-AF65-F5344CB8AC3E}">
        <p14:creationId xmlns:p14="http://schemas.microsoft.com/office/powerpoint/2010/main" val="3574185666"/>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bg>
      <p:bgPr>
        <a:solidFill>
          <a:srgbClr val="E3D9D8"/>
        </a:solidFill>
        <a:effectLst/>
      </p:bgPr>
    </p:bg>
    <p:spTree>
      <p:nvGrpSpPr>
        <p:cNvPr id="1" name=""/>
        <p:cNvGrpSpPr/>
        <p:nvPr/>
      </p:nvGrpSpPr>
      <p:grpSpPr>
        <a:xfrm>
          <a:off x="0" y="0"/>
          <a:ext cx="0" cy="0"/>
          <a:chOff x="0" y="0"/>
          <a:chExt cx="0" cy="0"/>
        </a:xfrm>
      </p:grpSpPr>
    </p:spTree>
    <p:extLst>
      <p:ext uri="{BB962C8B-B14F-4D97-AF65-F5344CB8AC3E}">
        <p14:creationId xmlns:p14="http://schemas.microsoft.com/office/powerpoint/2010/main" val="3109108455"/>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docProps/app.xml><?xml version="1.0" encoding="utf-8"?>
<Properties xmlns="http://schemas.openxmlformats.org/officeDocument/2006/extended-properties" xmlns:vt="http://schemas.openxmlformats.org/officeDocument/2006/docPropsVTypes">
  <TotalTime>4546</TotalTime>
  <Words>3020</Words>
  <Application>Microsoft Macintosh PowerPoint</Application>
  <PresentationFormat>Widescreen</PresentationFormat>
  <Paragraphs>96</Paragraphs>
  <Slides>12</Slides>
  <Notes>1</Notes>
  <HiddenSlides>0</HiddenSlides>
  <MMClips>0</MMClips>
  <ScaleCrop>false</ScaleCrop>
  <HeadingPairs>
    <vt:vector size="6" baseType="variant">
      <vt:variant>
        <vt:lpstr>Fonts Used</vt:lpstr>
      </vt:variant>
      <vt:variant>
        <vt:i4>6</vt:i4>
      </vt:variant>
      <vt:variant>
        <vt:lpstr>Theme</vt:lpstr>
      </vt:variant>
      <vt:variant>
        <vt:i4>1</vt:i4>
      </vt:variant>
      <vt:variant>
        <vt:lpstr>Slide Titles</vt:lpstr>
      </vt:variant>
      <vt:variant>
        <vt:i4>12</vt:i4>
      </vt:variant>
    </vt:vector>
  </HeadingPairs>
  <TitlesOfParts>
    <vt:vector size="19" baseType="lpstr">
      <vt:lpstr>Aptos</vt:lpstr>
      <vt:lpstr>Aptos Display</vt:lpstr>
      <vt:lpstr>Arial</vt:lpstr>
      <vt:lpstr>Ayuthaya</vt:lpstr>
      <vt:lpstr>Cambria</vt:lpstr>
      <vt:lpstr>var(--ricos-custom-p-font-family,unset)</vt:lpstr>
      <vt:lpstr>Office Theme</vt:lpstr>
      <vt:lpstr>PowerPoint Presentation</vt:lpstr>
      <vt:lpstr>Caregiving</vt:lpstr>
      <vt:lpstr>PowerPoint Presentation</vt:lpstr>
      <vt:lpstr>The role of an early years practitioner during the first 1000 days </vt:lpstr>
      <vt:lpstr>Importance of effective partnership working</vt:lpstr>
      <vt:lpstr>Maternal Factors that can impact development </vt:lpstr>
      <vt:lpstr>Challenges</vt:lpstr>
      <vt:lpstr>Challenges</vt:lpstr>
      <vt:lpstr>Activities Loose parts play </vt:lpstr>
      <vt:lpstr>PowerPoint Presentation</vt:lpstr>
      <vt:lpstr>Activities Making dough</vt:lpstr>
      <vt:lpstr>PowerPoint Presentation</vt:lpstr>
    </vt:vector>
  </TitlesOfParts>
  <Manager/>
  <Company/>
  <LinksUpToDate>false</LinksUpToDate>
  <SharedDoc>false</SharedDoc>
  <HyperlinkBase/>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subject/>
  <dc:creator>Molly Neal (2418867)</dc:creator>
  <cp:keywords/>
  <dc:description/>
  <cp:lastModifiedBy>Molly Neal (2418867)</cp:lastModifiedBy>
  <cp:revision>4</cp:revision>
  <dcterms:created xsi:type="dcterms:W3CDTF">2025-01-15T18:37:55Z</dcterms:created>
  <dcterms:modified xsi:type="dcterms:W3CDTF">2025-01-19T19:54:16Z</dcterms:modified>
  <cp:category/>
</cp:coreProperties>
</file>