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6" r:id="rId4"/>
  </p:sldMasterIdLst>
  <p:notesMasterIdLst>
    <p:notesMasterId r:id="rId17"/>
  </p:notesMasterIdLst>
  <p:handoutMasterIdLst>
    <p:handoutMasterId r:id="rId18"/>
  </p:handoutMasterIdLst>
  <p:sldIdLst>
    <p:sldId id="1638" r:id="rId5"/>
    <p:sldId id="1612" r:id="rId6"/>
    <p:sldId id="1639" r:id="rId7"/>
    <p:sldId id="1640" r:id="rId8"/>
    <p:sldId id="261" r:id="rId9"/>
    <p:sldId id="259" r:id="rId10"/>
    <p:sldId id="1642" r:id="rId11"/>
    <p:sldId id="1643" r:id="rId12"/>
    <p:sldId id="1644" r:id="rId13"/>
    <p:sldId id="265" r:id="rId14"/>
    <p:sldId id="268" r:id="rId15"/>
    <p:sldId id="164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4E0C1"/>
    <a:srgbClr val="304E48"/>
    <a:srgbClr val="64D2A5"/>
    <a:srgbClr val="1ABCA1"/>
    <a:srgbClr val="B6D2F4"/>
    <a:srgbClr val="D4F2FC"/>
    <a:srgbClr val="9BDFF7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93777F-6F97-4247-A898-24DD5974557F}" v="1" dt="2026-03-16T22:19:07.229"/>
  </p1510:revLst>
</p1510:revInfo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204" autoAdjust="0"/>
    <p:restoredTop sz="94660"/>
  </p:normalViewPr>
  <p:slideViewPr>
    <p:cSldViewPr snapToGrid="0">
      <p:cViewPr varScale="1">
        <p:scale>
          <a:sx n="96" d="100"/>
          <a:sy n="96" d="100"/>
        </p:scale>
        <p:origin x="168" y="6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30" d="100"/>
        <a:sy n="130" d="100"/>
      </p:scale>
      <p:origin x="0" y="-16464"/>
    </p:cViewPr>
  </p:sorterViewPr>
  <p:notesViewPr>
    <p:cSldViewPr snapToGrid="0">
      <p:cViewPr>
        <p:scale>
          <a:sx n="1" d="2"/>
          <a:sy n="1" d="2"/>
        </p:scale>
        <p:origin x="4632" y="105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rlene elie" userId="c234b4f6351623cc" providerId="LiveId" clId="{75E3C913-AA98-48D8-8F3C-B405C266A49D}"/>
    <pc:docChg chg="undo redo custSel addSld delSld modSld sldOrd">
      <pc:chgData name="yrlene elie" userId="c234b4f6351623cc" providerId="LiveId" clId="{75E3C913-AA98-48D8-8F3C-B405C266A49D}" dt="2026-03-16T22:19:46.711" v="1860" actId="20577"/>
      <pc:docMkLst>
        <pc:docMk/>
      </pc:docMkLst>
      <pc:sldChg chg="addSp delSp modSp mod ord">
        <pc:chgData name="yrlene elie" userId="c234b4f6351623cc" providerId="LiveId" clId="{75E3C913-AA98-48D8-8F3C-B405C266A49D}" dt="2026-03-10T22:23:37.984" v="1203" actId="255"/>
        <pc:sldMkLst>
          <pc:docMk/>
          <pc:sldMk cId="1471035344" sldId="259"/>
        </pc:sldMkLst>
        <pc:spChg chg="mod">
          <ac:chgData name="yrlene elie" userId="c234b4f6351623cc" providerId="LiveId" clId="{75E3C913-AA98-48D8-8F3C-B405C266A49D}" dt="2026-03-10T22:04:03.056" v="1144" actId="2085"/>
          <ac:spMkLst>
            <pc:docMk/>
            <pc:sldMk cId="1471035344" sldId="259"/>
            <ac:spMk id="24" creationId="{BF423B11-D1BC-D318-A017-E9470AAD05E9}"/>
          </ac:spMkLst>
        </pc:spChg>
        <pc:spChg chg="add mod">
          <ac:chgData name="yrlene elie" userId="c234b4f6351623cc" providerId="LiveId" clId="{75E3C913-AA98-48D8-8F3C-B405C266A49D}" dt="2026-03-10T22:23:13.071" v="1196" actId="255"/>
          <ac:spMkLst>
            <pc:docMk/>
            <pc:sldMk cId="1471035344" sldId="259"/>
            <ac:spMk id="26" creationId="{35A88E7A-7A95-5C0A-3DF1-91CDF787CDC1}"/>
          </ac:spMkLst>
        </pc:spChg>
        <pc:spChg chg="add mod">
          <ac:chgData name="yrlene elie" userId="c234b4f6351623cc" providerId="LiveId" clId="{75E3C913-AA98-48D8-8F3C-B405C266A49D}" dt="2026-03-10T22:23:37.984" v="1203" actId="255"/>
          <ac:spMkLst>
            <pc:docMk/>
            <pc:sldMk cId="1471035344" sldId="259"/>
            <ac:spMk id="27" creationId="{3EB87573-269A-B097-CF9F-DCB7FEE166E6}"/>
          </ac:spMkLst>
        </pc:spChg>
        <pc:spChg chg="add mod">
          <ac:chgData name="yrlene elie" userId="c234b4f6351623cc" providerId="LiveId" clId="{75E3C913-AA98-48D8-8F3C-B405C266A49D}" dt="2026-03-10T21:43:13.239" v="1119" actId="20577"/>
          <ac:spMkLst>
            <pc:docMk/>
            <pc:sldMk cId="1471035344" sldId="259"/>
            <ac:spMk id="28" creationId="{66EC8AC0-61B2-396C-A042-43B6A8E1DBB2}"/>
          </ac:spMkLst>
        </pc:spChg>
      </pc:sldChg>
      <pc:sldChg chg="addSp delSp modSp mod ord setBg modClrScheme chgLayout">
        <pc:chgData name="yrlene elie" userId="c234b4f6351623cc" providerId="LiveId" clId="{75E3C913-AA98-48D8-8F3C-B405C266A49D}" dt="2026-03-10T22:04:51.624" v="1147" actId="2085"/>
        <pc:sldMkLst>
          <pc:docMk/>
          <pc:sldMk cId="187927555" sldId="261"/>
        </pc:sldMkLst>
        <pc:spChg chg="mod">
          <ac:chgData name="yrlene elie" userId="c234b4f6351623cc" providerId="LiveId" clId="{75E3C913-AA98-48D8-8F3C-B405C266A49D}" dt="2026-03-09T22:10:55.071" v="911" actId="26606"/>
          <ac:spMkLst>
            <pc:docMk/>
            <pc:sldMk cId="187927555" sldId="261"/>
            <ac:spMk id="2" creationId="{9BB750E1-014E-2F32-5FE0-025C27322ADF}"/>
          </ac:spMkLst>
        </pc:spChg>
        <pc:spChg chg="add mod">
          <ac:chgData name="yrlene elie" userId="c234b4f6351623cc" providerId="LiveId" clId="{75E3C913-AA98-48D8-8F3C-B405C266A49D}" dt="2026-03-09T22:10:55.071" v="911" actId="26606"/>
          <ac:spMkLst>
            <pc:docMk/>
            <pc:sldMk cId="187927555" sldId="261"/>
            <ac:spMk id="5" creationId="{4FFE6FBA-D95F-BA00-362D-04AC693863CD}"/>
          </ac:spMkLst>
        </pc:spChg>
        <pc:spChg chg="add mod ord">
          <ac:chgData name="yrlene elie" userId="c234b4f6351623cc" providerId="LiveId" clId="{75E3C913-AA98-48D8-8F3C-B405C266A49D}" dt="2026-03-10T22:04:51.624" v="1147" actId="2085"/>
          <ac:spMkLst>
            <pc:docMk/>
            <pc:sldMk cId="187927555" sldId="261"/>
            <ac:spMk id="9" creationId="{661086AA-D4FE-D5A6-B4B9-4ED2CDDF9943}"/>
          </ac:spMkLst>
        </pc:spChg>
        <pc:picChg chg="add mod">
          <ac:chgData name="yrlene elie" userId="c234b4f6351623cc" providerId="LiveId" clId="{75E3C913-AA98-48D8-8F3C-B405C266A49D}" dt="2026-03-09T22:10:55.071" v="911" actId="26606"/>
          <ac:picMkLst>
            <pc:docMk/>
            <pc:sldMk cId="187927555" sldId="261"/>
            <ac:picMk id="8" creationId="{CA9F1C19-DCF0-65E8-9B43-A14930342F1D}"/>
          </ac:picMkLst>
        </pc:picChg>
      </pc:sldChg>
      <pc:sldChg chg="addSp delSp modSp mod ord">
        <pc:chgData name="yrlene elie" userId="c234b4f6351623cc" providerId="LiveId" clId="{75E3C913-AA98-48D8-8F3C-B405C266A49D}" dt="2026-03-11T20:10:02.697" v="1537"/>
        <pc:sldMkLst>
          <pc:docMk/>
          <pc:sldMk cId="3599844030" sldId="265"/>
        </pc:sldMkLst>
        <pc:spChg chg="mod">
          <ac:chgData name="yrlene elie" userId="c234b4f6351623cc" providerId="LiveId" clId="{75E3C913-AA98-48D8-8F3C-B405C266A49D}" dt="2026-03-11T17:18:43.664" v="1460" actId="27636"/>
          <ac:spMkLst>
            <pc:docMk/>
            <pc:sldMk cId="3599844030" sldId="265"/>
            <ac:spMk id="2" creationId="{99120F23-1809-2CC4-1A94-F826616D2DF4}"/>
          </ac:spMkLst>
        </pc:spChg>
        <pc:spChg chg="add mod">
          <ac:chgData name="yrlene elie" userId="c234b4f6351623cc" providerId="LiveId" clId="{75E3C913-AA98-48D8-8F3C-B405C266A49D}" dt="2026-03-11T17:15:41.420" v="1441" actId="1076"/>
          <ac:spMkLst>
            <pc:docMk/>
            <pc:sldMk cId="3599844030" sldId="265"/>
            <ac:spMk id="3" creationId="{EF2A03AD-33F1-0BAC-1336-5875C7DD4853}"/>
          </ac:spMkLst>
        </pc:spChg>
        <pc:spChg chg="add mod ord">
          <ac:chgData name="yrlene elie" userId="c234b4f6351623cc" providerId="LiveId" clId="{75E3C913-AA98-48D8-8F3C-B405C266A49D}" dt="2026-03-11T17:16:38.439" v="1446" actId="171"/>
          <ac:spMkLst>
            <pc:docMk/>
            <pc:sldMk cId="3599844030" sldId="265"/>
            <ac:spMk id="5" creationId="{B6C235FC-1321-7236-9272-A21370BBF819}"/>
          </ac:spMkLst>
        </pc:spChg>
        <pc:picChg chg="add mod">
          <ac:chgData name="yrlene elie" userId="c234b4f6351623cc" providerId="LiveId" clId="{75E3C913-AA98-48D8-8F3C-B405C266A49D}" dt="2026-03-11T20:09:35.534" v="1533" actId="931"/>
          <ac:picMkLst>
            <pc:docMk/>
            <pc:sldMk cId="3599844030" sldId="265"/>
            <ac:picMk id="11" creationId="{A873A4CB-E863-8B27-4714-F89DCA378A93}"/>
          </ac:picMkLst>
        </pc:picChg>
      </pc:sldChg>
      <pc:sldChg chg="modSp mod setBg">
        <pc:chgData name="yrlene elie" userId="c234b4f6351623cc" providerId="LiveId" clId="{75E3C913-AA98-48D8-8F3C-B405C266A49D}" dt="2026-03-11T20:18:17.032" v="1553" actId="113"/>
        <pc:sldMkLst>
          <pc:docMk/>
          <pc:sldMk cId="2651058474" sldId="268"/>
        </pc:sldMkLst>
        <pc:spChg chg="mod">
          <ac:chgData name="yrlene elie" userId="c234b4f6351623cc" providerId="LiveId" clId="{75E3C913-AA98-48D8-8F3C-B405C266A49D}" dt="2026-03-11T20:18:17.032" v="1553" actId="113"/>
          <ac:spMkLst>
            <pc:docMk/>
            <pc:sldMk cId="2651058474" sldId="268"/>
            <ac:spMk id="5" creationId="{0EA6679F-0290-515C-BB0F-947C10AC81E4}"/>
          </ac:spMkLst>
        </pc:spChg>
      </pc:sldChg>
      <pc:sldChg chg="addSp delSp modSp mod setBg chgLayout">
        <pc:chgData name="yrlene elie" userId="c234b4f6351623cc" providerId="LiveId" clId="{75E3C913-AA98-48D8-8F3C-B405C266A49D}" dt="2026-03-13T21:18:01.277" v="1850" actId="1036"/>
        <pc:sldMkLst>
          <pc:docMk/>
          <pc:sldMk cId="3313450045" sldId="1612"/>
        </pc:sldMkLst>
        <pc:spChg chg="mod">
          <ac:chgData name="yrlene elie" userId="c234b4f6351623cc" providerId="LiveId" clId="{75E3C913-AA98-48D8-8F3C-B405C266A49D}" dt="2026-03-05T15:35:44.223" v="57" actId="1076"/>
          <ac:spMkLst>
            <pc:docMk/>
            <pc:sldMk cId="3313450045" sldId="1612"/>
            <ac:spMk id="2" creationId="{8AA144A5-0283-F980-85F3-EE51746FC4CD}"/>
          </ac:spMkLst>
        </pc:spChg>
        <pc:spChg chg="mod">
          <ac:chgData name="yrlene elie" userId="c234b4f6351623cc" providerId="LiveId" clId="{75E3C913-AA98-48D8-8F3C-B405C266A49D}" dt="2026-03-13T21:08:16.545" v="1840" actId="20577"/>
          <ac:spMkLst>
            <pc:docMk/>
            <pc:sldMk cId="3313450045" sldId="1612"/>
            <ac:spMk id="4" creationId="{B5712FA2-4D77-4A10-202F-C4C8078A1C09}"/>
          </ac:spMkLst>
        </pc:spChg>
        <pc:spChg chg="add mod">
          <ac:chgData name="yrlene elie" userId="c234b4f6351623cc" providerId="LiveId" clId="{75E3C913-AA98-48D8-8F3C-B405C266A49D}" dt="2026-03-06T22:19:03.227" v="155" actId="1076"/>
          <ac:spMkLst>
            <pc:docMk/>
            <pc:sldMk cId="3313450045" sldId="1612"/>
            <ac:spMk id="26" creationId="{74917892-B4B8-5882-ED5E-FBCAC9D2816C}"/>
          </ac:spMkLst>
        </pc:spChg>
        <pc:spChg chg="add mod ord">
          <ac:chgData name="yrlene elie" userId="c234b4f6351623cc" providerId="LiveId" clId="{75E3C913-AA98-48D8-8F3C-B405C266A49D}" dt="2026-03-05T15:44:04.179" v="87" actId="167"/>
          <ac:spMkLst>
            <pc:docMk/>
            <pc:sldMk cId="3313450045" sldId="1612"/>
            <ac:spMk id="27" creationId="{396B98EF-D477-86F9-E393-75D77478DD47}"/>
          </ac:spMkLst>
        </pc:spChg>
        <pc:spChg chg="add mod ord">
          <ac:chgData name="yrlene elie" userId="c234b4f6351623cc" providerId="LiveId" clId="{75E3C913-AA98-48D8-8F3C-B405C266A49D}" dt="2026-03-13T21:18:01.277" v="1850" actId="1036"/>
          <ac:spMkLst>
            <pc:docMk/>
            <pc:sldMk cId="3313450045" sldId="1612"/>
            <ac:spMk id="28" creationId="{C18842C4-DDFB-3255-F1A9-2CE03DCFF8DD}"/>
          </ac:spMkLst>
        </pc:spChg>
        <pc:picChg chg="add mod">
          <ac:chgData name="yrlene elie" userId="c234b4f6351623cc" providerId="LiveId" clId="{75E3C913-AA98-48D8-8F3C-B405C266A49D}" dt="2026-03-06T22:51:54.413" v="536" actId="1076"/>
          <ac:picMkLst>
            <pc:docMk/>
            <pc:sldMk cId="3313450045" sldId="1612"/>
            <ac:picMk id="39" creationId="{D08E613A-BCAD-EC03-E6C3-327E63816662}"/>
          </ac:picMkLst>
        </pc:picChg>
        <pc:cxnChg chg="add mod">
          <ac:chgData name="yrlene elie" userId="c234b4f6351623cc" providerId="LiveId" clId="{75E3C913-AA98-48D8-8F3C-B405C266A49D}" dt="2026-03-10T22:02:04.928" v="1130" actId="692"/>
          <ac:cxnSpMkLst>
            <pc:docMk/>
            <pc:sldMk cId="3313450045" sldId="1612"/>
            <ac:cxnSpMk id="37" creationId="{F95024DB-E1AB-8E7C-E8B2-1C6CC1CE16A1}"/>
          </ac:cxnSpMkLst>
        </pc:cxnChg>
      </pc:sldChg>
      <pc:sldChg chg="addSp delSp modSp mod">
        <pc:chgData name="yrlene elie" userId="c234b4f6351623cc" providerId="LiveId" clId="{75E3C913-AA98-48D8-8F3C-B405C266A49D}" dt="2026-03-13T21:09:23.134" v="1849" actId="20577"/>
        <pc:sldMkLst>
          <pc:docMk/>
          <pc:sldMk cId="323053289" sldId="1638"/>
        </pc:sldMkLst>
        <pc:spChg chg="mod">
          <ac:chgData name="yrlene elie" userId="c234b4f6351623cc" providerId="LiveId" clId="{75E3C913-AA98-48D8-8F3C-B405C266A49D}" dt="2026-03-13T21:09:23.134" v="1849" actId="20577"/>
          <ac:spMkLst>
            <pc:docMk/>
            <pc:sldMk cId="323053289" sldId="1638"/>
            <ac:spMk id="3" creationId="{2948CB61-C179-FAF2-AC0C-7A09952C008B}"/>
          </ac:spMkLst>
        </pc:spChg>
        <pc:picChg chg="add mod">
          <ac:chgData name="yrlene elie" userId="c234b4f6351623cc" providerId="LiveId" clId="{75E3C913-AA98-48D8-8F3C-B405C266A49D}" dt="2026-03-11T20:29:05.646" v="1660" actId="14100"/>
          <ac:picMkLst>
            <pc:docMk/>
            <pc:sldMk cId="323053289" sldId="1638"/>
            <ac:picMk id="11" creationId="{DB4E5486-661A-3A58-C6BA-CF20E456C34A}"/>
          </ac:picMkLst>
        </pc:picChg>
      </pc:sldChg>
      <pc:sldChg chg="addSp delSp modSp mod">
        <pc:chgData name="yrlene elie" userId="c234b4f6351623cc" providerId="LiveId" clId="{75E3C913-AA98-48D8-8F3C-B405C266A49D}" dt="2026-03-13T20:43:46.761" v="1839" actId="313"/>
        <pc:sldMkLst>
          <pc:docMk/>
          <pc:sldMk cId="4075168411" sldId="1639"/>
        </pc:sldMkLst>
        <pc:spChg chg="mod">
          <ac:chgData name="yrlene elie" userId="c234b4f6351623cc" providerId="LiveId" clId="{75E3C913-AA98-48D8-8F3C-B405C266A49D}" dt="2026-03-13T20:43:46.761" v="1839" actId="313"/>
          <ac:spMkLst>
            <pc:docMk/>
            <pc:sldMk cId="4075168411" sldId="1639"/>
            <ac:spMk id="7" creationId="{3BDB4AAD-4993-1F40-2342-00BA0EAF109F}"/>
          </ac:spMkLst>
        </pc:spChg>
        <pc:spChg chg="mod">
          <ac:chgData name="yrlene elie" userId="c234b4f6351623cc" providerId="LiveId" clId="{75E3C913-AA98-48D8-8F3C-B405C266A49D}" dt="2026-03-10T22:04:21.382" v="1145" actId="2085"/>
          <ac:spMkLst>
            <pc:docMk/>
            <pc:sldMk cId="4075168411" sldId="1639"/>
            <ac:spMk id="16" creationId="{E9D5366A-726E-E75F-E795-9DBBF44DEF20}"/>
          </ac:spMkLst>
        </pc:spChg>
        <pc:spChg chg="add mod">
          <ac:chgData name="yrlene elie" userId="c234b4f6351623cc" providerId="LiveId" clId="{75E3C913-AA98-48D8-8F3C-B405C266A49D}" dt="2026-03-06T23:23:56.171" v="823" actId="20577"/>
          <ac:spMkLst>
            <pc:docMk/>
            <pc:sldMk cId="4075168411" sldId="1639"/>
            <ac:spMk id="17" creationId="{6C931F88-F976-FE43-92CB-0E4C2757A0F5}"/>
          </ac:spMkLst>
        </pc:spChg>
        <pc:spChg chg="add mod">
          <ac:chgData name="yrlene elie" userId="c234b4f6351623cc" providerId="LiveId" clId="{75E3C913-AA98-48D8-8F3C-B405C266A49D}" dt="2026-03-06T22:37:30.974" v="190" actId="1076"/>
          <ac:spMkLst>
            <pc:docMk/>
            <pc:sldMk cId="4075168411" sldId="1639"/>
            <ac:spMk id="20" creationId="{39F90976-12C2-92E4-D5F4-0DAB53903EB9}"/>
          </ac:spMkLst>
        </pc:spChg>
        <pc:picChg chg="add mod ord">
          <ac:chgData name="yrlene elie" userId="c234b4f6351623cc" providerId="LiveId" clId="{75E3C913-AA98-48D8-8F3C-B405C266A49D}" dt="2026-03-06T22:47:16.470" v="517" actId="14861"/>
          <ac:picMkLst>
            <pc:docMk/>
            <pc:sldMk cId="4075168411" sldId="1639"/>
            <ac:picMk id="19" creationId="{387BD817-5312-2BDC-FFE0-8858471E6576}"/>
          </ac:picMkLst>
        </pc:picChg>
      </pc:sldChg>
      <pc:sldChg chg="addSp delSp modSp new mod">
        <pc:chgData name="yrlene elie" userId="c234b4f6351623cc" providerId="LiveId" clId="{75E3C913-AA98-48D8-8F3C-B405C266A49D}" dt="2026-03-10T22:04:29.853" v="1146" actId="2085"/>
        <pc:sldMkLst>
          <pc:docMk/>
          <pc:sldMk cId="441934865" sldId="1640"/>
        </pc:sldMkLst>
        <pc:spChg chg="add mod">
          <ac:chgData name="yrlene elie" userId="c234b4f6351623cc" providerId="LiveId" clId="{75E3C913-AA98-48D8-8F3C-B405C266A49D}" dt="2026-03-10T22:04:29.853" v="1146" actId="2085"/>
          <ac:spMkLst>
            <pc:docMk/>
            <pc:sldMk cId="441934865" sldId="1640"/>
            <ac:spMk id="9" creationId="{6C33894C-EA87-B1AD-E77A-F41FA8F50616}"/>
          </ac:spMkLst>
        </pc:spChg>
        <pc:spChg chg="add mod">
          <ac:chgData name="yrlene elie" userId="c234b4f6351623cc" providerId="LiveId" clId="{75E3C913-AA98-48D8-8F3C-B405C266A49D}" dt="2026-03-06T22:57:11.790" v="629" actId="20577"/>
          <ac:spMkLst>
            <pc:docMk/>
            <pc:sldMk cId="441934865" sldId="1640"/>
            <ac:spMk id="10" creationId="{85971510-1FEC-F1F1-483F-45F06D1DE65E}"/>
          </ac:spMkLst>
        </pc:spChg>
        <pc:spChg chg="add mod">
          <ac:chgData name="yrlene elie" userId="c234b4f6351623cc" providerId="LiveId" clId="{75E3C913-AA98-48D8-8F3C-B405C266A49D}" dt="2026-03-06T23:30:24.863" v="857" actId="113"/>
          <ac:spMkLst>
            <pc:docMk/>
            <pc:sldMk cId="441934865" sldId="1640"/>
            <ac:spMk id="12" creationId="{45ED3C9F-6381-7B41-89CB-BA4C31AAC5B2}"/>
          </ac:spMkLst>
        </pc:spChg>
      </pc:sldChg>
      <pc:sldChg chg="modSp add mod setBg">
        <pc:chgData name="yrlene elie" userId="c234b4f6351623cc" providerId="LiveId" clId="{75E3C913-AA98-48D8-8F3C-B405C266A49D}" dt="2026-03-11T20:18:58.576" v="1555"/>
        <pc:sldMkLst>
          <pc:docMk/>
          <pc:sldMk cId="3060764104" sldId="1642"/>
        </pc:sldMkLst>
        <pc:spChg chg="mod">
          <ac:chgData name="yrlene elie" userId="c234b4f6351623cc" providerId="LiveId" clId="{75E3C913-AA98-48D8-8F3C-B405C266A49D}" dt="2026-03-10T22:03:49.758" v="1143" actId="2085"/>
          <ac:spMkLst>
            <pc:docMk/>
            <pc:sldMk cId="3060764104" sldId="1642"/>
            <ac:spMk id="24" creationId="{FC7445C7-6463-B0AA-48B6-E0FDD6E0E863}"/>
          </ac:spMkLst>
        </pc:spChg>
        <pc:spChg chg="mod">
          <ac:chgData name="yrlene elie" userId="c234b4f6351623cc" providerId="LiveId" clId="{75E3C913-AA98-48D8-8F3C-B405C266A49D}" dt="2026-03-10T22:22:21.392" v="1174" actId="255"/>
          <ac:spMkLst>
            <pc:docMk/>
            <pc:sldMk cId="3060764104" sldId="1642"/>
            <ac:spMk id="26" creationId="{20A6B327-4C8C-BDC6-E636-4DDE9FADBC72}"/>
          </ac:spMkLst>
        </pc:spChg>
        <pc:spChg chg="mod">
          <ac:chgData name="yrlene elie" userId="c234b4f6351623cc" providerId="LiveId" clId="{75E3C913-AA98-48D8-8F3C-B405C266A49D}" dt="2026-03-10T22:22:40.315" v="1181" actId="5793"/>
          <ac:spMkLst>
            <pc:docMk/>
            <pc:sldMk cId="3060764104" sldId="1642"/>
            <ac:spMk id="27" creationId="{842E3B02-FDCB-462B-2592-B5B9884505BB}"/>
          </ac:spMkLst>
        </pc:spChg>
        <pc:spChg chg="mod">
          <ac:chgData name="yrlene elie" userId="c234b4f6351623cc" providerId="LiveId" clId="{75E3C913-AA98-48D8-8F3C-B405C266A49D}" dt="2026-03-10T21:35:58.470" v="1054" actId="20577"/>
          <ac:spMkLst>
            <pc:docMk/>
            <pc:sldMk cId="3060764104" sldId="1642"/>
            <ac:spMk id="28" creationId="{9848E3DF-FC29-58AC-AA2D-39E338FD3773}"/>
          </ac:spMkLst>
        </pc:spChg>
      </pc:sldChg>
      <pc:sldChg chg="modSp add mod setBg">
        <pc:chgData name="yrlene elie" userId="c234b4f6351623cc" providerId="LiveId" clId="{75E3C913-AA98-48D8-8F3C-B405C266A49D}" dt="2026-03-16T22:19:46.711" v="1860" actId="20577"/>
        <pc:sldMkLst>
          <pc:docMk/>
          <pc:sldMk cId="905131953" sldId="1643"/>
        </pc:sldMkLst>
        <pc:spChg chg="mod">
          <ac:chgData name="yrlene elie" userId="c234b4f6351623cc" providerId="LiveId" clId="{75E3C913-AA98-48D8-8F3C-B405C266A49D}" dt="2026-03-10T22:03:13.044" v="1133" actId="2085"/>
          <ac:spMkLst>
            <pc:docMk/>
            <pc:sldMk cId="905131953" sldId="1643"/>
            <ac:spMk id="24" creationId="{97038A42-2A8A-0E77-03EF-DB79D0C1E25E}"/>
          </ac:spMkLst>
        </pc:spChg>
        <pc:spChg chg="mod">
          <ac:chgData name="yrlene elie" userId="c234b4f6351623cc" providerId="LiveId" clId="{75E3C913-AA98-48D8-8F3C-B405C266A49D}" dt="2026-03-10T22:21:32.282" v="1158" actId="255"/>
          <ac:spMkLst>
            <pc:docMk/>
            <pc:sldMk cId="905131953" sldId="1643"/>
            <ac:spMk id="26" creationId="{037A5859-0A84-587A-5AA1-FBE99002B475}"/>
          </ac:spMkLst>
        </pc:spChg>
        <pc:spChg chg="mod">
          <ac:chgData name="yrlene elie" userId="c234b4f6351623cc" providerId="LiveId" clId="{75E3C913-AA98-48D8-8F3C-B405C266A49D}" dt="2026-03-16T22:19:46.711" v="1860" actId="20577"/>
          <ac:spMkLst>
            <pc:docMk/>
            <pc:sldMk cId="905131953" sldId="1643"/>
            <ac:spMk id="27" creationId="{C4818C1C-45DF-E089-54AB-82B4F04AD5D3}"/>
          </ac:spMkLst>
        </pc:spChg>
        <pc:spChg chg="mod">
          <ac:chgData name="yrlene elie" userId="c234b4f6351623cc" providerId="LiveId" clId="{75E3C913-AA98-48D8-8F3C-B405C266A49D}" dt="2026-03-10T22:19:18.924" v="1149" actId="113"/>
          <ac:spMkLst>
            <pc:docMk/>
            <pc:sldMk cId="905131953" sldId="1643"/>
            <ac:spMk id="28" creationId="{29974B5B-D482-FB88-626E-8F864C85C150}"/>
          </ac:spMkLst>
        </pc:spChg>
      </pc:sldChg>
      <pc:sldChg chg="addSp delSp modSp add mod setBg">
        <pc:chgData name="yrlene elie" userId="c234b4f6351623cc" providerId="LiveId" clId="{75E3C913-AA98-48D8-8F3C-B405C266A49D}" dt="2026-03-11T17:11:46.973" v="1415" actId="113"/>
        <pc:sldMkLst>
          <pc:docMk/>
          <pc:sldMk cId="1899415912" sldId="1644"/>
        </pc:sldMkLst>
        <pc:spChg chg="add mod">
          <ac:chgData name="yrlene elie" userId="c234b4f6351623cc" providerId="LiveId" clId="{75E3C913-AA98-48D8-8F3C-B405C266A49D}" dt="2026-03-11T17:11:46.973" v="1415" actId="113"/>
          <ac:spMkLst>
            <pc:docMk/>
            <pc:sldMk cId="1899415912" sldId="1644"/>
            <ac:spMk id="9" creationId="{DD806BB7-AA13-249A-1BEF-A4EA96D03255}"/>
          </ac:spMkLst>
        </pc:spChg>
        <pc:spChg chg="add del">
          <ac:chgData name="yrlene elie" userId="c234b4f6351623cc" providerId="LiveId" clId="{75E3C913-AA98-48D8-8F3C-B405C266A49D}" dt="2026-03-11T17:01:53.325" v="1311" actId="478"/>
          <ac:spMkLst>
            <pc:docMk/>
            <pc:sldMk cId="1899415912" sldId="1644"/>
            <ac:spMk id="24" creationId="{2070DB61-16CD-3A14-2805-9728F202384B}"/>
          </ac:spMkLst>
        </pc:spChg>
        <pc:graphicFrameChg chg="add mod modGraphic">
          <ac:chgData name="yrlene elie" userId="c234b4f6351623cc" providerId="LiveId" clId="{75E3C913-AA98-48D8-8F3C-B405C266A49D}" dt="2026-03-11T17:11:01.893" v="1410" actId="14861"/>
          <ac:graphicFrameMkLst>
            <pc:docMk/>
            <pc:sldMk cId="1899415912" sldId="1644"/>
            <ac:graphicFrameMk id="8" creationId="{8FCC132B-125B-8DF7-1D50-60C43E3653E2}"/>
          </ac:graphicFrameMkLst>
        </pc:graphicFrameChg>
      </pc:sldChg>
      <pc:sldChg chg="delSp modSp new mod">
        <pc:chgData name="yrlene elie" userId="c234b4f6351623cc" providerId="LiveId" clId="{75E3C913-AA98-48D8-8F3C-B405C266A49D}" dt="2026-03-11T20:39:53.992" v="1701" actId="20577"/>
        <pc:sldMkLst>
          <pc:docMk/>
          <pc:sldMk cId="740752959" sldId="1645"/>
        </pc:sldMkLst>
        <pc:spChg chg="mod">
          <ac:chgData name="yrlene elie" userId="c234b4f6351623cc" providerId="LiveId" clId="{75E3C913-AA98-48D8-8F3C-B405C266A49D}" dt="2026-03-11T20:39:53.992" v="1701" actId="20577"/>
          <ac:spMkLst>
            <pc:docMk/>
            <pc:sldMk cId="740752959" sldId="1645"/>
            <ac:spMk id="3" creationId="{302ADF9C-DF73-CB9D-73E2-7A2AC4EFAF02}"/>
          </ac:spMkLst>
        </pc:spChg>
      </pc:sldChg>
      <pc:sldMasterChg chg="delSldLayout">
        <pc:chgData name="yrlene elie" userId="c234b4f6351623cc" providerId="LiveId" clId="{75E3C913-AA98-48D8-8F3C-B405C266A49D}" dt="2026-03-11T20:14:18.860" v="1541" actId="2696"/>
        <pc:sldMasterMkLst>
          <pc:docMk/>
          <pc:sldMasterMk cId="179881722" sldId="2147483866"/>
        </pc:sldMasterMkLst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B7776A-23E6-439D-998C-99C3B4EE19B8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1825950-E031-4C99-B789-85A152E40983}">
      <dgm:prSet phldrT="[Text]"/>
      <dgm:spPr>
        <a:solidFill>
          <a:schemeClr val="accent4">
            <a:lumMod val="50000"/>
          </a:schemeClr>
        </a:solidFill>
        <a:ln>
          <a:noFill/>
        </a:ln>
        <a:effectLst>
          <a:outerShdw blurRad="50800" dist="101600" dir="10800000" algn="r" rotWithShape="0">
            <a:schemeClr val="accent4">
              <a:lumMod val="50000"/>
              <a:alpha val="40000"/>
            </a:schemeClr>
          </a:outerShdw>
        </a:effectLst>
      </dgm:spPr>
      <dgm:t>
        <a:bodyPr/>
        <a:lstStyle/>
        <a:p>
          <a:pPr>
            <a:buNone/>
          </a:pPr>
          <a:r>
            <a:rPr lang="en-GB" b="1" dirty="0"/>
            <a:t>Emotional Support</a:t>
          </a:r>
        </a:p>
      </dgm:t>
    </dgm:pt>
    <dgm:pt modelId="{6D28570A-5DA4-4A01-B14F-D5DE336A5C77}" type="parTrans" cxnId="{95DC0AD7-20E3-4BCD-A186-834568D854CE}">
      <dgm:prSet/>
      <dgm:spPr/>
      <dgm:t>
        <a:bodyPr/>
        <a:lstStyle/>
        <a:p>
          <a:endParaRPr lang="en-GB"/>
        </a:p>
      </dgm:t>
    </dgm:pt>
    <dgm:pt modelId="{ACDB003B-F775-4F04-A64D-8E9DB5B2CCF2}" type="sibTrans" cxnId="{95DC0AD7-20E3-4BCD-A186-834568D854CE}">
      <dgm:prSet/>
      <dgm:spPr/>
      <dgm:t>
        <a:bodyPr/>
        <a:lstStyle/>
        <a:p>
          <a:endParaRPr lang="en-GB"/>
        </a:p>
      </dgm:t>
    </dgm:pt>
    <dgm:pt modelId="{FAFFFF24-F416-4687-A603-94A3BD8A544D}">
      <dgm:prSet phldrT="[Text]" custT="1"/>
      <dgm:spPr>
        <a:solidFill>
          <a:srgbClr val="94E0C1">
            <a:alpha val="90000"/>
          </a:srgbClr>
        </a:solidFill>
        <a:effectLst>
          <a:outerShdw blurRad="50800" dist="114300" dir="8100000" algn="tr" rotWithShape="0">
            <a:srgbClr val="94E0C1">
              <a:alpha val="40000"/>
            </a:srgbClr>
          </a:outerShdw>
        </a:effectLst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800" dirty="0"/>
            <a:t>Key worker as a stable, reliable adult </a:t>
          </a:r>
          <a:r>
            <a:rPr lang="en-GB" sz="1800" b="1" dirty="0"/>
            <a:t>(Howe, 2011)</a:t>
          </a:r>
          <a:endParaRPr lang="en-GB" sz="1800" dirty="0"/>
        </a:p>
      </dgm:t>
    </dgm:pt>
    <dgm:pt modelId="{42E4B7E3-C3D1-45A5-9848-6BD38173CD79}" type="parTrans" cxnId="{EC0A7B6F-FA48-4C1F-924A-B7D70E89B913}">
      <dgm:prSet/>
      <dgm:spPr/>
      <dgm:t>
        <a:bodyPr/>
        <a:lstStyle/>
        <a:p>
          <a:endParaRPr lang="en-GB"/>
        </a:p>
      </dgm:t>
    </dgm:pt>
    <dgm:pt modelId="{64970682-5AEC-45CE-84D7-CF7085AAC84D}" type="sibTrans" cxnId="{EC0A7B6F-FA48-4C1F-924A-B7D70E89B913}">
      <dgm:prSet/>
      <dgm:spPr/>
      <dgm:t>
        <a:bodyPr/>
        <a:lstStyle/>
        <a:p>
          <a:endParaRPr lang="en-GB"/>
        </a:p>
      </dgm:t>
    </dgm:pt>
    <dgm:pt modelId="{53C0D8FA-2633-4561-B115-5265E4A0FBA7}">
      <dgm:prSet phldrT="[Text]" custT="1"/>
      <dgm:spPr>
        <a:solidFill>
          <a:srgbClr val="94E0C1">
            <a:alpha val="90000"/>
          </a:srgbClr>
        </a:solidFill>
        <a:effectLst>
          <a:outerShdw blurRad="50800" dist="139700" dir="8100000" algn="tr" rotWithShape="0">
            <a:srgbClr val="94E0C1">
              <a:alpha val="40000"/>
            </a:srgbClr>
          </a:outerShdw>
        </a:effectLst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800" dirty="0"/>
            <a:t>Respite care to reduce caring load </a:t>
          </a:r>
          <a:r>
            <a:rPr lang="en-GB" sz="1800" b="1" dirty="0"/>
            <a:t>(Carers Trust, 2021)</a:t>
          </a:r>
          <a:endParaRPr lang="en-GB" sz="1800" dirty="0"/>
        </a:p>
      </dgm:t>
    </dgm:pt>
    <dgm:pt modelId="{90E4A8AD-FF8D-4BBD-ABC5-2991F60297CB}" type="parTrans" cxnId="{374E9B3B-A5B6-4594-8349-5B64A6CAE767}">
      <dgm:prSet/>
      <dgm:spPr/>
      <dgm:t>
        <a:bodyPr/>
        <a:lstStyle/>
        <a:p>
          <a:endParaRPr lang="en-GB"/>
        </a:p>
      </dgm:t>
    </dgm:pt>
    <dgm:pt modelId="{4827684D-B6B3-4014-8A33-B684496CAF85}" type="sibTrans" cxnId="{374E9B3B-A5B6-4594-8349-5B64A6CAE767}">
      <dgm:prSet/>
      <dgm:spPr/>
      <dgm:t>
        <a:bodyPr/>
        <a:lstStyle/>
        <a:p>
          <a:endParaRPr lang="en-GB"/>
        </a:p>
      </dgm:t>
    </dgm:pt>
    <dgm:pt modelId="{9D41C5E2-E5B0-4F9B-AC34-20728AA289FA}">
      <dgm:prSet phldrT="[Text]"/>
      <dgm:spPr>
        <a:solidFill>
          <a:schemeClr val="accent4">
            <a:lumMod val="50000"/>
          </a:schemeClr>
        </a:solidFill>
        <a:ln>
          <a:noFill/>
        </a:ln>
        <a:effectLst>
          <a:outerShdw blurRad="50800" dist="101600" dir="10800000" algn="r" rotWithShape="0">
            <a:schemeClr val="accent4">
              <a:lumMod val="50000"/>
              <a:alpha val="40000"/>
            </a:schemeClr>
          </a:outerShdw>
        </a:effectLst>
      </dgm:spPr>
      <dgm:t>
        <a:bodyPr/>
        <a:lstStyle/>
        <a:p>
          <a:r>
            <a:rPr lang="en-GB" b="1" dirty="0"/>
            <a:t>Developmental Support</a:t>
          </a:r>
        </a:p>
      </dgm:t>
    </dgm:pt>
    <dgm:pt modelId="{6CB758EB-9AEC-470C-9B21-4448AE3442EF}" type="parTrans" cxnId="{94FD1B63-7D8A-4E9F-9CC1-1A9FA80C137A}">
      <dgm:prSet/>
      <dgm:spPr/>
      <dgm:t>
        <a:bodyPr/>
        <a:lstStyle/>
        <a:p>
          <a:endParaRPr lang="en-GB"/>
        </a:p>
      </dgm:t>
    </dgm:pt>
    <dgm:pt modelId="{7646F9C4-6D72-4D6C-BEEB-363B2B318A00}" type="sibTrans" cxnId="{94FD1B63-7D8A-4E9F-9CC1-1A9FA80C137A}">
      <dgm:prSet/>
      <dgm:spPr/>
      <dgm:t>
        <a:bodyPr/>
        <a:lstStyle/>
        <a:p>
          <a:endParaRPr lang="en-GB"/>
        </a:p>
      </dgm:t>
    </dgm:pt>
    <dgm:pt modelId="{09E0D266-AE6D-47C0-A05E-236C2EF9E467}">
      <dgm:prSet phldrT="[Text]" custT="1"/>
      <dgm:spPr>
        <a:solidFill>
          <a:srgbClr val="94E0C1">
            <a:alpha val="90000"/>
          </a:srgbClr>
        </a:solidFill>
        <a:effectLst>
          <a:outerShdw blurRad="50800" dist="152400" dir="8100000" algn="tr" rotWithShape="0">
            <a:srgbClr val="94E0C1">
              <a:alpha val="40000"/>
            </a:srgbClr>
          </a:outerShdw>
        </a:effectLst>
      </dgm:spPr>
      <dgm:t>
        <a:bodyPr/>
        <a:lstStyle/>
        <a:p>
          <a:r>
            <a:rPr lang="en-GB" sz="1800" dirty="0"/>
            <a:t>Young carers’ groups for peer connection (Aldridge, 2018)</a:t>
          </a:r>
        </a:p>
      </dgm:t>
    </dgm:pt>
    <dgm:pt modelId="{86498991-2271-4140-8941-BC96A32E4C06}" type="parTrans" cxnId="{200E48A3-AE2D-4A5E-8A2E-D7BF8D90BBCC}">
      <dgm:prSet/>
      <dgm:spPr/>
      <dgm:t>
        <a:bodyPr/>
        <a:lstStyle/>
        <a:p>
          <a:endParaRPr lang="en-GB"/>
        </a:p>
      </dgm:t>
    </dgm:pt>
    <dgm:pt modelId="{E66C4CD3-8332-4291-B3C9-0BBE60B8753B}" type="sibTrans" cxnId="{200E48A3-AE2D-4A5E-8A2E-D7BF8D90BBCC}">
      <dgm:prSet/>
      <dgm:spPr/>
      <dgm:t>
        <a:bodyPr/>
        <a:lstStyle/>
        <a:p>
          <a:endParaRPr lang="en-GB"/>
        </a:p>
      </dgm:t>
    </dgm:pt>
    <dgm:pt modelId="{C9C55907-165B-4873-81B5-B3A25B55EF77}">
      <dgm:prSet custT="1"/>
      <dgm:spPr>
        <a:solidFill>
          <a:srgbClr val="94E0C1">
            <a:alpha val="90000"/>
          </a:srgbClr>
        </a:solidFill>
        <a:effectLst>
          <a:outerShdw blurRad="50800" dist="114300" dir="8100000" algn="tr" rotWithShape="0">
            <a:srgbClr val="94E0C1">
              <a:alpha val="40000"/>
            </a:srgbClr>
          </a:outerShdw>
        </a:effectLst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800" dirty="0"/>
            <a:t>Safe space to express emotions</a:t>
          </a:r>
        </a:p>
      </dgm:t>
    </dgm:pt>
    <dgm:pt modelId="{2FD769B5-822B-49D8-A4AD-CA8BB0A7EDA1}" type="parTrans" cxnId="{11A8ACFA-E3BD-4C58-A2AC-FE3F5D5C2318}">
      <dgm:prSet/>
      <dgm:spPr/>
      <dgm:t>
        <a:bodyPr/>
        <a:lstStyle/>
        <a:p>
          <a:endParaRPr lang="en-GB"/>
        </a:p>
      </dgm:t>
    </dgm:pt>
    <dgm:pt modelId="{CD4AD51D-99CA-456A-AF2A-82FF39105DAE}" type="sibTrans" cxnId="{11A8ACFA-E3BD-4C58-A2AC-FE3F5D5C2318}">
      <dgm:prSet/>
      <dgm:spPr/>
      <dgm:t>
        <a:bodyPr/>
        <a:lstStyle/>
        <a:p>
          <a:endParaRPr lang="en-GB"/>
        </a:p>
      </dgm:t>
    </dgm:pt>
    <dgm:pt modelId="{29F3CDCF-F59F-4791-BAF6-78892630541C}">
      <dgm:prSet phldrT="[Text]" custT="1"/>
      <dgm:spPr>
        <a:solidFill>
          <a:srgbClr val="94E0C1">
            <a:alpha val="90000"/>
          </a:srgbClr>
        </a:solidFill>
        <a:effectLst>
          <a:outerShdw blurRad="50800" dist="114300" dir="8100000" algn="tr" rotWithShape="0">
            <a:srgbClr val="94E0C1">
              <a:alpha val="40000"/>
            </a:srgbClr>
          </a:outerShdw>
        </a:effectLst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800" dirty="0"/>
            <a:t>Counselling for grief and stress </a:t>
          </a:r>
          <a:r>
            <a:rPr lang="en-GB" sz="1800" b="1" dirty="0"/>
            <a:t>(NICE, 2015)</a:t>
          </a:r>
          <a:endParaRPr lang="en-GB" sz="1800" dirty="0"/>
        </a:p>
      </dgm:t>
    </dgm:pt>
    <dgm:pt modelId="{F565124A-CE4F-47DA-AE95-B46C145B4068}" type="parTrans" cxnId="{E4DFC6EC-A090-4BA6-B084-0FF0DDD646A4}">
      <dgm:prSet/>
      <dgm:spPr/>
      <dgm:t>
        <a:bodyPr/>
        <a:lstStyle/>
        <a:p>
          <a:endParaRPr lang="en-GB"/>
        </a:p>
      </dgm:t>
    </dgm:pt>
    <dgm:pt modelId="{D57A1792-A8E2-482A-A4B1-FD886765DE51}" type="sibTrans" cxnId="{E4DFC6EC-A090-4BA6-B084-0FF0DDD646A4}">
      <dgm:prSet/>
      <dgm:spPr/>
      <dgm:t>
        <a:bodyPr/>
        <a:lstStyle/>
        <a:p>
          <a:endParaRPr lang="en-GB"/>
        </a:p>
      </dgm:t>
    </dgm:pt>
    <dgm:pt modelId="{43667A8D-F411-4FD0-922B-92CF52702140}">
      <dgm:prSet phldrT="[Text]" custT="1"/>
      <dgm:spPr>
        <a:solidFill>
          <a:srgbClr val="94E0C1">
            <a:alpha val="90000"/>
          </a:srgbClr>
        </a:solidFill>
        <a:effectLst>
          <a:outerShdw blurRad="50800" dist="114300" dir="8100000" algn="tr" rotWithShape="0">
            <a:srgbClr val="94E0C1">
              <a:alpha val="40000"/>
            </a:srgbClr>
          </a:outerShdw>
        </a:effectLst>
      </dgm:spPr>
      <dgm:t>
        <a:bodyPr/>
        <a:lstStyle/>
        <a:p>
          <a:pPr>
            <a:buFont typeface="Arial" panose="020B0604020202020204" pitchFamily="34" charset="0"/>
            <a:buChar char="•"/>
          </a:pPr>
          <a:endParaRPr lang="en-GB" sz="1800" dirty="0"/>
        </a:p>
      </dgm:t>
    </dgm:pt>
    <dgm:pt modelId="{CE3F8751-6BE2-457C-A218-754F63B08D8D}" type="parTrans" cxnId="{5C557DB9-0B55-4208-A649-0D94AA01FE9D}">
      <dgm:prSet/>
      <dgm:spPr/>
      <dgm:t>
        <a:bodyPr/>
        <a:lstStyle/>
        <a:p>
          <a:endParaRPr lang="en-GB"/>
        </a:p>
      </dgm:t>
    </dgm:pt>
    <dgm:pt modelId="{6B770B35-FA57-45AA-B189-E9432BF38816}" type="sibTrans" cxnId="{5C557DB9-0B55-4208-A649-0D94AA01FE9D}">
      <dgm:prSet/>
      <dgm:spPr/>
      <dgm:t>
        <a:bodyPr/>
        <a:lstStyle/>
        <a:p>
          <a:endParaRPr lang="en-GB"/>
        </a:p>
      </dgm:t>
    </dgm:pt>
    <dgm:pt modelId="{BADF91D5-D535-4D18-A4AC-743F4C4AD8AE}">
      <dgm:prSet phldrT="[Text]" custT="1"/>
      <dgm:spPr>
        <a:solidFill>
          <a:srgbClr val="94E0C1">
            <a:alpha val="90000"/>
          </a:srgbClr>
        </a:solidFill>
        <a:effectLst>
          <a:outerShdw blurRad="50800" dist="114300" dir="8100000" algn="tr" rotWithShape="0">
            <a:srgbClr val="94E0C1">
              <a:alpha val="40000"/>
            </a:srgbClr>
          </a:outerShdw>
        </a:effectLst>
      </dgm:spPr>
      <dgm:t>
        <a:bodyPr/>
        <a:lstStyle/>
        <a:p>
          <a:pPr>
            <a:buFont typeface="Arial" panose="020B0604020202020204" pitchFamily="34" charset="0"/>
            <a:buNone/>
          </a:pPr>
          <a:endParaRPr lang="en-GB" sz="1800" dirty="0"/>
        </a:p>
      </dgm:t>
    </dgm:pt>
    <dgm:pt modelId="{67964D6A-005D-4A39-A366-D8CD4705B170}" type="parTrans" cxnId="{DD0D5A7B-1CAE-4B42-A01B-ED9C233212A8}">
      <dgm:prSet/>
      <dgm:spPr/>
      <dgm:t>
        <a:bodyPr/>
        <a:lstStyle/>
        <a:p>
          <a:endParaRPr lang="en-GB"/>
        </a:p>
      </dgm:t>
    </dgm:pt>
    <dgm:pt modelId="{B954F099-53BF-4964-B5F3-9534CC28E2C4}" type="sibTrans" cxnId="{DD0D5A7B-1CAE-4B42-A01B-ED9C233212A8}">
      <dgm:prSet/>
      <dgm:spPr/>
      <dgm:t>
        <a:bodyPr/>
        <a:lstStyle/>
        <a:p>
          <a:endParaRPr lang="en-GB"/>
        </a:p>
      </dgm:t>
    </dgm:pt>
    <dgm:pt modelId="{7ABDCB8D-EC01-483D-8471-20753C196BF2}">
      <dgm:prSet custT="1"/>
      <dgm:spPr>
        <a:solidFill>
          <a:srgbClr val="94E0C1">
            <a:alpha val="90000"/>
          </a:srgbClr>
        </a:solidFill>
        <a:effectLst>
          <a:outerShdw blurRad="50800" dist="139700" dir="8100000" algn="tr" rotWithShape="0">
            <a:srgbClr val="94E0C1">
              <a:alpha val="40000"/>
            </a:srgbClr>
          </a:outerShdw>
        </a:effectLst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800" dirty="0"/>
            <a:t>Support with household admin tasks</a:t>
          </a:r>
        </a:p>
      </dgm:t>
    </dgm:pt>
    <dgm:pt modelId="{279D2371-49DE-4F84-90C2-4507CAE5E339}" type="parTrans" cxnId="{DBCEED2C-C7F7-493A-9EDB-0DBCDFD4530E}">
      <dgm:prSet/>
      <dgm:spPr/>
      <dgm:t>
        <a:bodyPr/>
        <a:lstStyle/>
        <a:p>
          <a:endParaRPr lang="en-GB"/>
        </a:p>
      </dgm:t>
    </dgm:pt>
    <dgm:pt modelId="{2ADCE277-90F6-4CF5-8A7C-A15573E9DF3F}" type="sibTrans" cxnId="{DBCEED2C-C7F7-493A-9EDB-0DBCDFD4530E}">
      <dgm:prSet/>
      <dgm:spPr/>
      <dgm:t>
        <a:bodyPr/>
        <a:lstStyle/>
        <a:p>
          <a:endParaRPr lang="en-GB"/>
        </a:p>
      </dgm:t>
    </dgm:pt>
    <dgm:pt modelId="{622492EB-E7A8-4F25-9314-A7F4B979C0B6}">
      <dgm:prSet custT="1"/>
      <dgm:spPr>
        <a:solidFill>
          <a:srgbClr val="94E0C1">
            <a:alpha val="90000"/>
          </a:srgbClr>
        </a:solidFill>
        <a:effectLst>
          <a:outerShdw blurRad="50800" dist="139700" dir="8100000" algn="tr" rotWithShape="0">
            <a:srgbClr val="94E0C1">
              <a:alpha val="40000"/>
            </a:srgbClr>
          </a:outerShdw>
        </a:effectLst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800" dirty="0"/>
            <a:t>Assessment of mother’s needs</a:t>
          </a:r>
        </a:p>
      </dgm:t>
    </dgm:pt>
    <dgm:pt modelId="{E5FA1A7A-58BA-411F-B24F-2F807D40C7BD}" type="parTrans" cxnId="{D6A4A873-CDF4-42E7-A866-6AD1DC44AD92}">
      <dgm:prSet/>
      <dgm:spPr/>
      <dgm:t>
        <a:bodyPr/>
        <a:lstStyle/>
        <a:p>
          <a:endParaRPr lang="en-GB"/>
        </a:p>
      </dgm:t>
    </dgm:pt>
    <dgm:pt modelId="{68DCAA16-8710-488D-AB6B-AAB434FA8E1E}" type="sibTrans" cxnId="{D6A4A873-CDF4-42E7-A866-6AD1DC44AD92}">
      <dgm:prSet/>
      <dgm:spPr/>
      <dgm:t>
        <a:bodyPr/>
        <a:lstStyle/>
        <a:p>
          <a:endParaRPr lang="en-GB"/>
        </a:p>
      </dgm:t>
    </dgm:pt>
    <dgm:pt modelId="{23D70D5E-488B-4C65-AD4C-52BA36901076}">
      <dgm:prSet custT="1"/>
      <dgm:spPr>
        <a:solidFill>
          <a:srgbClr val="94E0C1">
            <a:alpha val="90000"/>
          </a:srgbClr>
        </a:solidFill>
        <a:effectLst>
          <a:outerShdw blurRad="50800" dist="139700" dir="8100000" algn="tr" rotWithShape="0">
            <a:srgbClr val="94E0C1">
              <a:alpha val="40000"/>
            </a:srgbClr>
          </a:outerShdw>
        </a:effectLst>
      </dgm:spPr>
      <dgm:t>
        <a:bodyPr/>
        <a:lstStyle/>
        <a:p>
          <a:pPr>
            <a:buFont typeface="Arial" panose="020B0604020202020204" pitchFamily="34" charset="0"/>
            <a:buNone/>
          </a:pPr>
          <a:endParaRPr lang="en-GB" sz="1800" dirty="0"/>
        </a:p>
      </dgm:t>
    </dgm:pt>
    <dgm:pt modelId="{17C2A032-8CC5-4567-8E55-87639BF7E0D6}" type="parTrans" cxnId="{1EB74D25-CF62-463F-B230-D9A40120DE22}">
      <dgm:prSet/>
      <dgm:spPr/>
      <dgm:t>
        <a:bodyPr/>
        <a:lstStyle/>
        <a:p>
          <a:endParaRPr lang="en-GB"/>
        </a:p>
      </dgm:t>
    </dgm:pt>
    <dgm:pt modelId="{2755E6AC-CAAC-449A-A955-A4241048E7D6}" type="sibTrans" cxnId="{1EB74D25-CF62-463F-B230-D9A40120DE22}">
      <dgm:prSet/>
      <dgm:spPr/>
      <dgm:t>
        <a:bodyPr/>
        <a:lstStyle/>
        <a:p>
          <a:endParaRPr lang="en-GB"/>
        </a:p>
      </dgm:t>
    </dgm:pt>
    <dgm:pt modelId="{0893303E-1B3C-41A2-9A01-157D96132F2B}">
      <dgm:prSet phldrT="[Text]" custT="1"/>
      <dgm:spPr>
        <a:solidFill>
          <a:srgbClr val="94E0C1">
            <a:alpha val="90000"/>
          </a:srgbClr>
        </a:solidFill>
        <a:effectLst>
          <a:outerShdw blurRad="50800" dist="139700" dir="8100000" algn="tr" rotWithShape="0">
            <a:srgbClr val="94E0C1">
              <a:alpha val="40000"/>
            </a:srgbClr>
          </a:outerShdw>
        </a:effectLst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800" dirty="0"/>
            <a:t> Home‑help services</a:t>
          </a:r>
        </a:p>
      </dgm:t>
    </dgm:pt>
    <dgm:pt modelId="{D74F37FE-39CE-4A93-B83A-0DF2B9220735}" type="parTrans" cxnId="{E8D1F42D-F693-4863-8FD4-193C5A5559AA}">
      <dgm:prSet/>
      <dgm:spPr/>
      <dgm:t>
        <a:bodyPr/>
        <a:lstStyle/>
        <a:p>
          <a:endParaRPr lang="en-GB"/>
        </a:p>
      </dgm:t>
    </dgm:pt>
    <dgm:pt modelId="{F0812050-2A24-4ADF-8168-8CE24CC36288}" type="sibTrans" cxnId="{E8D1F42D-F693-4863-8FD4-193C5A5559AA}">
      <dgm:prSet/>
      <dgm:spPr/>
      <dgm:t>
        <a:bodyPr/>
        <a:lstStyle/>
        <a:p>
          <a:endParaRPr lang="en-GB"/>
        </a:p>
      </dgm:t>
    </dgm:pt>
    <dgm:pt modelId="{37B960EB-C208-4B23-8EAD-C6CD6C0C3676}">
      <dgm:prSet phldrT="[Text]"/>
      <dgm:spPr>
        <a:solidFill>
          <a:schemeClr val="accent4">
            <a:lumMod val="50000"/>
          </a:schemeClr>
        </a:solidFill>
        <a:ln>
          <a:noFill/>
        </a:ln>
        <a:effectLst>
          <a:outerShdw blurRad="50800" dist="101600" dir="10800000" algn="r" rotWithShape="0">
            <a:schemeClr val="accent4">
              <a:lumMod val="50000"/>
              <a:alpha val="40000"/>
            </a:schemeClr>
          </a:outerShdw>
        </a:effectLst>
      </dgm:spPr>
      <dgm:t>
        <a:bodyPr/>
        <a:lstStyle/>
        <a:p>
          <a:r>
            <a:rPr lang="en-GB" b="1" dirty="0"/>
            <a:t>Practical Support</a:t>
          </a:r>
        </a:p>
      </dgm:t>
    </dgm:pt>
    <dgm:pt modelId="{B9F06A19-9042-4EC7-BDE8-0E02FEE2FCDF}" type="sibTrans" cxnId="{9DE36940-8608-473C-A578-8E09C1125F78}">
      <dgm:prSet/>
      <dgm:spPr/>
      <dgm:t>
        <a:bodyPr/>
        <a:lstStyle/>
        <a:p>
          <a:endParaRPr lang="en-GB"/>
        </a:p>
      </dgm:t>
    </dgm:pt>
    <dgm:pt modelId="{181FC760-557A-4294-93FC-EE047406B051}" type="parTrans" cxnId="{9DE36940-8608-473C-A578-8E09C1125F78}">
      <dgm:prSet/>
      <dgm:spPr/>
      <dgm:t>
        <a:bodyPr/>
        <a:lstStyle/>
        <a:p>
          <a:endParaRPr lang="en-GB"/>
        </a:p>
      </dgm:t>
    </dgm:pt>
    <dgm:pt modelId="{0CF4038D-0B57-4691-B08B-74A16EE2B274}">
      <dgm:prSet phldrT="[Text]" custT="1"/>
      <dgm:spPr>
        <a:solidFill>
          <a:srgbClr val="94E0C1">
            <a:alpha val="90000"/>
          </a:srgbClr>
        </a:solidFill>
        <a:effectLst>
          <a:outerShdw blurRad="50800" dist="139700" dir="8100000" algn="tr" rotWithShape="0">
            <a:srgbClr val="94E0C1">
              <a:alpha val="40000"/>
            </a:srgbClr>
          </a:outerShdw>
        </a:effectLst>
      </dgm:spPr>
      <dgm:t>
        <a:bodyPr/>
        <a:lstStyle/>
        <a:p>
          <a:pPr>
            <a:buFont typeface="Arial" panose="020B0604020202020204" pitchFamily="34" charset="0"/>
            <a:buChar char="•"/>
          </a:pPr>
          <a:endParaRPr lang="en-GB" sz="1800" dirty="0"/>
        </a:p>
      </dgm:t>
    </dgm:pt>
    <dgm:pt modelId="{5C9D46F9-85B4-45F7-B2D1-137E2391CDDA}" type="parTrans" cxnId="{DEB00BC7-774B-49D1-ACE0-80965EEA7CB1}">
      <dgm:prSet/>
      <dgm:spPr/>
      <dgm:t>
        <a:bodyPr/>
        <a:lstStyle/>
        <a:p>
          <a:endParaRPr lang="en-GB"/>
        </a:p>
      </dgm:t>
    </dgm:pt>
    <dgm:pt modelId="{925868D1-7065-4498-AFDF-B27F90AF48F3}" type="sibTrans" cxnId="{DEB00BC7-774B-49D1-ACE0-80965EEA7CB1}">
      <dgm:prSet/>
      <dgm:spPr/>
      <dgm:t>
        <a:bodyPr/>
        <a:lstStyle/>
        <a:p>
          <a:endParaRPr lang="en-GB"/>
        </a:p>
      </dgm:t>
    </dgm:pt>
    <dgm:pt modelId="{F54C5EEA-DA3E-48B1-BF78-9B09CAEB9EB4}">
      <dgm:prSet phldrT="[Text]" custT="1"/>
      <dgm:spPr>
        <a:solidFill>
          <a:srgbClr val="94E0C1">
            <a:alpha val="90000"/>
          </a:srgbClr>
        </a:solidFill>
        <a:effectLst>
          <a:outerShdw blurRad="50800" dist="139700" dir="8100000" algn="tr" rotWithShape="0">
            <a:srgbClr val="94E0C1">
              <a:alpha val="40000"/>
            </a:srgbClr>
          </a:outerShdw>
        </a:effectLst>
      </dgm:spPr>
      <dgm:t>
        <a:bodyPr/>
        <a:lstStyle/>
        <a:p>
          <a:pPr>
            <a:buFont typeface="Arial" panose="020B0604020202020204" pitchFamily="34" charset="0"/>
            <a:buNone/>
          </a:pPr>
          <a:endParaRPr lang="en-GB" sz="1800" dirty="0"/>
        </a:p>
      </dgm:t>
    </dgm:pt>
    <dgm:pt modelId="{5D190C08-6487-449C-BF1A-A8DA88E5813B}" type="parTrans" cxnId="{BCE1EA3D-D860-456F-B847-DBF68CDE6AA2}">
      <dgm:prSet/>
      <dgm:spPr/>
      <dgm:t>
        <a:bodyPr/>
        <a:lstStyle/>
        <a:p>
          <a:endParaRPr lang="en-GB"/>
        </a:p>
      </dgm:t>
    </dgm:pt>
    <dgm:pt modelId="{6D0F6124-66B2-4792-B330-233E7D366162}" type="sibTrans" cxnId="{BCE1EA3D-D860-456F-B847-DBF68CDE6AA2}">
      <dgm:prSet/>
      <dgm:spPr/>
      <dgm:t>
        <a:bodyPr/>
        <a:lstStyle/>
        <a:p>
          <a:endParaRPr lang="en-GB"/>
        </a:p>
      </dgm:t>
    </dgm:pt>
    <dgm:pt modelId="{119AECDD-44E5-4E2A-BD2C-280C766069A6}">
      <dgm:prSet custT="1"/>
      <dgm:spPr>
        <a:solidFill>
          <a:srgbClr val="94E0C1">
            <a:alpha val="90000"/>
          </a:srgbClr>
        </a:solidFill>
        <a:effectLst>
          <a:outerShdw blurRad="50800" dist="152400" dir="8100000" algn="tr" rotWithShape="0">
            <a:srgbClr val="94E0C1">
              <a:alpha val="40000"/>
            </a:srgbClr>
          </a:outerShdw>
        </a:effectLst>
      </dgm:spPr>
      <dgm:t>
        <a:bodyPr/>
        <a:lstStyle/>
        <a:p>
          <a:r>
            <a:rPr lang="en-GB" sz="1800" dirty="0"/>
            <a:t>Encouragement to re-engage in school (Steinberg, 2014)</a:t>
          </a:r>
        </a:p>
      </dgm:t>
    </dgm:pt>
    <dgm:pt modelId="{80EC9E8B-5C4F-4D08-B384-AA44B25DF009}" type="parTrans" cxnId="{5F9BE545-29E8-4537-8417-8FE8E42959E3}">
      <dgm:prSet/>
      <dgm:spPr/>
      <dgm:t>
        <a:bodyPr/>
        <a:lstStyle/>
        <a:p>
          <a:endParaRPr lang="en-GB"/>
        </a:p>
      </dgm:t>
    </dgm:pt>
    <dgm:pt modelId="{16910DDD-A0A1-46EF-8DFA-7DBBF8D00B42}" type="sibTrans" cxnId="{5F9BE545-29E8-4537-8417-8FE8E42959E3}">
      <dgm:prSet/>
      <dgm:spPr/>
      <dgm:t>
        <a:bodyPr/>
        <a:lstStyle/>
        <a:p>
          <a:endParaRPr lang="en-GB"/>
        </a:p>
      </dgm:t>
    </dgm:pt>
    <dgm:pt modelId="{F89D443D-F83A-459F-A8B4-8C07A1C285F3}">
      <dgm:prSet custT="1"/>
      <dgm:spPr>
        <a:solidFill>
          <a:srgbClr val="94E0C1">
            <a:alpha val="90000"/>
          </a:srgbClr>
        </a:solidFill>
        <a:effectLst>
          <a:outerShdw blurRad="50800" dist="152400" dir="8100000" algn="tr" rotWithShape="0">
            <a:srgbClr val="94E0C1">
              <a:alpha val="40000"/>
            </a:srgbClr>
          </a:outerShdw>
        </a:effectLst>
      </dgm:spPr>
      <dgm:t>
        <a:bodyPr/>
        <a:lstStyle/>
        <a:p>
          <a:r>
            <a:rPr lang="en-GB" sz="1800" dirty="0"/>
            <a:t>Support with hobbies and identity development</a:t>
          </a:r>
        </a:p>
      </dgm:t>
    </dgm:pt>
    <dgm:pt modelId="{A56FFBB9-6A41-44EE-B76D-B77F514BD806}" type="parTrans" cxnId="{E902F5B2-372D-41D4-AD0D-226EB230FC0E}">
      <dgm:prSet/>
      <dgm:spPr/>
      <dgm:t>
        <a:bodyPr/>
        <a:lstStyle/>
        <a:p>
          <a:endParaRPr lang="en-GB"/>
        </a:p>
      </dgm:t>
    </dgm:pt>
    <dgm:pt modelId="{E7B241E7-D75E-4F0E-A718-45CD37431423}" type="sibTrans" cxnId="{E902F5B2-372D-41D4-AD0D-226EB230FC0E}">
      <dgm:prSet/>
      <dgm:spPr/>
      <dgm:t>
        <a:bodyPr/>
        <a:lstStyle/>
        <a:p>
          <a:endParaRPr lang="en-GB"/>
        </a:p>
      </dgm:t>
    </dgm:pt>
    <dgm:pt modelId="{413666C0-155E-4E32-A9EF-C520D4A84FD9}">
      <dgm:prSet phldrT="[Text]" custT="1"/>
      <dgm:spPr>
        <a:solidFill>
          <a:srgbClr val="94E0C1">
            <a:alpha val="90000"/>
          </a:srgbClr>
        </a:solidFill>
        <a:effectLst>
          <a:outerShdw blurRad="50800" dist="152400" dir="8100000" algn="tr" rotWithShape="0">
            <a:srgbClr val="94E0C1">
              <a:alpha val="40000"/>
            </a:srgbClr>
          </a:outerShdw>
        </a:effectLst>
      </dgm:spPr>
      <dgm:t>
        <a:bodyPr/>
        <a:lstStyle/>
        <a:p>
          <a:endParaRPr lang="en-GB" sz="1800" dirty="0"/>
        </a:p>
      </dgm:t>
    </dgm:pt>
    <dgm:pt modelId="{132F7C0C-846E-4C33-963C-DADA04F5C5FF}" type="parTrans" cxnId="{EE01BBA5-8884-41E3-915A-4615E4D0A558}">
      <dgm:prSet/>
      <dgm:spPr/>
      <dgm:t>
        <a:bodyPr/>
        <a:lstStyle/>
        <a:p>
          <a:endParaRPr lang="en-GB"/>
        </a:p>
      </dgm:t>
    </dgm:pt>
    <dgm:pt modelId="{1F422978-22BA-4BB2-8241-9A32A186F7B8}" type="sibTrans" cxnId="{EE01BBA5-8884-41E3-915A-4615E4D0A558}">
      <dgm:prSet/>
      <dgm:spPr/>
      <dgm:t>
        <a:bodyPr/>
        <a:lstStyle/>
        <a:p>
          <a:endParaRPr lang="en-GB"/>
        </a:p>
      </dgm:t>
    </dgm:pt>
    <dgm:pt modelId="{5341CE49-9370-4711-BEBA-D5D1CE1979A4}">
      <dgm:prSet custT="1"/>
      <dgm:spPr>
        <a:solidFill>
          <a:srgbClr val="94E0C1">
            <a:alpha val="90000"/>
          </a:srgbClr>
        </a:solidFill>
        <a:effectLst>
          <a:outerShdw blurRad="50800" dist="152400" dir="8100000" algn="tr" rotWithShape="0">
            <a:srgbClr val="94E0C1">
              <a:alpha val="40000"/>
            </a:srgbClr>
          </a:outerShdw>
        </a:effectLst>
      </dgm:spPr>
      <dgm:t>
        <a:bodyPr/>
        <a:lstStyle/>
        <a:p>
          <a:endParaRPr lang="en-GB" sz="1800" dirty="0"/>
        </a:p>
      </dgm:t>
    </dgm:pt>
    <dgm:pt modelId="{7A7FEA42-3104-4612-8FBC-58F1D782C43C}" type="parTrans" cxnId="{D1740D50-5DD6-469E-939B-1C6950B4F5CA}">
      <dgm:prSet/>
      <dgm:spPr/>
      <dgm:t>
        <a:bodyPr/>
        <a:lstStyle/>
        <a:p>
          <a:endParaRPr lang="en-GB"/>
        </a:p>
      </dgm:t>
    </dgm:pt>
    <dgm:pt modelId="{721BF746-73DC-4FE0-9868-4E80E779CE5C}" type="sibTrans" cxnId="{D1740D50-5DD6-469E-939B-1C6950B4F5CA}">
      <dgm:prSet/>
      <dgm:spPr/>
      <dgm:t>
        <a:bodyPr/>
        <a:lstStyle/>
        <a:p>
          <a:endParaRPr lang="en-GB"/>
        </a:p>
      </dgm:t>
    </dgm:pt>
    <dgm:pt modelId="{A623A11D-DD45-491B-92DC-6E04DD7004FC}" type="pres">
      <dgm:prSet presAssocID="{C5B7776A-23E6-439D-998C-99C3B4EE19B8}" presName="Name0" presStyleCnt="0">
        <dgm:presLayoutVars>
          <dgm:dir/>
          <dgm:animLvl val="lvl"/>
          <dgm:resizeHandles val="exact"/>
        </dgm:presLayoutVars>
      </dgm:prSet>
      <dgm:spPr/>
    </dgm:pt>
    <dgm:pt modelId="{FBB3F739-82F2-47B3-9E18-AC7E71D9AE8F}" type="pres">
      <dgm:prSet presAssocID="{11825950-E031-4C99-B789-85A152E40983}" presName="composite" presStyleCnt="0"/>
      <dgm:spPr/>
    </dgm:pt>
    <dgm:pt modelId="{B2984904-78F7-4A47-ACED-45B4AA5F5F67}" type="pres">
      <dgm:prSet presAssocID="{11825950-E031-4C99-B789-85A152E40983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BD301732-02DC-487D-8715-E50E670A02F5}" type="pres">
      <dgm:prSet presAssocID="{11825950-E031-4C99-B789-85A152E40983}" presName="desTx" presStyleLbl="alignAccFollowNode1" presStyleIdx="0" presStyleCnt="3">
        <dgm:presLayoutVars>
          <dgm:bulletEnabled val="1"/>
        </dgm:presLayoutVars>
      </dgm:prSet>
      <dgm:spPr/>
    </dgm:pt>
    <dgm:pt modelId="{02BA1116-CD5B-4FF5-8EB6-513675D9DC38}" type="pres">
      <dgm:prSet presAssocID="{ACDB003B-F775-4F04-A64D-8E9DB5B2CCF2}" presName="space" presStyleCnt="0"/>
      <dgm:spPr/>
    </dgm:pt>
    <dgm:pt modelId="{1DB033F8-4C75-4DE8-9BB8-EA5A2361F586}" type="pres">
      <dgm:prSet presAssocID="{37B960EB-C208-4B23-8EAD-C6CD6C0C3676}" presName="composite" presStyleCnt="0"/>
      <dgm:spPr/>
    </dgm:pt>
    <dgm:pt modelId="{DA897899-A350-4101-A30C-B27DBF3B915E}" type="pres">
      <dgm:prSet presAssocID="{37B960EB-C208-4B23-8EAD-C6CD6C0C3676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90B4A589-F819-4462-81D1-40FC18F7C8AE}" type="pres">
      <dgm:prSet presAssocID="{37B960EB-C208-4B23-8EAD-C6CD6C0C3676}" presName="desTx" presStyleLbl="alignAccFollowNode1" presStyleIdx="1" presStyleCnt="3">
        <dgm:presLayoutVars>
          <dgm:bulletEnabled val="1"/>
        </dgm:presLayoutVars>
      </dgm:prSet>
      <dgm:spPr/>
    </dgm:pt>
    <dgm:pt modelId="{035240B2-CE6F-427B-BD80-8200D2F3F53D}" type="pres">
      <dgm:prSet presAssocID="{B9F06A19-9042-4EC7-BDE8-0E02FEE2FCDF}" presName="space" presStyleCnt="0"/>
      <dgm:spPr/>
    </dgm:pt>
    <dgm:pt modelId="{EE4E86F7-EB6E-4822-9BEF-08EF75EC9CD9}" type="pres">
      <dgm:prSet presAssocID="{9D41C5E2-E5B0-4F9B-AC34-20728AA289FA}" presName="composite" presStyleCnt="0"/>
      <dgm:spPr/>
    </dgm:pt>
    <dgm:pt modelId="{E3C4FA17-F47B-44E3-9A12-C4FD95450CC8}" type="pres">
      <dgm:prSet presAssocID="{9D41C5E2-E5B0-4F9B-AC34-20728AA289F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8EF50A9E-92C9-45A5-B95C-C67A53070BC0}" type="pres">
      <dgm:prSet presAssocID="{9D41C5E2-E5B0-4F9B-AC34-20728AA289F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313FC81E-4DD8-450A-8F23-BD38789AAEA5}" type="presOf" srcId="{622492EB-E7A8-4F25-9314-A7F4B979C0B6}" destId="{90B4A589-F819-4462-81D1-40FC18F7C8AE}" srcOrd="0" destOrd="6" presId="urn:microsoft.com/office/officeart/2005/8/layout/hList1"/>
    <dgm:cxn modelId="{1EB74D25-CF62-463F-B230-D9A40120DE22}" srcId="{37B960EB-C208-4B23-8EAD-C6CD6C0C3676}" destId="{23D70D5E-488B-4C65-AD4C-52BA36901076}" srcOrd="5" destOrd="0" parTransId="{17C2A032-8CC5-4567-8E55-87639BF7E0D6}" sibTransId="{2755E6AC-CAAC-449A-A955-A4241048E7D6}"/>
    <dgm:cxn modelId="{10DA2B2A-8318-46BA-9450-22CF30944AE4}" type="presOf" srcId="{F54C5EEA-DA3E-48B1-BF78-9B09CAEB9EB4}" destId="{90B4A589-F819-4462-81D1-40FC18F7C8AE}" srcOrd="0" destOrd="3" presId="urn:microsoft.com/office/officeart/2005/8/layout/hList1"/>
    <dgm:cxn modelId="{DBCEED2C-C7F7-493A-9EDB-0DBCDFD4530E}" srcId="{37B960EB-C208-4B23-8EAD-C6CD6C0C3676}" destId="{7ABDCB8D-EC01-483D-8471-20753C196BF2}" srcOrd="4" destOrd="0" parTransId="{279D2371-49DE-4F84-90C2-4507CAE5E339}" sibTransId="{2ADCE277-90F6-4CF5-8A7C-A15573E9DF3F}"/>
    <dgm:cxn modelId="{E8D1F42D-F693-4863-8FD4-193C5A5559AA}" srcId="{37B960EB-C208-4B23-8EAD-C6CD6C0C3676}" destId="{0893303E-1B3C-41A2-9A01-157D96132F2B}" srcOrd="2" destOrd="0" parTransId="{D74F37FE-39CE-4A93-B83A-0DF2B9220735}" sibTransId="{F0812050-2A24-4ADF-8168-8CE24CC36288}"/>
    <dgm:cxn modelId="{F7F93334-4674-47DC-A636-BE55DD730E5D}" type="presOf" srcId="{413666C0-155E-4E32-A9EF-C520D4A84FD9}" destId="{8EF50A9E-92C9-45A5-B95C-C67A53070BC0}" srcOrd="0" destOrd="1" presId="urn:microsoft.com/office/officeart/2005/8/layout/hList1"/>
    <dgm:cxn modelId="{AC0EA934-11FE-460F-8990-571EFDACEB21}" type="presOf" srcId="{43667A8D-F411-4FD0-922B-92CF52702140}" destId="{BD301732-02DC-487D-8715-E50E670A02F5}" srcOrd="0" destOrd="1" presId="urn:microsoft.com/office/officeart/2005/8/layout/hList1"/>
    <dgm:cxn modelId="{573B8736-86D5-43E5-B3A2-3C0B64E67AA8}" type="presOf" srcId="{23D70D5E-488B-4C65-AD4C-52BA36901076}" destId="{90B4A589-F819-4462-81D1-40FC18F7C8AE}" srcOrd="0" destOrd="5" presId="urn:microsoft.com/office/officeart/2005/8/layout/hList1"/>
    <dgm:cxn modelId="{335A8E3A-AF0E-47F8-9B9C-38F964296DD4}" type="presOf" srcId="{9D41C5E2-E5B0-4F9B-AC34-20728AA289FA}" destId="{E3C4FA17-F47B-44E3-9A12-C4FD95450CC8}" srcOrd="0" destOrd="0" presId="urn:microsoft.com/office/officeart/2005/8/layout/hList1"/>
    <dgm:cxn modelId="{374E9B3B-A5B6-4594-8349-5B64A6CAE767}" srcId="{37B960EB-C208-4B23-8EAD-C6CD6C0C3676}" destId="{53C0D8FA-2633-4561-B115-5265E4A0FBA7}" srcOrd="0" destOrd="0" parTransId="{90E4A8AD-FF8D-4BBD-ABC5-2991F60297CB}" sibTransId="{4827684D-B6B3-4014-8A33-B684496CAF85}"/>
    <dgm:cxn modelId="{BCE1EA3D-D860-456F-B847-DBF68CDE6AA2}" srcId="{37B960EB-C208-4B23-8EAD-C6CD6C0C3676}" destId="{F54C5EEA-DA3E-48B1-BF78-9B09CAEB9EB4}" srcOrd="3" destOrd="0" parTransId="{5D190C08-6487-449C-BF1A-A8DA88E5813B}" sibTransId="{6D0F6124-66B2-4792-B330-233E7D366162}"/>
    <dgm:cxn modelId="{9DE36940-8608-473C-A578-8E09C1125F78}" srcId="{C5B7776A-23E6-439D-998C-99C3B4EE19B8}" destId="{37B960EB-C208-4B23-8EAD-C6CD6C0C3676}" srcOrd="1" destOrd="0" parTransId="{181FC760-557A-4294-93FC-EE047406B051}" sibTransId="{B9F06A19-9042-4EC7-BDE8-0E02FEE2FCDF}"/>
    <dgm:cxn modelId="{94FD1B63-7D8A-4E9F-9CC1-1A9FA80C137A}" srcId="{C5B7776A-23E6-439D-998C-99C3B4EE19B8}" destId="{9D41C5E2-E5B0-4F9B-AC34-20728AA289FA}" srcOrd="2" destOrd="0" parTransId="{6CB758EB-9AEC-470C-9B21-4448AE3442EF}" sibTransId="{7646F9C4-6D72-4D6C-BEEB-363B2B318A00}"/>
    <dgm:cxn modelId="{5F9BE545-29E8-4537-8417-8FE8E42959E3}" srcId="{9D41C5E2-E5B0-4F9B-AC34-20728AA289FA}" destId="{119AECDD-44E5-4E2A-BD2C-280C766069A6}" srcOrd="2" destOrd="0" parTransId="{80EC9E8B-5C4F-4D08-B384-AA44B25DF009}" sibTransId="{16910DDD-A0A1-46EF-8DFA-7DBBF8D00B42}"/>
    <dgm:cxn modelId="{6030E668-19BA-4619-A352-3340C5E6758A}" type="presOf" srcId="{BADF91D5-D535-4D18-A4AC-743F4C4AD8AE}" destId="{BD301732-02DC-487D-8715-E50E670A02F5}" srcOrd="0" destOrd="3" presId="urn:microsoft.com/office/officeart/2005/8/layout/hList1"/>
    <dgm:cxn modelId="{5F8C464D-CD9F-4D31-BCE5-1BCA49AAAFB2}" type="presOf" srcId="{37B960EB-C208-4B23-8EAD-C6CD6C0C3676}" destId="{DA897899-A350-4101-A30C-B27DBF3B915E}" srcOrd="0" destOrd="0" presId="urn:microsoft.com/office/officeart/2005/8/layout/hList1"/>
    <dgm:cxn modelId="{EC0A7B6F-FA48-4C1F-924A-B7D70E89B913}" srcId="{11825950-E031-4C99-B789-85A152E40983}" destId="{FAFFFF24-F416-4687-A603-94A3BD8A544D}" srcOrd="0" destOrd="0" parTransId="{42E4B7E3-C3D1-45A5-9848-6BD38173CD79}" sibTransId="{64970682-5AEC-45CE-84D7-CF7085AAC84D}"/>
    <dgm:cxn modelId="{D1740D50-5DD6-469E-939B-1C6950B4F5CA}" srcId="{9D41C5E2-E5B0-4F9B-AC34-20728AA289FA}" destId="{5341CE49-9370-4711-BEBA-D5D1CE1979A4}" srcOrd="3" destOrd="0" parTransId="{7A7FEA42-3104-4612-8FBC-58F1D782C43C}" sibTransId="{721BF746-73DC-4FE0-9868-4E80E779CE5C}"/>
    <dgm:cxn modelId="{D6A4A873-CDF4-42E7-A866-6AD1DC44AD92}" srcId="{37B960EB-C208-4B23-8EAD-C6CD6C0C3676}" destId="{622492EB-E7A8-4F25-9314-A7F4B979C0B6}" srcOrd="6" destOrd="0" parTransId="{E5FA1A7A-58BA-411F-B24F-2F807D40C7BD}" sibTransId="{68DCAA16-8710-488D-AB6B-AAB434FA8E1E}"/>
    <dgm:cxn modelId="{953CA577-2008-418A-A390-ECB9CD00E891}" type="presOf" srcId="{09E0D266-AE6D-47C0-A05E-236C2EF9E467}" destId="{8EF50A9E-92C9-45A5-B95C-C67A53070BC0}" srcOrd="0" destOrd="0" presId="urn:microsoft.com/office/officeart/2005/8/layout/hList1"/>
    <dgm:cxn modelId="{2E29397A-859E-4502-BC5F-8A299B1B1AFF}" type="presOf" srcId="{0CF4038D-0B57-4691-B08B-74A16EE2B274}" destId="{90B4A589-F819-4462-81D1-40FC18F7C8AE}" srcOrd="0" destOrd="1" presId="urn:microsoft.com/office/officeart/2005/8/layout/hList1"/>
    <dgm:cxn modelId="{DD0D5A7B-1CAE-4B42-A01B-ED9C233212A8}" srcId="{11825950-E031-4C99-B789-85A152E40983}" destId="{BADF91D5-D535-4D18-A4AC-743F4C4AD8AE}" srcOrd="3" destOrd="0" parTransId="{67964D6A-005D-4A39-A366-D8CD4705B170}" sibTransId="{B954F099-53BF-4964-B5F3-9534CC28E2C4}"/>
    <dgm:cxn modelId="{BF63658C-61BE-461B-A149-168ED71F9634}" type="presOf" srcId="{29F3CDCF-F59F-4791-BAF6-78892630541C}" destId="{BD301732-02DC-487D-8715-E50E670A02F5}" srcOrd="0" destOrd="2" presId="urn:microsoft.com/office/officeart/2005/8/layout/hList1"/>
    <dgm:cxn modelId="{9972CB96-4868-4366-8B68-9D13849336CA}" type="presOf" srcId="{C9C55907-165B-4873-81B5-B3A25B55EF77}" destId="{BD301732-02DC-487D-8715-E50E670A02F5}" srcOrd="0" destOrd="4" presId="urn:microsoft.com/office/officeart/2005/8/layout/hList1"/>
    <dgm:cxn modelId="{200E48A3-AE2D-4A5E-8A2E-D7BF8D90BBCC}" srcId="{9D41C5E2-E5B0-4F9B-AC34-20728AA289FA}" destId="{09E0D266-AE6D-47C0-A05E-236C2EF9E467}" srcOrd="0" destOrd="0" parTransId="{86498991-2271-4140-8941-BC96A32E4C06}" sibTransId="{E66C4CD3-8332-4291-B3C9-0BBE60B8753B}"/>
    <dgm:cxn modelId="{98D6A8A3-143E-4D30-8A76-4795954FE868}" type="presOf" srcId="{C5B7776A-23E6-439D-998C-99C3B4EE19B8}" destId="{A623A11D-DD45-491B-92DC-6E04DD7004FC}" srcOrd="0" destOrd="0" presId="urn:microsoft.com/office/officeart/2005/8/layout/hList1"/>
    <dgm:cxn modelId="{954C62A4-AC5B-4FE8-A695-80DF8B4F460C}" type="presOf" srcId="{5341CE49-9370-4711-BEBA-D5D1CE1979A4}" destId="{8EF50A9E-92C9-45A5-B95C-C67A53070BC0}" srcOrd="0" destOrd="3" presId="urn:microsoft.com/office/officeart/2005/8/layout/hList1"/>
    <dgm:cxn modelId="{EE01BBA5-8884-41E3-915A-4615E4D0A558}" srcId="{9D41C5E2-E5B0-4F9B-AC34-20728AA289FA}" destId="{413666C0-155E-4E32-A9EF-C520D4A84FD9}" srcOrd="1" destOrd="0" parTransId="{132F7C0C-846E-4C33-963C-DADA04F5C5FF}" sibTransId="{1F422978-22BA-4BB2-8241-9A32A186F7B8}"/>
    <dgm:cxn modelId="{4E1EF9AE-4FCF-494A-9ED5-C5AD4406988B}" type="presOf" srcId="{FAFFFF24-F416-4687-A603-94A3BD8A544D}" destId="{BD301732-02DC-487D-8715-E50E670A02F5}" srcOrd="0" destOrd="0" presId="urn:microsoft.com/office/officeart/2005/8/layout/hList1"/>
    <dgm:cxn modelId="{E902F5B2-372D-41D4-AD0D-226EB230FC0E}" srcId="{9D41C5E2-E5B0-4F9B-AC34-20728AA289FA}" destId="{F89D443D-F83A-459F-A8B4-8C07A1C285F3}" srcOrd="4" destOrd="0" parTransId="{A56FFBB9-6A41-44EE-B76D-B77F514BD806}" sibTransId="{E7B241E7-D75E-4F0E-A718-45CD37431423}"/>
    <dgm:cxn modelId="{3D08D7B4-2520-4FEE-AD03-541C803BCB9B}" type="presOf" srcId="{53C0D8FA-2633-4561-B115-5265E4A0FBA7}" destId="{90B4A589-F819-4462-81D1-40FC18F7C8AE}" srcOrd="0" destOrd="0" presId="urn:microsoft.com/office/officeart/2005/8/layout/hList1"/>
    <dgm:cxn modelId="{5C557DB9-0B55-4208-A649-0D94AA01FE9D}" srcId="{11825950-E031-4C99-B789-85A152E40983}" destId="{43667A8D-F411-4FD0-922B-92CF52702140}" srcOrd="1" destOrd="0" parTransId="{CE3F8751-6BE2-457C-A218-754F63B08D8D}" sibTransId="{6B770B35-FA57-45AA-B189-E9432BF38816}"/>
    <dgm:cxn modelId="{1F216BBB-A58A-4579-B616-2A3381638C3F}" type="presOf" srcId="{11825950-E031-4C99-B789-85A152E40983}" destId="{B2984904-78F7-4A47-ACED-45B4AA5F5F67}" srcOrd="0" destOrd="0" presId="urn:microsoft.com/office/officeart/2005/8/layout/hList1"/>
    <dgm:cxn modelId="{DEB00BC7-774B-49D1-ACE0-80965EEA7CB1}" srcId="{37B960EB-C208-4B23-8EAD-C6CD6C0C3676}" destId="{0CF4038D-0B57-4691-B08B-74A16EE2B274}" srcOrd="1" destOrd="0" parTransId="{5C9D46F9-85B4-45F7-B2D1-137E2391CDDA}" sibTransId="{925868D1-7065-4498-AFDF-B27F90AF48F3}"/>
    <dgm:cxn modelId="{95DC0AD7-20E3-4BCD-A186-834568D854CE}" srcId="{C5B7776A-23E6-439D-998C-99C3B4EE19B8}" destId="{11825950-E031-4C99-B789-85A152E40983}" srcOrd="0" destOrd="0" parTransId="{6D28570A-5DA4-4A01-B14F-D5DE336A5C77}" sibTransId="{ACDB003B-F775-4F04-A64D-8E9DB5B2CCF2}"/>
    <dgm:cxn modelId="{62F2BED7-5568-43F6-AA1E-CE1A1E9B064C}" type="presOf" srcId="{F89D443D-F83A-459F-A8B4-8C07A1C285F3}" destId="{8EF50A9E-92C9-45A5-B95C-C67A53070BC0}" srcOrd="0" destOrd="4" presId="urn:microsoft.com/office/officeart/2005/8/layout/hList1"/>
    <dgm:cxn modelId="{5AA9ABDE-1DCF-404C-807C-D84A329FA42E}" type="presOf" srcId="{0893303E-1B3C-41A2-9A01-157D96132F2B}" destId="{90B4A589-F819-4462-81D1-40FC18F7C8AE}" srcOrd="0" destOrd="2" presId="urn:microsoft.com/office/officeart/2005/8/layout/hList1"/>
    <dgm:cxn modelId="{36CC87EA-2FD1-467E-B1B9-AFEA2AC40738}" type="presOf" srcId="{7ABDCB8D-EC01-483D-8471-20753C196BF2}" destId="{90B4A589-F819-4462-81D1-40FC18F7C8AE}" srcOrd="0" destOrd="4" presId="urn:microsoft.com/office/officeart/2005/8/layout/hList1"/>
    <dgm:cxn modelId="{E4DFC6EC-A090-4BA6-B084-0FF0DDD646A4}" srcId="{11825950-E031-4C99-B789-85A152E40983}" destId="{29F3CDCF-F59F-4791-BAF6-78892630541C}" srcOrd="2" destOrd="0" parTransId="{F565124A-CE4F-47DA-AE95-B46C145B4068}" sibTransId="{D57A1792-A8E2-482A-A4B1-FD886765DE51}"/>
    <dgm:cxn modelId="{E733D3F5-2247-499A-9174-287BCC291791}" type="presOf" srcId="{119AECDD-44E5-4E2A-BD2C-280C766069A6}" destId="{8EF50A9E-92C9-45A5-B95C-C67A53070BC0}" srcOrd="0" destOrd="2" presId="urn:microsoft.com/office/officeart/2005/8/layout/hList1"/>
    <dgm:cxn modelId="{11A8ACFA-E3BD-4C58-A2AC-FE3F5D5C2318}" srcId="{11825950-E031-4C99-B789-85A152E40983}" destId="{C9C55907-165B-4873-81B5-B3A25B55EF77}" srcOrd="4" destOrd="0" parTransId="{2FD769B5-822B-49D8-A4AD-CA8BB0A7EDA1}" sibTransId="{CD4AD51D-99CA-456A-AF2A-82FF39105DAE}"/>
    <dgm:cxn modelId="{EFFDB806-EF0C-4AEA-8093-5F198379A45A}" type="presParOf" srcId="{A623A11D-DD45-491B-92DC-6E04DD7004FC}" destId="{FBB3F739-82F2-47B3-9E18-AC7E71D9AE8F}" srcOrd="0" destOrd="0" presId="urn:microsoft.com/office/officeart/2005/8/layout/hList1"/>
    <dgm:cxn modelId="{AC50CE1F-CBF0-44BC-ADBD-9BB9D3C574FC}" type="presParOf" srcId="{FBB3F739-82F2-47B3-9E18-AC7E71D9AE8F}" destId="{B2984904-78F7-4A47-ACED-45B4AA5F5F67}" srcOrd="0" destOrd="0" presId="urn:microsoft.com/office/officeart/2005/8/layout/hList1"/>
    <dgm:cxn modelId="{F83E68D6-7136-454A-BD7C-8870C5046353}" type="presParOf" srcId="{FBB3F739-82F2-47B3-9E18-AC7E71D9AE8F}" destId="{BD301732-02DC-487D-8715-E50E670A02F5}" srcOrd="1" destOrd="0" presId="urn:microsoft.com/office/officeart/2005/8/layout/hList1"/>
    <dgm:cxn modelId="{9E225E5F-61AF-4E16-94A1-BCA319462F2E}" type="presParOf" srcId="{A623A11D-DD45-491B-92DC-6E04DD7004FC}" destId="{02BA1116-CD5B-4FF5-8EB6-513675D9DC38}" srcOrd="1" destOrd="0" presId="urn:microsoft.com/office/officeart/2005/8/layout/hList1"/>
    <dgm:cxn modelId="{774372FA-A410-4CD8-B31E-CE32DC354325}" type="presParOf" srcId="{A623A11D-DD45-491B-92DC-6E04DD7004FC}" destId="{1DB033F8-4C75-4DE8-9BB8-EA5A2361F586}" srcOrd="2" destOrd="0" presId="urn:microsoft.com/office/officeart/2005/8/layout/hList1"/>
    <dgm:cxn modelId="{5B921E25-6156-467E-ADAA-1E5EAAB205FA}" type="presParOf" srcId="{1DB033F8-4C75-4DE8-9BB8-EA5A2361F586}" destId="{DA897899-A350-4101-A30C-B27DBF3B915E}" srcOrd="0" destOrd="0" presId="urn:microsoft.com/office/officeart/2005/8/layout/hList1"/>
    <dgm:cxn modelId="{1C2AB095-3F7E-4F92-BA3C-2FBD69FF4D0E}" type="presParOf" srcId="{1DB033F8-4C75-4DE8-9BB8-EA5A2361F586}" destId="{90B4A589-F819-4462-81D1-40FC18F7C8AE}" srcOrd="1" destOrd="0" presId="urn:microsoft.com/office/officeart/2005/8/layout/hList1"/>
    <dgm:cxn modelId="{5C096528-9356-43EB-B553-460E5A0350C1}" type="presParOf" srcId="{A623A11D-DD45-491B-92DC-6E04DD7004FC}" destId="{035240B2-CE6F-427B-BD80-8200D2F3F53D}" srcOrd="3" destOrd="0" presId="urn:microsoft.com/office/officeart/2005/8/layout/hList1"/>
    <dgm:cxn modelId="{37CB53B3-5183-4F60-87CA-6C9BC50912C1}" type="presParOf" srcId="{A623A11D-DD45-491B-92DC-6E04DD7004FC}" destId="{EE4E86F7-EB6E-4822-9BEF-08EF75EC9CD9}" srcOrd="4" destOrd="0" presId="urn:microsoft.com/office/officeart/2005/8/layout/hList1"/>
    <dgm:cxn modelId="{C38A6B74-B6D1-4BC5-A98A-436296005B2D}" type="presParOf" srcId="{EE4E86F7-EB6E-4822-9BEF-08EF75EC9CD9}" destId="{E3C4FA17-F47B-44E3-9A12-C4FD95450CC8}" srcOrd="0" destOrd="0" presId="urn:microsoft.com/office/officeart/2005/8/layout/hList1"/>
    <dgm:cxn modelId="{37983223-92C4-46B5-9B79-380D4A6ACCC7}" type="presParOf" srcId="{EE4E86F7-EB6E-4822-9BEF-08EF75EC9CD9}" destId="{8EF50A9E-92C9-45A5-B95C-C67A53070BC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984904-78F7-4A47-ACED-45B4AA5F5F67}">
      <dsp:nvSpPr>
        <dsp:cNvPr id="0" name=""/>
        <dsp:cNvSpPr/>
      </dsp:nvSpPr>
      <dsp:spPr>
        <a:xfrm>
          <a:off x="2902" y="547816"/>
          <a:ext cx="2830285" cy="1039328"/>
        </a:xfrm>
        <a:prstGeom prst="rect">
          <a:avLst/>
        </a:prstGeom>
        <a:solidFill>
          <a:schemeClr val="accent4">
            <a:lumMod val="50000"/>
          </a:schemeClr>
        </a:solidFill>
        <a:ln w="19050" cap="flat" cmpd="sng" algn="ctr">
          <a:noFill/>
          <a:prstDash val="solid"/>
          <a:miter lim="800000"/>
        </a:ln>
        <a:effectLst>
          <a:outerShdw blurRad="50800" dist="101600" dir="10800000" algn="r" rotWithShape="0">
            <a:schemeClr val="accent4">
              <a:lumMod val="50000"/>
              <a:alpha val="40000"/>
            </a:scheme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117856" rIns="206248" bIns="117856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Emotional Support</a:t>
          </a:r>
        </a:p>
      </dsp:txBody>
      <dsp:txXfrm>
        <a:off x="2902" y="547816"/>
        <a:ext cx="2830285" cy="1039328"/>
      </dsp:txXfrm>
    </dsp:sp>
    <dsp:sp modelId="{BD301732-02DC-487D-8715-E50E670A02F5}">
      <dsp:nvSpPr>
        <dsp:cNvPr id="0" name=""/>
        <dsp:cNvSpPr/>
      </dsp:nvSpPr>
      <dsp:spPr>
        <a:xfrm>
          <a:off x="2902" y="1587144"/>
          <a:ext cx="2830285" cy="3283706"/>
        </a:xfrm>
        <a:prstGeom prst="rect">
          <a:avLst/>
        </a:prstGeom>
        <a:solidFill>
          <a:srgbClr val="94E0C1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0800" dist="114300" dir="8100000" algn="tr" rotWithShape="0">
            <a:srgbClr val="94E0C1">
              <a:alpha val="4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kern="1200" dirty="0"/>
            <a:t>Key worker as a stable, reliable adult </a:t>
          </a:r>
          <a:r>
            <a:rPr lang="en-GB" sz="1800" b="1" kern="1200" dirty="0"/>
            <a:t>(Howe, 2011)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kern="1200" dirty="0"/>
            <a:t>Counselling for grief and stress </a:t>
          </a:r>
          <a:r>
            <a:rPr lang="en-GB" sz="1800" b="1" kern="1200" dirty="0"/>
            <a:t>(NICE, 2015)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kern="1200" dirty="0"/>
            <a:t>Safe space to express emotions</a:t>
          </a:r>
        </a:p>
      </dsp:txBody>
      <dsp:txXfrm>
        <a:off x="2902" y="1587144"/>
        <a:ext cx="2830285" cy="3283706"/>
      </dsp:txXfrm>
    </dsp:sp>
    <dsp:sp modelId="{DA897899-A350-4101-A30C-B27DBF3B915E}">
      <dsp:nvSpPr>
        <dsp:cNvPr id="0" name=""/>
        <dsp:cNvSpPr/>
      </dsp:nvSpPr>
      <dsp:spPr>
        <a:xfrm>
          <a:off x="3229428" y="547816"/>
          <a:ext cx="2830285" cy="1039328"/>
        </a:xfrm>
        <a:prstGeom prst="rect">
          <a:avLst/>
        </a:prstGeom>
        <a:solidFill>
          <a:schemeClr val="accent4">
            <a:lumMod val="50000"/>
          </a:schemeClr>
        </a:solidFill>
        <a:ln w="19050" cap="flat" cmpd="sng" algn="ctr">
          <a:noFill/>
          <a:prstDash val="solid"/>
          <a:miter lim="800000"/>
        </a:ln>
        <a:effectLst>
          <a:outerShdw blurRad="50800" dist="101600" dir="10800000" algn="r" rotWithShape="0">
            <a:schemeClr val="accent4">
              <a:lumMod val="50000"/>
              <a:alpha val="40000"/>
            </a:scheme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117856" rIns="206248" bIns="117856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Practical Support</a:t>
          </a:r>
        </a:p>
      </dsp:txBody>
      <dsp:txXfrm>
        <a:off x="3229428" y="547816"/>
        <a:ext cx="2830285" cy="1039328"/>
      </dsp:txXfrm>
    </dsp:sp>
    <dsp:sp modelId="{90B4A589-F819-4462-81D1-40FC18F7C8AE}">
      <dsp:nvSpPr>
        <dsp:cNvPr id="0" name=""/>
        <dsp:cNvSpPr/>
      </dsp:nvSpPr>
      <dsp:spPr>
        <a:xfrm>
          <a:off x="3229428" y="1587144"/>
          <a:ext cx="2830285" cy="3283706"/>
        </a:xfrm>
        <a:prstGeom prst="rect">
          <a:avLst/>
        </a:prstGeom>
        <a:solidFill>
          <a:srgbClr val="94E0C1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0800" dist="139700" dir="8100000" algn="tr" rotWithShape="0">
            <a:srgbClr val="94E0C1">
              <a:alpha val="4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kern="1200" dirty="0"/>
            <a:t>Respite care to reduce caring load </a:t>
          </a:r>
          <a:r>
            <a:rPr lang="en-GB" sz="1800" b="1" kern="1200" dirty="0"/>
            <a:t>(Carers Trust, 2021)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kern="1200" dirty="0"/>
            <a:t> Home‑help services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kern="1200" dirty="0"/>
            <a:t>Support with household admin tasks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kern="1200" dirty="0"/>
            <a:t>Assessment of mother’s needs</a:t>
          </a:r>
        </a:p>
      </dsp:txBody>
      <dsp:txXfrm>
        <a:off x="3229428" y="1587144"/>
        <a:ext cx="2830285" cy="3283706"/>
      </dsp:txXfrm>
    </dsp:sp>
    <dsp:sp modelId="{E3C4FA17-F47B-44E3-9A12-C4FD95450CC8}">
      <dsp:nvSpPr>
        <dsp:cNvPr id="0" name=""/>
        <dsp:cNvSpPr/>
      </dsp:nvSpPr>
      <dsp:spPr>
        <a:xfrm>
          <a:off x="6455953" y="547816"/>
          <a:ext cx="2830285" cy="1039328"/>
        </a:xfrm>
        <a:prstGeom prst="rect">
          <a:avLst/>
        </a:prstGeom>
        <a:solidFill>
          <a:schemeClr val="accent4">
            <a:lumMod val="50000"/>
          </a:schemeClr>
        </a:solidFill>
        <a:ln w="19050" cap="flat" cmpd="sng" algn="ctr">
          <a:noFill/>
          <a:prstDash val="solid"/>
          <a:miter lim="800000"/>
        </a:ln>
        <a:effectLst>
          <a:outerShdw blurRad="50800" dist="101600" dir="10800000" algn="r" rotWithShape="0">
            <a:schemeClr val="accent4">
              <a:lumMod val="50000"/>
              <a:alpha val="40000"/>
            </a:scheme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117856" rIns="206248" bIns="117856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Developmental Support</a:t>
          </a:r>
        </a:p>
      </dsp:txBody>
      <dsp:txXfrm>
        <a:off x="6455953" y="547816"/>
        <a:ext cx="2830285" cy="1039328"/>
      </dsp:txXfrm>
    </dsp:sp>
    <dsp:sp modelId="{8EF50A9E-92C9-45A5-B95C-C67A53070BC0}">
      <dsp:nvSpPr>
        <dsp:cNvPr id="0" name=""/>
        <dsp:cNvSpPr/>
      </dsp:nvSpPr>
      <dsp:spPr>
        <a:xfrm>
          <a:off x="6455953" y="1587144"/>
          <a:ext cx="2830285" cy="3283706"/>
        </a:xfrm>
        <a:prstGeom prst="rect">
          <a:avLst/>
        </a:prstGeom>
        <a:solidFill>
          <a:srgbClr val="94E0C1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0800" dist="152400" dir="8100000" algn="tr" rotWithShape="0">
            <a:srgbClr val="94E0C1">
              <a:alpha val="4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Young carers’ groups for peer connection (Aldridge, 2018)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Encouragement to re-engage in school (Steinberg, 2014)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Support with hobbies and identity development</a:t>
          </a:r>
        </a:p>
      </dsp:txBody>
      <dsp:txXfrm>
        <a:off x="6455953" y="1587144"/>
        <a:ext cx="2830285" cy="32837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3/16/2026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4D0D36FE-2517-024E-B081-D0B2295EA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17864" y="760144"/>
            <a:ext cx="5356272" cy="535627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B3AD774-9783-18D4-7A22-0650BD37C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610423" y="396058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14216" y="1746504"/>
            <a:ext cx="4160520" cy="1883664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9704" y="4288536"/>
            <a:ext cx="3218688" cy="1316736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D728580C-8778-854F-6D1B-9AF8BF5B2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73ECBF32-23F4-84AC-A92D-D9821052A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ABA7367A-7087-E045-A8D9-1DB09D3DE13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FFA8EE-2172-4D56-A955-977809E8E914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16740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C940CC8-5401-3EF9-398C-2A2492181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000" y="762000"/>
            <a:ext cx="10668000" cy="5334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36142CE-648A-1FF7-D28A-1CDAA4821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610423" y="3960586"/>
            <a:ext cx="971155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1746504"/>
            <a:ext cx="7616952" cy="1883664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0" y="4288536"/>
            <a:ext cx="7616952" cy="1042416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384EBF-3E88-4A0B-FB51-6F3F98FA7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351BD1-E526-ACBD-4244-F9E89D083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F249E0-8120-4E46-8D3C-FFDE09A5C3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A2AE6C5D-24D6-447C-983C-8076C54F4633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2309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C940CC8-5401-3EF9-398C-2A2492181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000" y="762000"/>
            <a:ext cx="10668000" cy="5334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36142CE-648A-1FF7-D28A-1CDAA4821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610423" y="3960586"/>
            <a:ext cx="971155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1746504"/>
            <a:ext cx="7616952" cy="188366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0" y="4288536"/>
            <a:ext cx="7616952" cy="1042416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384EBF-3E88-4A0B-FB51-6F3F98FA7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351BD1-E526-ACBD-4244-F9E89D083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F249E0-8120-4E46-8D3C-FFDE09A5C3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990C99E4-5640-4B3E-A97D-2F1D970847AA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3090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C940CC8-5401-3EF9-398C-2A2492181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000" y="762000"/>
            <a:ext cx="10668000" cy="533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3313" y="1231637"/>
            <a:ext cx="6137453" cy="2698456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lnSpc>
                <a:spcPct val="120000"/>
              </a:lnSpc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3315" y="5010911"/>
            <a:ext cx="6137452" cy="819302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23037B3-8974-2599-9C16-662BA5948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459441" y="4804589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D728580C-8778-854F-6D1B-9AF8BF5B2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73ECBF32-23F4-84AC-A92D-D9821052A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ABA7367A-7087-E045-A8D9-1DB09D3DE13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3A0788F-C47A-4688-AAC9-8212EC625843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6520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9752AE3-E97E-6381-3066-90B73D6C2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000" y="762003"/>
            <a:ext cx="10667999" cy="533399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1FC1D47-D22E-C8B6-52EE-977FA326B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550741" y="4572000"/>
            <a:ext cx="971155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al 6">
            <a:extLst>
              <a:ext uri="{FF2B5EF4-FFF2-40B4-BE49-F238E27FC236}">
                <a16:creationId xmlns:a16="http://schemas.microsoft.com/office/drawing/2014/main" id="{C20D13D9-271B-1B45-E2B5-49ADC53F7EFB}"/>
              </a:ext>
            </a:extLst>
          </p:cNvPr>
          <p:cNvSpPr/>
          <p:nvPr/>
        </p:nvSpPr>
        <p:spPr>
          <a:xfrm>
            <a:off x="6590056" y="1283542"/>
            <a:ext cx="4306824" cy="430682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5999" y="1235176"/>
            <a:ext cx="4672584" cy="2841220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defRPr sz="31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45999" y="4983480"/>
            <a:ext cx="4672584" cy="78638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FBACAA98-741E-5E01-790D-22D994E62DD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581777" y="1264436"/>
            <a:ext cx="4329128" cy="4329128"/>
          </a:xfrm>
          <a:custGeom>
            <a:avLst/>
            <a:gdLst>
              <a:gd name="connsiteX0" fmla="*/ 2164564 w 4329128"/>
              <a:gd name="connsiteY0" fmla="*/ 0 h 4329128"/>
              <a:gd name="connsiteX1" fmla="*/ 4329128 w 4329128"/>
              <a:gd name="connsiteY1" fmla="*/ 2164564 h 4329128"/>
              <a:gd name="connsiteX2" fmla="*/ 2164564 w 4329128"/>
              <a:gd name="connsiteY2" fmla="*/ 4329128 h 4329128"/>
              <a:gd name="connsiteX3" fmla="*/ 0 w 4329128"/>
              <a:gd name="connsiteY3" fmla="*/ 2164564 h 4329128"/>
              <a:gd name="connsiteX4" fmla="*/ 2164564 w 4329128"/>
              <a:gd name="connsiteY4" fmla="*/ 0 h 432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29128" h="4329128">
                <a:moveTo>
                  <a:pt x="2164564" y="0"/>
                </a:moveTo>
                <a:cubicBezTo>
                  <a:pt x="3360020" y="0"/>
                  <a:pt x="4329128" y="969108"/>
                  <a:pt x="4329128" y="2164564"/>
                </a:cubicBezTo>
                <a:cubicBezTo>
                  <a:pt x="4329128" y="3360020"/>
                  <a:pt x="3360020" y="4329128"/>
                  <a:pt x="2164564" y="4329128"/>
                </a:cubicBezTo>
                <a:cubicBezTo>
                  <a:pt x="969108" y="4329128"/>
                  <a:pt x="0" y="3360020"/>
                  <a:pt x="0" y="2164564"/>
                </a:cubicBezTo>
                <a:cubicBezTo>
                  <a:pt x="0" y="969108"/>
                  <a:pt x="969108" y="0"/>
                  <a:pt x="2164564" y="0"/>
                </a:cubicBezTo>
                <a:close/>
              </a:path>
            </a:pathLst>
          </a:custGeom>
          <a:blipFill dpi="0" rotWithShape="1">
            <a:blip r:embed="rId2" cstate="screen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C8C939-7FAD-347B-1591-43D9B3231526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AAACDE-68BE-0B6C-22AE-1B3B232E2964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D31B72-8374-965C-518F-8B0878FD79D0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fld id="{05861B11-817A-478B-9F27-B7D56C03E9A1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53675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C940CC8-5401-3EF9-398C-2A2492181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000" y="762000"/>
            <a:ext cx="5330953" cy="533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5999" y="1236272"/>
            <a:ext cx="3959352" cy="2885843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lnSpc>
                <a:spcPct val="120000"/>
              </a:lnSpc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5143" y="5029200"/>
            <a:ext cx="3941064" cy="78638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2230C97-C8C3-2142-5720-3E811CE1E6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463059" y="4732259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7081DABC-6343-A24F-FE45-96400F8FB4B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9048" y="758951"/>
            <a:ext cx="5340096" cy="5333995"/>
          </a:xfrm>
          <a:prstGeom prst="rect">
            <a:avLst/>
          </a:prstGeom>
          <a:blipFill>
            <a:blip r:embed="rId2" cstate="screen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D728580C-8778-854F-6D1B-9AF8BF5B2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73ECBF32-23F4-84AC-A92D-D9821052A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ABA7367A-7087-E045-A8D9-1DB09D3DE13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F4E192D-1418-4101-9BFA-55C137A025CB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6630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Oval 14">
            <a:extLst>
              <a:ext uri="{FF2B5EF4-FFF2-40B4-BE49-F238E27FC236}">
                <a16:creationId xmlns:a16="http://schemas.microsoft.com/office/drawing/2014/main" id="{D9699E7E-EA95-258E-EE85-5B6712A5D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95096" y="1082040"/>
            <a:ext cx="4692243" cy="469224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136" y="2212848"/>
            <a:ext cx="3941064" cy="1426464"/>
          </a:xfrm>
          <a:prstGeom prst="rect">
            <a:avLst/>
          </a:prstGeom>
        </p:spPr>
        <p:txBody>
          <a:bodyPr anchor="b">
            <a:noAutofit/>
          </a:bodyPr>
          <a:lstStyle>
            <a:lvl1pPr algn="ctr">
              <a:lnSpc>
                <a:spcPct val="120000"/>
              </a:lnSpc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251960"/>
            <a:ext cx="3044952" cy="87782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360E5C64-41A3-7E7F-EE42-A3FC02532B1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48000 w 12192000"/>
              <a:gd name="connsiteY0" fmla="*/ 1114197 h 6858000"/>
              <a:gd name="connsiteX1" fmla="*/ 733197 w 12192000"/>
              <a:gd name="connsiteY1" fmla="*/ 3429000 h 6858000"/>
              <a:gd name="connsiteX2" fmla="*/ 3048000 w 12192000"/>
              <a:gd name="connsiteY2" fmla="*/ 5743803 h 6858000"/>
              <a:gd name="connsiteX3" fmla="*/ 5362803 w 12192000"/>
              <a:gd name="connsiteY3" fmla="*/ 3429000 h 6858000"/>
              <a:gd name="connsiteX4" fmla="*/ 3048000 w 12192000"/>
              <a:gd name="connsiteY4" fmla="*/ 1114197 h 6858000"/>
              <a:gd name="connsiteX5" fmla="*/ 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6858000 h 6858000"/>
              <a:gd name="connsiteX8" fmla="*/ 0 w 12192000"/>
              <a:gd name="connsiteY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6858000">
                <a:moveTo>
                  <a:pt x="3048000" y="1114197"/>
                </a:moveTo>
                <a:cubicBezTo>
                  <a:pt x="1769570" y="1114197"/>
                  <a:pt x="733197" y="2150570"/>
                  <a:pt x="733197" y="3429000"/>
                </a:cubicBezTo>
                <a:cubicBezTo>
                  <a:pt x="733197" y="4707430"/>
                  <a:pt x="1769570" y="5743803"/>
                  <a:pt x="3048000" y="5743803"/>
                </a:cubicBezTo>
                <a:cubicBezTo>
                  <a:pt x="4326430" y="5743803"/>
                  <a:pt x="5362803" y="4707430"/>
                  <a:pt x="5362803" y="3429000"/>
                </a:cubicBezTo>
                <a:cubicBezTo>
                  <a:pt x="5362803" y="2150570"/>
                  <a:pt x="4326430" y="1114197"/>
                  <a:pt x="3048000" y="1114197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 cstate="screen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57A2E3A-6DE5-8378-A089-49E8A2E29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62423" y="396058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9FA0CB7-81FD-E5AB-555F-E1C775A24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14A870A-A927-4B80-CF98-DCEAE185B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479C96-7BEB-F059-03DB-852A6D2778B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198E39E0-F096-42B0-9F1A-210D01A1F008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3361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9EC672D3-D8F8-3D61-3C4C-5C95F5E26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3197" y="1113411"/>
            <a:ext cx="4629606" cy="4629606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538975B-8704-9783-3024-A904B1D27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62423" y="396058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136" y="2286000"/>
            <a:ext cx="3941064" cy="1353312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251960"/>
            <a:ext cx="3044952" cy="87782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4FC6076-33D1-25E4-ECF0-EBA6547E6F6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9048" y="0"/>
            <a:ext cx="6099048" cy="6858000"/>
          </a:xfrm>
          <a:prstGeom prst="rect">
            <a:avLst/>
          </a:prstGeom>
          <a:blipFill>
            <a:blip r:embed="rId2" cstate="screen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AC1630BD-E1B7-AF29-7C4B-B85965A099D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984E9A52-4A3D-D4E9-EB81-3D3DF57174E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BBD33975-EBFD-2750-DA6E-80E55F7B5DC4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980C1F5F-6B70-4E44-A8D8-9F024A0B017D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967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D080AD5-EDF0-8614-3A6E-738026A99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099874" y="972179"/>
            <a:ext cx="971155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2091" y="3072384"/>
            <a:ext cx="6812280" cy="28895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440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20000"/>
              </a:lnSpc>
            </a:pPr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7056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7B311658-326E-8930-CE47-FD49EE7B3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17864" y="750864"/>
            <a:ext cx="5356272" cy="535627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5FCFEE1-80FB-1203-A596-BBE1536FB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E7E0F55-068E-56E0-8F55-92F1DDFB8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AD804B75-28A8-B638-C43D-B5CD2E5BA86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925DAD9-7C57-4EE5-8C19-7CC0CB966ECE}" type="datetime4">
              <a:rPr lang="en-US" smtClean="0"/>
              <a:t>March 15, 2026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62426" y="1984248"/>
            <a:ext cx="4462272" cy="288950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25133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Header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2A7A0-B9EE-41A8-8016-28E5803F20B2}" type="datetime1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5176" y="484632"/>
            <a:ext cx="7772400" cy="59436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320" y="1801368"/>
            <a:ext cx="7772400" cy="4572000"/>
          </a:xfrm>
        </p:spPr>
        <p:txBody>
          <a:bodyPr anchor="b">
            <a:normAutofit/>
          </a:bodyPr>
          <a:lstStyle>
            <a:lvl1pPr algn="l">
              <a:defRPr sz="7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9981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7A713FDA-ABFC-FBE4-9C4A-3A90A2222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3197" y="1114197"/>
            <a:ext cx="4629606" cy="462960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803" y="1987906"/>
            <a:ext cx="3606394" cy="2882188"/>
          </a:xfrm>
          <a:prstGeom prst="rect">
            <a:avLst/>
          </a:prstGeom>
        </p:spPr>
        <p:txBody>
          <a:bodyPr anchor="ctr">
            <a:noAutofit/>
          </a:bodyPr>
          <a:lstStyle>
            <a:lvl1pPr algn="ctr">
              <a:lnSpc>
                <a:spcPct val="100000"/>
              </a:lnSpc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66715" y="608991"/>
            <a:ext cx="4943704" cy="56400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580D44E4-BAE9-45B9-6C67-A2C19D45908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76D5F1B-44E3-F258-DAEF-5F05DA2DC80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85486D6-8955-5E05-F3AA-A1190FAD74A9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F987B6F1-20E0-4730-B472-4F9747DD0066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75315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CD08455-64EF-6D3F-F544-C7CBF0D57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609325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302" y="2357324"/>
            <a:ext cx="4396436" cy="2143353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30568" y="608991"/>
            <a:ext cx="4325112" cy="56400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lphaLcPeriod"/>
              <a:defRPr lang="en-US" dirty="0"/>
            </a:lvl2pPr>
            <a:lvl3pPr marL="800100" indent="-342900">
              <a:buFont typeface="+mj-lt"/>
              <a:buAutoNum type="romanLcPeriod"/>
              <a:defRPr lang="en-US" dirty="0"/>
            </a:lvl3pPr>
            <a:lvl4pPr marL="914400" indent="-228600">
              <a:buFont typeface="+mj-lt"/>
              <a:buAutoNum type="arabicParenR"/>
              <a:defRPr lang="en-US" dirty="0"/>
            </a:lvl4pPr>
            <a:lvl5pPr marL="1143000" indent="-228600">
              <a:buFont typeface="+mj-lt"/>
              <a:buAutoNum type="alphaLcParenR"/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580D44E4-BAE9-45B9-6C67-A2C19D45908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76D5F1B-44E3-F258-DAEF-5F05DA2DC80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85486D6-8955-5E05-F3AA-A1190FAD74A9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F987B6F1-20E0-4730-B472-4F9747DD0066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5056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467" y="2320290"/>
            <a:ext cx="3691890" cy="221742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2FB81A4-D995-C460-96DC-F799CEACAB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6092825" cy="6858000"/>
          </a:xfrm>
          <a:custGeom>
            <a:avLst/>
            <a:gdLst>
              <a:gd name="connsiteX0" fmla="*/ 3046412 w 6092825"/>
              <a:gd name="connsiteY0" fmla="*/ 1298448 h 6858000"/>
              <a:gd name="connsiteX1" fmla="*/ 915860 w 6092825"/>
              <a:gd name="connsiteY1" fmla="*/ 3429000 h 6858000"/>
              <a:gd name="connsiteX2" fmla="*/ 3046412 w 6092825"/>
              <a:gd name="connsiteY2" fmla="*/ 5559552 h 6858000"/>
              <a:gd name="connsiteX3" fmla="*/ 5176964 w 6092825"/>
              <a:gd name="connsiteY3" fmla="*/ 3429000 h 6858000"/>
              <a:gd name="connsiteX4" fmla="*/ 3046412 w 6092825"/>
              <a:gd name="connsiteY4" fmla="*/ 1298448 h 6858000"/>
              <a:gd name="connsiteX5" fmla="*/ 0 w 6092825"/>
              <a:gd name="connsiteY5" fmla="*/ 0 h 6858000"/>
              <a:gd name="connsiteX6" fmla="*/ 6092825 w 6092825"/>
              <a:gd name="connsiteY6" fmla="*/ 0 h 6858000"/>
              <a:gd name="connsiteX7" fmla="*/ 6092825 w 6092825"/>
              <a:gd name="connsiteY7" fmla="*/ 6858000 h 6858000"/>
              <a:gd name="connsiteX8" fmla="*/ 0 w 6092825"/>
              <a:gd name="connsiteY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092825" h="6858000">
                <a:moveTo>
                  <a:pt x="3046412" y="1298448"/>
                </a:moveTo>
                <a:cubicBezTo>
                  <a:pt x="1869741" y="1298448"/>
                  <a:pt x="915860" y="2252329"/>
                  <a:pt x="915860" y="3429000"/>
                </a:cubicBezTo>
                <a:cubicBezTo>
                  <a:pt x="915860" y="4605671"/>
                  <a:pt x="1869741" y="5559552"/>
                  <a:pt x="3046412" y="5559552"/>
                </a:cubicBezTo>
                <a:cubicBezTo>
                  <a:pt x="4223083" y="5559552"/>
                  <a:pt x="5176964" y="4605671"/>
                  <a:pt x="5176964" y="3429000"/>
                </a:cubicBezTo>
                <a:cubicBezTo>
                  <a:pt x="5176964" y="2252329"/>
                  <a:pt x="4223083" y="1298448"/>
                  <a:pt x="3046412" y="1298448"/>
                </a:cubicBezTo>
                <a:close/>
                <a:moveTo>
                  <a:pt x="0" y="0"/>
                </a:moveTo>
                <a:lnTo>
                  <a:pt x="6092825" y="0"/>
                </a:lnTo>
                <a:lnTo>
                  <a:pt x="609282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 cstate="screen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30568" y="608991"/>
            <a:ext cx="4427524" cy="56400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buFont typeface="+mj-lt"/>
              <a:buAutoNum type="arabicPeriod"/>
              <a:defRPr lang="en-US" dirty="0">
                <a:solidFill>
                  <a:schemeClr val="bg1"/>
                </a:solidFill>
              </a:defRPr>
            </a:lvl1pPr>
            <a:lvl2pPr marL="571500" indent="-342900">
              <a:buFont typeface="+mj-lt"/>
              <a:buAutoNum type="alphaLcPeriod"/>
              <a:defRPr lang="en-US" dirty="0">
                <a:solidFill>
                  <a:schemeClr val="bg1"/>
                </a:solidFill>
              </a:defRPr>
            </a:lvl2pPr>
            <a:lvl3pPr marL="800100" indent="-342900">
              <a:buFont typeface="+mj-lt"/>
              <a:buAutoNum type="romanLcPeriod"/>
              <a:defRPr lang="en-US" dirty="0">
                <a:solidFill>
                  <a:schemeClr val="bg1"/>
                </a:solidFill>
              </a:defRPr>
            </a:lvl3pPr>
            <a:lvl4pPr marL="914400" indent="-228600">
              <a:buFont typeface="+mj-lt"/>
              <a:buAutoNum type="arabicParenR"/>
              <a:defRPr lang="en-US" dirty="0">
                <a:solidFill>
                  <a:schemeClr val="bg1"/>
                </a:solidFill>
              </a:defRPr>
            </a:lvl4pPr>
            <a:lvl5pPr marL="1143000" indent="-228600">
              <a:buFont typeface="+mj-lt"/>
              <a:buAutoNum type="alphaLcParenR"/>
              <a:defRPr lang="en-US" dirty="0">
                <a:solidFill>
                  <a:schemeClr val="bg1"/>
                </a:solidFill>
              </a:defRPr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580D44E4-BAE9-45B9-6C67-A2C19D45908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76D5F1B-44E3-F258-DAEF-5F05DA2DC80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85486D6-8955-5E05-F3AA-A1190FAD74A9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987B6F1-20E0-4730-B472-4F9747DD0066}" type="datetime4">
              <a:rPr lang="en-US" smtClean="0"/>
              <a:pPr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0287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" y="151598"/>
            <a:ext cx="11924209" cy="528186"/>
          </a:xfrm>
          <a:prstGeom prst="rect">
            <a:avLst/>
          </a:prstGeo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" y="776036"/>
            <a:ext cx="11924209" cy="5676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4982EE-7EF5-2FCA-4FED-13EAB746A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60" y="6492240"/>
            <a:ext cx="36576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0E446A1-A859-B438-0A68-770468ED9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79008" y="6455664"/>
            <a:ext cx="630936" cy="429768"/>
          </a:xfr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FEF04-4D1E-3014-0055-82DE245039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94192" y="6483096"/>
            <a:ext cx="3657600" cy="365125"/>
          </a:xfrm>
        </p:spPr>
        <p:txBody>
          <a:bodyPr/>
          <a:lstStyle>
            <a:lvl1pPr algn="r">
              <a:defRPr/>
            </a:lvl1pPr>
          </a:lstStyle>
          <a:p>
            <a:fld id="{3968F040-9A2D-487C-9838-D433833E9BE2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52786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Only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-1325880"/>
            <a:ext cx="10515600" cy="1325880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" y="329450"/>
            <a:ext cx="11924209" cy="6199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60" y="6492240"/>
            <a:ext cx="3657600" cy="365760"/>
          </a:xfrm>
          <a:prstGeom prst="rect">
            <a:avLst/>
          </a:prstGeom>
        </p:spPr>
        <p:txBody>
          <a:bodyPr/>
          <a:lstStyle>
            <a:lvl1pPr algn="l">
              <a:defRPr/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80532" y="6455664"/>
            <a:ext cx="630936" cy="429768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97240" y="6492240"/>
            <a:ext cx="3657600" cy="365760"/>
          </a:xfrm>
          <a:prstGeom prst="rect">
            <a:avLst/>
          </a:prstGeom>
        </p:spPr>
        <p:txBody>
          <a:bodyPr/>
          <a:lstStyle>
            <a:lvl1pPr algn="r">
              <a:defRPr/>
            </a:lvl1pPr>
          </a:lstStyle>
          <a:p>
            <a:fld id="{CF743D32-6A3E-4A64-8C79-B02CFF48A7E1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07207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402336"/>
            <a:ext cx="10634472" cy="1088136"/>
          </a:xfrm>
          <a:prstGeom prst="rect">
            <a:avLst/>
          </a:prstGeom>
        </p:spPr>
        <p:txBody>
          <a:bodyPr anchor="ctr"/>
          <a:lstStyle>
            <a:lvl1pPr>
              <a:lnSpc>
                <a:spcPct val="120000"/>
              </a:lnSpc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068" y="1771561"/>
            <a:ext cx="10639044" cy="47382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C13AFFC-4568-3E17-7C33-09B92BCA6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DB5C042-810A-BFD3-4734-36B6D4034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F6179C94-72AD-605C-3C39-C90A5F2E89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82A871AB-7ED5-4D4E-8A6F-E8F3178D2332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6594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754332BD-3B0A-AAC1-7FB3-E6D50A1D4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610422" y="3429000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4952" y="950976"/>
            <a:ext cx="6108192" cy="2039112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>
              <a:lnSpc>
                <a:spcPct val="120000"/>
              </a:lnSpc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15E685B-79A8-DE9F-775F-AF1351EBAD5E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3667125" y="3849688"/>
            <a:ext cx="4864100" cy="171926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30000"/>
              </a:lnSpc>
              <a:buNone/>
              <a:defRPr/>
            </a:lvl1pPr>
            <a:lvl2pPr marL="457200" indent="0" algn="ctr">
              <a:lnSpc>
                <a:spcPct val="130000"/>
              </a:lnSpc>
              <a:buNone/>
              <a:defRPr/>
            </a:lvl2pPr>
            <a:lvl3pPr marL="914400" indent="0" algn="ctr">
              <a:lnSpc>
                <a:spcPct val="130000"/>
              </a:lnSpc>
              <a:buNone/>
              <a:defRPr/>
            </a:lvl3pPr>
            <a:lvl4pPr marL="1371600" indent="0" algn="ctr">
              <a:lnSpc>
                <a:spcPct val="130000"/>
              </a:lnSpc>
              <a:buNone/>
              <a:defRPr/>
            </a:lvl4pPr>
            <a:lvl5pPr marL="1828800" indent="0" algn="ctr">
              <a:lnSpc>
                <a:spcPct val="130000"/>
              </a:lnSpc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EE581FC-7877-B0CE-121D-A868F22C51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2274D3-BE15-58C3-8621-19800A18B96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80F01D-414D-407C-1408-9645303C8BA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05861B11-817A-478B-9F27-B7D56C03E9A1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5620891"/>
      </p:ext>
    </p:extLst>
  </p:cSld>
  <p:clrMapOvr>
    <a:masterClrMapping/>
  </p:clrMapOvr>
  <p:hf hdr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6464" y="1856232"/>
            <a:ext cx="3904488" cy="2176272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lnSpc>
                <a:spcPct val="120000"/>
              </a:lnSpc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15E685B-79A8-DE9F-775F-AF1351EBAD5E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099048" y="1856232"/>
            <a:ext cx="4480560" cy="3822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EE581FC-7877-B0CE-121D-A868F22C51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2274D3-BE15-58C3-8621-19800A18B96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80F01D-414D-407C-1408-9645303C8BA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05861B11-817A-478B-9F27-B7D56C03E9A1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9639421"/>
      </p:ext>
    </p:extLst>
  </p:cSld>
  <p:clrMapOvr>
    <a:masterClrMapping/>
  </p:clrMapOvr>
  <p:hf hdr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382DE3D-8384-2ED9-7C71-665F47AAD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722376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88" y="2002536"/>
            <a:ext cx="5586984" cy="2898648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891272" y="758952"/>
            <a:ext cx="3200400" cy="5330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AA9F39B-6447-60F2-A02B-7241C415ABA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3154C80-9BCD-5911-3E82-CB97ECBB41E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B16BA4B7-B6C7-185E-7431-9A13D584D752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22E6E2B2-89ED-4010-BF21-01AAF1B26176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0407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1" y="1344168"/>
            <a:ext cx="3986784" cy="3813048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30952" y="1344168"/>
            <a:ext cx="5486400" cy="4581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4BCAAF6-AC06-E7D8-D0C6-D9D520E07E6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D48925-A360-AD49-BC43-5262EA064BD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585171-F384-B8C1-2D82-898DAB291C88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8C1E04B3-6EFC-4A78-AA6A-60832F17CF00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67375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4E3C4E9-3EF9-F1D7-9682-F8F8A2128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6" name="Oval 5">
            <a:extLst>
              <a:ext uri="{FF2B5EF4-FFF2-40B4-BE49-F238E27FC236}">
                <a16:creationId xmlns:a16="http://schemas.microsoft.com/office/drawing/2014/main" id="{E6D9E92F-86F7-70EE-6794-AB1238672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3197" y="1113411"/>
            <a:ext cx="4629606" cy="462960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416" y="2286000"/>
            <a:ext cx="3968496" cy="228600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30568" y="758952"/>
            <a:ext cx="4398264" cy="5330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6B6EFBAA-5DC1-29BB-5E7C-D3161CE848C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2AB4F126-3659-1B8C-0217-AAEB427F481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C5560928-8A30-5E32-D337-B8F5011C068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56C8F4CF-B70B-4C15-984E-A2819317B9BC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749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711" y="1042416"/>
            <a:ext cx="8778239" cy="859536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24712" y="2286000"/>
            <a:ext cx="8778240" cy="3858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61483D3-774D-9D68-68CB-5A937232274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048750-D97F-4F3E-349E-380EE5D3BD6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B169CA-5488-CD07-6516-947BBA28AB3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EFC9B9E8-80AD-45CC-95E9-27F5BB7F39C8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30445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4E3C4E9-3EF9-F1D7-9682-F8F8A2128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4050792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00784"/>
            <a:ext cx="3127248" cy="3447288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82312" y="758952"/>
            <a:ext cx="6419088" cy="5330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6B6EFBAA-5DC1-29BB-5E7C-D3161CE848C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2AB4F126-3659-1B8C-0217-AAEB427F481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C5560928-8A30-5E32-D337-B8F5011C068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975AFCBC-EAEB-42CB-8D24-30DB5DBF59BF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17459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3026664" cy="4114800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87952" y="548640"/>
            <a:ext cx="7159752" cy="59527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61483D3-774D-9D68-68CB-5A937232274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048750-D97F-4F3E-349E-380EE5D3BD6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B169CA-5488-CD07-6516-947BBA28AB3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3C1D2A58-BBFE-4FA3-82C9-F8405E63A9E3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092266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F04DE9B-00A7-2020-4385-0B94AAD6A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58952"/>
            <a:ext cx="6720840" cy="1152144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258568"/>
            <a:ext cx="6720840" cy="39502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0535D10-41EB-053D-2D2E-87120111A06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132064" y="758952"/>
            <a:ext cx="3300984" cy="5330952"/>
          </a:xfrm>
          <a:prstGeom prst="rect">
            <a:avLst/>
          </a:prstGeom>
          <a:blipFill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5591F76-1715-4F67-B3D5-49AB2AC038C7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668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F04DE9B-00A7-2020-4385-0B94AAD6A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2312" y="603504"/>
            <a:ext cx="6464808" cy="1307592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0535D10-41EB-053D-2D2E-87120111A06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0" y="0"/>
            <a:ext cx="4050792" cy="6858000"/>
          </a:xfrm>
          <a:prstGeom prst="rect">
            <a:avLst/>
          </a:prstGeom>
          <a:blipFill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82312" y="2258568"/>
            <a:ext cx="6464808" cy="39959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60B1AB68-E524-45F3-BDEF-1171DB6F8FE2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99864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F04DE9B-00A7-2020-4385-0B94AAD6A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256032"/>
            <a:ext cx="6949439" cy="1124712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1755648"/>
            <a:ext cx="694944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A7C02181-FA39-ABBD-5759-8846E0FE79F6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129016" y="758952"/>
            <a:ext cx="3300984" cy="5330952"/>
          </a:xfrm>
          <a:prstGeom prst="rect">
            <a:avLst/>
          </a:prstGeom>
          <a:blipFill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B656B529-8CC8-41AF-B3B9-5F6CBDD653EB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974433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F04DE9B-00A7-2020-4385-0B94AAD6A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74914"/>
            <a:ext cx="4544568" cy="1228925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258568"/>
            <a:ext cx="4544568" cy="39502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DB4AEC6-2EA4-A5BD-A76D-1C38CE894EC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958293" y="750863"/>
            <a:ext cx="5358384" cy="5358384"/>
          </a:xfrm>
          <a:custGeom>
            <a:avLst/>
            <a:gdLst>
              <a:gd name="connsiteX0" fmla="*/ 2679192 w 5358384"/>
              <a:gd name="connsiteY0" fmla="*/ 0 h 5358384"/>
              <a:gd name="connsiteX1" fmla="*/ 5358384 w 5358384"/>
              <a:gd name="connsiteY1" fmla="*/ 2679192 h 5358384"/>
              <a:gd name="connsiteX2" fmla="*/ 2679192 w 5358384"/>
              <a:gd name="connsiteY2" fmla="*/ 5358384 h 5358384"/>
              <a:gd name="connsiteX3" fmla="*/ 0 w 5358384"/>
              <a:gd name="connsiteY3" fmla="*/ 2679192 h 5358384"/>
              <a:gd name="connsiteX4" fmla="*/ 2679192 w 5358384"/>
              <a:gd name="connsiteY4" fmla="*/ 0 h 5358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58384" h="5358384">
                <a:moveTo>
                  <a:pt x="2679192" y="0"/>
                </a:moveTo>
                <a:cubicBezTo>
                  <a:pt x="4158869" y="0"/>
                  <a:pt x="5358384" y="1199515"/>
                  <a:pt x="5358384" y="2679192"/>
                </a:cubicBezTo>
                <a:cubicBezTo>
                  <a:pt x="5358384" y="4158869"/>
                  <a:pt x="4158869" y="5358384"/>
                  <a:pt x="2679192" y="5358384"/>
                </a:cubicBezTo>
                <a:cubicBezTo>
                  <a:pt x="1199515" y="5358384"/>
                  <a:pt x="0" y="4158869"/>
                  <a:pt x="0" y="2679192"/>
                </a:cubicBezTo>
                <a:cubicBezTo>
                  <a:pt x="0" y="1199515"/>
                  <a:pt x="1199515" y="0"/>
                  <a:pt x="2679192" y="0"/>
                </a:cubicBezTo>
                <a:close/>
              </a:path>
            </a:pathLst>
          </a:custGeom>
          <a:blipFill dpi="0" rotWithShape="1"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1E524DE9-A152-4C31-ADCE-A986CED17DA5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3354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F04DE9B-00A7-2020-4385-0B94AAD6A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58952"/>
            <a:ext cx="5477256" cy="1143000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258568"/>
            <a:ext cx="5330952" cy="3840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DB4AEC6-2EA4-A5BD-A76D-1C38CE894EC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638544" y="1115568"/>
            <a:ext cx="4626864" cy="4626864"/>
          </a:xfrm>
          <a:custGeom>
            <a:avLst/>
            <a:gdLst>
              <a:gd name="connsiteX0" fmla="*/ 2679192 w 5358384"/>
              <a:gd name="connsiteY0" fmla="*/ 0 h 5358384"/>
              <a:gd name="connsiteX1" fmla="*/ 5358384 w 5358384"/>
              <a:gd name="connsiteY1" fmla="*/ 2679192 h 5358384"/>
              <a:gd name="connsiteX2" fmla="*/ 2679192 w 5358384"/>
              <a:gd name="connsiteY2" fmla="*/ 5358384 h 5358384"/>
              <a:gd name="connsiteX3" fmla="*/ 0 w 5358384"/>
              <a:gd name="connsiteY3" fmla="*/ 2679192 h 5358384"/>
              <a:gd name="connsiteX4" fmla="*/ 2679192 w 5358384"/>
              <a:gd name="connsiteY4" fmla="*/ 0 h 5358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58384" h="5358384">
                <a:moveTo>
                  <a:pt x="2679192" y="0"/>
                </a:moveTo>
                <a:cubicBezTo>
                  <a:pt x="4158869" y="0"/>
                  <a:pt x="5358384" y="1199515"/>
                  <a:pt x="5358384" y="2679192"/>
                </a:cubicBezTo>
                <a:cubicBezTo>
                  <a:pt x="5358384" y="4158869"/>
                  <a:pt x="4158869" y="5358384"/>
                  <a:pt x="2679192" y="5358384"/>
                </a:cubicBezTo>
                <a:cubicBezTo>
                  <a:pt x="1199515" y="5358384"/>
                  <a:pt x="0" y="4158869"/>
                  <a:pt x="0" y="2679192"/>
                </a:cubicBezTo>
                <a:cubicBezTo>
                  <a:pt x="0" y="1199515"/>
                  <a:pt x="1199515" y="0"/>
                  <a:pt x="2679192" y="0"/>
                </a:cubicBezTo>
                <a:close/>
              </a:path>
            </a:pathLst>
          </a:custGeom>
          <a:blipFill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C0AA3DF6-7586-4554-A0A7-5EA6F634DD80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5343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F04DE9B-00A7-2020-4385-0B94AAD6A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58952"/>
            <a:ext cx="10570464" cy="621792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DB4AEC6-2EA4-A5BD-A76D-1C38CE894EC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12648" y="1837944"/>
            <a:ext cx="4261104" cy="4261104"/>
          </a:xfrm>
          <a:custGeom>
            <a:avLst/>
            <a:gdLst>
              <a:gd name="connsiteX0" fmla="*/ 2679192 w 5358384"/>
              <a:gd name="connsiteY0" fmla="*/ 0 h 5358384"/>
              <a:gd name="connsiteX1" fmla="*/ 5358384 w 5358384"/>
              <a:gd name="connsiteY1" fmla="*/ 2679192 h 5358384"/>
              <a:gd name="connsiteX2" fmla="*/ 2679192 w 5358384"/>
              <a:gd name="connsiteY2" fmla="*/ 5358384 h 5358384"/>
              <a:gd name="connsiteX3" fmla="*/ 0 w 5358384"/>
              <a:gd name="connsiteY3" fmla="*/ 2679192 h 5358384"/>
              <a:gd name="connsiteX4" fmla="*/ 2679192 w 5358384"/>
              <a:gd name="connsiteY4" fmla="*/ 0 h 5358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58384" h="5358384">
                <a:moveTo>
                  <a:pt x="2679192" y="0"/>
                </a:moveTo>
                <a:cubicBezTo>
                  <a:pt x="4158869" y="0"/>
                  <a:pt x="5358384" y="1199515"/>
                  <a:pt x="5358384" y="2679192"/>
                </a:cubicBezTo>
                <a:cubicBezTo>
                  <a:pt x="5358384" y="4158869"/>
                  <a:pt x="4158869" y="5358384"/>
                  <a:pt x="2679192" y="5358384"/>
                </a:cubicBezTo>
                <a:cubicBezTo>
                  <a:pt x="1199515" y="5358384"/>
                  <a:pt x="0" y="4158869"/>
                  <a:pt x="0" y="2679192"/>
                </a:cubicBezTo>
                <a:cubicBezTo>
                  <a:pt x="0" y="1199515"/>
                  <a:pt x="1199515" y="0"/>
                  <a:pt x="2679192" y="0"/>
                </a:cubicBezTo>
                <a:close/>
              </a:path>
            </a:pathLst>
          </a:custGeom>
          <a:blipFill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42432" y="1755648"/>
            <a:ext cx="5376672" cy="44165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3F678DD5-4A78-4915-8B2F-9F728F25EACB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24149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58952"/>
            <a:ext cx="4736592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dirty="0"/>
            </a:lvl1pPr>
          </a:lstStyle>
          <a:p>
            <a:pPr lvl="0">
              <a:lnSpc>
                <a:spcPct val="120000"/>
              </a:lnSpc>
            </a:pPr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258568"/>
            <a:ext cx="4754880" cy="3840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D7425CE9-1989-E4AC-20C4-20216538CD64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083808" y="0"/>
            <a:ext cx="6108192" cy="6857999"/>
          </a:xfrm>
          <a:prstGeom prst="rect">
            <a:avLst/>
          </a:prstGeom>
          <a:blipFill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296D8935-F81E-4ACE-9357-FFBB85497D10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34239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FE0D260-A526-F079-44B3-C9B03816F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9582" y="758952"/>
            <a:ext cx="3842130" cy="1143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D7425CE9-1989-E4AC-20C4-20216538CD64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-1" y="0"/>
            <a:ext cx="6835155" cy="6857999"/>
          </a:xfrm>
          <a:prstGeom prst="rect">
            <a:avLst/>
          </a:prstGeom>
          <a:blipFill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69582" y="2258568"/>
            <a:ext cx="3700397" cy="3840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9032EC0-3635-4E84-9DBA-120CF3291268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108280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58952"/>
            <a:ext cx="370497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dirty="0"/>
            </a:lvl1pPr>
          </a:lstStyle>
          <a:p>
            <a:pPr lvl="0">
              <a:lnSpc>
                <a:spcPct val="120000"/>
              </a:lnSpc>
            </a:pPr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9" y="2258568"/>
            <a:ext cx="3704970" cy="3840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D7425CE9-1989-E4AC-20C4-20216538CD64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069897" y="758952"/>
            <a:ext cx="6360104" cy="5330952"/>
          </a:xfrm>
          <a:prstGeom prst="rect">
            <a:avLst/>
          </a:prstGeom>
          <a:blipFill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E086B11-F8F7-41A1-8100-A1B2A659A8BB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76737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3619" y="1078992"/>
            <a:ext cx="2898648" cy="19476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dirty="0"/>
            </a:lvl1pPr>
          </a:lstStyle>
          <a:p>
            <a:pPr lvl="0">
              <a:lnSpc>
                <a:spcPct val="120000"/>
              </a:lnSpc>
            </a:pPr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1A58A98-8307-74B9-8466-17F65EA798AC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0" y="0"/>
            <a:ext cx="7810394" cy="6858000"/>
          </a:xfrm>
          <a:prstGeom prst="rect">
            <a:avLst/>
          </a:prstGeom>
          <a:blipFill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73619" y="3099816"/>
            <a:ext cx="2898648" cy="29535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100" dirty="0"/>
            </a:lvl4pPr>
            <a:lvl5pPr marL="914400" indent="0">
              <a:buNone/>
              <a:defRPr lang="en-US" sz="1050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9488F9E5-3D9D-C4E8-DF44-34F555905C9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7F38DE2-1429-FE2C-93AA-9AB9D9950E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FAB3D1-987F-D6AE-2703-22238530CE3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3141F61D-9B6F-4991-8217-155448F8718E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43429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10328"/>
            <a:ext cx="3621024" cy="13863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2400" dirty="0"/>
            </a:lvl1pPr>
          </a:lstStyle>
          <a:p>
            <a:pPr lvl="0">
              <a:lnSpc>
                <a:spcPct val="120000"/>
              </a:lnSpc>
            </a:pPr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9DAB963-58B8-E061-879B-826ED90F4AD9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740664" y="0"/>
            <a:ext cx="10680192" cy="4562856"/>
          </a:xfrm>
          <a:prstGeom prst="rect">
            <a:avLst/>
          </a:prstGeom>
          <a:blipFill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56048" y="4910328"/>
            <a:ext cx="6473952" cy="1499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100" dirty="0"/>
            </a:lvl4pPr>
            <a:lvl5pPr marL="914400" indent="0">
              <a:buNone/>
              <a:defRPr lang="en-US" sz="1050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90BDC3-84FA-EB76-95E5-B0B30F2D695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928215-E177-7864-608E-E316FDF22E3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3E53CA-A1D0-15C5-B9BF-4F653C8DE88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F9A12704-D1A4-47EE-A678-E3D89F2457B6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05130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F04DE9B-00A7-2020-4385-0B94AAD6A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57200"/>
            <a:ext cx="10277856" cy="923544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A7C02181-FA39-ABBD-5759-8846E0FE79F6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12648" y="1892808"/>
            <a:ext cx="3054096" cy="4206240"/>
          </a:xfrm>
          <a:prstGeom prst="rect">
            <a:avLst/>
          </a:prstGeom>
          <a:blipFill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87952" y="1755648"/>
            <a:ext cx="7159752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70153AA3-4A38-4943-836A-2819A5E5EE8A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122847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995928"/>
            <a:ext cx="3456432" cy="192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en-US" sz="2600" dirty="0">
                <a:solidFill>
                  <a:schemeClr val="tx1"/>
                </a:solidFill>
              </a:defRPr>
            </a:lvl1pPr>
          </a:lstStyle>
          <a:p>
            <a:pPr lvl="0">
              <a:lnSpc>
                <a:spcPct val="120000"/>
              </a:lnSpc>
            </a:pPr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DB4AEC6-2EA4-A5BD-A76D-1C38CE894EC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60120" y="960120"/>
            <a:ext cx="2752344" cy="2752344"/>
          </a:xfrm>
          <a:custGeom>
            <a:avLst/>
            <a:gdLst>
              <a:gd name="connsiteX0" fmla="*/ 2679192 w 5358384"/>
              <a:gd name="connsiteY0" fmla="*/ 0 h 5358384"/>
              <a:gd name="connsiteX1" fmla="*/ 5358384 w 5358384"/>
              <a:gd name="connsiteY1" fmla="*/ 2679192 h 5358384"/>
              <a:gd name="connsiteX2" fmla="*/ 2679192 w 5358384"/>
              <a:gd name="connsiteY2" fmla="*/ 5358384 h 5358384"/>
              <a:gd name="connsiteX3" fmla="*/ 0 w 5358384"/>
              <a:gd name="connsiteY3" fmla="*/ 2679192 h 5358384"/>
              <a:gd name="connsiteX4" fmla="*/ 2679192 w 5358384"/>
              <a:gd name="connsiteY4" fmla="*/ 0 h 5358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58384" h="5358384">
                <a:moveTo>
                  <a:pt x="2679192" y="0"/>
                </a:moveTo>
                <a:cubicBezTo>
                  <a:pt x="4158869" y="0"/>
                  <a:pt x="5358384" y="1199515"/>
                  <a:pt x="5358384" y="2679192"/>
                </a:cubicBezTo>
                <a:cubicBezTo>
                  <a:pt x="5358384" y="4158869"/>
                  <a:pt x="4158869" y="5358384"/>
                  <a:pt x="2679192" y="5358384"/>
                </a:cubicBezTo>
                <a:cubicBezTo>
                  <a:pt x="1199515" y="5358384"/>
                  <a:pt x="0" y="4158869"/>
                  <a:pt x="0" y="2679192"/>
                </a:cubicBezTo>
                <a:cubicBezTo>
                  <a:pt x="0" y="1199515"/>
                  <a:pt x="1199515" y="0"/>
                  <a:pt x="2679192" y="0"/>
                </a:cubicBezTo>
                <a:close/>
              </a:path>
            </a:pathLst>
          </a:custGeom>
          <a:blipFill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82312" y="758952"/>
            <a:ext cx="6382512" cy="5330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EA17BE6-69A3-4517-A7DD-30A057B4C187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58287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19477"/>
            <a:ext cx="4617720" cy="119786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>
              <a:defRPr lang="en-US" sz="2800" dirty="0">
                <a:solidFill>
                  <a:schemeClr val="tx1"/>
                </a:solidFill>
              </a:defRPr>
            </a:lvl1pPr>
          </a:lstStyle>
          <a:p>
            <a:pPr lvl="0">
              <a:lnSpc>
                <a:spcPct val="120000"/>
              </a:lnSpc>
            </a:pPr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DB4AEC6-2EA4-A5BD-A76D-1C38CE894EC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50976" y="2148840"/>
            <a:ext cx="3877056" cy="3877056"/>
          </a:xfrm>
          <a:custGeom>
            <a:avLst/>
            <a:gdLst>
              <a:gd name="connsiteX0" fmla="*/ 2679192 w 5358384"/>
              <a:gd name="connsiteY0" fmla="*/ 0 h 5358384"/>
              <a:gd name="connsiteX1" fmla="*/ 5358384 w 5358384"/>
              <a:gd name="connsiteY1" fmla="*/ 2679192 h 5358384"/>
              <a:gd name="connsiteX2" fmla="*/ 2679192 w 5358384"/>
              <a:gd name="connsiteY2" fmla="*/ 5358384 h 5358384"/>
              <a:gd name="connsiteX3" fmla="*/ 0 w 5358384"/>
              <a:gd name="connsiteY3" fmla="*/ 2679192 h 5358384"/>
              <a:gd name="connsiteX4" fmla="*/ 2679192 w 5358384"/>
              <a:gd name="connsiteY4" fmla="*/ 0 h 5358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58384" h="5358384">
                <a:moveTo>
                  <a:pt x="2679192" y="0"/>
                </a:moveTo>
                <a:cubicBezTo>
                  <a:pt x="4158869" y="0"/>
                  <a:pt x="5358384" y="1199515"/>
                  <a:pt x="5358384" y="2679192"/>
                </a:cubicBezTo>
                <a:cubicBezTo>
                  <a:pt x="5358384" y="4158869"/>
                  <a:pt x="4158869" y="5358384"/>
                  <a:pt x="2679192" y="5358384"/>
                </a:cubicBezTo>
                <a:cubicBezTo>
                  <a:pt x="1199515" y="5358384"/>
                  <a:pt x="0" y="4158869"/>
                  <a:pt x="0" y="2679192"/>
                </a:cubicBezTo>
                <a:cubicBezTo>
                  <a:pt x="0" y="1199515"/>
                  <a:pt x="1199515" y="0"/>
                  <a:pt x="2679192" y="0"/>
                </a:cubicBezTo>
                <a:close/>
              </a:path>
            </a:pathLst>
          </a:custGeom>
          <a:blipFill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43016" y="950976"/>
            <a:ext cx="5586984" cy="5330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2AB56CD-0412-499D-B7C9-AB2AAC92AE15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502917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832104"/>
            <a:ext cx="3026664" cy="197510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>
              <a:defRPr lang="en-US"/>
            </a:lvl1pPr>
          </a:lstStyle>
          <a:p>
            <a:pPr lvl="0">
              <a:lnSpc>
                <a:spcPct val="120000"/>
              </a:lnSpc>
            </a:pPr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62DDFA9-B759-66BE-7432-9BA3B78BA11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49808" y="3127248"/>
            <a:ext cx="2752344" cy="2971800"/>
          </a:xfrm>
          <a:prstGeom prst="rect">
            <a:avLst/>
          </a:prstGeom>
          <a:blipFill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87952" y="832104"/>
            <a:ext cx="7159752" cy="52669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132C641-BBC6-FDF1-6E07-A4ECB6F4E075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269CA60-CDC8-6DFB-019E-C9EAC0FF936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EA71B670-6276-528F-4109-EE99F8B6D502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51A9647B-C464-4C42-94AF-33C5B2DD47F7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274501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4484" y="552299"/>
            <a:ext cx="10543032" cy="411480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lnSpc>
                <a:spcPct val="120000"/>
              </a:lnSpc>
              <a:defRPr sz="23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##%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333244" y="4824374"/>
            <a:ext cx="7525512" cy="154533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30000"/>
              </a:lnSpc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lnSpc>
                <a:spcPct val="130000"/>
              </a:lnSpc>
              <a:buNone/>
              <a:defRPr sz="2400">
                <a:solidFill>
                  <a:schemeClr val="bg1"/>
                </a:solidFill>
              </a:defRPr>
            </a:lvl2pPr>
            <a:lvl3pPr marL="457200" indent="0" algn="ctr">
              <a:lnSpc>
                <a:spcPct val="130000"/>
              </a:lnSpc>
              <a:buNone/>
              <a:defRPr sz="2000">
                <a:solidFill>
                  <a:schemeClr val="bg1"/>
                </a:solidFill>
              </a:defRPr>
            </a:lvl3pPr>
            <a:lvl4pPr marL="685800" indent="0" algn="ctr">
              <a:lnSpc>
                <a:spcPct val="130000"/>
              </a:lnSpc>
              <a:buNone/>
              <a:defRPr sz="1800">
                <a:solidFill>
                  <a:schemeClr val="bg1"/>
                </a:solidFill>
              </a:defRPr>
            </a:lvl4pPr>
            <a:lvl5pPr marL="914400" indent="0" algn="ctr">
              <a:lnSpc>
                <a:spcPct val="130000"/>
              </a:lnSpc>
              <a:buNone/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3A61EC-7FBA-4A9E-9442-8C179449C2C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7FCA03-0EA5-26E8-F7C9-22AD8F298A4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D252C1B-CBF0-4A4D-8F57-7FB98910324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B237A3-2F09-B8A5-B137-C37686B24A0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21A9E56-5432-4BBA-932A-7E3894D85703}" type="datetime4">
              <a:rPr lang="en-US" smtClean="0"/>
              <a:pPr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78426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5">
            <a:extLst>
              <a:ext uri="{FF2B5EF4-FFF2-40B4-BE49-F238E27FC236}">
                <a16:creationId xmlns:a16="http://schemas.microsoft.com/office/drawing/2014/main" id="{7B0096CA-75D7-CA25-573B-355156CF4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29587" y="753291"/>
            <a:ext cx="5356272" cy="535627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5840" y="1399032"/>
            <a:ext cx="5029200" cy="388620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5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##%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132321" y="1481328"/>
            <a:ext cx="3977640" cy="38862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20000"/>
              </a:lnSpc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lnSpc>
                <a:spcPct val="120000"/>
              </a:lnSpc>
              <a:buNone/>
              <a:defRPr sz="2400">
                <a:solidFill>
                  <a:schemeClr val="bg1"/>
                </a:solidFill>
              </a:defRPr>
            </a:lvl2pPr>
            <a:lvl3pPr marL="457200" indent="0" algn="ctr">
              <a:lnSpc>
                <a:spcPct val="120000"/>
              </a:lnSpc>
              <a:buNone/>
              <a:defRPr sz="2000">
                <a:solidFill>
                  <a:schemeClr val="bg1"/>
                </a:solidFill>
              </a:defRPr>
            </a:lvl3pPr>
            <a:lvl4pPr marL="685800" indent="0" algn="ctr">
              <a:lnSpc>
                <a:spcPct val="120000"/>
              </a:lnSpc>
              <a:buNone/>
              <a:defRPr sz="1800">
                <a:solidFill>
                  <a:schemeClr val="bg1"/>
                </a:solidFill>
              </a:defRPr>
            </a:lvl4pPr>
            <a:lvl5pPr marL="914400" indent="0" algn="ctr">
              <a:lnSpc>
                <a:spcPct val="120000"/>
              </a:lnSpc>
              <a:buNone/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2D2E6B6-CCB6-19E2-A69D-C764AA1EC37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2A74F3A-BE47-0CC8-D1E7-D40F9DDE669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D252C1B-CBF0-4A4D-8F57-7FB98910324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80ED7D16-DAA8-49C0-BE4C-4EC3B6D1CAC1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F83F280-2EB0-4207-82F1-32148C5EE73C}" type="datetime4">
              <a:rPr lang="en-US" smtClean="0"/>
              <a:pPr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14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9959" y="603504"/>
            <a:ext cx="10718602" cy="420624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>
              <a:lnSpc>
                <a:spcPct val="120000"/>
              </a:lnSpc>
              <a:defRPr sz="39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##%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957" y="5155385"/>
            <a:ext cx="6931152" cy="1353312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l">
              <a:lnSpc>
                <a:spcPct val="120000"/>
              </a:lnSpc>
              <a:buNone/>
              <a:defRPr sz="2800">
                <a:solidFill>
                  <a:schemeClr val="tx1"/>
                </a:solidFill>
              </a:defRPr>
            </a:lvl1pPr>
            <a:lvl2pPr marL="228600" indent="0" algn="l">
              <a:lnSpc>
                <a:spcPct val="120000"/>
              </a:lnSpc>
              <a:buNone/>
              <a:defRPr sz="2400">
                <a:solidFill>
                  <a:schemeClr val="tx1"/>
                </a:solidFill>
              </a:defRPr>
            </a:lvl2pPr>
            <a:lvl3pPr marL="457200" indent="0" algn="l">
              <a:lnSpc>
                <a:spcPct val="120000"/>
              </a:lnSpc>
              <a:buNone/>
              <a:defRPr sz="2000">
                <a:solidFill>
                  <a:schemeClr val="tx1"/>
                </a:solidFill>
              </a:defRPr>
            </a:lvl3pPr>
            <a:lvl4pPr marL="685800" indent="0" algn="l">
              <a:lnSpc>
                <a:spcPct val="120000"/>
              </a:lnSpc>
              <a:buNone/>
              <a:defRPr sz="1800">
                <a:solidFill>
                  <a:schemeClr val="tx1"/>
                </a:solidFill>
              </a:defRPr>
            </a:lvl4pPr>
            <a:lvl5pPr marL="914400" indent="0" algn="l">
              <a:lnSpc>
                <a:spcPct val="120000"/>
              </a:lnSpc>
              <a:buNone/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ED1247-19CB-941A-555D-BFD7877EEDF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6675B0-35FF-8058-9035-92E75857825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3D79712-39C8-4014-C5C0-7E12BC6E3BB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418C53-827A-443E-BB57-B185D3D183F7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7891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823960" cy="5605272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6600" b="1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6000" b="1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5400" b="1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4800" b="1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4400" b="1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38DD6E-BA45-325F-FC98-6AB079993A2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561359-17E3-A6CE-455E-CE886396C4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B755257-CD66-9127-946E-3A75867E9B5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7DEC2F4-E8D2-4DB7-837F-84F095865B45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422574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52DDDF4-404D-D47E-DF36-45AD969EF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000" y="762000"/>
            <a:ext cx="10668000" cy="5334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45996" y="1243585"/>
            <a:ext cx="9363456" cy="435254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400" b="1">
                <a:solidFill>
                  <a:schemeClr val="bg1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800" b="1">
                <a:solidFill>
                  <a:schemeClr val="bg1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BF4B512-F99C-D9B7-72D2-817D72EBA2D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3845CAD-AC7C-64D8-6E51-EE79214F6F8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0EBA60-CA19-124A-5E9C-A6B0920F6C6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91F6430-FBBC-4753-9696-7B6AFCBE2C44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05388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537E67D-6FAD-0A99-C787-882ED71E2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000" y="762000"/>
            <a:ext cx="10668000" cy="5334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78305" y="1725930"/>
            <a:ext cx="8835390" cy="340614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20000"/>
              </a:lnSpc>
              <a:buNone/>
              <a:defRPr sz="2800" b="1" cap="all" spc="400" baseline="0">
                <a:solidFill>
                  <a:schemeClr val="bg1"/>
                </a:solidFill>
                <a:latin typeface="+mj-lt"/>
              </a:defRPr>
            </a:lvl1pPr>
            <a:lvl2pPr marL="228600" indent="0" algn="ctr">
              <a:lnSpc>
                <a:spcPct val="120000"/>
              </a:lnSpc>
              <a:buNone/>
              <a:defRPr sz="2400" b="1" cap="all" spc="400" baseline="0">
                <a:solidFill>
                  <a:schemeClr val="bg1"/>
                </a:solidFill>
                <a:latin typeface="+mj-lt"/>
              </a:defRPr>
            </a:lvl2pPr>
            <a:lvl3pPr marL="457200" indent="0" algn="ctr">
              <a:lnSpc>
                <a:spcPct val="120000"/>
              </a:lnSpc>
              <a:buNone/>
              <a:defRPr sz="2000" b="1" cap="all" spc="400" baseline="0">
                <a:solidFill>
                  <a:schemeClr val="bg1"/>
                </a:solidFill>
                <a:latin typeface="+mj-lt"/>
              </a:defRPr>
            </a:lvl3pPr>
            <a:lvl4pPr marL="685800" indent="0" algn="ctr">
              <a:lnSpc>
                <a:spcPct val="120000"/>
              </a:lnSpc>
              <a:buNone/>
              <a:defRPr sz="1800" b="1" cap="all" spc="400" baseline="0">
                <a:solidFill>
                  <a:schemeClr val="bg1"/>
                </a:solidFill>
                <a:latin typeface="+mj-lt"/>
              </a:defRPr>
            </a:lvl4pPr>
            <a:lvl5pPr marL="914400" indent="0" algn="ctr">
              <a:lnSpc>
                <a:spcPct val="120000"/>
              </a:lnSpc>
              <a:buNone/>
              <a:defRPr sz="1600" b="1" cap="all" spc="400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DE137C-5ECC-1E5D-1B32-66980AF57C9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49DE64-06FD-C076-B922-72AA597784C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256F58-A38D-4FF6-B9F8-7CB586DD10D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91F6430-FBBC-4753-9696-7B6AFCBE2C44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03575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146922C-B449-F6B9-ADBA-E2C367CDC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000" y="762000"/>
            <a:ext cx="10668000" cy="5334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DFD8E85-05F5-BAC6-422E-E268C4862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576430" y="4874984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89304" y="1344168"/>
            <a:ext cx="9070848" cy="3209544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19456" indent="-219456" algn="l">
              <a:lnSpc>
                <a:spcPct val="120000"/>
              </a:lnSpc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72184" y="5148072"/>
            <a:ext cx="9198864" cy="59436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l">
              <a:buNone/>
              <a:defRPr sz="18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AC9610-E7A0-F082-C265-8307A79F1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70228-70F6-14E2-BAE4-57263D060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D252C1B-CBF0-4A4D-8F57-7FB98910324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16C0DA-BDEA-BCA8-48B7-4FAE9B501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861B11-817A-478B-9F27-B7D56C03E9A1}" type="datetime4">
              <a:rPr lang="en-US" smtClean="0"/>
              <a:pPr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2412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98016" y="1371295"/>
            <a:ext cx="9643263" cy="4061460"/>
          </a:xfrm>
          <a:prstGeom prst="rect">
            <a:avLst/>
          </a:prstGeom>
        </p:spPr>
        <p:txBody>
          <a:bodyPr anchor="b">
            <a:normAutofit/>
          </a:bodyPr>
          <a:lstStyle>
            <a:lvl1pPr marL="237744" indent="-237744" algn="l">
              <a:lnSpc>
                <a:spcPct val="120000"/>
              </a:lnSpc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7828" y="5509260"/>
            <a:ext cx="9403451" cy="759866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AC9610-E7A0-F082-C265-8307A79F1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70228-70F6-14E2-BAE4-57263D060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16C0DA-BDEA-BCA8-48B7-4FAE9B501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7415D-AD92-413A-BBF9-193857B34DAC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73942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7A9BE37-C8D5-7C3D-5E7A-7D47F9A5D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610423" y="4905775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85850" y="1040131"/>
            <a:ext cx="8820301" cy="350903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4000" b="0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3380" y="5225814"/>
            <a:ext cx="8105240" cy="1043384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buNone/>
              <a:defRPr sz="1800" b="1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EF408-F86C-A1CC-03B6-4211B666A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A1D0C5-9C94-4C68-AA5E-1C1F692A1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50B983-0D8E-626D-6E29-14A18FA2D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0474E-E50C-4D0B-A819-76B332536B63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9120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CC37573-F5E7-3B70-12CF-C285166810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000" y="762000"/>
            <a:ext cx="10668000" cy="5334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7A9BE37-C8D5-7C3D-5E7A-7D47F9A5D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610423" y="4905775"/>
            <a:ext cx="971155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85850" y="1337309"/>
            <a:ext cx="8820301" cy="3108961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4000" b="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3380" y="5225814"/>
            <a:ext cx="8105240" cy="592053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ctr">
              <a:buNone/>
              <a:defRPr sz="1800" b="1" cap="all" spc="300" baseline="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EF408-F86C-A1CC-03B6-4211B666A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A1D0C5-9C94-4C68-AA5E-1C1F692A1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50B983-0D8E-626D-6E29-14A18FA2D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0474E-E50C-4D0B-A819-76B332536B63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2063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29768"/>
            <a:ext cx="10817352" cy="9584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120000"/>
              </a:lnSpc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648" y="2020825"/>
            <a:ext cx="50292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00800" y="2020824"/>
            <a:ext cx="50292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D34EBE88-C826-A0CB-2F99-4593AD9310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ABF7200-8BFC-1209-D217-A05B147C736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A1910647-79B7-6086-34D9-EBD4D6E4C95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7B77741-45FC-4222-874D-9A051E494613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28109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B518219-E186-2E63-46B3-4C1D3A822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29768"/>
            <a:ext cx="10817352" cy="960120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025333"/>
            <a:ext cx="5029200" cy="559834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648" y="2665477"/>
            <a:ext cx="5029200" cy="36987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2025333"/>
            <a:ext cx="5029200" cy="559834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665477"/>
            <a:ext cx="5029200" cy="36987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D28A929-F039-96E6-B29C-717106871CB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66D40EC-432B-24BD-14A2-EA02DE69B66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405654AF-A639-3FB5-E967-011B97C87C6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334C91E-202E-4F31-89CE-0789502AC959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03606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29768"/>
            <a:ext cx="10817352" cy="960120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B4DD502-5BE6-822B-DB91-B6295D991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CBD9E88-9DFA-2EB7-34D5-E029BD46F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6035DAD-0E07-921A-1F16-10A8BBFC3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20626-9DFB-409D-967E-45C89655DB7A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02371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11FDDA-B97C-DDC5-8DB1-E60BD2AA1D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72A1C0-DA96-EA1E-D5A0-508F879B0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7F18BD-749C-B50F-D44C-F42AA6AAB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1A3DC-DD83-4773-AD6C-D60629042765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54227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58952"/>
            <a:ext cx="3595634" cy="2212848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971800"/>
            <a:ext cx="3309608" cy="3127248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130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6" y="758952"/>
            <a:ext cx="6284130" cy="53400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247FD854-00E9-7A1B-6B8C-0458F22F1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205E2392-B840-3FDD-E39D-8521DC827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542EA063-3C1A-D1D2-916B-C1A4F124EA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3576C-593A-47BB-B516-D2528E5E552A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07369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62000"/>
            <a:ext cx="3713996" cy="2212313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3401567"/>
            <a:ext cx="3300984" cy="2731008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130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E5C5A3E-7D50-F47F-EB7E-84E9BE86B09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61359" y="762000"/>
            <a:ext cx="6068641" cy="5334000"/>
          </a:xfrm>
          <a:prstGeom prst="rect">
            <a:avLst/>
          </a:prstGeom>
          <a:blipFill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27DBDBE0-7D82-CCC0-82C8-C75970BFD28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098B971C-659F-56B1-E5C8-1551C52DEB0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1018BD95-468D-0282-9949-1A034323997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A852720-599F-48B5-9C00-11A46BDCDC83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291979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37FE2A9-21DD-FB38-F9C9-5420B56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93007" y="761998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33272"/>
            <a:ext cx="7342632" cy="1901952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8" y="3593592"/>
            <a:ext cx="10680192" cy="26883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tx1"/>
                </a:solidFill>
              </a:defRPr>
            </a:lvl1pPr>
            <a:lvl2pPr>
              <a:defRPr lang="en-US">
                <a:solidFill>
                  <a:schemeClr val="tx1"/>
                </a:solidFill>
              </a:defRPr>
            </a:lvl2pPr>
            <a:lvl3pPr>
              <a:defRPr lang="en-US">
                <a:solidFill>
                  <a:schemeClr val="tx1"/>
                </a:solidFill>
              </a:defRPr>
            </a:lvl3pPr>
            <a:lvl4pPr>
              <a:defRPr lang="en-US">
                <a:solidFill>
                  <a:schemeClr val="tx1"/>
                </a:solidFill>
              </a:defRPr>
            </a:lvl4pPr>
            <a:lvl5pPr>
              <a:defRPr lang="en-US">
                <a:solidFill>
                  <a:schemeClr val="tx1"/>
                </a:solidFill>
              </a:defRPr>
            </a:lvl5pPr>
          </a:lstStyle>
          <a:p>
            <a:pPr lvl="0">
              <a:lnSpc>
                <a:spcPct val="130000"/>
              </a:lnSpc>
            </a:pPr>
            <a:r>
              <a:rPr lang="en-GB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GB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GB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GB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GB"/>
              <a:t>Fifth level</a:t>
            </a:r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424D638-A40E-7DBE-0BDA-0653484A371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432539E-E64F-6ECB-8128-09189D20DDE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D252C1B-CBF0-4A4D-8F57-7FB98910324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0958E1-1A6E-215C-E558-5C2B7E025D1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D59AC0F-8E77-4F74-A460-12024CA04876}" type="datetime4">
              <a:rPr lang="en-US" smtClean="0"/>
              <a:pPr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4246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89CBFB52-CE70-A084-2784-8ADA5CBB0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3197" y="1114197"/>
            <a:ext cx="4629606" cy="4629606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2441448"/>
            <a:ext cx="4389120" cy="1984248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72786" y="1792224"/>
            <a:ext cx="4626864" cy="35295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30000"/>
              </a:lnSpc>
              <a:buNone/>
              <a:defRPr lang="en-US" sz="2400" dirty="0">
                <a:solidFill>
                  <a:schemeClr val="bg1"/>
                </a:solidFill>
              </a:defRPr>
            </a:lvl1pPr>
            <a:lvl2pPr marL="228600" indent="0">
              <a:lnSpc>
                <a:spcPct val="130000"/>
              </a:lnSpc>
              <a:buNone/>
              <a:defRPr lang="en-US" sz="2000" dirty="0">
                <a:solidFill>
                  <a:schemeClr val="bg1"/>
                </a:solidFill>
              </a:defRPr>
            </a:lvl2pPr>
            <a:lvl3pPr marL="457200" indent="0">
              <a:lnSpc>
                <a:spcPct val="130000"/>
              </a:lnSpc>
              <a:buNone/>
              <a:defRPr lang="en-US" sz="1800" dirty="0">
                <a:solidFill>
                  <a:schemeClr val="bg1"/>
                </a:solidFill>
              </a:defRPr>
            </a:lvl3pPr>
            <a:lvl4pPr marL="685800" indent="0">
              <a:lnSpc>
                <a:spcPct val="130000"/>
              </a:lnSpc>
              <a:buNone/>
              <a:defRPr lang="en-US" sz="1600" dirty="0">
                <a:solidFill>
                  <a:schemeClr val="bg1"/>
                </a:solidFill>
              </a:defRPr>
            </a:lvl4pPr>
            <a:lvl5pPr marL="914400" indent="0">
              <a:lnSpc>
                <a:spcPct val="130000"/>
              </a:lnSpc>
              <a:buNone/>
              <a:defRPr lang="en-US" sz="1400" dirty="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D01EFD6-9B00-587B-896E-04546E348CB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6E3DBA5-3A5D-C80F-F079-E97456BEC2F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D252C1B-CBF0-4A4D-8F57-7FB98910324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7470B87B-1EC8-FB40-1A35-1CFC24500D8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4478ED8-172F-4F2D-A6E6-A5C5E0653480}" type="datetime4">
              <a:rPr lang="en-US" smtClean="0"/>
              <a:pPr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99855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Content Photo 13-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D7425CE9-1989-E4AC-20C4-20216538CD64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039868" y="0"/>
            <a:ext cx="7152132" cy="6857999"/>
          </a:xfrm>
          <a:blipFill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2/6/2025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258568"/>
            <a:ext cx="3703320" cy="384048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58952"/>
            <a:ext cx="370332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dirty="0"/>
            </a:lvl1pPr>
          </a:lstStyle>
          <a:p>
            <a:pPr lvl="0">
              <a:lnSpc>
                <a:spcPct val="120000"/>
              </a:lnSpc>
            </a:pPr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228716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Content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37176" y="548640"/>
            <a:ext cx="6455664" cy="595274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B169CA-5488-CD07-6516-947BBA28AB3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2/6/2025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61483D3-774D-9D68-68CB-5A937232274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048750-D97F-4F3E-349E-380EE5D3BD6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3538728" cy="2286000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99992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Content Photo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A8B6547-2A22-DE9B-D76B-8BC9967D2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4050792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82312" y="758952"/>
            <a:ext cx="6382512" cy="533095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2/6/2025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DB4AEC6-2EA4-A5BD-A76D-1C38CE894EC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49224" y="813816"/>
            <a:ext cx="2752344" cy="2752344"/>
          </a:xfrm>
          <a:custGeom>
            <a:avLst/>
            <a:gdLst>
              <a:gd name="connsiteX0" fmla="*/ 2679192 w 5358384"/>
              <a:gd name="connsiteY0" fmla="*/ 0 h 5358384"/>
              <a:gd name="connsiteX1" fmla="*/ 5358384 w 5358384"/>
              <a:gd name="connsiteY1" fmla="*/ 2679192 h 5358384"/>
              <a:gd name="connsiteX2" fmla="*/ 2679192 w 5358384"/>
              <a:gd name="connsiteY2" fmla="*/ 5358384 h 5358384"/>
              <a:gd name="connsiteX3" fmla="*/ 0 w 5358384"/>
              <a:gd name="connsiteY3" fmla="*/ 2679192 h 5358384"/>
              <a:gd name="connsiteX4" fmla="*/ 2679192 w 5358384"/>
              <a:gd name="connsiteY4" fmla="*/ 0 h 5358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58384" h="5358384">
                <a:moveTo>
                  <a:pt x="2679192" y="0"/>
                </a:moveTo>
                <a:cubicBezTo>
                  <a:pt x="4158869" y="0"/>
                  <a:pt x="5358384" y="1199515"/>
                  <a:pt x="5358384" y="2679192"/>
                </a:cubicBezTo>
                <a:cubicBezTo>
                  <a:pt x="5358384" y="4158869"/>
                  <a:pt x="4158869" y="5358384"/>
                  <a:pt x="2679192" y="5358384"/>
                </a:cubicBezTo>
                <a:cubicBezTo>
                  <a:pt x="1199515" y="5358384"/>
                  <a:pt x="0" y="4158869"/>
                  <a:pt x="0" y="2679192"/>
                </a:cubicBezTo>
                <a:cubicBezTo>
                  <a:pt x="0" y="1199515"/>
                  <a:pt x="1199515" y="0"/>
                  <a:pt x="2679192" y="0"/>
                </a:cubicBezTo>
                <a:close/>
              </a:path>
            </a:pathLst>
          </a:custGeom>
          <a:blipFill>
            <a:blip r:embed="rId2" cstate="screen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bg1"/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995928"/>
            <a:ext cx="3127248" cy="20939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en-US" sz="260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20000"/>
              </a:lnSpc>
            </a:pPr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0367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7">
            <a:extLst>
              <a:ext uri="{FF2B5EF4-FFF2-40B4-BE49-F238E27FC236}">
                <a16:creationId xmlns:a16="http://schemas.microsoft.com/office/drawing/2014/main" id="{84B65554-DB7D-CC81-D612-8170BD715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6EA75EC-5FB9-4085-AA9C-B50367B6E9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E5B98-AB07-09F6-04F8-C2EB3C12CD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69880" y="1609344"/>
            <a:ext cx="2670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pPr algn="r"/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32D13A-F013-C2CA-B786-0E62D08434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/>
                </a:solidFill>
                <a:latin typeface="+mj-lt"/>
              </a:defRPr>
            </a:lvl1pPr>
          </a:lstStyle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F681B-72AC-AD9A-C239-A41763E16A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9024" y="4882896"/>
            <a:ext cx="2670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05861B11-817A-478B-9F27-B7D56C03E9A1}" type="datetime4">
              <a:rPr lang="en-US" smtClean="0"/>
              <a:t>March 15, 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881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7" r:id="rId1"/>
    <p:sldLayoutId id="2147483868" r:id="rId2"/>
    <p:sldLayoutId id="2147483869" r:id="rId3"/>
    <p:sldLayoutId id="2147483870" r:id="rId4"/>
    <p:sldLayoutId id="2147483871" r:id="rId5"/>
    <p:sldLayoutId id="2147483872" r:id="rId6"/>
    <p:sldLayoutId id="2147483873" r:id="rId7"/>
    <p:sldLayoutId id="2147483874" r:id="rId8"/>
    <p:sldLayoutId id="2147483875" r:id="rId9"/>
    <p:sldLayoutId id="2147483876" r:id="rId10"/>
    <p:sldLayoutId id="2147483926" r:id="rId11"/>
    <p:sldLayoutId id="2147483877" r:id="rId12"/>
    <p:sldLayoutId id="2147483878" r:id="rId13"/>
    <p:sldLayoutId id="2147483879" r:id="rId14"/>
    <p:sldLayoutId id="2147483880" r:id="rId15"/>
    <p:sldLayoutId id="2147483881" r:id="rId16"/>
    <p:sldLayoutId id="2147483882" r:id="rId17"/>
    <p:sldLayoutId id="2147483883" r:id="rId18"/>
    <p:sldLayoutId id="2147483884" r:id="rId19"/>
    <p:sldLayoutId id="2147483885" r:id="rId20"/>
    <p:sldLayoutId id="2147483886" r:id="rId21"/>
    <p:sldLayoutId id="2147483887" r:id="rId22"/>
    <p:sldLayoutId id="2147483888" r:id="rId23"/>
    <p:sldLayoutId id="2147483889" r:id="rId24"/>
    <p:sldLayoutId id="2147483890" r:id="rId25"/>
    <p:sldLayoutId id="2147483891" r:id="rId26"/>
    <p:sldLayoutId id="2147483892" r:id="rId27"/>
    <p:sldLayoutId id="2147483893" r:id="rId28"/>
    <p:sldLayoutId id="2147483894" r:id="rId29"/>
    <p:sldLayoutId id="2147483895" r:id="rId30"/>
    <p:sldLayoutId id="2147483896" r:id="rId31"/>
    <p:sldLayoutId id="2147483897" r:id="rId32"/>
    <p:sldLayoutId id="2147483898" r:id="rId33"/>
    <p:sldLayoutId id="2147483899" r:id="rId34"/>
    <p:sldLayoutId id="2147483900" r:id="rId35"/>
    <p:sldLayoutId id="2147483901" r:id="rId36"/>
    <p:sldLayoutId id="2147483902" r:id="rId37"/>
    <p:sldLayoutId id="2147483903" r:id="rId38"/>
    <p:sldLayoutId id="2147483904" r:id="rId39"/>
    <p:sldLayoutId id="2147483905" r:id="rId40"/>
    <p:sldLayoutId id="2147483906" r:id="rId41"/>
    <p:sldLayoutId id="2147483907" r:id="rId42"/>
    <p:sldLayoutId id="2147483908" r:id="rId43"/>
    <p:sldLayoutId id="2147483909" r:id="rId44"/>
    <p:sldLayoutId id="2147483910" r:id="rId45"/>
    <p:sldLayoutId id="2147483911" r:id="rId46"/>
    <p:sldLayoutId id="2147483912" r:id="rId47"/>
    <p:sldLayoutId id="2147483913" r:id="rId48"/>
    <p:sldLayoutId id="2147483914" r:id="rId49"/>
    <p:sldLayoutId id="2147483915" r:id="rId50"/>
    <p:sldLayoutId id="2147483916" r:id="rId51"/>
    <p:sldLayoutId id="2147483917" r:id="rId52"/>
    <p:sldLayoutId id="2147483918" r:id="rId53"/>
    <p:sldLayoutId id="2147483919" r:id="rId54"/>
    <p:sldLayoutId id="2147483920" r:id="rId55"/>
    <p:sldLayoutId id="2147483921" r:id="rId56"/>
    <p:sldLayoutId id="2147483922" r:id="rId57"/>
    <p:sldLayoutId id="2147483923" r:id="rId58"/>
    <p:sldLayoutId id="2147483924" r:id="rId59"/>
    <p:sldLayoutId id="2147483927" r:id="rId60"/>
    <p:sldLayoutId id="2147483930" r:id="rId6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lang="en-US" sz="2800" b="1" kern="1200" cap="all" spc="500" baseline="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20204" pitchFamily="34" charset="0"/>
        <a:buChar char="•"/>
        <a:defRPr lang="en-US" sz="1800" kern="1200" smtClean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lang="en-US"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2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59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1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prometheus-studio.it/filosofia_e_storia/2020/01/06/bowlby-e-la-teoria-dellattaccamento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alone-girl-woman-dreaming-279080/" TargetMode="External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107639-133C-611B-1F88-588BF405F7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FCAFA1C-26F6-BA88-9366-02CF88B4C8DD}"/>
              </a:ext>
            </a:extLst>
          </p:cNvPr>
          <p:cNvSpPr/>
          <p:nvPr/>
        </p:nvSpPr>
        <p:spPr>
          <a:xfrm>
            <a:off x="612648" y="0"/>
            <a:ext cx="10930423" cy="4670323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A078CD-E4CB-9500-6BD7-9B17BB4DF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10328"/>
            <a:ext cx="4680712" cy="1386300"/>
          </a:xfrm>
        </p:spPr>
        <p:txBody>
          <a:bodyPr anchor="t">
            <a:normAutofit/>
          </a:bodyPr>
          <a:lstStyle/>
          <a:p>
            <a:r>
              <a:rPr lang="en-US" dirty="0"/>
              <a:t>A lifespan development perspective on jenny’s caring role</a:t>
            </a:r>
          </a:p>
        </p:txBody>
      </p:sp>
      <p:pic>
        <p:nvPicPr>
          <p:cNvPr id="5" name="Picture 4" descr="Thin geometric plinth in a graph">
            <a:extLst>
              <a:ext uri="{FF2B5EF4-FFF2-40B4-BE49-F238E27FC236}">
                <a16:creationId xmlns:a16="http://schemas.microsoft.com/office/drawing/2014/main" id="{56C72C47-B21A-30A4-9B37-AD7A04589F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997" r="-2" b="-2"/>
          <a:stretch>
            <a:fillRect/>
          </a:stretch>
        </p:blipFill>
        <p:spPr>
          <a:xfrm>
            <a:off x="740664" y="10"/>
            <a:ext cx="10680192" cy="4562846"/>
          </a:xfrm>
          <a:prstGeom prst="rect">
            <a:avLst/>
          </a:prstGeom>
          <a:noFill/>
          <a:effectLst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2948CB61-C179-FAF2-AC0C-7A09952C008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55920" y="4910328"/>
            <a:ext cx="4135120" cy="194766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Presented by: Yrlene Elie</a:t>
            </a:r>
          </a:p>
          <a:p>
            <a:r>
              <a:rPr lang="en-US" dirty="0"/>
              <a:t>Module: Psychology in Health and Social Care</a:t>
            </a:r>
          </a:p>
          <a:p>
            <a:r>
              <a:rPr lang="en-US" dirty="0"/>
              <a:t>Student number: 2430828</a:t>
            </a:r>
          </a:p>
          <a:p>
            <a:r>
              <a:rPr lang="en-US" dirty="0"/>
              <a:t>Module code: LCHS4010</a:t>
            </a:r>
          </a:p>
          <a:p>
            <a:r>
              <a:rPr lang="en-US" dirty="0"/>
              <a:t>Lecturer’s name:  Farah Wiita</a:t>
            </a:r>
          </a:p>
          <a:p>
            <a:endParaRPr lang="en-US" dirty="0"/>
          </a:p>
        </p:txBody>
      </p:sp>
      <p:pic>
        <p:nvPicPr>
          <p:cNvPr id="11" name="Picture 10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6960" y="5842000"/>
            <a:ext cx="2164649" cy="1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0532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396B98EF-D477-86F9-E393-75D77478DD4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18842C4-DDFB-3255-F1A9-2CE03DCFF8DD}"/>
              </a:ext>
            </a:extLst>
          </p:cNvPr>
          <p:cNvSpPr/>
          <p:nvPr/>
        </p:nvSpPr>
        <p:spPr>
          <a:xfrm>
            <a:off x="88489" y="79575"/>
            <a:ext cx="12015019" cy="671917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A144A5-0283-F980-85F3-EE51746FC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6634" y="69415"/>
            <a:ext cx="4338731" cy="1143000"/>
          </a:xfrm>
        </p:spPr>
        <p:txBody>
          <a:bodyPr/>
          <a:lstStyle/>
          <a:p>
            <a:r>
              <a:rPr lang="en-US" sz="4400" dirty="0"/>
              <a:t>Introduction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5712FA2-4D77-4A10-202F-C4C8078A1C09}"/>
              </a:ext>
            </a:extLst>
          </p:cNvPr>
          <p:cNvSpPr>
            <a:spLocks noGrp="1" noChangeArrowheads="1"/>
          </p:cNvSpPr>
          <p:nvPr>
            <p:ph sz="quarter" idx="14"/>
          </p:nvPr>
        </p:nvSpPr>
        <p:spPr bwMode="auto">
          <a:xfrm>
            <a:off x="4121929" y="2288098"/>
            <a:ext cx="4338730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Jenny, age 16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Caring for her mother for 5 years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Mother: mobility issues, memory problems, low mood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Father died when Jenny was 11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4917892-B4B8-5882-ED5E-FBCAC9D2816C}"/>
              </a:ext>
            </a:extLst>
          </p:cNvPr>
          <p:cNvSpPr txBox="1"/>
          <p:nvPr/>
        </p:nvSpPr>
        <p:spPr>
          <a:xfrm>
            <a:off x="8460659" y="1888405"/>
            <a:ext cx="514227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Chosen theory: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Explore Jenny’s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Apply attachment theory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Propose support strategies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95024DB-E1AB-8E7C-E8B2-1C6CC1CE16A1}"/>
              </a:ext>
            </a:extLst>
          </p:cNvPr>
          <p:cNvCxnSpPr/>
          <p:nvPr/>
        </p:nvCxnSpPr>
        <p:spPr>
          <a:xfrm>
            <a:off x="8265365" y="1524000"/>
            <a:ext cx="0" cy="3591133"/>
          </a:xfrm>
          <a:prstGeom prst="line">
            <a:avLst/>
          </a:prstGeom>
          <a:ln w="28575">
            <a:solidFill>
              <a:srgbClr val="94E0C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9" name="Picture 38" descr="Doctor with patient">
            <a:extLst>
              <a:ext uri="{FF2B5EF4-FFF2-40B4-BE49-F238E27FC236}">
                <a16:creationId xmlns:a16="http://schemas.microsoft.com/office/drawing/2014/main" id="{D08E613A-BCAD-EC03-E6C3-327E638166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840" y="1819898"/>
            <a:ext cx="3599794" cy="3416320"/>
          </a:xfrm>
          <a:prstGeom prst="ellipse">
            <a:avLst/>
          </a:prstGeom>
          <a:ln>
            <a:solidFill>
              <a:schemeClr val="accent1">
                <a:shade val="15000"/>
              </a:schemeClr>
            </a:solidFill>
          </a:ln>
          <a:effectLst>
            <a:softEdge rad="12700"/>
          </a:effectLst>
        </p:spPr>
      </p:pic>
    </p:spTree>
    <p:extLst>
      <p:ext uri="{BB962C8B-B14F-4D97-AF65-F5344CB8AC3E}">
        <p14:creationId xmlns:p14="http://schemas.microsoft.com/office/powerpoint/2010/main" val="3313450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9D5366A-726E-E75F-E795-9DBBF44DEF20}"/>
              </a:ext>
            </a:extLst>
          </p:cNvPr>
          <p:cNvSpPr/>
          <p:nvPr/>
        </p:nvSpPr>
        <p:spPr>
          <a:xfrm>
            <a:off x="518659" y="779929"/>
            <a:ext cx="11154682" cy="545219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BDB4AAD-4993-1F40-2342-00BA0EAF1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Bowlby's theory?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387BD817-5312-2BDC-FFE0-8858471E657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1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05367" y="779929"/>
            <a:ext cx="4367973" cy="5451087"/>
          </a:xfrm>
          <a:prstGeom prst="rect">
            <a:avLst/>
          </a:prstGeom>
          <a:effectLst>
            <a:outerShdw blurRad="50800" dist="368300" dir="10800000" algn="r" rotWithShape="0">
              <a:prstClr val="black">
                <a:alpha val="40000"/>
              </a:prstClr>
            </a:outerShdw>
            <a:softEdge rad="317500"/>
          </a:effectLst>
        </p:spPr>
      </p:pic>
      <p:sp>
        <p:nvSpPr>
          <p:cNvPr id="17" name="Rectangle 4">
            <a:extLst>
              <a:ext uri="{FF2B5EF4-FFF2-40B4-BE49-F238E27FC236}">
                <a16:creationId xmlns:a16="http://schemas.microsoft.com/office/drawing/2014/main" id="{6C931F88-F976-FE43-92CB-0E4C2757A0F5}"/>
              </a:ext>
            </a:extLst>
          </p:cNvPr>
          <p:cNvSpPr>
            <a:spLocks noGrp="1" noChangeArrowheads="1"/>
          </p:cNvSpPr>
          <p:nvPr>
            <p:ph type="body" sz="quarter" idx="13"/>
          </p:nvPr>
        </p:nvSpPr>
        <p:spPr bwMode="auto">
          <a:xfrm flipH="1">
            <a:off x="736868" y="1271029"/>
            <a:ext cx="7592971" cy="50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Bowlby proposed that children are biologically driven to form attachments with caregivers because closeness increases safety and survival (Bowlby, 1969).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 consistent, responsive caregiver helps the child develop 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secure attachment</a:t>
            </a:r>
            <a:r>
              <a:rPr lang="en-US" altLang="en-US" dirty="0">
                <a:latin typeface="Arial" panose="020B0604020202020204" pitchFamily="34" charset="0"/>
              </a:rPr>
              <a:t>. </a:t>
            </a:r>
            <a:endParaRPr kumimoji="0" lang="en-US" altLang="en-US" sz="18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When caregiving is inconsistent, unavailable, or disrupted, 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insecure attachment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may develop (anxious or avoidant patterns)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(Ainsworth,1978).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Early relationships form Internal Working Models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mental templates that shape how young people view themselves, others, and relationships (Bowlby, 1969).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Loss, separation, or emotional unavailability can disrupt attachment and affect emotional wellbeing (Bowlby, 1980).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9F90976-12C2-92E4-D5F4-0DAB53903EB9}"/>
              </a:ext>
            </a:extLst>
          </p:cNvPr>
          <p:cNvSpPr txBox="1"/>
          <p:nvPr/>
        </p:nvSpPr>
        <p:spPr>
          <a:xfrm>
            <a:off x="369309" y="6027825"/>
            <a:ext cx="891109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www.prometheus-studio.it/filosofia_e_storia/2020/01/06/bowlby-e-la-teoria-dellattaccamento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075168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C33894C-EA87-B1AD-E77A-F41FA8F50616}"/>
              </a:ext>
            </a:extLst>
          </p:cNvPr>
          <p:cNvSpPr/>
          <p:nvPr/>
        </p:nvSpPr>
        <p:spPr>
          <a:xfrm>
            <a:off x="0" y="0"/>
            <a:ext cx="5919019" cy="6858000"/>
          </a:xfrm>
          <a:prstGeom prst="rect">
            <a:avLst/>
          </a:prstGeom>
          <a:solidFill>
            <a:srgbClr val="94E0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b="1" dirty="0">
                <a:solidFill>
                  <a:schemeClr val="tx1"/>
                </a:solidFill>
              </a:rPr>
              <a:t>KEY </a:t>
            </a:r>
          </a:p>
          <a:p>
            <a:pPr algn="ctr"/>
            <a:r>
              <a:rPr lang="en-GB" sz="5400" b="1" dirty="0">
                <a:solidFill>
                  <a:schemeClr val="tx1"/>
                </a:solidFill>
              </a:rPr>
              <a:t>CONCEPTS </a:t>
            </a:r>
          </a:p>
          <a:p>
            <a:pPr algn="ctr"/>
            <a:r>
              <a:rPr lang="en-GB" sz="5400" b="1" dirty="0">
                <a:solidFill>
                  <a:schemeClr val="tx1"/>
                </a:solidFill>
              </a:rPr>
              <a:t>OF THE ATTACHMENT THEORY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971510-1FEC-F1F1-483F-45F06D1DE65E}"/>
              </a:ext>
            </a:extLst>
          </p:cNvPr>
          <p:cNvSpPr txBox="1"/>
          <p:nvPr/>
        </p:nvSpPr>
        <p:spPr>
          <a:xfrm>
            <a:off x="1248697" y="1209368"/>
            <a:ext cx="3677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5ED3C9F-6381-7B41-89CB-BA4C31AAC5B2}"/>
              </a:ext>
            </a:extLst>
          </p:cNvPr>
          <p:cNvSpPr txBox="1"/>
          <p:nvPr/>
        </p:nvSpPr>
        <p:spPr>
          <a:xfrm>
            <a:off x="6312310" y="589935"/>
            <a:ext cx="558472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Attachment System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Biological mechanism motivating children to seek safety and comfort.</a:t>
            </a:r>
          </a:p>
          <a:p>
            <a:endParaRPr lang="en-GB" b="1" dirty="0"/>
          </a:p>
          <a:p>
            <a:r>
              <a:rPr lang="en-GB" b="1" dirty="0"/>
              <a:t>Secure vs. Insecure Attachment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Secure attachment develops from sensitive caregiving (Ainsworth, 1978).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Insecure patterns arise from inconsistent or unavailable care.</a:t>
            </a:r>
          </a:p>
          <a:p>
            <a:endParaRPr lang="en-GB" b="1" dirty="0"/>
          </a:p>
          <a:p>
            <a:r>
              <a:rPr lang="en-GB" b="1" dirty="0"/>
              <a:t>Internal Working Models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Mental templates shaping expectations of relationships and self‑worth.</a:t>
            </a:r>
          </a:p>
          <a:p>
            <a:endParaRPr lang="en-GB" b="1" dirty="0"/>
          </a:p>
          <a:p>
            <a:r>
              <a:rPr lang="en-GB" b="1" dirty="0"/>
              <a:t>Caregiver Sensitivity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Emotional responsiveness influences attachment quality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1934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61086AA-D4FE-D5A6-B4B9-4ED2CDDF9943}"/>
              </a:ext>
            </a:extLst>
          </p:cNvPr>
          <p:cNvSpPr/>
          <p:nvPr/>
        </p:nvSpPr>
        <p:spPr>
          <a:xfrm>
            <a:off x="137159" y="151598"/>
            <a:ext cx="11924208" cy="65548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B750E1-014E-2F32-5FE0-025C27322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" y="151598"/>
            <a:ext cx="11924209" cy="528186"/>
          </a:xfrm>
        </p:spPr>
        <p:txBody>
          <a:bodyPr anchor="ctr">
            <a:normAutofit/>
          </a:bodyPr>
          <a:lstStyle/>
          <a:p>
            <a:r>
              <a:rPr lang="en-US" dirty="0"/>
              <a:t>DISRUPTION AND LOSS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FFE6FBA-D95F-BA00-362D-04AC693863C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94513" y="776036"/>
            <a:ext cx="5866854" cy="5676965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Father’s death = major attachment disruption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(Bowlby, 1980)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. </a:t>
            </a:r>
          </a:p>
          <a:p>
            <a:pPr marL="0" marR="0" lvl="0" indent="0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Mother’s illness reduces emotional availability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(Howe, 2011)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. </a:t>
            </a:r>
          </a:p>
          <a:p>
            <a:pPr marL="0" marR="0" lvl="0" indent="0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Jenny takes on adult responsibilities → role reversal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(Aldridge, 2018)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.</a:t>
            </a:r>
          </a:p>
          <a:p>
            <a:pPr marL="0" marR="0" lvl="0" indent="0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0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Increased risk of anxious or avoidant attachment patterns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(Ainsworth, 1978)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.</a:t>
            </a:r>
          </a:p>
          <a:p>
            <a:pPr marL="0" marR="0" lvl="0" indent="0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0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Some adolescents show resilience despite loss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(Steinberg, 2014)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. </a:t>
            </a:r>
          </a:p>
          <a:p>
            <a:pPr marL="0" marR="0" lvl="0" indent="0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A9F1C19-DCF0-65E8-9B43-A14930342F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316" r="14668" b="-1"/>
          <a:stretch>
            <a:fillRect/>
          </a:stretch>
        </p:blipFill>
        <p:spPr>
          <a:xfrm>
            <a:off x="137159" y="776036"/>
            <a:ext cx="5866854" cy="56769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7927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BF423B11-D1BC-D318-A017-E9470AAD05E9}"/>
              </a:ext>
            </a:extLst>
          </p:cNvPr>
          <p:cNvSpPr/>
          <p:nvPr/>
        </p:nvSpPr>
        <p:spPr>
          <a:xfrm>
            <a:off x="762000" y="752168"/>
            <a:ext cx="10668000" cy="535366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5A88E7A-7A95-5C0A-3DF1-91CDF787CDC1}"/>
              </a:ext>
            </a:extLst>
          </p:cNvPr>
          <p:cNvSpPr txBox="1"/>
          <p:nvPr/>
        </p:nvSpPr>
        <p:spPr>
          <a:xfrm>
            <a:off x="1551215" y="2413337"/>
            <a:ext cx="43434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Emotional Effects:</a:t>
            </a:r>
          </a:p>
          <a:p>
            <a:endParaRPr lang="en-GB" sz="2400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Long‑term stress and responsibility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Grief and worry about mother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Limited emotional support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Pressure to appear strong</a:t>
            </a:r>
          </a:p>
          <a:p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EB87573-269A-B097-CF9F-DCB7FEE166E6}"/>
              </a:ext>
            </a:extLst>
          </p:cNvPr>
          <p:cNvSpPr txBox="1"/>
          <p:nvPr/>
        </p:nvSpPr>
        <p:spPr>
          <a:xfrm>
            <a:off x="6683829" y="2413337"/>
            <a:ext cx="4528457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Possible Outcomes: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Hyper‑independence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Low self‑esteem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Anxiety or low mood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Difficulty trusting other</a:t>
            </a:r>
          </a:p>
          <a:p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6EC8AC0-61B2-396C-A042-43B6A8E1DBB2}"/>
              </a:ext>
            </a:extLst>
          </p:cNvPr>
          <p:cNvSpPr txBox="1"/>
          <p:nvPr/>
        </p:nvSpPr>
        <p:spPr>
          <a:xfrm>
            <a:off x="2547257" y="905233"/>
            <a:ext cx="68906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EMOTIONAL DEVELOPMENT IMPACT</a:t>
            </a:r>
          </a:p>
        </p:txBody>
      </p:sp>
    </p:spTree>
    <p:extLst>
      <p:ext uri="{BB962C8B-B14F-4D97-AF65-F5344CB8AC3E}">
        <p14:creationId xmlns:p14="http://schemas.microsoft.com/office/powerpoint/2010/main" val="14710353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4E0C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2D8341-670E-37FC-8410-3F9D30392E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FC7445C7-6463-B0AA-48B6-E0FDD6E0E863}"/>
              </a:ext>
            </a:extLst>
          </p:cNvPr>
          <p:cNvSpPr/>
          <p:nvPr/>
        </p:nvSpPr>
        <p:spPr>
          <a:xfrm>
            <a:off x="762000" y="752167"/>
            <a:ext cx="10668000" cy="5353664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0A6B327-4C8C-BDC6-E636-4DDE9FADBC72}"/>
              </a:ext>
            </a:extLst>
          </p:cNvPr>
          <p:cNvSpPr txBox="1"/>
          <p:nvPr/>
        </p:nvSpPr>
        <p:spPr>
          <a:xfrm>
            <a:off x="1627415" y="2162281"/>
            <a:ext cx="434340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Social Development: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Reduced time for friendships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Isolation from peers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Limited opportunities for hobbies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Restricted identity exploration</a:t>
            </a:r>
          </a:p>
          <a:p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42E3B02-FDCB-462B-2592-B5B9884505BB}"/>
              </a:ext>
            </a:extLst>
          </p:cNvPr>
          <p:cNvSpPr txBox="1"/>
          <p:nvPr/>
        </p:nvSpPr>
        <p:spPr>
          <a:xfrm>
            <a:off x="6221187" y="2162281"/>
            <a:ext cx="4528457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Cognitive Development: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Stress affecting concentration and memory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Possible academic difficulties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Practical skills gained through caring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Reduced time for schoolwork</a:t>
            </a:r>
          </a:p>
          <a:p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848E3DF-FC29-58AC-AA2D-39E338FD3773}"/>
              </a:ext>
            </a:extLst>
          </p:cNvPr>
          <p:cNvSpPr txBox="1"/>
          <p:nvPr/>
        </p:nvSpPr>
        <p:spPr>
          <a:xfrm>
            <a:off x="2623457" y="957943"/>
            <a:ext cx="68906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SOCIAL &amp; COGNITIVE DEVELOPMENT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764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71BCEC-1E44-2303-9569-4AD37FD47F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97038A42-2A8A-0E77-03EF-DB79D0C1E25E}"/>
              </a:ext>
            </a:extLst>
          </p:cNvPr>
          <p:cNvSpPr/>
          <p:nvPr/>
        </p:nvSpPr>
        <p:spPr>
          <a:xfrm>
            <a:off x="762000" y="752167"/>
            <a:ext cx="10668000" cy="53536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37A5859-0A84-587A-5AA1-FBE99002B475}"/>
              </a:ext>
            </a:extLst>
          </p:cNvPr>
          <p:cNvSpPr txBox="1"/>
          <p:nvPr/>
        </p:nvSpPr>
        <p:spPr>
          <a:xfrm>
            <a:off x="1627415" y="2162281"/>
            <a:ext cx="43434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Biological (Nature):</a:t>
            </a:r>
          </a:p>
          <a:p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Chronic stress activates the HPA axis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Elevated cortisol affects mood and cognition (Gunnar &amp; Quevedo, 2007)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Possible genetic vulnerability to low mood (Cassidy &amp; Shaver, 2016)</a:t>
            </a:r>
          </a:p>
          <a:p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4818C1C-45DF-E089-54AB-82B4F04AD5D3}"/>
              </a:ext>
            </a:extLst>
          </p:cNvPr>
          <p:cNvSpPr txBox="1"/>
          <p:nvPr/>
        </p:nvSpPr>
        <p:spPr>
          <a:xfrm>
            <a:off x="6221187" y="2162281"/>
            <a:ext cx="452845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Environmental (Nurture):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Bereavement (Bowlby, 1980).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 caring responsibilities (Becker, 2007).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Financial and emotional strain (Dearden &amp; Becker, 2004).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Mother’s illness and low mood (Aldridge, 2018).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9974B5B-D482-FB88-626E-8F864C85C150}"/>
              </a:ext>
            </a:extLst>
          </p:cNvPr>
          <p:cNvSpPr txBox="1"/>
          <p:nvPr/>
        </p:nvSpPr>
        <p:spPr>
          <a:xfrm>
            <a:off x="2623457" y="957943"/>
            <a:ext cx="68906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Nature &amp; Nurture Influences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1319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C3E2118-2103-26E5-303E-B64BE7FC16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2070DB61-16CD-3A14-2805-9728F202384B}"/>
              </a:ext>
            </a:extLst>
          </p:cNvPr>
          <p:cNvSpPr/>
          <p:nvPr/>
        </p:nvSpPr>
        <p:spPr>
          <a:xfrm>
            <a:off x="762000" y="752167"/>
            <a:ext cx="10668000" cy="53536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8FCC132B-125B-8DF7-1D50-60C43E3653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6388500"/>
              </p:ext>
            </p:extLst>
          </p:nvPr>
        </p:nvGraphicFramePr>
        <p:xfrm>
          <a:off x="1451429" y="1176867"/>
          <a:ext cx="9289142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DD806BB7-AA13-249A-1BEF-A4EA96D03255}"/>
              </a:ext>
            </a:extLst>
          </p:cNvPr>
          <p:cNvSpPr txBox="1"/>
          <p:nvPr/>
        </p:nvSpPr>
        <p:spPr>
          <a:xfrm>
            <a:off x="1850571" y="185057"/>
            <a:ext cx="83493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Support Plan </a:t>
            </a:r>
          </a:p>
        </p:txBody>
      </p:sp>
    </p:spTree>
    <p:extLst>
      <p:ext uri="{BB962C8B-B14F-4D97-AF65-F5344CB8AC3E}">
        <p14:creationId xmlns:p14="http://schemas.microsoft.com/office/powerpoint/2010/main" val="18994159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6C235FC-1321-7236-9272-A21370BBF819}"/>
              </a:ext>
            </a:extLst>
          </p:cNvPr>
          <p:cNvSpPr/>
          <p:nvPr/>
        </p:nvSpPr>
        <p:spPr>
          <a:xfrm>
            <a:off x="0" y="0"/>
            <a:ext cx="4049486" cy="685800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20F23-1809-2CC4-1A94-F826616D2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/>
              <a:t>Critical Evaluation of Attachment Theory</a:t>
            </a:r>
            <a:endParaRPr lang="en-US" sz="2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2A03AD-33F1-0BAC-1336-5875C7DD4853}"/>
              </a:ext>
            </a:extLst>
          </p:cNvPr>
          <p:cNvSpPr txBox="1"/>
          <p:nvPr/>
        </p:nvSpPr>
        <p:spPr>
          <a:xfrm>
            <a:off x="4297680" y="612844"/>
            <a:ext cx="781594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Strengths: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Explains emotional impact of loss and disrupted caregiving (Bowlby, 1980)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Widely used in social care practice (NICE, 2015)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Highlights importance of stable, responsive relationships (Howe, 2011)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Helps identify emotional needs in young carers (Aldridge, 2018)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r>
              <a:rPr lang="en-GB" b="1" dirty="0"/>
              <a:t>Limitations: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Overemphasises early childhood (Cassidy &amp; Shaver, 2016)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Less focus on sociocultural influences (Aldridge, 2018)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Does not fully explain cognitive development (Steinberg, 2014)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May oversimplify complex family dynamics (Howe, 2011)</a:t>
            </a:r>
          </a:p>
          <a:p>
            <a:endParaRPr lang="en-GB" dirty="0"/>
          </a:p>
        </p:txBody>
      </p:sp>
      <p:pic>
        <p:nvPicPr>
          <p:cNvPr id="11" name="Picture Placeholder 10" descr="Four rubber ducks in a row">
            <a:extLst>
              <a:ext uri="{FF2B5EF4-FFF2-40B4-BE49-F238E27FC236}">
                <a16:creationId xmlns:a16="http://schemas.microsoft.com/office/drawing/2014/main" id="{A873A4CB-E863-8B27-4714-F89DCA378A93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47" r="1664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998440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04E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E2F8EAF-D9DE-9FD3-ED83-7032E7D7F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EA6679F-0290-515C-BB0F-947C10AC81E4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Autofit/>
          </a:bodyPr>
          <a:lstStyle/>
          <a:p>
            <a:r>
              <a:rPr lang="en-GB" sz="2000" b="1" dirty="0"/>
              <a:t>Attachment theory helps explain how Jenny’s caring role and family experiences have shaped her emotional, social, and cognitive development.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Bereavement and caregiving have influenced her sense of security and identity.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Strengthening her secure base is essential for wellbeing.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Reducing her caring burden and increasing support will promote healthy adolescent development.</a:t>
            </a:r>
          </a:p>
        </p:txBody>
      </p:sp>
    </p:spTree>
    <p:extLst>
      <p:ext uri="{BB962C8B-B14F-4D97-AF65-F5344CB8AC3E}">
        <p14:creationId xmlns:p14="http://schemas.microsoft.com/office/powerpoint/2010/main" val="26510584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ADF9C-DF73-CB9D-73E2-7A2AC4EFAF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500" b="1" dirty="0"/>
              <a:t>References: </a:t>
            </a:r>
          </a:p>
          <a:p>
            <a:pPr marL="0" indent="0">
              <a:buNone/>
            </a:pPr>
            <a:endParaRPr lang="en-GB" sz="1500" b="1" dirty="0"/>
          </a:p>
          <a:p>
            <a:pPr marL="0" indent="0">
              <a:buNone/>
            </a:pPr>
            <a:r>
              <a:rPr lang="en-GB" sz="1500" b="1" dirty="0"/>
              <a:t>Ainsworth, M. (1978) </a:t>
            </a:r>
            <a:r>
              <a:rPr lang="en-GB" sz="1500" b="1" i="1" dirty="0"/>
              <a:t>Patterns of Attachment</a:t>
            </a:r>
            <a:r>
              <a:rPr lang="en-GB" sz="1500" b="1" dirty="0"/>
              <a:t>. Hillsdale, NJ: Erlbaum.</a:t>
            </a:r>
          </a:p>
          <a:p>
            <a:pPr marL="0" indent="0">
              <a:buNone/>
            </a:pPr>
            <a:r>
              <a:rPr lang="en-GB" sz="1500" b="1" dirty="0"/>
              <a:t>Aldridge, J. (2018) </a:t>
            </a:r>
            <a:r>
              <a:rPr lang="en-GB" sz="1500" b="1" i="1" dirty="0"/>
              <a:t>Working with Young Carers and Their Families</a:t>
            </a:r>
            <a:r>
              <a:rPr lang="en-GB" sz="1500" b="1" dirty="0"/>
              <a:t>. London: Routledge.</a:t>
            </a:r>
          </a:p>
          <a:p>
            <a:pPr marL="0" indent="0">
              <a:buNone/>
            </a:pPr>
            <a:r>
              <a:rPr lang="en-GB" sz="1500" b="1" dirty="0"/>
              <a:t>Becker, S. (2007) ‘Children’s unpaid caregiving’, </a:t>
            </a:r>
            <a:r>
              <a:rPr lang="en-GB" sz="1500" b="1" i="1" dirty="0"/>
              <a:t>Global Social Policy</a:t>
            </a:r>
            <a:r>
              <a:rPr lang="en-GB" sz="1500" b="1" dirty="0"/>
              <a:t>, 7(1), pp. 20–39.</a:t>
            </a:r>
          </a:p>
          <a:p>
            <a:pPr marL="0" indent="0">
              <a:buNone/>
            </a:pPr>
            <a:r>
              <a:rPr lang="en-GB" sz="1500" b="1" dirty="0"/>
              <a:t>Bowlby, J. (1969) </a:t>
            </a:r>
            <a:r>
              <a:rPr lang="en-GB" sz="1500" b="1" i="1" dirty="0"/>
              <a:t>Attachment and Loss: Vol. 1. Attachment</a:t>
            </a:r>
            <a:r>
              <a:rPr lang="en-GB" sz="1500" b="1" dirty="0"/>
              <a:t>. London: Hogarth Press.</a:t>
            </a:r>
          </a:p>
          <a:p>
            <a:pPr marL="0" indent="0">
              <a:buNone/>
            </a:pPr>
            <a:r>
              <a:rPr lang="en-GB" sz="1500" b="1" dirty="0"/>
              <a:t>Bowlby, J. (1980) </a:t>
            </a:r>
            <a:r>
              <a:rPr lang="en-GB" sz="1500" b="1" i="1" dirty="0"/>
              <a:t>Attachment and Loss: Vol. 3. Loss, Sadness and Depression</a:t>
            </a:r>
            <a:r>
              <a:rPr lang="en-GB" sz="1500" b="1" dirty="0"/>
              <a:t>. London: Hogarth Press.</a:t>
            </a:r>
          </a:p>
          <a:p>
            <a:pPr marL="0" indent="0">
              <a:buNone/>
            </a:pPr>
            <a:r>
              <a:rPr lang="en-GB" sz="1500" b="1" dirty="0"/>
              <a:t>Carers Trust (2021) </a:t>
            </a:r>
            <a:r>
              <a:rPr lang="en-GB" sz="1500" b="1" i="1" dirty="0"/>
              <a:t>Supporting Young Carers in Education</a:t>
            </a:r>
            <a:r>
              <a:rPr lang="en-GB" sz="1500" b="1" dirty="0"/>
              <a:t>. London: Carers Trust.</a:t>
            </a:r>
          </a:p>
          <a:p>
            <a:pPr marL="0" indent="0">
              <a:buNone/>
            </a:pPr>
            <a:r>
              <a:rPr lang="en-GB" sz="1500" b="1" dirty="0"/>
              <a:t>Cassidy, J. and Shaver, P. (2016) </a:t>
            </a:r>
            <a:r>
              <a:rPr lang="en-GB" sz="1500" b="1" i="1" dirty="0"/>
              <a:t>Handbook of Attachment: Theory, Research, and Clinical Applications</a:t>
            </a:r>
            <a:r>
              <a:rPr lang="en-GB" sz="1500" b="1" dirty="0"/>
              <a:t>. 3rd </a:t>
            </a:r>
            <a:r>
              <a:rPr lang="en-GB" sz="1500" b="1" dirty="0" err="1"/>
              <a:t>edn</a:t>
            </a:r>
            <a:r>
              <a:rPr lang="en-GB" sz="1500" b="1" dirty="0"/>
              <a:t>. New York: Guilford Press.</a:t>
            </a:r>
          </a:p>
          <a:p>
            <a:pPr marL="0" indent="0">
              <a:buNone/>
            </a:pPr>
            <a:r>
              <a:rPr lang="en-GB" sz="1500" b="1" dirty="0"/>
              <a:t>Dearden, C. and Becker, S. (2004) </a:t>
            </a:r>
            <a:r>
              <a:rPr lang="en-GB" sz="1500" b="1" i="1" dirty="0"/>
              <a:t>Young Carers in the UK: The 2004 Report</a:t>
            </a:r>
            <a:r>
              <a:rPr lang="en-GB" sz="1500" b="1" dirty="0"/>
              <a:t>. London: Carers UK.</a:t>
            </a:r>
          </a:p>
          <a:p>
            <a:pPr marL="0" indent="0">
              <a:buNone/>
            </a:pPr>
            <a:r>
              <a:rPr lang="en-GB" sz="1500" b="1" dirty="0"/>
              <a:t>Gunnar, M. and Quevedo, K. (2007) ‘The neurobiology of stress and development’, </a:t>
            </a:r>
            <a:r>
              <a:rPr lang="en-GB" sz="1500" b="1" i="1" dirty="0"/>
              <a:t>Annual Review of Psychology</a:t>
            </a:r>
            <a:r>
              <a:rPr lang="en-GB" sz="1500" b="1" dirty="0"/>
              <a:t>, 58, pp. 145–173.</a:t>
            </a:r>
          </a:p>
          <a:p>
            <a:pPr marL="0" indent="0">
              <a:buNone/>
            </a:pPr>
            <a:r>
              <a:rPr lang="en-GB" sz="1500" b="1" dirty="0"/>
              <a:t>Howe, D. (2011) </a:t>
            </a:r>
            <a:r>
              <a:rPr lang="en-GB" sz="1500" b="1" i="1" dirty="0"/>
              <a:t>Attachment Across the </a:t>
            </a:r>
            <a:r>
              <a:rPr lang="en-GB" sz="1500" b="1" i="1" dirty="0" err="1"/>
              <a:t>Lifecourse</a:t>
            </a:r>
            <a:r>
              <a:rPr lang="en-GB" sz="1500" b="1" i="1" dirty="0"/>
              <a:t>: A Brief Introduction</a:t>
            </a:r>
            <a:r>
              <a:rPr lang="en-GB" sz="1500" b="1" dirty="0"/>
              <a:t>. Basingstoke: Palgrave Macmillan.</a:t>
            </a:r>
          </a:p>
          <a:p>
            <a:pPr marL="0" indent="0">
              <a:buNone/>
            </a:pPr>
            <a:r>
              <a:rPr lang="en-GB" sz="1500" b="1" dirty="0"/>
              <a:t>NICE (2015) </a:t>
            </a:r>
            <a:r>
              <a:rPr lang="en-GB" sz="1500" b="1" i="1" dirty="0"/>
              <a:t>Children’s Attachment: Attachment in Children and Young People Who Are Adopted from Care, in Care or at High Risk of Going into Care</a:t>
            </a:r>
            <a:r>
              <a:rPr lang="en-GB" sz="1500" b="1" dirty="0"/>
              <a:t>. London: National Institute for Health and Care Excellence.</a:t>
            </a:r>
          </a:p>
          <a:p>
            <a:pPr marL="0" indent="0">
              <a:buNone/>
            </a:pPr>
            <a:r>
              <a:rPr lang="en-GB" sz="1500" b="1" dirty="0"/>
              <a:t>Steinberg, L. (2014) </a:t>
            </a:r>
            <a:r>
              <a:rPr lang="en-GB" sz="1500" b="1" i="1" dirty="0"/>
              <a:t>Age of Opportunity: Lessons from the New Science of Adolescence</a:t>
            </a:r>
            <a:r>
              <a:rPr lang="en-GB" sz="1500" b="1" dirty="0"/>
              <a:t>. Boston: Houghton Mifflin Harcourt.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0752959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">
  <a:themeElements>
    <a:clrScheme name="Portal">
      <a:dk1>
        <a:sysClr val="windowText" lastClr="000000"/>
      </a:dk1>
      <a:lt1>
        <a:sysClr val="window" lastClr="FFFFFF"/>
      </a:lt1>
      <a:dk2>
        <a:srgbClr val="051618"/>
      </a:dk2>
      <a:lt2>
        <a:srgbClr val="EEEEE7"/>
      </a:lt2>
      <a:accent1>
        <a:srgbClr val="2E744E"/>
      </a:accent1>
      <a:accent2>
        <a:srgbClr val="64924A"/>
      </a:accent2>
      <a:accent3>
        <a:srgbClr val="A9A747"/>
      </a:accent3>
      <a:accent4>
        <a:srgbClr val="20758C"/>
      </a:accent4>
      <a:accent5>
        <a:srgbClr val="23958F"/>
      </a:accent5>
      <a:accent6>
        <a:srgbClr val="E48754"/>
      </a:accent6>
      <a:hlink>
        <a:srgbClr val="64924A"/>
      </a:hlink>
      <a:folHlink>
        <a:srgbClr val="23958F"/>
      </a:folHlink>
    </a:clrScheme>
    <a:fontScheme name="Portal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ortal_win32_DN_V3" id="{E9FDF70A-E247-4F49-9C0E-6AD845C43691}" vid="{BF28B221-EE61-4668-B95F-EFA93621CEC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58FA3D-A826-43DA-80EA-B299A09ACEB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A09BC48-A25E-455B-9E44-23E768F82AF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6920D146-BA81-4F3A-8298-F970ADCFF0B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{53DC043B-6E43-475E-94B3-FF8E6A4753A0}73846a10-b45f-4a4d-8433-9e1da013ba22-TF31960b5d-6229-40c3-a470-9e72e7d56365_win32</Template>
  <TotalTime>15867</TotalTime>
  <Words>1031</Words>
  <Application>Microsoft Office PowerPoint</Application>
  <PresentationFormat>Widescreen</PresentationFormat>
  <Paragraphs>173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Trade Gothic Next Cond</vt:lpstr>
      <vt:lpstr>Trade Gothic Next Light</vt:lpstr>
      <vt:lpstr>Portal</vt:lpstr>
      <vt:lpstr>A lifespan development perspective on jenny’s caring role</vt:lpstr>
      <vt:lpstr>Introduction </vt:lpstr>
      <vt:lpstr>Bowlby's theory?</vt:lpstr>
      <vt:lpstr>PowerPoint Presentation</vt:lpstr>
      <vt:lpstr>DISRUPTION AND LOSS</vt:lpstr>
      <vt:lpstr>PowerPoint Presentation</vt:lpstr>
      <vt:lpstr>PowerPoint Presentation</vt:lpstr>
      <vt:lpstr>PowerPoint Presentation</vt:lpstr>
      <vt:lpstr>PowerPoint Presentation</vt:lpstr>
      <vt:lpstr>Critical Evaluation of Attachment Theory</vt:lpstr>
      <vt:lpstr>Conclusion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yrlene elie</dc:creator>
  <cp:lastModifiedBy>yrlene elie</cp:lastModifiedBy>
  <cp:revision>1</cp:revision>
  <dcterms:created xsi:type="dcterms:W3CDTF">2026-03-03T21:37:13Z</dcterms:created>
  <dcterms:modified xsi:type="dcterms:W3CDTF">2026-03-16T22:19:56Z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