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5" r:id="rId10"/>
    <p:sldId id="268" r:id="rId11"/>
    <p:sldId id="266" r:id="rId12"/>
    <p:sldId id="267" r:id="rId13"/>
    <p:sldId id="269"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0E4173-A1CC-44E7-8108-20E736AE74AA}" v="67" dt="2022-03-26T20:04:12.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93" d="100"/>
          <a:sy n="93" d="100"/>
        </p:scale>
        <p:origin x="78" y="-17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illa Robinson" userId="3fb778611ce9cab8" providerId="LiveId" clId="{8A0E4173-A1CC-44E7-8108-20E736AE74AA}"/>
    <pc:docChg chg="undo custSel addSld delSld modSld">
      <pc:chgData name="Jamilla Robinson" userId="3fb778611ce9cab8" providerId="LiveId" clId="{8A0E4173-A1CC-44E7-8108-20E736AE74AA}" dt="2022-03-26T22:43:29.013" v="10952" actId="20577"/>
      <pc:docMkLst>
        <pc:docMk/>
      </pc:docMkLst>
      <pc:sldChg chg="modSp mod">
        <pc:chgData name="Jamilla Robinson" userId="3fb778611ce9cab8" providerId="LiveId" clId="{8A0E4173-A1CC-44E7-8108-20E736AE74AA}" dt="2022-03-22T16:55:58.396" v="2367" actId="113"/>
        <pc:sldMkLst>
          <pc:docMk/>
          <pc:sldMk cId="226852858" sldId="256"/>
        </pc:sldMkLst>
        <pc:spChg chg="mod">
          <ac:chgData name="Jamilla Robinson" userId="3fb778611ce9cab8" providerId="LiveId" clId="{8A0E4173-A1CC-44E7-8108-20E736AE74AA}" dt="2022-03-22T11:42:27.203" v="177" actId="20577"/>
          <ac:spMkLst>
            <pc:docMk/>
            <pc:sldMk cId="226852858" sldId="256"/>
            <ac:spMk id="2" creationId="{F9C2253D-A7CA-44B9-8A16-27B8FB15555C}"/>
          </ac:spMkLst>
        </pc:spChg>
        <pc:spChg chg="mod">
          <ac:chgData name="Jamilla Robinson" userId="3fb778611ce9cab8" providerId="LiveId" clId="{8A0E4173-A1CC-44E7-8108-20E736AE74AA}" dt="2022-03-22T16:55:58.396" v="2367" actId="113"/>
          <ac:spMkLst>
            <pc:docMk/>
            <pc:sldMk cId="226852858" sldId="256"/>
            <ac:spMk id="3" creationId="{54AAA133-A13F-4DB4-B785-43ECA01706EF}"/>
          </ac:spMkLst>
        </pc:spChg>
      </pc:sldChg>
      <pc:sldChg chg="modSp mod modNotesTx">
        <pc:chgData name="Jamilla Robinson" userId="3fb778611ce9cab8" providerId="LiveId" clId="{8A0E4173-A1CC-44E7-8108-20E736AE74AA}" dt="2022-03-22T12:54:47.029" v="2215" actId="113"/>
        <pc:sldMkLst>
          <pc:docMk/>
          <pc:sldMk cId="2726734932" sldId="257"/>
        </pc:sldMkLst>
        <pc:spChg chg="mod">
          <ac:chgData name="Jamilla Robinson" userId="3fb778611ce9cab8" providerId="LiveId" clId="{8A0E4173-A1CC-44E7-8108-20E736AE74AA}" dt="2022-03-22T11:49:49.596" v="387" actId="20577"/>
          <ac:spMkLst>
            <pc:docMk/>
            <pc:sldMk cId="2726734932" sldId="257"/>
            <ac:spMk id="2" creationId="{E72CD008-5F6B-4863-BA5A-7D012A57B37B}"/>
          </ac:spMkLst>
        </pc:spChg>
        <pc:spChg chg="mod">
          <ac:chgData name="Jamilla Robinson" userId="3fb778611ce9cab8" providerId="LiveId" clId="{8A0E4173-A1CC-44E7-8108-20E736AE74AA}" dt="2022-03-22T12:54:47.029" v="2215" actId="113"/>
          <ac:spMkLst>
            <pc:docMk/>
            <pc:sldMk cId="2726734932" sldId="257"/>
            <ac:spMk id="3" creationId="{B08CFD66-D15D-4355-B38E-265F7A453D97}"/>
          </ac:spMkLst>
        </pc:spChg>
      </pc:sldChg>
      <pc:sldChg chg="addSp modSp mod setBg modNotesTx">
        <pc:chgData name="Jamilla Robinson" userId="3fb778611ce9cab8" providerId="LiveId" clId="{8A0E4173-A1CC-44E7-8108-20E736AE74AA}" dt="2022-03-23T17:19:24.538" v="2376" actId="27614"/>
        <pc:sldMkLst>
          <pc:docMk/>
          <pc:sldMk cId="810143687" sldId="258"/>
        </pc:sldMkLst>
        <pc:spChg chg="mod">
          <ac:chgData name="Jamilla Robinson" userId="3fb778611ce9cab8" providerId="LiveId" clId="{8A0E4173-A1CC-44E7-8108-20E736AE74AA}" dt="2022-03-23T17:17:16.396" v="2375" actId="26606"/>
          <ac:spMkLst>
            <pc:docMk/>
            <pc:sldMk cId="810143687" sldId="258"/>
            <ac:spMk id="2" creationId="{17D932A8-6514-4371-9EA2-251FC8D9889C}"/>
          </ac:spMkLst>
        </pc:spChg>
        <pc:spChg chg="mod ord">
          <ac:chgData name="Jamilla Robinson" userId="3fb778611ce9cab8" providerId="LiveId" clId="{8A0E4173-A1CC-44E7-8108-20E736AE74AA}" dt="2022-03-23T17:17:16.396" v="2375" actId="26606"/>
          <ac:spMkLst>
            <pc:docMk/>
            <pc:sldMk cId="810143687" sldId="258"/>
            <ac:spMk id="3" creationId="{0A6C0FF5-CDE3-49A4-B12B-7EE4750DD226}"/>
          </ac:spMkLst>
        </pc:spChg>
        <pc:spChg chg="add">
          <ac:chgData name="Jamilla Robinson" userId="3fb778611ce9cab8" providerId="LiveId" clId="{8A0E4173-A1CC-44E7-8108-20E736AE74AA}" dt="2022-03-23T17:17:16.396" v="2375" actId="26606"/>
          <ac:spMkLst>
            <pc:docMk/>
            <pc:sldMk cId="810143687" sldId="258"/>
            <ac:spMk id="9" creationId="{572F6A24-139E-4EB5-86D2-431F42EF85CB}"/>
          </ac:spMkLst>
        </pc:spChg>
        <pc:spChg chg="add">
          <ac:chgData name="Jamilla Robinson" userId="3fb778611ce9cab8" providerId="LiveId" clId="{8A0E4173-A1CC-44E7-8108-20E736AE74AA}" dt="2022-03-23T17:17:16.396" v="2375" actId="26606"/>
          <ac:spMkLst>
            <pc:docMk/>
            <pc:sldMk cId="810143687" sldId="258"/>
            <ac:spMk id="17" creationId="{C9DA5B05-DD14-4860-AC45-02A8D2EE1AA5}"/>
          </ac:spMkLst>
        </pc:spChg>
        <pc:grpChg chg="add">
          <ac:chgData name="Jamilla Robinson" userId="3fb778611ce9cab8" providerId="LiveId" clId="{8A0E4173-A1CC-44E7-8108-20E736AE74AA}" dt="2022-03-23T17:17:16.396" v="2375" actId="26606"/>
          <ac:grpSpMkLst>
            <pc:docMk/>
            <pc:sldMk cId="810143687" sldId="258"/>
            <ac:grpSpMk id="11" creationId="{3963AE85-BE5D-4975-BACF-DDDCC9C2ACDE}"/>
          </ac:grpSpMkLst>
        </pc:grpChg>
        <pc:picChg chg="add mod">
          <ac:chgData name="Jamilla Robinson" userId="3fb778611ce9cab8" providerId="LiveId" clId="{8A0E4173-A1CC-44E7-8108-20E736AE74AA}" dt="2022-03-23T17:19:24.538" v="2376" actId="27614"/>
          <ac:picMkLst>
            <pc:docMk/>
            <pc:sldMk cId="810143687" sldId="258"/>
            <ac:picMk id="4" creationId="{DA392820-9E9F-44EA-B4CD-A4AE7A4876ED}"/>
          </ac:picMkLst>
        </pc:picChg>
        <pc:cxnChg chg="add">
          <ac:chgData name="Jamilla Robinson" userId="3fb778611ce9cab8" providerId="LiveId" clId="{8A0E4173-A1CC-44E7-8108-20E736AE74AA}" dt="2022-03-23T17:17:16.396" v="2375" actId="26606"/>
          <ac:cxnSpMkLst>
            <pc:docMk/>
            <pc:sldMk cId="810143687" sldId="258"/>
            <ac:cxnSpMk id="19" creationId="{36BE37AC-AD36-4C42-9B8C-C5500F4E7C63}"/>
          </ac:cxnSpMkLst>
        </pc:cxnChg>
      </pc:sldChg>
      <pc:sldChg chg="addSp delSp modSp mod">
        <pc:chgData name="Jamilla Robinson" userId="3fb778611ce9cab8" providerId="LiveId" clId="{8A0E4173-A1CC-44E7-8108-20E736AE74AA}" dt="2022-03-25T15:15:21.872" v="2462" actId="1076"/>
        <pc:sldMkLst>
          <pc:docMk/>
          <pc:sldMk cId="4068159675" sldId="259"/>
        </pc:sldMkLst>
        <pc:spChg chg="mod">
          <ac:chgData name="Jamilla Robinson" userId="3fb778611ce9cab8" providerId="LiveId" clId="{8A0E4173-A1CC-44E7-8108-20E736AE74AA}" dt="2022-03-22T12:52:59.811" v="2208" actId="113"/>
          <ac:spMkLst>
            <pc:docMk/>
            <pc:sldMk cId="4068159675" sldId="259"/>
            <ac:spMk id="2" creationId="{98FE6EB0-51D4-404B-B0A2-2E5E7E924CB9}"/>
          </ac:spMkLst>
        </pc:spChg>
        <pc:spChg chg="mod">
          <ac:chgData name="Jamilla Robinson" userId="3fb778611ce9cab8" providerId="LiveId" clId="{8A0E4173-A1CC-44E7-8108-20E736AE74AA}" dt="2022-03-25T15:15:21.872" v="2462" actId="1076"/>
          <ac:spMkLst>
            <pc:docMk/>
            <pc:sldMk cId="4068159675" sldId="259"/>
            <ac:spMk id="3" creationId="{DD17237D-0B35-482F-BDD9-27AD12BB8255}"/>
          </ac:spMkLst>
        </pc:spChg>
        <pc:picChg chg="add del mod">
          <ac:chgData name="Jamilla Robinson" userId="3fb778611ce9cab8" providerId="LiveId" clId="{8A0E4173-A1CC-44E7-8108-20E736AE74AA}" dt="2022-03-25T15:12:48.519" v="2431" actId="478"/>
          <ac:picMkLst>
            <pc:docMk/>
            <pc:sldMk cId="4068159675" sldId="259"/>
            <ac:picMk id="4" creationId="{B3D177E8-0D13-4EBF-B442-B715FA82EE6A}"/>
          </ac:picMkLst>
        </pc:picChg>
        <pc:picChg chg="add del mod">
          <ac:chgData name="Jamilla Robinson" userId="3fb778611ce9cab8" providerId="LiveId" clId="{8A0E4173-A1CC-44E7-8108-20E736AE74AA}" dt="2022-03-25T15:12:50.268" v="2432" actId="478"/>
          <ac:picMkLst>
            <pc:docMk/>
            <pc:sldMk cId="4068159675" sldId="259"/>
            <ac:picMk id="5" creationId="{F38CEDAE-8D5C-4F63-A24E-6EF130080347}"/>
          </ac:picMkLst>
        </pc:picChg>
      </pc:sldChg>
      <pc:sldChg chg="addSp delSp modSp add del mod setBg modNotesTx">
        <pc:chgData name="Jamilla Robinson" userId="3fb778611ce9cab8" providerId="LiveId" clId="{8A0E4173-A1CC-44E7-8108-20E736AE74AA}" dt="2022-03-26T22:34:58.566" v="10293" actId="20577"/>
        <pc:sldMkLst>
          <pc:docMk/>
          <pc:sldMk cId="152590880" sldId="260"/>
        </pc:sldMkLst>
        <pc:spChg chg="add mod">
          <ac:chgData name="Jamilla Robinson" userId="3fb778611ce9cab8" providerId="LiveId" clId="{8A0E4173-A1CC-44E7-8108-20E736AE74AA}" dt="2022-03-26T14:46:20.418" v="3760" actId="1076"/>
          <ac:spMkLst>
            <pc:docMk/>
            <pc:sldMk cId="152590880" sldId="260"/>
            <ac:spMk id="2" creationId="{0FBE9EAE-1135-4635-B5FB-D8937FE46C61}"/>
          </ac:spMkLst>
        </pc:spChg>
        <pc:spChg chg="del">
          <ac:chgData name="Jamilla Robinson" userId="3fb778611ce9cab8" providerId="LiveId" clId="{8A0E4173-A1CC-44E7-8108-20E736AE74AA}" dt="2022-03-25T15:12:12.171" v="2424" actId="478"/>
          <ac:spMkLst>
            <pc:docMk/>
            <pc:sldMk cId="152590880" sldId="260"/>
            <ac:spMk id="2" creationId="{8973A36E-1997-4531-87E1-7A0D9CE9405D}"/>
          </ac:spMkLst>
        </pc:spChg>
        <pc:spChg chg="add mod">
          <ac:chgData name="Jamilla Robinson" userId="3fb778611ce9cab8" providerId="LiveId" clId="{8A0E4173-A1CC-44E7-8108-20E736AE74AA}" dt="2022-03-26T14:46:14.966" v="3759" actId="1076"/>
          <ac:spMkLst>
            <pc:docMk/>
            <pc:sldMk cId="152590880" sldId="260"/>
            <ac:spMk id="3" creationId="{1FE4FD07-8639-49B4-9BDA-AD6F7EB6D6E0}"/>
          </ac:spMkLst>
        </pc:spChg>
        <pc:spChg chg="del">
          <ac:chgData name="Jamilla Robinson" userId="3fb778611ce9cab8" providerId="LiveId" clId="{8A0E4173-A1CC-44E7-8108-20E736AE74AA}" dt="2022-03-25T15:12:15.889" v="2425" actId="478"/>
          <ac:spMkLst>
            <pc:docMk/>
            <pc:sldMk cId="152590880" sldId="260"/>
            <ac:spMk id="3" creationId="{49CD73E4-5FE6-46E7-ADA8-A67684FE9B81}"/>
          </ac:spMkLst>
        </pc:spChg>
        <pc:spChg chg="add mod">
          <ac:chgData name="Jamilla Robinson" userId="3fb778611ce9cab8" providerId="LiveId" clId="{8A0E4173-A1CC-44E7-8108-20E736AE74AA}" dt="2022-03-26T14:47:07.825" v="3764" actId="20577"/>
          <ac:spMkLst>
            <pc:docMk/>
            <pc:sldMk cId="152590880" sldId="260"/>
            <ac:spMk id="7" creationId="{27DECB3C-2639-4A2E-9153-F1480A5ADDA8}"/>
          </ac:spMkLst>
        </pc:spChg>
        <pc:spChg chg="add del">
          <ac:chgData name="Jamilla Robinson" userId="3fb778611ce9cab8" providerId="LiveId" clId="{8A0E4173-A1CC-44E7-8108-20E736AE74AA}" dt="2022-03-25T15:13:28.586" v="2443" actId="26606"/>
          <ac:spMkLst>
            <pc:docMk/>
            <pc:sldMk cId="152590880" sldId="260"/>
            <ac:spMk id="11" creationId="{BFDC535F-AC0A-417D-96AB-6706BECACD95}"/>
          </ac:spMkLst>
        </pc:spChg>
        <pc:spChg chg="add del">
          <ac:chgData name="Jamilla Robinson" userId="3fb778611ce9cab8" providerId="LiveId" clId="{8A0E4173-A1CC-44E7-8108-20E736AE74AA}" dt="2022-03-25T15:13:28.586" v="2443" actId="26606"/>
          <ac:spMkLst>
            <pc:docMk/>
            <pc:sldMk cId="152590880" sldId="260"/>
            <ac:spMk id="13" creationId="{97AAAF8E-31DB-4148-8FCA-4D8233D691C6}"/>
          </ac:spMkLst>
        </pc:spChg>
        <pc:spChg chg="add del">
          <ac:chgData name="Jamilla Robinson" userId="3fb778611ce9cab8" providerId="LiveId" clId="{8A0E4173-A1CC-44E7-8108-20E736AE74AA}" dt="2022-03-25T15:13:28.586" v="2443" actId="26606"/>
          <ac:spMkLst>
            <pc:docMk/>
            <pc:sldMk cId="152590880" sldId="260"/>
            <ac:spMk id="15" creationId="{AA274328-4774-4DF9-BA53-452565122FBB}"/>
          </ac:spMkLst>
        </pc:spChg>
        <pc:spChg chg="add del">
          <ac:chgData name="Jamilla Robinson" userId="3fb778611ce9cab8" providerId="LiveId" clId="{8A0E4173-A1CC-44E7-8108-20E736AE74AA}" dt="2022-03-25T15:13:28.586" v="2443" actId="26606"/>
          <ac:spMkLst>
            <pc:docMk/>
            <pc:sldMk cId="152590880" sldId="260"/>
            <ac:spMk id="17" creationId="{01C7B46D-2FEF-4FAA-915B-8B21A66BB647}"/>
          </ac:spMkLst>
        </pc:spChg>
        <pc:spChg chg="add">
          <ac:chgData name="Jamilla Robinson" userId="3fb778611ce9cab8" providerId="LiveId" clId="{8A0E4173-A1CC-44E7-8108-20E736AE74AA}" dt="2022-03-25T15:13:28.602" v="2444" actId="26606"/>
          <ac:spMkLst>
            <pc:docMk/>
            <pc:sldMk cId="152590880" sldId="260"/>
            <ac:spMk id="20" creationId="{C96C8BAF-68F3-4B78-B238-35DF5D86560D}"/>
          </ac:spMkLst>
        </pc:spChg>
        <pc:grpChg chg="add">
          <ac:chgData name="Jamilla Robinson" userId="3fb778611ce9cab8" providerId="LiveId" clId="{8A0E4173-A1CC-44E7-8108-20E736AE74AA}" dt="2022-03-25T15:13:28.602" v="2444" actId="26606"/>
          <ac:grpSpMkLst>
            <pc:docMk/>
            <pc:sldMk cId="152590880" sldId="260"/>
            <ac:grpSpMk id="21" creationId="{6EFC3492-86BD-4D75-B5B4-C2DBFE0BD106}"/>
          </ac:grpSpMkLst>
        </pc:grpChg>
        <pc:grpChg chg="add">
          <ac:chgData name="Jamilla Robinson" userId="3fb778611ce9cab8" providerId="LiveId" clId="{8A0E4173-A1CC-44E7-8108-20E736AE74AA}" dt="2022-03-25T15:13:28.602" v="2444" actId="26606"/>
          <ac:grpSpMkLst>
            <pc:docMk/>
            <pc:sldMk cId="152590880" sldId="260"/>
            <ac:grpSpMk id="24" creationId="{4F4CD6D0-5A87-4BA2-A13A-0E40511C3CFA}"/>
          </ac:grpSpMkLst>
        </pc:grpChg>
        <pc:grpChg chg="add">
          <ac:chgData name="Jamilla Robinson" userId="3fb778611ce9cab8" providerId="LiveId" clId="{8A0E4173-A1CC-44E7-8108-20E736AE74AA}" dt="2022-03-25T15:13:28.602" v="2444" actId="26606"/>
          <ac:grpSpMkLst>
            <pc:docMk/>
            <pc:sldMk cId="152590880" sldId="260"/>
            <ac:grpSpMk id="26" creationId="{E9537076-EF48-4F72-9164-FD8260D550AC}"/>
          </ac:grpSpMkLst>
        </pc:grpChg>
        <pc:picChg chg="add mod ord">
          <ac:chgData name="Jamilla Robinson" userId="3fb778611ce9cab8" providerId="LiveId" clId="{8A0E4173-A1CC-44E7-8108-20E736AE74AA}" dt="2022-03-26T14:46:00.409" v="3755" actId="1076"/>
          <ac:picMkLst>
            <pc:docMk/>
            <pc:sldMk cId="152590880" sldId="260"/>
            <ac:picMk id="4" creationId="{1FBCECA5-5885-43FD-8412-FB967F1F2CA5}"/>
          </ac:picMkLst>
        </pc:picChg>
        <pc:picChg chg="add mod">
          <ac:chgData name="Jamilla Robinson" userId="3fb778611ce9cab8" providerId="LiveId" clId="{8A0E4173-A1CC-44E7-8108-20E736AE74AA}" dt="2022-03-26T14:46:10.265" v="3758" actId="1076"/>
          <ac:picMkLst>
            <pc:docMk/>
            <pc:sldMk cId="152590880" sldId="260"/>
            <ac:picMk id="5" creationId="{A73EF1B2-3553-4C91-BD8B-ABA502041511}"/>
          </ac:picMkLst>
        </pc:picChg>
        <pc:picChg chg="add mod">
          <ac:chgData name="Jamilla Robinson" userId="3fb778611ce9cab8" providerId="LiveId" clId="{8A0E4173-A1CC-44E7-8108-20E736AE74AA}" dt="2022-03-26T14:46:07.156" v="3757" actId="14100"/>
          <ac:picMkLst>
            <pc:docMk/>
            <pc:sldMk cId="152590880" sldId="260"/>
            <ac:picMk id="6" creationId="{1A905944-3B4C-4692-A3CB-C35EC6504267}"/>
          </ac:picMkLst>
        </pc:picChg>
      </pc:sldChg>
      <pc:sldChg chg="addSp delSp modSp mod modNotesTx">
        <pc:chgData name="Jamilla Robinson" userId="3fb778611ce9cab8" providerId="LiveId" clId="{8A0E4173-A1CC-44E7-8108-20E736AE74AA}" dt="2022-03-26T16:50:55.981" v="5642" actId="1076"/>
        <pc:sldMkLst>
          <pc:docMk/>
          <pc:sldMk cId="515146780" sldId="261"/>
        </pc:sldMkLst>
        <pc:spChg chg="mod">
          <ac:chgData name="Jamilla Robinson" userId="3fb778611ce9cab8" providerId="LiveId" clId="{8A0E4173-A1CC-44E7-8108-20E736AE74AA}" dt="2022-03-25T17:01:13.850" v="2516" actId="20577"/>
          <ac:spMkLst>
            <pc:docMk/>
            <pc:sldMk cId="515146780" sldId="261"/>
            <ac:spMk id="2" creationId="{2798A057-A747-4ADB-9A23-68B1FD8D4435}"/>
          </ac:spMkLst>
        </pc:spChg>
        <pc:spChg chg="mod">
          <ac:chgData name="Jamilla Robinson" userId="3fb778611ce9cab8" providerId="LiveId" clId="{8A0E4173-A1CC-44E7-8108-20E736AE74AA}" dt="2022-03-25T17:34:37.050" v="2870" actId="20577"/>
          <ac:spMkLst>
            <pc:docMk/>
            <pc:sldMk cId="515146780" sldId="261"/>
            <ac:spMk id="3" creationId="{AF6ABBF3-3F50-4F1E-9F84-11D89C348A3C}"/>
          </ac:spMkLst>
        </pc:spChg>
        <pc:spChg chg="add mod">
          <ac:chgData name="Jamilla Robinson" userId="3fb778611ce9cab8" providerId="LiveId" clId="{8A0E4173-A1CC-44E7-8108-20E736AE74AA}" dt="2022-03-26T16:50:55.981" v="5642" actId="1076"/>
          <ac:spMkLst>
            <pc:docMk/>
            <pc:sldMk cId="515146780" sldId="261"/>
            <ac:spMk id="4" creationId="{93FE7700-DAE9-4309-A395-ADE4D2A694A6}"/>
          </ac:spMkLst>
        </pc:spChg>
        <pc:picChg chg="add del mod">
          <ac:chgData name="Jamilla Robinson" userId="3fb778611ce9cab8" providerId="LiveId" clId="{8A0E4173-A1CC-44E7-8108-20E736AE74AA}" dt="2022-03-26T16:33:37.330" v="5581" actId="478"/>
          <ac:picMkLst>
            <pc:docMk/>
            <pc:sldMk cId="515146780" sldId="261"/>
            <ac:picMk id="3074" creationId="{21709E1B-B36C-466A-A442-37B46ACB8395}"/>
          </ac:picMkLst>
        </pc:picChg>
      </pc:sldChg>
      <pc:sldChg chg="addSp delSp modSp mod setBg modNotesTx">
        <pc:chgData name="Jamilla Robinson" userId="3fb778611ce9cab8" providerId="LiveId" clId="{8A0E4173-A1CC-44E7-8108-20E736AE74AA}" dt="2022-03-26T16:33:27.489" v="5580" actId="26606"/>
        <pc:sldMkLst>
          <pc:docMk/>
          <pc:sldMk cId="2056163201" sldId="262"/>
        </pc:sldMkLst>
        <pc:spChg chg="mod">
          <ac:chgData name="Jamilla Robinson" userId="3fb778611ce9cab8" providerId="LiveId" clId="{8A0E4173-A1CC-44E7-8108-20E736AE74AA}" dt="2022-03-26T16:33:27.489" v="5580" actId="26606"/>
          <ac:spMkLst>
            <pc:docMk/>
            <pc:sldMk cId="2056163201" sldId="262"/>
            <ac:spMk id="2" creationId="{CDDAE0ED-D716-4885-BA44-432802BC71DC}"/>
          </ac:spMkLst>
        </pc:spChg>
        <pc:spChg chg="del mod">
          <ac:chgData name="Jamilla Robinson" userId="3fb778611ce9cab8" providerId="LiveId" clId="{8A0E4173-A1CC-44E7-8108-20E736AE74AA}" dt="2022-03-26T16:33:27.489" v="5580" actId="26606"/>
          <ac:spMkLst>
            <pc:docMk/>
            <pc:sldMk cId="2056163201" sldId="262"/>
            <ac:spMk id="3" creationId="{208ECDC1-5B80-413A-9C3A-ABE2A497CEB3}"/>
          </ac:spMkLst>
        </pc:spChg>
        <pc:graphicFrameChg chg="add">
          <ac:chgData name="Jamilla Robinson" userId="3fb778611ce9cab8" providerId="LiveId" clId="{8A0E4173-A1CC-44E7-8108-20E736AE74AA}" dt="2022-03-26T16:33:27.489" v="5580" actId="26606"/>
          <ac:graphicFrameMkLst>
            <pc:docMk/>
            <pc:sldMk cId="2056163201" sldId="262"/>
            <ac:graphicFrameMk id="5" creationId="{733F064E-4F41-E1E1-4D7A-E0E8A7E4E055}"/>
          </ac:graphicFrameMkLst>
        </pc:graphicFrameChg>
        <pc:picChg chg="add del mod">
          <ac:chgData name="Jamilla Robinson" userId="3fb778611ce9cab8" providerId="LiveId" clId="{8A0E4173-A1CC-44E7-8108-20E736AE74AA}" dt="2022-03-26T16:32:37.645" v="5579" actId="478"/>
          <ac:picMkLst>
            <pc:docMk/>
            <pc:sldMk cId="2056163201" sldId="262"/>
            <ac:picMk id="2050" creationId="{80B9FA45-774E-491E-8685-7B6B580A3457}"/>
          </ac:picMkLst>
        </pc:picChg>
      </pc:sldChg>
      <pc:sldChg chg="addSp delSp modSp mod setBg modNotesTx">
        <pc:chgData name="Jamilla Robinson" userId="3fb778611ce9cab8" providerId="LiveId" clId="{8A0E4173-A1CC-44E7-8108-20E736AE74AA}" dt="2022-03-26T18:39:53.930" v="6495" actId="20577"/>
        <pc:sldMkLst>
          <pc:docMk/>
          <pc:sldMk cId="1821569839" sldId="263"/>
        </pc:sldMkLst>
        <pc:spChg chg="mod">
          <ac:chgData name="Jamilla Robinson" userId="3fb778611ce9cab8" providerId="LiveId" clId="{8A0E4173-A1CC-44E7-8108-20E736AE74AA}" dt="2022-03-26T16:51:20.187" v="5643" actId="20577"/>
          <ac:spMkLst>
            <pc:docMk/>
            <pc:sldMk cId="1821569839" sldId="263"/>
            <ac:spMk id="2" creationId="{50CE754B-69D5-4DA1-B7D6-0932510F4B91}"/>
          </ac:spMkLst>
        </pc:spChg>
        <pc:spChg chg="del mod">
          <ac:chgData name="Jamilla Robinson" userId="3fb778611ce9cab8" providerId="LiveId" clId="{8A0E4173-A1CC-44E7-8108-20E736AE74AA}" dt="2022-03-26T16:27:33.508" v="5526" actId="478"/>
          <ac:spMkLst>
            <pc:docMk/>
            <pc:sldMk cId="1821569839" sldId="263"/>
            <ac:spMk id="3" creationId="{26BE6048-AA46-4B61-B476-68E5C90281A7}"/>
          </ac:spMkLst>
        </pc:spChg>
        <pc:spChg chg="add mod">
          <ac:chgData name="Jamilla Robinson" userId="3fb778611ce9cab8" providerId="LiveId" clId="{8A0E4173-A1CC-44E7-8108-20E736AE74AA}" dt="2022-03-26T16:51:40.875" v="5656" actId="1076"/>
          <ac:spMkLst>
            <pc:docMk/>
            <pc:sldMk cId="1821569839" sldId="263"/>
            <ac:spMk id="4" creationId="{7E74734C-8CED-4502-BDA5-E0987D25AF5E}"/>
          </ac:spMkLst>
        </pc:spChg>
        <pc:spChg chg="add">
          <ac:chgData name="Jamilla Robinson" userId="3fb778611ce9cab8" providerId="LiveId" clId="{8A0E4173-A1CC-44E7-8108-20E736AE74AA}" dt="2022-03-26T16:28:05.314" v="5529" actId="26606"/>
          <ac:spMkLst>
            <pc:docMk/>
            <pc:sldMk cId="1821569839" sldId="263"/>
            <ac:spMk id="79" creationId="{9401732C-37EE-4B98-A709-9530173F3802}"/>
          </ac:spMkLst>
        </pc:spChg>
        <pc:grpChg chg="add">
          <ac:chgData name="Jamilla Robinson" userId="3fb778611ce9cab8" providerId="LiveId" clId="{8A0E4173-A1CC-44E7-8108-20E736AE74AA}" dt="2022-03-26T16:28:05.314" v="5529" actId="26606"/>
          <ac:grpSpMkLst>
            <pc:docMk/>
            <pc:sldMk cId="1821569839" sldId="263"/>
            <ac:grpSpMk id="71" creationId="{749C117F-F390-437B-ADB0-57E87EFF34F5}"/>
          </ac:grpSpMkLst>
        </pc:grpChg>
        <pc:grpChg chg="add">
          <ac:chgData name="Jamilla Robinson" userId="3fb778611ce9cab8" providerId="LiveId" clId="{8A0E4173-A1CC-44E7-8108-20E736AE74AA}" dt="2022-03-26T16:28:05.314" v="5529" actId="26606"/>
          <ac:grpSpMkLst>
            <pc:docMk/>
            <pc:sldMk cId="1821569839" sldId="263"/>
            <ac:grpSpMk id="81" creationId="{654E48C8-2A00-4C54-BC9C-B18EE49E9C13}"/>
          </ac:grpSpMkLst>
        </pc:grpChg>
        <pc:picChg chg="add mod">
          <ac:chgData name="Jamilla Robinson" userId="3fb778611ce9cab8" providerId="LiveId" clId="{8A0E4173-A1CC-44E7-8108-20E736AE74AA}" dt="2022-03-26T16:28:05.314" v="5529" actId="26606"/>
          <ac:picMkLst>
            <pc:docMk/>
            <pc:sldMk cId="1821569839" sldId="263"/>
            <ac:picMk id="1026" creationId="{AF075A4B-6C86-4562-8F3D-1709B7E90078}"/>
          </ac:picMkLst>
        </pc:picChg>
        <pc:cxnChg chg="add">
          <ac:chgData name="Jamilla Robinson" userId="3fb778611ce9cab8" providerId="LiveId" clId="{8A0E4173-A1CC-44E7-8108-20E736AE74AA}" dt="2022-03-26T16:28:05.314" v="5529" actId="26606"/>
          <ac:cxnSpMkLst>
            <pc:docMk/>
            <pc:sldMk cId="1821569839" sldId="263"/>
            <ac:cxnSpMk id="77" creationId="{20742BC3-654B-4E41-9A6A-73A42E477639}"/>
          </ac:cxnSpMkLst>
        </pc:cxnChg>
      </pc:sldChg>
      <pc:sldChg chg="addSp delSp modSp del mod">
        <pc:chgData name="Jamilla Robinson" userId="3fb778611ce9cab8" providerId="LiveId" clId="{8A0E4173-A1CC-44E7-8108-20E736AE74AA}" dt="2022-03-26T18:13:01.915" v="6161" actId="47"/>
        <pc:sldMkLst>
          <pc:docMk/>
          <pc:sldMk cId="4008751440" sldId="264"/>
        </pc:sldMkLst>
        <pc:spChg chg="del mod">
          <ac:chgData name="Jamilla Robinson" userId="3fb778611ce9cab8" providerId="LiveId" clId="{8A0E4173-A1CC-44E7-8108-20E736AE74AA}" dt="2022-03-26T18:03:23.133" v="5936" actId="478"/>
          <ac:spMkLst>
            <pc:docMk/>
            <pc:sldMk cId="4008751440" sldId="264"/>
            <ac:spMk id="2" creationId="{CC6FFC55-99BA-42EE-B7B7-BB18CBAAE5D1}"/>
          </ac:spMkLst>
        </pc:spChg>
        <pc:spChg chg="del mod">
          <ac:chgData name="Jamilla Robinson" userId="3fb778611ce9cab8" providerId="LiveId" clId="{8A0E4173-A1CC-44E7-8108-20E736AE74AA}" dt="2022-03-26T17:32:03.061" v="5889" actId="478"/>
          <ac:spMkLst>
            <pc:docMk/>
            <pc:sldMk cId="4008751440" sldId="264"/>
            <ac:spMk id="3" creationId="{147374C8-6794-4340-BE9F-C2F0C13EEFA4}"/>
          </ac:spMkLst>
        </pc:spChg>
        <pc:spChg chg="add del">
          <ac:chgData name="Jamilla Robinson" userId="3fb778611ce9cab8" providerId="LiveId" clId="{8A0E4173-A1CC-44E7-8108-20E736AE74AA}" dt="2022-03-26T18:03:07.949" v="5933" actId="478"/>
          <ac:spMkLst>
            <pc:docMk/>
            <pc:sldMk cId="4008751440" sldId="264"/>
            <ac:spMk id="4" creationId="{DFB10F29-5937-4C3A-B803-0A41C864C75B}"/>
          </ac:spMkLst>
        </pc:spChg>
        <pc:spChg chg="add del">
          <ac:chgData name="Jamilla Robinson" userId="3fb778611ce9cab8" providerId="LiveId" clId="{8A0E4173-A1CC-44E7-8108-20E736AE74AA}" dt="2022-03-26T17:39:29.666" v="5902" actId="478"/>
          <ac:spMkLst>
            <pc:docMk/>
            <pc:sldMk cId="4008751440" sldId="264"/>
            <ac:spMk id="6" creationId="{1281A87A-FCF7-4029-82D8-B7246B47F790}"/>
          </ac:spMkLst>
        </pc:spChg>
        <pc:picChg chg="add del mod">
          <ac:chgData name="Jamilla Robinson" userId="3fb778611ce9cab8" providerId="LiveId" clId="{8A0E4173-A1CC-44E7-8108-20E736AE74AA}" dt="2022-03-26T17:39:23.695" v="5899" actId="478"/>
          <ac:picMkLst>
            <pc:docMk/>
            <pc:sldMk cId="4008751440" sldId="264"/>
            <ac:picMk id="4" creationId="{F53025DD-65CC-44A3-A820-25860EA7FD15}"/>
          </ac:picMkLst>
        </pc:picChg>
        <pc:picChg chg="add del mod">
          <ac:chgData name="Jamilla Robinson" userId="3fb778611ce9cab8" providerId="LiveId" clId="{8A0E4173-A1CC-44E7-8108-20E736AE74AA}" dt="2022-03-26T18:12:54.137" v="6160" actId="478"/>
          <ac:picMkLst>
            <pc:docMk/>
            <pc:sldMk cId="4008751440" sldId="264"/>
            <ac:picMk id="1026" creationId="{922FAE7B-F369-463A-BC19-80244C81D860}"/>
          </ac:picMkLst>
        </pc:picChg>
      </pc:sldChg>
      <pc:sldChg chg="addSp delSp modSp new mod setBg">
        <pc:chgData name="Jamilla Robinson" userId="3fb778611ce9cab8" providerId="LiveId" clId="{8A0E4173-A1CC-44E7-8108-20E736AE74AA}" dt="2022-03-26T17:30:42.464" v="5888" actId="14100"/>
        <pc:sldMkLst>
          <pc:docMk/>
          <pc:sldMk cId="1590383627" sldId="265"/>
        </pc:sldMkLst>
        <pc:spChg chg="del mod">
          <ac:chgData name="Jamilla Robinson" userId="3fb778611ce9cab8" providerId="LiveId" clId="{8A0E4173-A1CC-44E7-8108-20E736AE74AA}" dt="2022-03-26T17:30:32.223" v="5885" actId="478"/>
          <ac:spMkLst>
            <pc:docMk/>
            <pc:sldMk cId="1590383627" sldId="265"/>
            <ac:spMk id="2" creationId="{C2B457C8-6677-4D12-B5E6-0370B286C0D7}"/>
          </ac:spMkLst>
        </pc:spChg>
        <pc:spChg chg="del">
          <ac:chgData name="Jamilla Robinson" userId="3fb778611ce9cab8" providerId="LiveId" clId="{8A0E4173-A1CC-44E7-8108-20E736AE74AA}" dt="2022-03-26T17:23:24.026" v="5657" actId="478"/>
          <ac:spMkLst>
            <pc:docMk/>
            <pc:sldMk cId="1590383627" sldId="265"/>
            <ac:spMk id="3" creationId="{CE83475E-0B19-4D5C-A16F-FECEF864F380}"/>
          </ac:spMkLst>
        </pc:spChg>
        <pc:spChg chg="add">
          <ac:chgData name="Jamilla Robinson" userId="3fb778611ce9cab8" providerId="LiveId" clId="{8A0E4173-A1CC-44E7-8108-20E736AE74AA}" dt="2022-03-26T17:23:31.678" v="5660" actId="26606"/>
          <ac:spMkLst>
            <pc:docMk/>
            <pc:sldMk cId="1590383627" sldId="265"/>
            <ac:spMk id="17" creationId="{9401732C-37EE-4B98-A709-9530173F3802}"/>
          </ac:spMkLst>
        </pc:spChg>
        <pc:grpChg chg="add">
          <ac:chgData name="Jamilla Robinson" userId="3fb778611ce9cab8" providerId="LiveId" clId="{8A0E4173-A1CC-44E7-8108-20E736AE74AA}" dt="2022-03-26T17:23:31.678" v="5660" actId="26606"/>
          <ac:grpSpMkLst>
            <pc:docMk/>
            <pc:sldMk cId="1590383627" sldId="265"/>
            <ac:grpSpMk id="9" creationId="{749C117F-F390-437B-ADB0-57E87EFF34F5}"/>
          </ac:grpSpMkLst>
        </pc:grpChg>
        <pc:grpChg chg="add">
          <ac:chgData name="Jamilla Robinson" userId="3fb778611ce9cab8" providerId="LiveId" clId="{8A0E4173-A1CC-44E7-8108-20E736AE74AA}" dt="2022-03-26T17:23:31.678" v="5660" actId="26606"/>
          <ac:grpSpMkLst>
            <pc:docMk/>
            <pc:sldMk cId="1590383627" sldId="265"/>
            <ac:grpSpMk id="19" creationId="{654E48C8-2A00-4C54-BC9C-B18EE49E9C13}"/>
          </ac:grpSpMkLst>
        </pc:grpChg>
        <pc:picChg chg="add mod">
          <ac:chgData name="Jamilla Robinson" userId="3fb778611ce9cab8" providerId="LiveId" clId="{8A0E4173-A1CC-44E7-8108-20E736AE74AA}" dt="2022-03-26T17:30:42.464" v="5888" actId="14100"/>
          <ac:picMkLst>
            <pc:docMk/>
            <pc:sldMk cId="1590383627" sldId="265"/>
            <ac:picMk id="4" creationId="{5090648C-BF02-45DF-A091-76209C5F157B}"/>
          </ac:picMkLst>
        </pc:picChg>
        <pc:cxnChg chg="add">
          <ac:chgData name="Jamilla Robinson" userId="3fb778611ce9cab8" providerId="LiveId" clId="{8A0E4173-A1CC-44E7-8108-20E736AE74AA}" dt="2022-03-26T17:23:31.678" v="5660" actId="26606"/>
          <ac:cxnSpMkLst>
            <pc:docMk/>
            <pc:sldMk cId="1590383627" sldId="265"/>
            <ac:cxnSpMk id="15" creationId="{20742BC3-654B-4E41-9A6A-73A42E477639}"/>
          </ac:cxnSpMkLst>
        </pc:cxnChg>
      </pc:sldChg>
      <pc:sldChg chg="addSp delSp modSp new mod modNotesTx">
        <pc:chgData name="Jamilla Robinson" userId="3fb778611ce9cab8" providerId="LiveId" clId="{8A0E4173-A1CC-44E7-8108-20E736AE74AA}" dt="2022-03-26T18:08:08.828" v="6058" actId="1076"/>
        <pc:sldMkLst>
          <pc:docMk/>
          <pc:sldMk cId="103279975" sldId="266"/>
        </pc:sldMkLst>
        <pc:spChg chg="mod">
          <ac:chgData name="Jamilla Robinson" userId="3fb778611ce9cab8" providerId="LiveId" clId="{8A0E4173-A1CC-44E7-8108-20E736AE74AA}" dt="2022-03-26T17:29:00.093" v="5876" actId="20577"/>
          <ac:spMkLst>
            <pc:docMk/>
            <pc:sldMk cId="103279975" sldId="266"/>
            <ac:spMk id="2" creationId="{DFA5E64D-C6D2-4D99-B148-2B9878AF887B}"/>
          </ac:spMkLst>
        </pc:spChg>
        <pc:spChg chg="del">
          <ac:chgData name="Jamilla Robinson" userId="3fb778611ce9cab8" providerId="LiveId" clId="{8A0E4173-A1CC-44E7-8108-20E736AE74AA}" dt="2022-03-26T17:24:32.993" v="5662" actId="478"/>
          <ac:spMkLst>
            <pc:docMk/>
            <pc:sldMk cId="103279975" sldId="266"/>
            <ac:spMk id="3" creationId="{040EA10D-1CE9-41E0-9F1B-A35F3622C669}"/>
          </ac:spMkLst>
        </pc:spChg>
        <pc:spChg chg="add mod">
          <ac:chgData name="Jamilla Robinson" userId="3fb778611ce9cab8" providerId="LiveId" clId="{8A0E4173-A1CC-44E7-8108-20E736AE74AA}" dt="2022-03-26T18:07:57.597" v="6055" actId="1076"/>
          <ac:spMkLst>
            <pc:docMk/>
            <pc:sldMk cId="103279975" sldId="266"/>
            <ac:spMk id="3" creationId="{091996FA-4156-4433-8590-6513BBA6A96B}"/>
          </ac:spMkLst>
        </pc:spChg>
        <pc:spChg chg="add del mod">
          <ac:chgData name="Jamilla Robinson" userId="3fb778611ce9cab8" providerId="LiveId" clId="{8A0E4173-A1CC-44E7-8108-20E736AE74AA}" dt="2022-03-26T18:05:53.817" v="5963" actId="478"/>
          <ac:spMkLst>
            <pc:docMk/>
            <pc:sldMk cId="103279975" sldId="266"/>
            <ac:spMk id="4" creationId="{B1C7CE42-40AF-4687-92F4-D13F86661949}"/>
          </ac:spMkLst>
        </pc:spChg>
        <pc:spChg chg="add del mod">
          <ac:chgData name="Jamilla Robinson" userId="3fb778611ce9cab8" providerId="LiveId" clId="{8A0E4173-A1CC-44E7-8108-20E736AE74AA}" dt="2022-03-26T18:06:09.798" v="5976" actId="478"/>
          <ac:spMkLst>
            <pc:docMk/>
            <pc:sldMk cId="103279975" sldId="266"/>
            <ac:spMk id="5" creationId="{A273AA9C-F696-43F8-A159-FF65273872DE}"/>
          </ac:spMkLst>
        </pc:spChg>
        <pc:spChg chg="add del mod">
          <ac:chgData name="Jamilla Robinson" userId="3fb778611ce9cab8" providerId="LiveId" clId="{8A0E4173-A1CC-44E7-8108-20E736AE74AA}" dt="2022-03-26T18:07:37.962" v="6050" actId="478"/>
          <ac:spMkLst>
            <pc:docMk/>
            <pc:sldMk cId="103279975" sldId="266"/>
            <ac:spMk id="6" creationId="{859C197A-18FA-4682-AFD9-670C8E067FC6}"/>
          </ac:spMkLst>
        </pc:spChg>
        <pc:spChg chg="add del mod">
          <ac:chgData name="Jamilla Robinson" userId="3fb778611ce9cab8" providerId="LiveId" clId="{8A0E4173-A1CC-44E7-8108-20E736AE74AA}" dt="2022-03-26T17:26:22.074" v="5731"/>
          <ac:spMkLst>
            <pc:docMk/>
            <pc:sldMk cId="103279975" sldId="266"/>
            <ac:spMk id="7" creationId="{A56CAD04-DE9C-4D2B-930C-52EB1BD80704}"/>
          </ac:spMkLst>
        </pc:spChg>
        <pc:spChg chg="add mod">
          <ac:chgData name="Jamilla Robinson" userId="3fb778611ce9cab8" providerId="LiveId" clId="{8A0E4173-A1CC-44E7-8108-20E736AE74AA}" dt="2022-03-26T18:08:04.860" v="6057" actId="1076"/>
          <ac:spMkLst>
            <pc:docMk/>
            <pc:sldMk cId="103279975" sldId="266"/>
            <ac:spMk id="7" creationId="{B66D222F-A22A-4420-A8A6-84062DDD94EB}"/>
          </ac:spMkLst>
        </pc:spChg>
        <pc:spChg chg="add del mod">
          <ac:chgData name="Jamilla Robinson" userId="3fb778611ce9cab8" providerId="LiveId" clId="{8A0E4173-A1CC-44E7-8108-20E736AE74AA}" dt="2022-03-26T18:06:30.370" v="6002" actId="478"/>
          <ac:spMkLst>
            <pc:docMk/>
            <pc:sldMk cId="103279975" sldId="266"/>
            <ac:spMk id="8" creationId="{C75745E8-2D9C-445E-B424-959A427E7701}"/>
          </ac:spMkLst>
        </pc:spChg>
        <pc:spChg chg="add del mod">
          <ac:chgData name="Jamilla Robinson" userId="3fb778611ce9cab8" providerId="LiveId" clId="{8A0E4173-A1CC-44E7-8108-20E736AE74AA}" dt="2022-03-26T18:07:34.917" v="6049" actId="478"/>
          <ac:spMkLst>
            <pc:docMk/>
            <pc:sldMk cId="103279975" sldId="266"/>
            <ac:spMk id="9" creationId="{E206F2D8-F63D-4E42-91A8-34D67FB8A8D0}"/>
          </ac:spMkLst>
        </pc:spChg>
        <pc:spChg chg="add del mod">
          <ac:chgData name="Jamilla Robinson" userId="3fb778611ce9cab8" providerId="LiveId" clId="{8A0E4173-A1CC-44E7-8108-20E736AE74AA}" dt="2022-03-26T18:07:05.315" v="6022" actId="478"/>
          <ac:spMkLst>
            <pc:docMk/>
            <pc:sldMk cId="103279975" sldId="266"/>
            <ac:spMk id="10" creationId="{4C2135CC-ABFA-4590-A847-D6FB42873EDB}"/>
          </ac:spMkLst>
        </pc:spChg>
        <pc:spChg chg="add mod">
          <ac:chgData name="Jamilla Robinson" userId="3fb778611ce9cab8" providerId="LiveId" clId="{8A0E4173-A1CC-44E7-8108-20E736AE74AA}" dt="2022-03-26T18:08:01.627" v="6056" actId="1076"/>
          <ac:spMkLst>
            <pc:docMk/>
            <pc:sldMk cId="103279975" sldId="266"/>
            <ac:spMk id="11" creationId="{A927C492-1004-488D-8D51-8227E06BF056}"/>
          </ac:spMkLst>
        </pc:spChg>
        <pc:spChg chg="add">
          <ac:chgData name="Jamilla Robinson" userId="3fb778611ce9cab8" providerId="LiveId" clId="{8A0E4173-A1CC-44E7-8108-20E736AE74AA}" dt="2022-03-26T17:35:57.250" v="5894"/>
          <ac:spMkLst>
            <pc:docMk/>
            <pc:sldMk cId="103279975" sldId="266"/>
            <ac:spMk id="12" creationId="{D657AB30-9634-47ED-AED2-664E0B9DA4C9}"/>
          </ac:spMkLst>
        </pc:spChg>
        <pc:spChg chg="add mod">
          <ac:chgData name="Jamilla Robinson" userId="3fb778611ce9cab8" providerId="LiveId" clId="{8A0E4173-A1CC-44E7-8108-20E736AE74AA}" dt="2022-03-26T18:08:08.828" v="6058" actId="1076"/>
          <ac:spMkLst>
            <pc:docMk/>
            <pc:sldMk cId="103279975" sldId="266"/>
            <ac:spMk id="13" creationId="{884B0DF5-CE6E-4F86-AB98-F0B17EA010E6}"/>
          </ac:spMkLst>
        </pc:spChg>
        <pc:spChg chg="add mod">
          <ac:chgData name="Jamilla Robinson" userId="3fb778611ce9cab8" providerId="LiveId" clId="{8A0E4173-A1CC-44E7-8108-20E736AE74AA}" dt="2022-03-26T18:07:53.551" v="6054" actId="1076"/>
          <ac:spMkLst>
            <pc:docMk/>
            <pc:sldMk cId="103279975" sldId="266"/>
            <ac:spMk id="14" creationId="{1E2F74F8-24BE-4265-9868-15637029A2E5}"/>
          </ac:spMkLst>
        </pc:spChg>
        <pc:spChg chg="add del">
          <ac:chgData name="Jamilla Robinson" userId="3fb778611ce9cab8" providerId="LiveId" clId="{8A0E4173-A1CC-44E7-8108-20E736AE74AA}" dt="2022-03-26T17:37:41.638" v="5897" actId="478"/>
          <ac:spMkLst>
            <pc:docMk/>
            <pc:sldMk cId="103279975" sldId="266"/>
            <ac:spMk id="14" creationId="{BFD6DE51-988F-41AF-A2E6-4C88D63A3CA5}"/>
          </ac:spMkLst>
        </pc:spChg>
      </pc:sldChg>
      <pc:sldChg chg="addSp delSp modSp new mod setBg">
        <pc:chgData name="Jamilla Robinson" userId="3fb778611ce9cab8" providerId="LiveId" clId="{8A0E4173-A1CC-44E7-8108-20E736AE74AA}" dt="2022-03-26T18:15:45.483" v="6209"/>
        <pc:sldMkLst>
          <pc:docMk/>
          <pc:sldMk cId="1277152461" sldId="267"/>
        </pc:sldMkLst>
        <pc:spChg chg="del mod">
          <ac:chgData name="Jamilla Robinson" userId="3fb778611ce9cab8" providerId="LiveId" clId="{8A0E4173-A1CC-44E7-8108-20E736AE74AA}" dt="2022-03-26T16:48:22.791" v="5601" actId="478"/>
          <ac:spMkLst>
            <pc:docMk/>
            <pc:sldMk cId="1277152461" sldId="267"/>
            <ac:spMk id="2" creationId="{2EE24A3C-1813-44AC-8B42-823EEEC4A02C}"/>
          </ac:spMkLst>
        </pc:spChg>
        <pc:spChg chg="mod ord">
          <ac:chgData name="Jamilla Robinson" userId="3fb778611ce9cab8" providerId="LiveId" clId="{8A0E4173-A1CC-44E7-8108-20E736AE74AA}" dt="2022-03-26T18:13:47.895" v="6167" actId="26606"/>
          <ac:spMkLst>
            <pc:docMk/>
            <pc:sldMk cId="1277152461" sldId="267"/>
            <ac:spMk id="3" creationId="{F997AC59-DD3E-46CF-9ECB-74A8FBA11401}"/>
          </ac:spMkLst>
        </pc:spChg>
        <pc:spChg chg="add del mod">
          <ac:chgData name="Jamilla Robinson" userId="3fb778611ce9cab8" providerId="LiveId" clId="{8A0E4173-A1CC-44E7-8108-20E736AE74AA}" dt="2022-03-26T16:48:30.461" v="5603" actId="478"/>
          <ac:spMkLst>
            <pc:docMk/>
            <pc:sldMk cId="1277152461" sldId="267"/>
            <ac:spMk id="4" creationId="{B1C2899F-2A43-4193-99C7-D8AC30A8AB0B}"/>
          </ac:spMkLst>
        </pc:spChg>
        <pc:spChg chg="add del mod">
          <ac:chgData name="Jamilla Robinson" userId="3fb778611ce9cab8" providerId="LiveId" clId="{8A0E4173-A1CC-44E7-8108-20E736AE74AA}" dt="2022-03-26T18:14:40.707" v="6189" actId="33987"/>
          <ac:spMkLst>
            <pc:docMk/>
            <pc:sldMk cId="1277152461" sldId="267"/>
            <ac:spMk id="4" creationId="{E9752553-7274-444E-AFC4-2183FD4FCA0B}"/>
          </ac:spMkLst>
        </pc:spChg>
        <pc:spChg chg="add mod">
          <ac:chgData name="Jamilla Robinson" userId="3fb778611ce9cab8" providerId="LiveId" clId="{8A0E4173-A1CC-44E7-8108-20E736AE74AA}" dt="2022-03-26T18:15:04.856" v="6206" actId="1076"/>
          <ac:spMkLst>
            <pc:docMk/>
            <pc:sldMk cId="1277152461" sldId="267"/>
            <ac:spMk id="5" creationId="{D8C31035-30A3-49E4-A7E9-10ED38F733DB}"/>
          </ac:spMkLst>
        </pc:spChg>
        <pc:spChg chg="add del mod">
          <ac:chgData name="Jamilla Robinson" userId="3fb778611ce9cab8" providerId="LiveId" clId="{8A0E4173-A1CC-44E7-8108-20E736AE74AA}" dt="2022-03-26T16:48:24.900" v="5602" actId="478"/>
          <ac:spMkLst>
            <pc:docMk/>
            <pc:sldMk cId="1277152461" sldId="267"/>
            <ac:spMk id="6" creationId="{86B87C6B-C49F-469B-A407-D99327CFFB5B}"/>
          </ac:spMkLst>
        </pc:spChg>
        <pc:spChg chg="add del mod">
          <ac:chgData name="Jamilla Robinson" userId="3fb778611ce9cab8" providerId="LiveId" clId="{8A0E4173-A1CC-44E7-8108-20E736AE74AA}" dt="2022-03-26T16:48:49.253" v="5623" actId="478"/>
          <ac:spMkLst>
            <pc:docMk/>
            <pc:sldMk cId="1277152461" sldId="267"/>
            <ac:spMk id="7" creationId="{AF6DF4A9-7F12-472A-BF2E-0347289C6526}"/>
          </ac:spMkLst>
        </pc:spChg>
        <pc:spChg chg="add del mod">
          <ac:chgData name="Jamilla Robinson" userId="3fb778611ce9cab8" providerId="LiveId" clId="{8A0E4173-A1CC-44E7-8108-20E736AE74AA}" dt="2022-03-26T18:15:00.108" v="6205" actId="478"/>
          <ac:spMkLst>
            <pc:docMk/>
            <pc:sldMk cId="1277152461" sldId="267"/>
            <ac:spMk id="8" creationId="{4C3F81F4-9B5C-4FD9-91D0-128D99EA5883}"/>
          </ac:spMkLst>
        </pc:spChg>
        <pc:spChg chg="add">
          <ac:chgData name="Jamilla Robinson" userId="3fb778611ce9cab8" providerId="LiveId" clId="{8A0E4173-A1CC-44E7-8108-20E736AE74AA}" dt="2022-03-26T18:13:47.895" v="6167" actId="26606"/>
          <ac:spMkLst>
            <pc:docMk/>
            <pc:sldMk cId="1277152461" sldId="267"/>
            <ac:spMk id="13" creationId="{7E61F402-3445-458A-9A2B-D28FD288390C}"/>
          </ac:spMkLst>
        </pc:spChg>
        <pc:grpChg chg="add">
          <ac:chgData name="Jamilla Robinson" userId="3fb778611ce9cab8" providerId="LiveId" clId="{8A0E4173-A1CC-44E7-8108-20E736AE74AA}" dt="2022-03-26T18:13:47.895" v="6167" actId="26606"/>
          <ac:grpSpMkLst>
            <pc:docMk/>
            <pc:sldMk cId="1277152461" sldId="267"/>
            <ac:grpSpMk id="15" creationId="{A673C096-95AE-4644-B76C-1DF1B667DC44}"/>
          </ac:grpSpMkLst>
        </pc:grpChg>
        <pc:picChg chg="add mod">
          <ac:chgData name="Jamilla Robinson" userId="3fb778611ce9cab8" providerId="LiveId" clId="{8A0E4173-A1CC-44E7-8108-20E736AE74AA}" dt="2022-03-26T18:15:06.559" v="6207" actId="1076"/>
          <ac:picMkLst>
            <pc:docMk/>
            <pc:sldMk cId="1277152461" sldId="267"/>
            <ac:picMk id="2" creationId="{57C9C811-D4E0-4DF3-B7C2-44F6BD72CB30}"/>
          </ac:picMkLst>
        </pc:picChg>
        <pc:picChg chg="add del mod">
          <ac:chgData name="Jamilla Robinson" userId="3fb778611ce9cab8" providerId="LiveId" clId="{8A0E4173-A1CC-44E7-8108-20E736AE74AA}" dt="2022-03-26T18:15:45.483" v="6209"/>
          <ac:picMkLst>
            <pc:docMk/>
            <pc:sldMk cId="1277152461" sldId="267"/>
            <ac:picMk id="14" creationId="{6AA6BAF1-C522-4312-A58A-83EDC1C2A002}"/>
          </ac:picMkLst>
        </pc:picChg>
        <pc:cxnChg chg="add">
          <ac:chgData name="Jamilla Robinson" userId="3fb778611ce9cab8" providerId="LiveId" clId="{8A0E4173-A1CC-44E7-8108-20E736AE74AA}" dt="2022-03-26T18:13:47.895" v="6167" actId="26606"/>
          <ac:cxnSpMkLst>
            <pc:docMk/>
            <pc:sldMk cId="1277152461" sldId="267"/>
            <ac:cxnSpMk id="21" creationId="{2BE880E9-2B86-4CDB-B5B7-308745CDD19D}"/>
          </ac:cxnSpMkLst>
        </pc:cxnChg>
      </pc:sldChg>
      <pc:sldChg chg="addSp delSp modSp new mod">
        <pc:chgData name="Jamilla Robinson" userId="3fb778611ce9cab8" providerId="LiveId" clId="{8A0E4173-A1CC-44E7-8108-20E736AE74AA}" dt="2022-03-26T18:12:37.907" v="6158"/>
        <pc:sldMkLst>
          <pc:docMk/>
          <pc:sldMk cId="3895571336" sldId="268"/>
        </pc:sldMkLst>
        <pc:spChg chg="del">
          <ac:chgData name="Jamilla Robinson" userId="3fb778611ce9cab8" providerId="LiveId" clId="{8A0E4173-A1CC-44E7-8108-20E736AE74AA}" dt="2022-03-26T18:05:01.707" v="5941" actId="478"/>
          <ac:spMkLst>
            <pc:docMk/>
            <pc:sldMk cId="3895571336" sldId="268"/>
            <ac:spMk id="2" creationId="{96B0CF67-04D6-47C1-A8B5-ABEE88B96340}"/>
          </ac:spMkLst>
        </pc:spChg>
        <pc:spChg chg="del">
          <ac:chgData name="Jamilla Robinson" userId="3fb778611ce9cab8" providerId="LiveId" clId="{8A0E4173-A1CC-44E7-8108-20E736AE74AA}" dt="2022-03-26T18:05:04.816" v="5942" actId="478"/>
          <ac:spMkLst>
            <pc:docMk/>
            <pc:sldMk cId="3895571336" sldId="268"/>
            <ac:spMk id="3" creationId="{4D296591-8727-4AF0-B5D3-855D7575CF21}"/>
          </ac:spMkLst>
        </pc:spChg>
        <pc:spChg chg="add del mod">
          <ac:chgData name="Jamilla Robinson" userId="3fb778611ce9cab8" providerId="LiveId" clId="{8A0E4173-A1CC-44E7-8108-20E736AE74AA}" dt="2022-03-26T18:12:37.907" v="6158"/>
          <ac:spMkLst>
            <pc:docMk/>
            <pc:sldMk cId="3895571336" sldId="268"/>
            <ac:spMk id="4" creationId="{88979486-3185-4FBF-B0B2-80BD4F47E817}"/>
          </ac:spMkLst>
        </pc:spChg>
        <pc:spChg chg="add mod">
          <ac:chgData name="Jamilla Robinson" userId="3fb778611ce9cab8" providerId="LiveId" clId="{8A0E4173-A1CC-44E7-8108-20E736AE74AA}" dt="2022-03-26T18:11:47.937" v="6155" actId="14100"/>
          <ac:spMkLst>
            <pc:docMk/>
            <pc:sldMk cId="3895571336" sldId="268"/>
            <ac:spMk id="5" creationId="{D91041C3-448F-408C-B4B5-E57648D115E7}"/>
          </ac:spMkLst>
        </pc:spChg>
        <pc:picChg chg="add mod">
          <ac:chgData name="Jamilla Robinson" userId="3fb778611ce9cab8" providerId="LiveId" clId="{8A0E4173-A1CC-44E7-8108-20E736AE74AA}" dt="2022-03-26T18:11:51.702" v="6156" actId="1076"/>
          <ac:picMkLst>
            <pc:docMk/>
            <pc:sldMk cId="3895571336" sldId="268"/>
            <ac:picMk id="2050" creationId="{F661558F-BC14-47EB-90C0-DE4B96BA453D}"/>
          </ac:picMkLst>
        </pc:picChg>
      </pc:sldChg>
      <pc:sldChg chg="modSp new mod">
        <pc:chgData name="Jamilla Robinson" userId="3fb778611ce9cab8" providerId="LiveId" clId="{8A0E4173-A1CC-44E7-8108-20E736AE74AA}" dt="2022-03-26T19:46:19.223" v="8613" actId="14100"/>
        <pc:sldMkLst>
          <pc:docMk/>
          <pc:sldMk cId="2274633926" sldId="269"/>
        </pc:sldMkLst>
        <pc:spChg chg="mod">
          <ac:chgData name="Jamilla Robinson" userId="3fb778611ce9cab8" providerId="LiveId" clId="{8A0E4173-A1CC-44E7-8108-20E736AE74AA}" dt="2022-03-26T19:46:02.020" v="8611" actId="27636"/>
          <ac:spMkLst>
            <pc:docMk/>
            <pc:sldMk cId="2274633926" sldId="269"/>
            <ac:spMk id="2" creationId="{29201DF7-F3A3-4650-995C-CD48AC650AEB}"/>
          </ac:spMkLst>
        </pc:spChg>
        <pc:spChg chg="mod">
          <ac:chgData name="Jamilla Robinson" userId="3fb778611ce9cab8" providerId="LiveId" clId="{8A0E4173-A1CC-44E7-8108-20E736AE74AA}" dt="2022-03-26T19:46:19.223" v="8613" actId="14100"/>
          <ac:spMkLst>
            <pc:docMk/>
            <pc:sldMk cId="2274633926" sldId="269"/>
            <ac:spMk id="3" creationId="{74D5F835-9ECB-4F5F-B3A0-E5C122DFEB98}"/>
          </ac:spMkLst>
        </pc:spChg>
      </pc:sldChg>
      <pc:sldChg chg="delSp new del mod">
        <pc:chgData name="Jamilla Robinson" userId="3fb778611ce9cab8" providerId="LiveId" clId="{8A0E4173-A1CC-44E7-8108-20E736AE74AA}" dt="2022-03-26T20:04:18.364" v="8616" actId="47"/>
        <pc:sldMkLst>
          <pc:docMk/>
          <pc:sldMk cId="3138502423" sldId="270"/>
        </pc:sldMkLst>
        <pc:spChg chg="del">
          <ac:chgData name="Jamilla Robinson" userId="3fb778611ce9cab8" providerId="LiveId" clId="{8A0E4173-A1CC-44E7-8108-20E736AE74AA}" dt="2022-03-26T20:01:55.189" v="8614" actId="478"/>
          <ac:spMkLst>
            <pc:docMk/>
            <pc:sldMk cId="3138502423" sldId="270"/>
            <ac:spMk id="2" creationId="{EAEABBA4-2693-4EFC-97B1-9384E2A904C3}"/>
          </ac:spMkLst>
        </pc:spChg>
        <pc:spChg chg="del">
          <ac:chgData name="Jamilla Robinson" userId="3fb778611ce9cab8" providerId="LiveId" clId="{8A0E4173-A1CC-44E7-8108-20E736AE74AA}" dt="2022-03-26T20:01:58.110" v="8615" actId="478"/>
          <ac:spMkLst>
            <pc:docMk/>
            <pc:sldMk cId="3138502423" sldId="270"/>
            <ac:spMk id="3" creationId="{9F7F672B-2DBC-46BA-A9A1-BCE397E797B9}"/>
          </ac:spMkLst>
        </pc:spChg>
      </pc:sldChg>
      <pc:sldChg chg="addSp delSp modSp new del mod">
        <pc:chgData name="Jamilla Robinson" userId="3fb778611ce9cab8" providerId="LiveId" clId="{8A0E4173-A1CC-44E7-8108-20E736AE74AA}" dt="2022-03-26T18:54:52.292" v="7044" actId="2696"/>
        <pc:sldMkLst>
          <pc:docMk/>
          <pc:sldMk cId="1674832044" sldId="271"/>
        </pc:sldMkLst>
        <pc:spChg chg="del mod">
          <ac:chgData name="Jamilla Robinson" userId="3fb778611ce9cab8" providerId="LiveId" clId="{8A0E4173-A1CC-44E7-8108-20E736AE74AA}" dt="2022-03-26T18:40:22.947" v="6499" actId="478"/>
          <ac:spMkLst>
            <pc:docMk/>
            <pc:sldMk cId="1674832044" sldId="271"/>
            <ac:spMk id="2" creationId="{9441DC4C-C77D-44B5-B3B3-8100CC4E5605}"/>
          </ac:spMkLst>
        </pc:spChg>
        <pc:spChg chg="del mod">
          <ac:chgData name="Jamilla Robinson" userId="3fb778611ce9cab8" providerId="LiveId" clId="{8A0E4173-A1CC-44E7-8108-20E736AE74AA}" dt="2022-03-26T18:40:28.758" v="6501" actId="478"/>
          <ac:spMkLst>
            <pc:docMk/>
            <pc:sldMk cId="1674832044" sldId="271"/>
            <ac:spMk id="3" creationId="{6A223881-B291-4AA7-9D87-84D8980BF6A3}"/>
          </ac:spMkLst>
        </pc:spChg>
        <pc:graphicFrameChg chg="add mod modGraphic">
          <ac:chgData name="Jamilla Robinson" userId="3fb778611ce9cab8" providerId="LiveId" clId="{8A0E4173-A1CC-44E7-8108-20E736AE74AA}" dt="2022-03-26T18:51:51.183" v="7043" actId="20577"/>
          <ac:graphicFrameMkLst>
            <pc:docMk/>
            <pc:sldMk cId="1674832044" sldId="271"/>
            <ac:graphicFrameMk id="4" creationId="{E4E54EA1-ADF1-47E7-9B73-934B3686ED7B}"/>
          </ac:graphicFrameMkLst>
        </pc:graphicFrameChg>
      </pc:sldChg>
      <pc:sldChg chg="modSp mod">
        <pc:chgData name="Jamilla Robinson" userId="3fb778611ce9cab8" providerId="LiveId" clId="{8A0E4173-A1CC-44E7-8108-20E736AE74AA}" dt="2022-03-26T22:43:29.013" v="10952" actId="20577"/>
        <pc:sldMkLst>
          <pc:docMk/>
          <pc:sldMk cId="3691353093" sldId="271"/>
        </pc:sldMkLst>
        <pc:graphicFrameChg chg="modGraphic">
          <ac:chgData name="Jamilla Robinson" userId="3fb778611ce9cab8" providerId="LiveId" clId="{8A0E4173-A1CC-44E7-8108-20E736AE74AA}" dt="2022-03-26T22:43:29.013" v="10952" actId="20577"/>
          <ac:graphicFrameMkLst>
            <pc:docMk/>
            <pc:sldMk cId="3691353093" sldId="271"/>
            <ac:graphicFrameMk id="4" creationId="{45286591-9DEE-40D6-861B-569E5A9D47E2}"/>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3FAEB7-B733-4784-B685-89B60522CC9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D992663-B655-4E19-AD2E-16488DBA5849}">
      <dgm:prSet/>
      <dgm:spPr/>
      <dgm:t>
        <a:bodyPr/>
        <a:lstStyle/>
        <a:p>
          <a:pPr>
            <a:defRPr cap="all"/>
          </a:pPr>
          <a:r>
            <a:rPr lang="en-GB" b="1"/>
            <a:t>Face to face </a:t>
          </a:r>
          <a:endParaRPr lang="en-US"/>
        </a:p>
      </dgm:t>
    </dgm:pt>
    <dgm:pt modelId="{F928ECFA-87C2-4221-8A76-01B36A310984}" type="parTrans" cxnId="{6E3A8A85-814E-415C-B67B-8B95B915EC09}">
      <dgm:prSet/>
      <dgm:spPr/>
      <dgm:t>
        <a:bodyPr/>
        <a:lstStyle/>
        <a:p>
          <a:endParaRPr lang="en-US"/>
        </a:p>
      </dgm:t>
    </dgm:pt>
    <dgm:pt modelId="{0230405B-22EA-487A-B21C-CBD0FD335402}" type="sibTrans" cxnId="{6E3A8A85-814E-415C-B67B-8B95B915EC09}">
      <dgm:prSet/>
      <dgm:spPr/>
      <dgm:t>
        <a:bodyPr/>
        <a:lstStyle/>
        <a:p>
          <a:endParaRPr lang="en-US"/>
        </a:p>
      </dgm:t>
    </dgm:pt>
    <dgm:pt modelId="{9785526E-3247-428B-AD16-6551EC675F13}">
      <dgm:prSet/>
      <dgm:spPr/>
      <dgm:t>
        <a:bodyPr/>
        <a:lstStyle/>
        <a:p>
          <a:pPr>
            <a:defRPr cap="all"/>
          </a:pPr>
          <a:r>
            <a:rPr lang="en-GB" b="1"/>
            <a:t>Mobile </a:t>
          </a:r>
          <a:endParaRPr lang="en-US"/>
        </a:p>
      </dgm:t>
    </dgm:pt>
    <dgm:pt modelId="{CBFC1220-830C-4FA6-9E6A-93827B12D67E}" type="parTrans" cxnId="{97551108-D212-4E69-9EF8-B2C0AA334B00}">
      <dgm:prSet/>
      <dgm:spPr/>
      <dgm:t>
        <a:bodyPr/>
        <a:lstStyle/>
        <a:p>
          <a:endParaRPr lang="en-US"/>
        </a:p>
      </dgm:t>
    </dgm:pt>
    <dgm:pt modelId="{EEF895C6-0426-409C-9F6A-A69844236371}" type="sibTrans" cxnId="{97551108-D212-4E69-9EF8-B2C0AA334B00}">
      <dgm:prSet/>
      <dgm:spPr/>
      <dgm:t>
        <a:bodyPr/>
        <a:lstStyle/>
        <a:p>
          <a:endParaRPr lang="en-US"/>
        </a:p>
      </dgm:t>
    </dgm:pt>
    <dgm:pt modelId="{D0B3CCF9-D6F9-4712-B486-08C7D7F8972B}">
      <dgm:prSet/>
      <dgm:spPr/>
      <dgm:t>
        <a:bodyPr/>
        <a:lstStyle/>
        <a:p>
          <a:pPr>
            <a:defRPr cap="all"/>
          </a:pPr>
          <a:r>
            <a:rPr lang="en-GB" b="1"/>
            <a:t>Broadcast</a:t>
          </a:r>
          <a:endParaRPr lang="en-US"/>
        </a:p>
      </dgm:t>
    </dgm:pt>
    <dgm:pt modelId="{4D2D9D0D-CE37-4D9C-A675-176D3DBF3377}" type="parTrans" cxnId="{7D62148E-110E-4201-90AA-AAD862F1A8D7}">
      <dgm:prSet/>
      <dgm:spPr/>
      <dgm:t>
        <a:bodyPr/>
        <a:lstStyle/>
        <a:p>
          <a:endParaRPr lang="en-US"/>
        </a:p>
      </dgm:t>
    </dgm:pt>
    <dgm:pt modelId="{9FBC14F6-FF0A-49E5-B731-D8F0C6C0E325}" type="sibTrans" cxnId="{7D62148E-110E-4201-90AA-AAD862F1A8D7}">
      <dgm:prSet/>
      <dgm:spPr/>
      <dgm:t>
        <a:bodyPr/>
        <a:lstStyle/>
        <a:p>
          <a:endParaRPr lang="en-US"/>
        </a:p>
      </dgm:t>
    </dgm:pt>
    <dgm:pt modelId="{54CB5BE7-86A4-4807-A673-5F52656036AC}">
      <dgm:prSet/>
      <dgm:spPr/>
      <dgm:t>
        <a:bodyPr/>
        <a:lstStyle/>
        <a:p>
          <a:pPr>
            <a:defRPr cap="all"/>
          </a:pPr>
          <a:r>
            <a:rPr lang="en-GB" b="1"/>
            <a:t>Electronic </a:t>
          </a:r>
          <a:endParaRPr lang="en-US"/>
        </a:p>
      </dgm:t>
    </dgm:pt>
    <dgm:pt modelId="{3D5B6157-86FB-43C4-B766-A605CD6BB966}" type="parTrans" cxnId="{8ABD79CB-493C-4C00-ABA3-ECAE969FC868}">
      <dgm:prSet/>
      <dgm:spPr/>
      <dgm:t>
        <a:bodyPr/>
        <a:lstStyle/>
        <a:p>
          <a:endParaRPr lang="en-US"/>
        </a:p>
      </dgm:t>
    </dgm:pt>
    <dgm:pt modelId="{48C0D0B0-6255-4CFC-85D8-3B3BFF320850}" type="sibTrans" cxnId="{8ABD79CB-493C-4C00-ABA3-ECAE969FC868}">
      <dgm:prSet/>
      <dgm:spPr/>
      <dgm:t>
        <a:bodyPr/>
        <a:lstStyle/>
        <a:p>
          <a:endParaRPr lang="en-US"/>
        </a:p>
      </dgm:t>
    </dgm:pt>
    <dgm:pt modelId="{67154F59-4C09-4908-A781-F84DFAC9318A}">
      <dgm:prSet/>
      <dgm:spPr/>
      <dgm:t>
        <a:bodyPr/>
        <a:lstStyle/>
        <a:p>
          <a:pPr>
            <a:defRPr cap="all"/>
          </a:pPr>
          <a:r>
            <a:rPr lang="en-GB" b="1"/>
            <a:t>Written </a:t>
          </a:r>
          <a:endParaRPr lang="en-US"/>
        </a:p>
      </dgm:t>
    </dgm:pt>
    <dgm:pt modelId="{53766044-ABA2-45FD-B043-B7734A0A55F6}" type="parTrans" cxnId="{E93B9A29-F16C-4741-ACF7-813F7AA981A5}">
      <dgm:prSet/>
      <dgm:spPr/>
      <dgm:t>
        <a:bodyPr/>
        <a:lstStyle/>
        <a:p>
          <a:endParaRPr lang="en-US"/>
        </a:p>
      </dgm:t>
    </dgm:pt>
    <dgm:pt modelId="{EB92A35C-F79C-4B3F-A816-A2C4C09B27AD}" type="sibTrans" cxnId="{E93B9A29-F16C-4741-ACF7-813F7AA981A5}">
      <dgm:prSet/>
      <dgm:spPr/>
      <dgm:t>
        <a:bodyPr/>
        <a:lstStyle/>
        <a:p>
          <a:endParaRPr lang="en-US"/>
        </a:p>
      </dgm:t>
    </dgm:pt>
    <dgm:pt modelId="{F9D8AC79-5FBB-4EF0-80BF-0BF5B5E8FA32}" type="pres">
      <dgm:prSet presAssocID="{1F3FAEB7-B733-4784-B685-89B60522CC92}" presName="root" presStyleCnt="0">
        <dgm:presLayoutVars>
          <dgm:dir/>
          <dgm:resizeHandles val="exact"/>
        </dgm:presLayoutVars>
      </dgm:prSet>
      <dgm:spPr/>
    </dgm:pt>
    <dgm:pt modelId="{8AA43B4A-1792-4F61-8941-8E88D705E490}" type="pres">
      <dgm:prSet presAssocID="{3D992663-B655-4E19-AD2E-16488DBA5849}" presName="compNode" presStyleCnt="0"/>
      <dgm:spPr/>
    </dgm:pt>
    <dgm:pt modelId="{579A9B26-26BA-40F9-8767-2344F70CF126}" type="pres">
      <dgm:prSet presAssocID="{3D992663-B655-4E19-AD2E-16488DBA5849}" presName="iconBgRect" presStyleLbl="bgShp" presStyleIdx="0" presStyleCnt="5"/>
      <dgm:spPr/>
    </dgm:pt>
    <dgm:pt modelId="{EF4B031D-BC7D-41C4-8D9A-EA9189B5AEA3}" type="pres">
      <dgm:prSet presAssocID="{3D992663-B655-4E19-AD2E-16488DBA58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Face with No Fill"/>
        </a:ext>
      </dgm:extLst>
    </dgm:pt>
    <dgm:pt modelId="{758A3386-84AA-419E-8B53-967E1A02864C}" type="pres">
      <dgm:prSet presAssocID="{3D992663-B655-4E19-AD2E-16488DBA5849}" presName="spaceRect" presStyleCnt="0"/>
      <dgm:spPr/>
    </dgm:pt>
    <dgm:pt modelId="{E8CBC75D-826F-44E4-8468-55486E5A6AE9}" type="pres">
      <dgm:prSet presAssocID="{3D992663-B655-4E19-AD2E-16488DBA5849}" presName="textRect" presStyleLbl="revTx" presStyleIdx="0" presStyleCnt="5">
        <dgm:presLayoutVars>
          <dgm:chMax val="1"/>
          <dgm:chPref val="1"/>
        </dgm:presLayoutVars>
      </dgm:prSet>
      <dgm:spPr/>
    </dgm:pt>
    <dgm:pt modelId="{9784B87E-4433-477D-AB18-BEAA9E1C2E80}" type="pres">
      <dgm:prSet presAssocID="{0230405B-22EA-487A-B21C-CBD0FD335402}" presName="sibTrans" presStyleCnt="0"/>
      <dgm:spPr/>
    </dgm:pt>
    <dgm:pt modelId="{7BD1A711-643F-4979-ABE9-27D2C1454FF1}" type="pres">
      <dgm:prSet presAssocID="{9785526E-3247-428B-AD16-6551EC675F13}" presName="compNode" presStyleCnt="0"/>
      <dgm:spPr/>
    </dgm:pt>
    <dgm:pt modelId="{10A6EC5C-8E44-4871-84B9-B00A57807DA4}" type="pres">
      <dgm:prSet presAssocID="{9785526E-3247-428B-AD16-6551EC675F13}" presName="iconBgRect" presStyleLbl="bgShp" presStyleIdx="1" presStyleCnt="5"/>
      <dgm:spPr/>
    </dgm:pt>
    <dgm:pt modelId="{69E30C5A-CC46-4F9D-A02E-027B5AC6CDD0}" type="pres">
      <dgm:prSet presAssocID="{9785526E-3247-428B-AD16-6551EC675F1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19CD549B-AE7A-4E62-9086-D6FF8BBCE114}" type="pres">
      <dgm:prSet presAssocID="{9785526E-3247-428B-AD16-6551EC675F13}" presName="spaceRect" presStyleCnt="0"/>
      <dgm:spPr/>
    </dgm:pt>
    <dgm:pt modelId="{F8C3381D-BC67-4389-85C0-43767D86A273}" type="pres">
      <dgm:prSet presAssocID="{9785526E-3247-428B-AD16-6551EC675F13}" presName="textRect" presStyleLbl="revTx" presStyleIdx="1" presStyleCnt="5">
        <dgm:presLayoutVars>
          <dgm:chMax val="1"/>
          <dgm:chPref val="1"/>
        </dgm:presLayoutVars>
      </dgm:prSet>
      <dgm:spPr/>
    </dgm:pt>
    <dgm:pt modelId="{8F51677B-5E77-405C-985B-6B73C8396193}" type="pres">
      <dgm:prSet presAssocID="{EEF895C6-0426-409C-9F6A-A69844236371}" presName="sibTrans" presStyleCnt="0"/>
      <dgm:spPr/>
    </dgm:pt>
    <dgm:pt modelId="{6336AA31-AC03-40C7-B145-11A2CAF0D47D}" type="pres">
      <dgm:prSet presAssocID="{D0B3CCF9-D6F9-4712-B486-08C7D7F8972B}" presName="compNode" presStyleCnt="0"/>
      <dgm:spPr/>
    </dgm:pt>
    <dgm:pt modelId="{0EDF147A-31F3-490D-AD64-B495DEF10AC1}" type="pres">
      <dgm:prSet presAssocID="{D0B3CCF9-D6F9-4712-B486-08C7D7F8972B}" presName="iconBgRect" presStyleLbl="bgShp" presStyleIdx="2" presStyleCnt="5"/>
      <dgm:spPr/>
    </dgm:pt>
    <dgm:pt modelId="{4E6F5046-CCE9-46F2-8FA2-4C5FBD1E1883}" type="pres">
      <dgm:prSet presAssocID="{D0B3CCF9-D6F9-4712-B486-08C7D7F8972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cast"/>
        </a:ext>
      </dgm:extLst>
    </dgm:pt>
    <dgm:pt modelId="{5776EAEF-8345-41E9-A1D7-5822B3271827}" type="pres">
      <dgm:prSet presAssocID="{D0B3CCF9-D6F9-4712-B486-08C7D7F8972B}" presName="spaceRect" presStyleCnt="0"/>
      <dgm:spPr/>
    </dgm:pt>
    <dgm:pt modelId="{10CB3979-A9C3-41AE-8B3E-F7F5D9C0C219}" type="pres">
      <dgm:prSet presAssocID="{D0B3CCF9-D6F9-4712-B486-08C7D7F8972B}" presName="textRect" presStyleLbl="revTx" presStyleIdx="2" presStyleCnt="5">
        <dgm:presLayoutVars>
          <dgm:chMax val="1"/>
          <dgm:chPref val="1"/>
        </dgm:presLayoutVars>
      </dgm:prSet>
      <dgm:spPr/>
    </dgm:pt>
    <dgm:pt modelId="{48029C40-8735-4569-98B1-8BBB00C68AC5}" type="pres">
      <dgm:prSet presAssocID="{9FBC14F6-FF0A-49E5-B731-D8F0C6C0E325}" presName="sibTrans" presStyleCnt="0"/>
      <dgm:spPr/>
    </dgm:pt>
    <dgm:pt modelId="{B6F71BFE-D4F1-416C-8E18-59D60CABAF95}" type="pres">
      <dgm:prSet presAssocID="{54CB5BE7-86A4-4807-A673-5F52656036AC}" presName="compNode" presStyleCnt="0"/>
      <dgm:spPr/>
    </dgm:pt>
    <dgm:pt modelId="{C01362BF-4122-41F8-A018-D3E925838C72}" type="pres">
      <dgm:prSet presAssocID="{54CB5BE7-86A4-4807-A673-5F52656036AC}" presName="iconBgRect" presStyleLbl="bgShp" presStyleIdx="3" presStyleCnt="5"/>
      <dgm:spPr/>
    </dgm:pt>
    <dgm:pt modelId="{8E04371B-365A-4D47-BD1B-F3A7A9134835}" type="pres">
      <dgm:prSet presAssocID="{54CB5BE7-86A4-4807-A673-5F52656036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b cam"/>
        </a:ext>
      </dgm:extLst>
    </dgm:pt>
    <dgm:pt modelId="{B035465A-039D-4FA3-A2AF-AFAD66FE6D77}" type="pres">
      <dgm:prSet presAssocID="{54CB5BE7-86A4-4807-A673-5F52656036AC}" presName="spaceRect" presStyleCnt="0"/>
      <dgm:spPr/>
    </dgm:pt>
    <dgm:pt modelId="{476DB68F-C407-483E-85B7-3DCCC5C321E7}" type="pres">
      <dgm:prSet presAssocID="{54CB5BE7-86A4-4807-A673-5F52656036AC}" presName="textRect" presStyleLbl="revTx" presStyleIdx="3" presStyleCnt="5">
        <dgm:presLayoutVars>
          <dgm:chMax val="1"/>
          <dgm:chPref val="1"/>
        </dgm:presLayoutVars>
      </dgm:prSet>
      <dgm:spPr/>
    </dgm:pt>
    <dgm:pt modelId="{B28004A1-CA31-43C8-865B-C1E3143FB581}" type="pres">
      <dgm:prSet presAssocID="{48C0D0B0-6255-4CFC-85D8-3B3BFF320850}" presName="sibTrans" presStyleCnt="0"/>
      <dgm:spPr/>
    </dgm:pt>
    <dgm:pt modelId="{390A0CB3-CA92-46A7-A2F6-3FF4188B471D}" type="pres">
      <dgm:prSet presAssocID="{67154F59-4C09-4908-A781-F84DFAC9318A}" presName="compNode" presStyleCnt="0"/>
      <dgm:spPr/>
    </dgm:pt>
    <dgm:pt modelId="{D3FFFCC6-F3E0-4DF4-AD49-542A312E935D}" type="pres">
      <dgm:prSet presAssocID="{67154F59-4C09-4908-A781-F84DFAC9318A}" presName="iconBgRect" presStyleLbl="bgShp" presStyleIdx="4" presStyleCnt="5"/>
      <dgm:spPr/>
    </dgm:pt>
    <dgm:pt modelId="{3730EB97-9C55-4FF4-96F2-B28FD811339D}" type="pres">
      <dgm:prSet presAssocID="{67154F59-4C09-4908-A781-F84DFAC9318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ypewriter"/>
        </a:ext>
      </dgm:extLst>
    </dgm:pt>
    <dgm:pt modelId="{1F7C57D4-EDEC-403F-98E6-EB6AD34289F8}" type="pres">
      <dgm:prSet presAssocID="{67154F59-4C09-4908-A781-F84DFAC9318A}" presName="spaceRect" presStyleCnt="0"/>
      <dgm:spPr/>
    </dgm:pt>
    <dgm:pt modelId="{E49B0367-5CCA-4D75-8009-329F655782F4}" type="pres">
      <dgm:prSet presAssocID="{67154F59-4C09-4908-A781-F84DFAC9318A}" presName="textRect" presStyleLbl="revTx" presStyleIdx="4" presStyleCnt="5">
        <dgm:presLayoutVars>
          <dgm:chMax val="1"/>
          <dgm:chPref val="1"/>
        </dgm:presLayoutVars>
      </dgm:prSet>
      <dgm:spPr/>
    </dgm:pt>
  </dgm:ptLst>
  <dgm:cxnLst>
    <dgm:cxn modelId="{E1273606-2F7F-487F-A05C-180539714AC7}" type="presOf" srcId="{54CB5BE7-86A4-4807-A673-5F52656036AC}" destId="{476DB68F-C407-483E-85B7-3DCCC5C321E7}" srcOrd="0" destOrd="0" presId="urn:microsoft.com/office/officeart/2018/5/layout/IconCircleLabelList"/>
    <dgm:cxn modelId="{97551108-D212-4E69-9EF8-B2C0AA334B00}" srcId="{1F3FAEB7-B733-4784-B685-89B60522CC92}" destId="{9785526E-3247-428B-AD16-6551EC675F13}" srcOrd="1" destOrd="0" parTransId="{CBFC1220-830C-4FA6-9E6A-93827B12D67E}" sibTransId="{EEF895C6-0426-409C-9F6A-A69844236371}"/>
    <dgm:cxn modelId="{A0C13411-430C-4A18-811D-BE625434FB48}" type="presOf" srcId="{3D992663-B655-4E19-AD2E-16488DBA5849}" destId="{E8CBC75D-826F-44E4-8468-55486E5A6AE9}" srcOrd="0" destOrd="0" presId="urn:microsoft.com/office/officeart/2018/5/layout/IconCircleLabelList"/>
    <dgm:cxn modelId="{E93B9A29-F16C-4741-ACF7-813F7AA981A5}" srcId="{1F3FAEB7-B733-4784-B685-89B60522CC92}" destId="{67154F59-4C09-4908-A781-F84DFAC9318A}" srcOrd="4" destOrd="0" parTransId="{53766044-ABA2-45FD-B043-B7734A0A55F6}" sibTransId="{EB92A35C-F79C-4B3F-A816-A2C4C09B27AD}"/>
    <dgm:cxn modelId="{6E3A8A85-814E-415C-B67B-8B95B915EC09}" srcId="{1F3FAEB7-B733-4784-B685-89B60522CC92}" destId="{3D992663-B655-4E19-AD2E-16488DBA5849}" srcOrd="0" destOrd="0" parTransId="{F928ECFA-87C2-4221-8A76-01B36A310984}" sibTransId="{0230405B-22EA-487A-B21C-CBD0FD335402}"/>
    <dgm:cxn modelId="{7D62148E-110E-4201-90AA-AAD862F1A8D7}" srcId="{1F3FAEB7-B733-4784-B685-89B60522CC92}" destId="{D0B3CCF9-D6F9-4712-B486-08C7D7F8972B}" srcOrd="2" destOrd="0" parTransId="{4D2D9D0D-CE37-4D9C-A675-176D3DBF3377}" sibTransId="{9FBC14F6-FF0A-49E5-B731-D8F0C6C0E325}"/>
    <dgm:cxn modelId="{E5D96598-420B-4B32-8C8F-374A1F60A9FC}" type="presOf" srcId="{D0B3CCF9-D6F9-4712-B486-08C7D7F8972B}" destId="{10CB3979-A9C3-41AE-8B3E-F7F5D9C0C219}" srcOrd="0" destOrd="0" presId="urn:microsoft.com/office/officeart/2018/5/layout/IconCircleLabelList"/>
    <dgm:cxn modelId="{7EE5CAB2-EF64-4246-9768-321B8D1A7742}" type="presOf" srcId="{1F3FAEB7-B733-4784-B685-89B60522CC92}" destId="{F9D8AC79-5FBB-4EF0-80BF-0BF5B5E8FA32}" srcOrd="0" destOrd="0" presId="urn:microsoft.com/office/officeart/2018/5/layout/IconCircleLabelList"/>
    <dgm:cxn modelId="{8ABD79CB-493C-4C00-ABA3-ECAE969FC868}" srcId="{1F3FAEB7-B733-4784-B685-89B60522CC92}" destId="{54CB5BE7-86A4-4807-A673-5F52656036AC}" srcOrd="3" destOrd="0" parTransId="{3D5B6157-86FB-43C4-B766-A605CD6BB966}" sibTransId="{48C0D0B0-6255-4CFC-85D8-3B3BFF320850}"/>
    <dgm:cxn modelId="{4D9EFFCF-D203-408D-8DB6-923EC6435598}" type="presOf" srcId="{9785526E-3247-428B-AD16-6551EC675F13}" destId="{F8C3381D-BC67-4389-85C0-43767D86A273}" srcOrd="0" destOrd="0" presId="urn:microsoft.com/office/officeart/2018/5/layout/IconCircleLabelList"/>
    <dgm:cxn modelId="{AFA391E4-4A25-4B43-91E8-36CBF44451D8}" type="presOf" srcId="{67154F59-4C09-4908-A781-F84DFAC9318A}" destId="{E49B0367-5CCA-4D75-8009-329F655782F4}" srcOrd="0" destOrd="0" presId="urn:microsoft.com/office/officeart/2018/5/layout/IconCircleLabelList"/>
    <dgm:cxn modelId="{ED4EB80E-B85F-4D15-A0B6-6BA3626850F6}" type="presParOf" srcId="{F9D8AC79-5FBB-4EF0-80BF-0BF5B5E8FA32}" destId="{8AA43B4A-1792-4F61-8941-8E88D705E490}" srcOrd="0" destOrd="0" presId="urn:microsoft.com/office/officeart/2018/5/layout/IconCircleLabelList"/>
    <dgm:cxn modelId="{CEDF377F-B23B-49A3-B7EA-0C3AD84329F0}" type="presParOf" srcId="{8AA43B4A-1792-4F61-8941-8E88D705E490}" destId="{579A9B26-26BA-40F9-8767-2344F70CF126}" srcOrd="0" destOrd="0" presId="urn:microsoft.com/office/officeart/2018/5/layout/IconCircleLabelList"/>
    <dgm:cxn modelId="{C9B7621F-F167-4E8E-B231-542C5209FBB3}" type="presParOf" srcId="{8AA43B4A-1792-4F61-8941-8E88D705E490}" destId="{EF4B031D-BC7D-41C4-8D9A-EA9189B5AEA3}" srcOrd="1" destOrd="0" presId="urn:microsoft.com/office/officeart/2018/5/layout/IconCircleLabelList"/>
    <dgm:cxn modelId="{4B48FF4C-2D55-4F1E-A471-267B33740A97}" type="presParOf" srcId="{8AA43B4A-1792-4F61-8941-8E88D705E490}" destId="{758A3386-84AA-419E-8B53-967E1A02864C}" srcOrd="2" destOrd="0" presId="urn:microsoft.com/office/officeart/2018/5/layout/IconCircleLabelList"/>
    <dgm:cxn modelId="{BFDD1257-0FDF-4E3D-B2F6-13D8E67F664D}" type="presParOf" srcId="{8AA43B4A-1792-4F61-8941-8E88D705E490}" destId="{E8CBC75D-826F-44E4-8468-55486E5A6AE9}" srcOrd="3" destOrd="0" presId="urn:microsoft.com/office/officeart/2018/5/layout/IconCircleLabelList"/>
    <dgm:cxn modelId="{CF11156D-D072-4428-B533-658A11A2DBCD}" type="presParOf" srcId="{F9D8AC79-5FBB-4EF0-80BF-0BF5B5E8FA32}" destId="{9784B87E-4433-477D-AB18-BEAA9E1C2E80}" srcOrd="1" destOrd="0" presId="urn:microsoft.com/office/officeart/2018/5/layout/IconCircleLabelList"/>
    <dgm:cxn modelId="{A52B1D83-ABF8-4B66-B397-BE790BFB8B17}" type="presParOf" srcId="{F9D8AC79-5FBB-4EF0-80BF-0BF5B5E8FA32}" destId="{7BD1A711-643F-4979-ABE9-27D2C1454FF1}" srcOrd="2" destOrd="0" presId="urn:microsoft.com/office/officeart/2018/5/layout/IconCircleLabelList"/>
    <dgm:cxn modelId="{2843790E-4B4A-48B8-8DFF-EBEA7FA868E5}" type="presParOf" srcId="{7BD1A711-643F-4979-ABE9-27D2C1454FF1}" destId="{10A6EC5C-8E44-4871-84B9-B00A57807DA4}" srcOrd="0" destOrd="0" presId="urn:microsoft.com/office/officeart/2018/5/layout/IconCircleLabelList"/>
    <dgm:cxn modelId="{F944CCAF-7F68-4181-B75E-16CD15A53454}" type="presParOf" srcId="{7BD1A711-643F-4979-ABE9-27D2C1454FF1}" destId="{69E30C5A-CC46-4F9D-A02E-027B5AC6CDD0}" srcOrd="1" destOrd="0" presId="urn:microsoft.com/office/officeart/2018/5/layout/IconCircleLabelList"/>
    <dgm:cxn modelId="{1E4758CD-4CA2-4909-873A-73EEADE6C09F}" type="presParOf" srcId="{7BD1A711-643F-4979-ABE9-27D2C1454FF1}" destId="{19CD549B-AE7A-4E62-9086-D6FF8BBCE114}" srcOrd="2" destOrd="0" presId="urn:microsoft.com/office/officeart/2018/5/layout/IconCircleLabelList"/>
    <dgm:cxn modelId="{4889DD64-EC69-4ABC-A784-A117EE10BB5B}" type="presParOf" srcId="{7BD1A711-643F-4979-ABE9-27D2C1454FF1}" destId="{F8C3381D-BC67-4389-85C0-43767D86A273}" srcOrd="3" destOrd="0" presId="urn:microsoft.com/office/officeart/2018/5/layout/IconCircleLabelList"/>
    <dgm:cxn modelId="{58FB0521-E2D1-489D-A6A5-07A30856D230}" type="presParOf" srcId="{F9D8AC79-5FBB-4EF0-80BF-0BF5B5E8FA32}" destId="{8F51677B-5E77-405C-985B-6B73C8396193}" srcOrd="3" destOrd="0" presId="urn:microsoft.com/office/officeart/2018/5/layout/IconCircleLabelList"/>
    <dgm:cxn modelId="{E8807F9F-01F9-491B-986C-D670525AE717}" type="presParOf" srcId="{F9D8AC79-5FBB-4EF0-80BF-0BF5B5E8FA32}" destId="{6336AA31-AC03-40C7-B145-11A2CAF0D47D}" srcOrd="4" destOrd="0" presId="urn:microsoft.com/office/officeart/2018/5/layout/IconCircleLabelList"/>
    <dgm:cxn modelId="{33EBA208-9700-462F-A224-E5D0DB374AF5}" type="presParOf" srcId="{6336AA31-AC03-40C7-B145-11A2CAF0D47D}" destId="{0EDF147A-31F3-490D-AD64-B495DEF10AC1}" srcOrd="0" destOrd="0" presId="urn:microsoft.com/office/officeart/2018/5/layout/IconCircleLabelList"/>
    <dgm:cxn modelId="{6A8B59D0-3FC4-45F2-96E5-508168949A76}" type="presParOf" srcId="{6336AA31-AC03-40C7-B145-11A2CAF0D47D}" destId="{4E6F5046-CCE9-46F2-8FA2-4C5FBD1E1883}" srcOrd="1" destOrd="0" presId="urn:microsoft.com/office/officeart/2018/5/layout/IconCircleLabelList"/>
    <dgm:cxn modelId="{6E6481A9-DE81-44BB-8F6D-3787C9B00DD5}" type="presParOf" srcId="{6336AA31-AC03-40C7-B145-11A2CAF0D47D}" destId="{5776EAEF-8345-41E9-A1D7-5822B3271827}" srcOrd="2" destOrd="0" presId="urn:microsoft.com/office/officeart/2018/5/layout/IconCircleLabelList"/>
    <dgm:cxn modelId="{31AF4E5E-B89E-44CB-8728-D56BF9415B07}" type="presParOf" srcId="{6336AA31-AC03-40C7-B145-11A2CAF0D47D}" destId="{10CB3979-A9C3-41AE-8B3E-F7F5D9C0C219}" srcOrd="3" destOrd="0" presId="urn:microsoft.com/office/officeart/2018/5/layout/IconCircleLabelList"/>
    <dgm:cxn modelId="{FEA45F8C-3B41-4732-9D43-02E46D1A8F33}" type="presParOf" srcId="{F9D8AC79-5FBB-4EF0-80BF-0BF5B5E8FA32}" destId="{48029C40-8735-4569-98B1-8BBB00C68AC5}" srcOrd="5" destOrd="0" presId="urn:microsoft.com/office/officeart/2018/5/layout/IconCircleLabelList"/>
    <dgm:cxn modelId="{2C28C4CA-A74C-4486-9172-56CA699D47B1}" type="presParOf" srcId="{F9D8AC79-5FBB-4EF0-80BF-0BF5B5E8FA32}" destId="{B6F71BFE-D4F1-416C-8E18-59D60CABAF95}" srcOrd="6" destOrd="0" presId="urn:microsoft.com/office/officeart/2018/5/layout/IconCircleLabelList"/>
    <dgm:cxn modelId="{4438060A-DD83-4033-8D87-7627A67253FC}" type="presParOf" srcId="{B6F71BFE-D4F1-416C-8E18-59D60CABAF95}" destId="{C01362BF-4122-41F8-A018-D3E925838C72}" srcOrd="0" destOrd="0" presId="urn:microsoft.com/office/officeart/2018/5/layout/IconCircleLabelList"/>
    <dgm:cxn modelId="{9CC54A43-3A41-4ADB-97EE-9724601F623F}" type="presParOf" srcId="{B6F71BFE-D4F1-416C-8E18-59D60CABAF95}" destId="{8E04371B-365A-4D47-BD1B-F3A7A9134835}" srcOrd="1" destOrd="0" presId="urn:microsoft.com/office/officeart/2018/5/layout/IconCircleLabelList"/>
    <dgm:cxn modelId="{FF2995CF-B783-46D9-A7CE-96687ADA296B}" type="presParOf" srcId="{B6F71BFE-D4F1-416C-8E18-59D60CABAF95}" destId="{B035465A-039D-4FA3-A2AF-AFAD66FE6D77}" srcOrd="2" destOrd="0" presId="urn:microsoft.com/office/officeart/2018/5/layout/IconCircleLabelList"/>
    <dgm:cxn modelId="{007B9B92-F7C9-4FEF-B5CC-C937837791D5}" type="presParOf" srcId="{B6F71BFE-D4F1-416C-8E18-59D60CABAF95}" destId="{476DB68F-C407-483E-85B7-3DCCC5C321E7}" srcOrd="3" destOrd="0" presId="urn:microsoft.com/office/officeart/2018/5/layout/IconCircleLabelList"/>
    <dgm:cxn modelId="{A1E75038-CF8E-49E3-ACA2-00724501D2AD}" type="presParOf" srcId="{F9D8AC79-5FBB-4EF0-80BF-0BF5B5E8FA32}" destId="{B28004A1-CA31-43C8-865B-C1E3143FB581}" srcOrd="7" destOrd="0" presId="urn:microsoft.com/office/officeart/2018/5/layout/IconCircleLabelList"/>
    <dgm:cxn modelId="{34217793-B6D3-4E88-961A-AC686B9A2848}" type="presParOf" srcId="{F9D8AC79-5FBB-4EF0-80BF-0BF5B5E8FA32}" destId="{390A0CB3-CA92-46A7-A2F6-3FF4188B471D}" srcOrd="8" destOrd="0" presId="urn:microsoft.com/office/officeart/2018/5/layout/IconCircleLabelList"/>
    <dgm:cxn modelId="{90E077F6-D995-41ED-A86E-E55715E320C9}" type="presParOf" srcId="{390A0CB3-CA92-46A7-A2F6-3FF4188B471D}" destId="{D3FFFCC6-F3E0-4DF4-AD49-542A312E935D}" srcOrd="0" destOrd="0" presId="urn:microsoft.com/office/officeart/2018/5/layout/IconCircleLabelList"/>
    <dgm:cxn modelId="{69037647-6E87-468E-AD0A-573EDE1006BA}" type="presParOf" srcId="{390A0CB3-CA92-46A7-A2F6-3FF4188B471D}" destId="{3730EB97-9C55-4FF4-96F2-B28FD811339D}" srcOrd="1" destOrd="0" presId="urn:microsoft.com/office/officeart/2018/5/layout/IconCircleLabelList"/>
    <dgm:cxn modelId="{82C00146-1793-4026-802B-B59BD9243906}" type="presParOf" srcId="{390A0CB3-CA92-46A7-A2F6-3FF4188B471D}" destId="{1F7C57D4-EDEC-403F-98E6-EB6AD34289F8}" srcOrd="2" destOrd="0" presId="urn:microsoft.com/office/officeart/2018/5/layout/IconCircleLabelList"/>
    <dgm:cxn modelId="{BD8175A0-E0F6-424A-B77D-91096AC135CC}" type="presParOf" srcId="{390A0CB3-CA92-46A7-A2F6-3FF4188B471D}" destId="{E49B0367-5CCA-4D75-8009-329F655782F4}"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9B26-26BA-40F9-8767-2344F70CF126}">
      <dsp:nvSpPr>
        <dsp:cNvPr id="0" name=""/>
        <dsp:cNvSpPr/>
      </dsp:nvSpPr>
      <dsp:spPr>
        <a:xfrm>
          <a:off x="329619" y="427050"/>
          <a:ext cx="1027230" cy="10272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4B031D-BC7D-41C4-8D9A-EA9189B5AEA3}">
      <dsp:nvSpPr>
        <dsp:cNvPr id="0" name=""/>
        <dsp:cNvSpPr/>
      </dsp:nvSpPr>
      <dsp:spPr>
        <a:xfrm>
          <a:off x="548537" y="645968"/>
          <a:ext cx="589394" cy="589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CBC75D-826F-44E4-8468-55486E5A6AE9}">
      <dsp:nvSpPr>
        <dsp:cNvPr id="0" name=""/>
        <dsp:cNvSpPr/>
      </dsp:nvSpPr>
      <dsp:spPr>
        <a:xfrm>
          <a:off x="1243"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Face to face </a:t>
          </a:r>
          <a:endParaRPr lang="en-US" sz="1900" kern="1200"/>
        </a:p>
      </dsp:txBody>
      <dsp:txXfrm>
        <a:off x="1243" y="1774238"/>
        <a:ext cx="1683984" cy="673593"/>
      </dsp:txXfrm>
    </dsp:sp>
    <dsp:sp modelId="{10A6EC5C-8E44-4871-84B9-B00A57807DA4}">
      <dsp:nvSpPr>
        <dsp:cNvPr id="0" name=""/>
        <dsp:cNvSpPr/>
      </dsp:nvSpPr>
      <dsp:spPr>
        <a:xfrm>
          <a:off x="2308301" y="427050"/>
          <a:ext cx="1027230" cy="10272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30C5A-CC46-4F9D-A02E-027B5AC6CDD0}">
      <dsp:nvSpPr>
        <dsp:cNvPr id="0" name=""/>
        <dsp:cNvSpPr/>
      </dsp:nvSpPr>
      <dsp:spPr>
        <a:xfrm>
          <a:off x="2527219" y="645968"/>
          <a:ext cx="589394" cy="589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C3381D-BC67-4389-85C0-43767D86A273}">
      <dsp:nvSpPr>
        <dsp:cNvPr id="0" name=""/>
        <dsp:cNvSpPr/>
      </dsp:nvSpPr>
      <dsp:spPr>
        <a:xfrm>
          <a:off x="1979924"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Mobile </a:t>
          </a:r>
          <a:endParaRPr lang="en-US" sz="1900" kern="1200"/>
        </a:p>
      </dsp:txBody>
      <dsp:txXfrm>
        <a:off x="1979924" y="1774238"/>
        <a:ext cx="1683984" cy="673593"/>
      </dsp:txXfrm>
    </dsp:sp>
    <dsp:sp modelId="{0EDF147A-31F3-490D-AD64-B495DEF10AC1}">
      <dsp:nvSpPr>
        <dsp:cNvPr id="0" name=""/>
        <dsp:cNvSpPr/>
      </dsp:nvSpPr>
      <dsp:spPr>
        <a:xfrm>
          <a:off x="4286983" y="427050"/>
          <a:ext cx="1027230" cy="10272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6F5046-CCE9-46F2-8FA2-4C5FBD1E1883}">
      <dsp:nvSpPr>
        <dsp:cNvPr id="0" name=""/>
        <dsp:cNvSpPr/>
      </dsp:nvSpPr>
      <dsp:spPr>
        <a:xfrm>
          <a:off x="4505901" y="645968"/>
          <a:ext cx="589394" cy="589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CB3979-A9C3-41AE-8B3E-F7F5D9C0C219}">
      <dsp:nvSpPr>
        <dsp:cNvPr id="0" name=""/>
        <dsp:cNvSpPr/>
      </dsp:nvSpPr>
      <dsp:spPr>
        <a:xfrm>
          <a:off x="3958606"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Broadcast</a:t>
          </a:r>
          <a:endParaRPr lang="en-US" sz="1900" kern="1200"/>
        </a:p>
      </dsp:txBody>
      <dsp:txXfrm>
        <a:off x="3958606" y="1774238"/>
        <a:ext cx="1683984" cy="673593"/>
      </dsp:txXfrm>
    </dsp:sp>
    <dsp:sp modelId="{C01362BF-4122-41F8-A018-D3E925838C72}">
      <dsp:nvSpPr>
        <dsp:cNvPr id="0" name=""/>
        <dsp:cNvSpPr/>
      </dsp:nvSpPr>
      <dsp:spPr>
        <a:xfrm>
          <a:off x="6265664" y="427050"/>
          <a:ext cx="1027230" cy="10272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4371B-365A-4D47-BD1B-F3A7A9134835}">
      <dsp:nvSpPr>
        <dsp:cNvPr id="0" name=""/>
        <dsp:cNvSpPr/>
      </dsp:nvSpPr>
      <dsp:spPr>
        <a:xfrm>
          <a:off x="6484582" y="645968"/>
          <a:ext cx="589394" cy="5893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DB68F-C407-483E-85B7-3DCCC5C321E7}">
      <dsp:nvSpPr>
        <dsp:cNvPr id="0" name=""/>
        <dsp:cNvSpPr/>
      </dsp:nvSpPr>
      <dsp:spPr>
        <a:xfrm>
          <a:off x="5937287"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Electronic </a:t>
          </a:r>
          <a:endParaRPr lang="en-US" sz="1900" kern="1200"/>
        </a:p>
      </dsp:txBody>
      <dsp:txXfrm>
        <a:off x="5937287" y="1774238"/>
        <a:ext cx="1683984" cy="673593"/>
      </dsp:txXfrm>
    </dsp:sp>
    <dsp:sp modelId="{D3FFFCC6-F3E0-4DF4-AD49-542A312E935D}">
      <dsp:nvSpPr>
        <dsp:cNvPr id="0" name=""/>
        <dsp:cNvSpPr/>
      </dsp:nvSpPr>
      <dsp:spPr>
        <a:xfrm>
          <a:off x="8244346" y="427050"/>
          <a:ext cx="1027230" cy="102723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0EB97-9C55-4FF4-96F2-B28FD811339D}">
      <dsp:nvSpPr>
        <dsp:cNvPr id="0" name=""/>
        <dsp:cNvSpPr/>
      </dsp:nvSpPr>
      <dsp:spPr>
        <a:xfrm>
          <a:off x="8463264" y="645968"/>
          <a:ext cx="589394" cy="5893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9B0367-5CCA-4D75-8009-329F655782F4}">
      <dsp:nvSpPr>
        <dsp:cNvPr id="0" name=""/>
        <dsp:cNvSpPr/>
      </dsp:nvSpPr>
      <dsp:spPr>
        <a:xfrm>
          <a:off x="7915969"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Written </a:t>
          </a:r>
          <a:endParaRPr lang="en-US" sz="1900" kern="1200"/>
        </a:p>
      </dsp:txBody>
      <dsp:txXfrm>
        <a:off x="7915969" y="1774238"/>
        <a:ext cx="1683984" cy="673593"/>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7CCFC1-58FB-4ADF-B1AE-75E7FDCC7131}" type="datetimeFigureOut">
              <a:rPr lang="en-GB" smtClean="0"/>
              <a:t>26/03/2022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E68BBB-3067-4E6D-BB8A-5B87D14D66A0}" type="slidenum">
              <a:rPr lang="en-GB" smtClean="0"/>
              <a:t>‹#›</a:t>
            </a:fld>
            <a:endParaRPr lang="en-GB"/>
          </a:p>
        </p:txBody>
      </p:sp>
    </p:spTree>
    <p:extLst>
      <p:ext uri="{BB962C8B-B14F-4D97-AF65-F5344CB8AC3E}">
        <p14:creationId xmlns:p14="http://schemas.microsoft.com/office/powerpoint/2010/main" val="637024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Rainbow Children’s Hospital’s Nurse Manager has recognised the need to train their staff in communication skills. After receiving complaints from children’s parents, because there have been miscommunication’s concerning their children. This presentation will show the different theories of Model’s of Communication. It will look at the channels of communication, and channels to improve communication. We will demonstrate the barriers that can prevent effective communication, also show Rainbow Children’s Hospital the impact of effective communication on staff and the patients. </a:t>
            </a:r>
          </a:p>
        </p:txBody>
      </p:sp>
      <p:sp>
        <p:nvSpPr>
          <p:cNvPr id="4" name="Slide Number Placeholder 3"/>
          <p:cNvSpPr>
            <a:spLocks noGrp="1"/>
          </p:cNvSpPr>
          <p:nvPr>
            <p:ph type="sldNum" sz="quarter" idx="5"/>
          </p:nvPr>
        </p:nvSpPr>
        <p:spPr/>
        <p:txBody>
          <a:bodyPr/>
          <a:lstStyle/>
          <a:p>
            <a:fld id="{07E68BBB-3067-4E6D-BB8A-5B87D14D66A0}" type="slidenum">
              <a:rPr lang="en-GB" smtClean="0"/>
              <a:t>2</a:t>
            </a:fld>
            <a:endParaRPr lang="en-GB"/>
          </a:p>
        </p:txBody>
      </p:sp>
    </p:spTree>
    <p:extLst>
      <p:ext uri="{BB962C8B-B14F-4D97-AF65-F5344CB8AC3E}">
        <p14:creationId xmlns:p14="http://schemas.microsoft.com/office/powerpoint/2010/main" val="3663610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know that communication is transferring information , so before we get into the different theories relating to models of communication, we need to know how to communicate. When talking about facial expressions ( make happy face, angry face and sad face) theses all determine how people will respond. By touch ( touch group member ) Is this appropriate, and when is it appropriate? Making eye contact ( make eye contact with someone in the class and name them) In some cultures this  is disrespectful (Japan and Korea). All these things are important to know, and throughout this presentation we will demonstrate them all.</a:t>
            </a:r>
          </a:p>
        </p:txBody>
      </p:sp>
      <p:sp>
        <p:nvSpPr>
          <p:cNvPr id="4" name="Slide Number Placeholder 3"/>
          <p:cNvSpPr>
            <a:spLocks noGrp="1"/>
          </p:cNvSpPr>
          <p:nvPr>
            <p:ph type="sldNum" sz="quarter" idx="5"/>
          </p:nvPr>
        </p:nvSpPr>
        <p:spPr/>
        <p:txBody>
          <a:bodyPr/>
          <a:lstStyle/>
          <a:p>
            <a:fld id="{07E68BBB-3067-4E6D-BB8A-5B87D14D66A0}" type="slidenum">
              <a:rPr lang="en-GB" smtClean="0"/>
              <a:t>3</a:t>
            </a:fld>
            <a:endParaRPr lang="en-GB"/>
          </a:p>
        </p:txBody>
      </p:sp>
    </p:spTree>
    <p:extLst>
      <p:ext uri="{BB962C8B-B14F-4D97-AF65-F5344CB8AC3E}">
        <p14:creationId xmlns:p14="http://schemas.microsoft.com/office/powerpoint/2010/main" val="1599514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4</a:t>
            </a:fld>
            <a:endParaRPr lang="en-GB"/>
          </a:p>
        </p:txBody>
      </p:sp>
    </p:spTree>
    <p:extLst>
      <p:ext uri="{BB962C8B-B14F-4D97-AF65-F5344CB8AC3E}">
        <p14:creationId xmlns:p14="http://schemas.microsoft.com/office/powerpoint/2010/main" val="2323613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Shannon ‘ the fundamental problem of communication is reproducing at one point either exactly or approximately a message selected at another point’  Shannon &amp; Weaver (1949) , p.3.  Information Transmitter –produces a message, Encodes the message into signals. Channel- To which signals are adapted, for transmission. </a:t>
            </a:r>
            <a:r>
              <a:rPr lang="en-GB" dirty="0" err="1"/>
              <a:t>Reciever</a:t>
            </a:r>
            <a:r>
              <a:rPr lang="en-GB" dirty="0"/>
              <a:t>- Decodes the message from signal. Destination- Where the message arrives. Noise- Any interference. Berlo Model of Communication, </a:t>
            </a:r>
            <a:r>
              <a:rPr lang="en-GB" dirty="0" err="1"/>
              <a:t>Donsbach</a:t>
            </a:r>
            <a:r>
              <a:rPr lang="en-GB" dirty="0"/>
              <a:t> (2008) stated that ‘ A model is a simplified description in graphic form of some aspect of reality’. Berlos SMCR Model breaks down the stages as Source – Communication skills, knowledge and Culture, Message- Content, Treatment and Structure, Channel- Hearing, Touching and Seeing. Receiver- Communication skills, Knowledge and Culture.  Theses two are very good Models however for a Healthcare Setting Wilbur </a:t>
            </a:r>
            <a:r>
              <a:rPr lang="en-GB" dirty="0" err="1"/>
              <a:t>Schramms</a:t>
            </a:r>
            <a:r>
              <a:rPr lang="en-GB" dirty="0"/>
              <a:t> Model is ideal, Wilbur Schramm’s 1954 model is an extension from Shannon &amp; Weavers model, Wilbur Schramm (1907-1987) probably did more to define and establish the field of communication research and theory than any other person. In His model  there is a circle of communication, the Message is sent from the Encoder to the De -Coder, who interprets, De-Codes and Sends back the Encoded Message. In this there is Feedback from the message sent, so the communication is a two way conversation.  Which is needed at Rainbow Children’s Hospital , so that there is no room for miscommunication between the staff and parents. I will now pass onto Kim, who will talk to you about, Different Types of communication Channels.</a:t>
            </a:r>
          </a:p>
        </p:txBody>
      </p:sp>
      <p:sp>
        <p:nvSpPr>
          <p:cNvPr id="4" name="Slide Number Placeholder 3"/>
          <p:cNvSpPr>
            <a:spLocks noGrp="1"/>
          </p:cNvSpPr>
          <p:nvPr>
            <p:ph type="sldNum" sz="quarter" idx="5"/>
          </p:nvPr>
        </p:nvSpPr>
        <p:spPr/>
        <p:txBody>
          <a:bodyPr/>
          <a:lstStyle/>
          <a:p>
            <a:fld id="{07E68BBB-3067-4E6D-BB8A-5B87D14D66A0}" type="slidenum">
              <a:rPr lang="en-GB" smtClean="0"/>
              <a:t>5</a:t>
            </a:fld>
            <a:endParaRPr lang="en-GB"/>
          </a:p>
        </p:txBody>
      </p:sp>
    </p:spTree>
    <p:extLst>
      <p:ext uri="{BB962C8B-B14F-4D97-AF65-F5344CB8AC3E}">
        <p14:creationId xmlns:p14="http://schemas.microsoft.com/office/powerpoint/2010/main" val="1327326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Channel is a source that’s been used to communicate with other people weather if its social, personal or work related. channel that can be used to cause a miss communication can be the wrong information for example: wrong time, date name and </a:t>
            </a:r>
            <a:r>
              <a:rPr lang="en-GB" dirty="0" err="1"/>
              <a:t>ect</a:t>
            </a:r>
            <a:r>
              <a:rPr lang="en-GB" dirty="0"/>
              <a:t>. At Rainbow Hospital children suffering serious illness, experience enormous changes in their daily lives. Not only the consequences of the illnesses affect the children, but also the parents, Carina S Gonzalez et-al (2011). However we can improve this by collecting parents feedbacks on their experiences at Rainbow Children’s Hospital and how this can be resolved so this never happens again. The review will then try and summarise some of what is known about the specific communication problems that arise across Rainbow Children’s Hospital, Enrico </a:t>
            </a:r>
            <a:r>
              <a:rPr lang="en-GB" dirty="0" err="1"/>
              <a:t>Coiera</a:t>
            </a:r>
            <a:r>
              <a:rPr lang="en-GB" dirty="0"/>
              <a:t> (2006).  we can resolve this by making sure the correct information is on every correspondent channel of communication being used by the Rainbow </a:t>
            </a:r>
            <a:r>
              <a:rPr lang="en-GB" dirty="0" err="1"/>
              <a:t>Childrens</a:t>
            </a:r>
            <a:r>
              <a:rPr lang="en-GB" dirty="0"/>
              <a:t> Hospital.  </a:t>
            </a:r>
          </a:p>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6</a:t>
            </a:fld>
            <a:endParaRPr lang="en-GB"/>
          </a:p>
        </p:txBody>
      </p:sp>
    </p:spTree>
    <p:extLst>
      <p:ext uri="{BB962C8B-B14F-4D97-AF65-F5344CB8AC3E}">
        <p14:creationId xmlns:p14="http://schemas.microsoft.com/office/powerpoint/2010/main" val="3536523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at Rainbow Hospital different types of communication method being used. This research explores how organizations use communication media to transfer or share knowledge. Building upon media richness theory (Daft and Lengel, 1986), we hypothesize that rich media would be used more often to transfer know-how or tacit knowledge, and lean media would be used more often to transfer information or explicit knowledge, Samantha R Murray et, al </a:t>
            </a:r>
          </a:p>
          <a:p>
            <a:r>
              <a:rPr lang="en-GB" dirty="0"/>
              <a:t>(2007).</a:t>
            </a:r>
          </a:p>
        </p:txBody>
      </p:sp>
      <p:sp>
        <p:nvSpPr>
          <p:cNvPr id="4" name="Slide Number Placeholder 3"/>
          <p:cNvSpPr>
            <a:spLocks noGrp="1"/>
          </p:cNvSpPr>
          <p:nvPr>
            <p:ph type="sldNum" sz="quarter" idx="5"/>
          </p:nvPr>
        </p:nvSpPr>
        <p:spPr/>
        <p:txBody>
          <a:bodyPr/>
          <a:lstStyle/>
          <a:p>
            <a:fld id="{07E68BBB-3067-4E6D-BB8A-5B87D14D66A0}" type="slidenum">
              <a:rPr lang="en-GB" smtClean="0"/>
              <a:t>7</a:t>
            </a:fld>
            <a:endParaRPr lang="en-GB"/>
          </a:p>
        </p:txBody>
      </p:sp>
    </p:spTree>
    <p:extLst>
      <p:ext uri="{BB962C8B-B14F-4D97-AF65-F5344CB8AC3E}">
        <p14:creationId xmlns:p14="http://schemas.microsoft.com/office/powerpoint/2010/main" val="3304115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Patients at the Rainbow Children’s Hospital find it difficult to communicate with staff to express their emotions. Heath (1992) states what has come to be accepted as a basic assumption by communication experts is that communication process with no beginning or end.</a:t>
            </a:r>
          </a:p>
          <a:p>
            <a:r>
              <a:rPr lang="en-GB" dirty="0"/>
              <a:t>0</a:t>
            </a:r>
          </a:p>
        </p:txBody>
      </p:sp>
      <p:sp>
        <p:nvSpPr>
          <p:cNvPr id="4" name="Slide Number Placeholder 3"/>
          <p:cNvSpPr>
            <a:spLocks noGrp="1"/>
          </p:cNvSpPr>
          <p:nvPr>
            <p:ph type="sldNum" sz="quarter" idx="5"/>
          </p:nvPr>
        </p:nvSpPr>
        <p:spPr/>
        <p:txBody>
          <a:bodyPr/>
          <a:lstStyle/>
          <a:p>
            <a:fld id="{07E68BBB-3067-4E6D-BB8A-5B87D14D66A0}" type="slidenum">
              <a:rPr lang="en-GB" smtClean="0"/>
              <a:t>8</a:t>
            </a:fld>
            <a:endParaRPr lang="en-GB"/>
          </a:p>
        </p:txBody>
      </p:sp>
    </p:spTree>
    <p:extLst>
      <p:ext uri="{BB962C8B-B14F-4D97-AF65-F5344CB8AC3E}">
        <p14:creationId xmlns:p14="http://schemas.microsoft.com/office/powerpoint/2010/main" val="887854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11</a:t>
            </a:fld>
            <a:endParaRPr lang="en-GB"/>
          </a:p>
        </p:txBody>
      </p:sp>
    </p:spTree>
    <p:extLst>
      <p:ext uri="{BB962C8B-B14F-4D97-AF65-F5344CB8AC3E}">
        <p14:creationId xmlns:p14="http://schemas.microsoft.com/office/powerpoint/2010/main" val="2001444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12</a:t>
            </a:fld>
            <a:endParaRPr lang="en-GB"/>
          </a:p>
        </p:txBody>
      </p:sp>
    </p:spTree>
    <p:extLst>
      <p:ext uri="{BB962C8B-B14F-4D97-AF65-F5344CB8AC3E}">
        <p14:creationId xmlns:p14="http://schemas.microsoft.com/office/powerpoint/2010/main" val="11947050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9BAE8DA-F8B0-4192-8D9B-398EBFD8D59F}" type="datetimeFigureOut">
              <a:rPr lang="en-GB" smtClean="0"/>
              <a:t>26/03/2022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024565C0-C1A1-42A4-A3FD-98749DE26769}"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943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BAE8DA-F8B0-4192-8D9B-398EBFD8D59F}"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2716556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2842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BAE8DA-F8B0-4192-8D9B-398EBFD8D59F}" type="datetimeFigureOut">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1673733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BAE8DA-F8B0-4192-8D9B-398EBFD8D59F}" type="datetimeFigureOut">
              <a:rPr lang="en-GB" smtClean="0"/>
              <a:t>26/03/2022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4565C0-C1A1-42A4-A3FD-98749DE26769}"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25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BAE8DA-F8B0-4192-8D9B-398EBFD8D59F}" type="datetimeFigureOut">
              <a:rPr lang="en-GB" smtClean="0"/>
              <a:t>26/03/2022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4565C0-C1A1-42A4-A3FD-98749DE2676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6559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BAE8DA-F8B0-4192-8D9B-398EBFD8D59F}" type="datetimeFigureOut">
              <a:rPr lang="en-GB" smtClean="0"/>
              <a:t>26/03/2022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1051113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BAE8DA-F8B0-4192-8D9B-398EBFD8D59F}" type="datetimeFigureOut">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8987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BAE8DA-F8B0-4192-8D9B-398EBFD8D59F}" type="datetimeFigureOut">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3959050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BAE8DA-F8B0-4192-8D9B-398EBFD8D59F}" type="datetimeFigureOut">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872287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2487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4940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3344189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4003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3002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BAE8DA-F8B0-4192-8D9B-398EBFD8D59F}"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48522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BAE8DA-F8B0-4192-8D9B-398EBFD8D59F}"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7040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9BAE8DA-F8B0-4192-8D9B-398EBFD8D59F}" type="datetimeFigureOut">
              <a:rPr lang="en-GB" smtClean="0"/>
              <a:t>26/03/2022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24565C0-C1A1-42A4-A3FD-98749DE26769}" type="slidenum">
              <a:rPr lang="en-GB" smtClean="0"/>
              <a:t>‹#›</a:t>
            </a:fld>
            <a:endParaRPr lang="en-GB"/>
          </a:p>
        </p:txBody>
      </p:sp>
    </p:spTree>
    <p:extLst>
      <p:ext uri="{BB962C8B-B14F-4D97-AF65-F5344CB8AC3E}">
        <p14:creationId xmlns:p14="http://schemas.microsoft.com/office/powerpoint/2010/main" val="16792216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22.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2253D-A7CA-44B9-8A16-27B8FB15555C}"/>
              </a:ext>
            </a:extLst>
          </p:cNvPr>
          <p:cNvSpPr>
            <a:spLocks noGrp="1"/>
          </p:cNvSpPr>
          <p:nvPr>
            <p:ph type="ctrTitle"/>
          </p:nvPr>
        </p:nvSpPr>
        <p:spPr/>
        <p:txBody>
          <a:bodyPr/>
          <a:lstStyle/>
          <a:p>
            <a:r>
              <a:rPr lang="en-GB" sz="1600" dirty="0">
                <a:latin typeface="Arial" panose="020B0604020202020204" pitchFamily="34" charset="0"/>
                <a:cs typeface="Arial" panose="020B0604020202020204" pitchFamily="34" charset="0"/>
              </a:rPr>
              <a:t>Module : Effective Team Working and Communication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Module Code : BMSW4002</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Strategies For Effective Communication in a Business Setting</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Lecturer: Joanne Davis</a:t>
            </a:r>
          </a:p>
        </p:txBody>
      </p:sp>
      <p:sp>
        <p:nvSpPr>
          <p:cNvPr id="3" name="Subtitle 2">
            <a:extLst>
              <a:ext uri="{FF2B5EF4-FFF2-40B4-BE49-F238E27FC236}">
                <a16:creationId xmlns:a16="http://schemas.microsoft.com/office/drawing/2014/main" id="{54AAA133-A13F-4DB4-B785-43ECA01706EF}"/>
              </a:ext>
            </a:extLst>
          </p:cNvPr>
          <p:cNvSpPr>
            <a:spLocks noGrp="1"/>
          </p:cNvSpPr>
          <p:nvPr>
            <p:ph type="subTitle" idx="1"/>
          </p:nvPr>
        </p:nvSpPr>
        <p:spPr/>
        <p:txBody>
          <a:bodyPr>
            <a:normAutofit fontScale="40000" lnSpcReduction="20000"/>
          </a:bodyPr>
          <a:lstStyle/>
          <a:p>
            <a:r>
              <a:rPr lang="en-GB" b="1" dirty="0"/>
              <a:t>Student Name: Jamilla Robinson</a:t>
            </a:r>
          </a:p>
          <a:p>
            <a:r>
              <a:rPr lang="en-GB" b="1" dirty="0"/>
              <a:t>Student I.D: 2030082</a:t>
            </a:r>
          </a:p>
          <a:p>
            <a:r>
              <a:rPr lang="en-GB" b="1" dirty="0"/>
              <a:t>Student Name: Simone Ingleton</a:t>
            </a:r>
          </a:p>
          <a:p>
            <a:r>
              <a:rPr lang="en-GB" b="1" dirty="0"/>
              <a:t>Student I.D: 2028523</a:t>
            </a:r>
          </a:p>
          <a:p>
            <a:r>
              <a:rPr lang="en-GB" b="1" dirty="0">
                <a:latin typeface="Arial" panose="020B0604020202020204" pitchFamily="34" charset="0"/>
                <a:cs typeface="Arial" panose="020B0604020202020204" pitchFamily="34" charset="0"/>
              </a:rPr>
              <a:t>Student Name :Kimiko Williams</a:t>
            </a:r>
          </a:p>
          <a:p>
            <a:r>
              <a:rPr lang="en-GB" b="1" dirty="0">
                <a:latin typeface="Arial" panose="020B0604020202020204" pitchFamily="34" charset="0"/>
                <a:cs typeface="Arial" panose="020B0604020202020204" pitchFamily="34" charset="0"/>
              </a:rPr>
              <a:t>Student I.D : 2028448</a:t>
            </a:r>
          </a:p>
        </p:txBody>
      </p:sp>
    </p:spTree>
    <p:extLst>
      <p:ext uri="{BB962C8B-B14F-4D97-AF65-F5344CB8AC3E}">
        <p14:creationId xmlns:p14="http://schemas.microsoft.com/office/powerpoint/2010/main" val="226852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CD008-5F6B-4863-BA5A-7D012A57B37B}"/>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B08CFD66-D15D-4355-B38E-265F7A453D97}"/>
              </a:ext>
            </a:extLst>
          </p:cNvPr>
          <p:cNvSpPr>
            <a:spLocks noGrp="1"/>
          </p:cNvSpPr>
          <p:nvPr>
            <p:ph idx="1"/>
          </p:nvPr>
        </p:nvSpPr>
        <p:spPr/>
        <p:txBody>
          <a:bodyPr/>
          <a:lstStyle/>
          <a:p>
            <a:r>
              <a:rPr lang="en-GB" b="1" dirty="0"/>
              <a:t>S</a:t>
            </a:r>
            <a:r>
              <a:rPr lang="en-GB" b="1" dirty="0">
                <a:latin typeface="Arial" panose="020B0604020202020204" pitchFamily="34" charset="0"/>
                <a:cs typeface="Arial" panose="020B0604020202020204" pitchFamily="34" charset="0"/>
              </a:rPr>
              <a:t>trategies For Effective Communication in a Business Setting</a:t>
            </a:r>
            <a:endParaRPr lang="en-GB" b="1" dirty="0"/>
          </a:p>
        </p:txBody>
      </p:sp>
    </p:spTree>
    <p:extLst>
      <p:ext uri="{BB962C8B-B14F-4D97-AF65-F5344CB8AC3E}">
        <p14:creationId xmlns:p14="http://schemas.microsoft.com/office/powerpoint/2010/main" val="2726734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17D932A8-6514-4371-9EA2-251FC8D9889C}"/>
              </a:ext>
            </a:extLst>
          </p:cNvPr>
          <p:cNvSpPr>
            <a:spLocks noGrp="1"/>
          </p:cNvSpPr>
          <p:nvPr>
            <p:ph type="title"/>
          </p:nvPr>
        </p:nvSpPr>
        <p:spPr>
          <a:xfrm>
            <a:off x="6094412" y="982132"/>
            <a:ext cx="4802185" cy="1303867"/>
          </a:xfrm>
        </p:spPr>
        <p:txBody>
          <a:bodyPr>
            <a:normAutofit/>
          </a:bodyPr>
          <a:lstStyle/>
          <a:p>
            <a:pPr>
              <a:lnSpc>
                <a:spcPct val="90000"/>
              </a:lnSpc>
            </a:pPr>
            <a:r>
              <a:rPr lang="en-GB" sz="4100" b="1"/>
              <a:t>Do We Know What Communication is?</a:t>
            </a:r>
          </a:p>
        </p:txBody>
      </p:sp>
      <p:sp>
        <p:nvSpPr>
          <p:cNvPr id="17" name="Rectangle 16">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DA392820-9E9F-44EA-B4CD-A4AE7A4876ED}"/>
              </a:ext>
            </a:extLst>
          </p:cNvPr>
          <p:cNvPicPr>
            <a:picLocks noChangeAspect="1"/>
          </p:cNvPicPr>
          <p:nvPr/>
        </p:nvPicPr>
        <p:blipFill rotWithShape="1">
          <a:blip r:embed="rId6"/>
          <a:srcRect l="4808" r="-5" b="-5"/>
          <a:stretch/>
        </p:blipFill>
        <p:spPr>
          <a:xfrm>
            <a:off x="1412683" y="1410208"/>
            <a:ext cx="3876801" cy="3858780"/>
          </a:xfrm>
          <a:prstGeom prst="rect">
            <a:avLst/>
          </a:prstGeom>
        </p:spPr>
      </p:pic>
      <p:cxnSp>
        <p:nvCxnSpPr>
          <p:cNvPr id="19" name="Straight Connector 1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A6C0FF5-CDE3-49A4-B12B-7EE4750DD226}"/>
              </a:ext>
            </a:extLst>
          </p:cNvPr>
          <p:cNvSpPr>
            <a:spLocks noGrp="1"/>
          </p:cNvSpPr>
          <p:nvPr>
            <p:ph idx="1"/>
          </p:nvPr>
        </p:nvSpPr>
        <p:spPr>
          <a:xfrm>
            <a:off x="6094412" y="2556932"/>
            <a:ext cx="4802184" cy="3318936"/>
          </a:xfrm>
        </p:spPr>
        <p:txBody>
          <a:bodyPr>
            <a:normAutofit/>
          </a:bodyPr>
          <a:lstStyle/>
          <a:p>
            <a:pPr>
              <a:buFont typeface="Arial" panose="020B0604020202020204" pitchFamily="34" charset="0"/>
              <a:buChar char="•"/>
            </a:pPr>
            <a:r>
              <a:rPr lang="en-GB" b="1" dirty="0">
                <a:latin typeface="Arial" panose="020B0604020202020204" pitchFamily="34" charset="0"/>
                <a:cs typeface="Arial" panose="020B0604020202020204" pitchFamily="34" charset="0"/>
              </a:rPr>
              <a:t>Facial Expressions </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By Touch </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Making Eye Contact</a:t>
            </a:r>
          </a:p>
        </p:txBody>
      </p:sp>
    </p:spTree>
    <p:extLst>
      <p:ext uri="{BB962C8B-B14F-4D97-AF65-F5344CB8AC3E}">
        <p14:creationId xmlns:p14="http://schemas.microsoft.com/office/powerpoint/2010/main" val="810143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E6EB0-51D4-404B-B0A2-2E5E7E924CB9}"/>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Theories Relating To Models Of Communication</a:t>
            </a:r>
          </a:p>
        </p:txBody>
      </p:sp>
      <p:sp>
        <p:nvSpPr>
          <p:cNvPr id="3" name="Content Placeholder 2">
            <a:extLst>
              <a:ext uri="{FF2B5EF4-FFF2-40B4-BE49-F238E27FC236}">
                <a16:creationId xmlns:a16="http://schemas.microsoft.com/office/drawing/2014/main" id="{DD17237D-0B35-482F-BDD9-27AD12BB8255}"/>
              </a:ext>
            </a:extLst>
          </p:cNvPr>
          <p:cNvSpPr>
            <a:spLocks noGrp="1"/>
          </p:cNvSpPr>
          <p:nvPr>
            <p:ph idx="1"/>
          </p:nvPr>
        </p:nvSpPr>
        <p:spPr>
          <a:xfrm>
            <a:off x="1085539" y="3141548"/>
            <a:ext cx="9601196" cy="3318936"/>
          </a:xfrm>
        </p:spPr>
        <p:txBody>
          <a:bodyPr>
            <a:normAutofit/>
          </a:bodyPr>
          <a:lstStyle/>
          <a:p>
            <a:pPr marL="0" indent="0" algn="ctr">
              <a:buNone/>
            </a:pPr>
            <a:r>
              <a:rPr lang="en-GB" sz="3200" b="1" dirty="0">
                <a:latin typeface="Arial" panose="020B0604020202020204" pitchFamily="34" charset="0"/>
                <a:cs typeface="Arial" panose="020B0604020202020204" pitchFamily="34" charset="0"/>
              </a:rPr>
              <a:t>Shannon and Weaver Model</a:t>
            </a:r>
          </a:p>
          <a:p>
            <a:pPr marL="0" indent="0" algn="ctr">
              <a:buNone/>
            </a:pPr>
            <a:r>
              <a:rPr lang="en-GB" sz="3200" b="1" dirty="0">
                <a:latin typeface="Arial" panose="020B0604020202020204" pitchFamily="34" charset="0"/>
                <a:cs typeface="Arial" panose="020B0604020202020204" pitchFamily="34" charset="0"/>
              </a:rPr>
              <a:t>Berlos Model of Communication </a:t>
            </a:r>
          </a:p>
          <a:p>
            <a:pPr marL="0" indent="0" algn="ctr">
              <a:buNone/>
            </a:pPr>
            <a:r>
              <a:rPr lang="en-GB" sz="3200" b="1" dirty="0">
                <a:latin typeface="Arial" panose="020B0604020202020204" pitchFamily="34" charset="0"/>
                <a:cs typeface="Arial" panose="020B0604020202020204" pitchFamily="34" charset="0"/>
              </a:rPr>
              <a:t>Schramm’s Interactive Model</a:t>
            </a:r>
          </a:p>
          <a:p>
            <a:pPr marL="0" indent="0">
              <a:buNone/>
            </a:pP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8159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0">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2">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14" name="Rectangle 13">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4">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A73EF1B2-3553-4C91-BD8B-ABA502041511}"/>
              </a:ext>
            </a:extLst>
          </p:cNvPr>
          <p:cNvPicPr>
            <a:picLocks noChangeAspect="1"/>
          </p:cNvPicPr>
          <p:nvPr/>
        </p:nvPicPr>
        <p:blipFill>
          <a:blip r:embed="rId3"/>
          <a:stretch>
            <a:fillRect/>
          </a:stretch>
        </p:blipFill>
        <p:spPr>
          <a:xfrm>
            <a:off x="625838" y="2652463"/>
            <a:ext cx="3437619" cy="2623802"/>
          </a:xfrm>
          <a:prstGeom prst="rect">
            <a:avLst/>
          </a:prstGeom>
        </p:spPr>
      </p:pic>
      <p:grpSp>
        <p:nvGrpSpPr>
          <p:cNvPr id="26" name="Group 16">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18" name="Rectangle 17">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1FBCECA5-5885-43FD-8412-FB967F1F2CA5}"/>
              </a:ext>
            </a:extLst>
          </p:cNvPr>
          <p:cNvPicPr>
            <a:picLocks noChangeAspect="1"/>
          </p:cNvPicPr>
          <p:nvPr/>
        </p:nvPicPr>
        <p:blipFill>
          <a:blip r:embed="rId4"/>
          <a:stretch>
            <a:fillRect/>
          </a:stretch>
        </p:blipFill>
        <p:spPr>
          <a:xfrm>
            <a:off x="4398538" y="2769283"/>
            <a:ext cx="3385512" cy="2589713"/>
          </a:xfrm>
          <a:prstGeom prst="rect">
            <a:avLst/>
          </a:prstGeom>
        </p:spPr>
      </p:pic>
      <p:grpSp>
        <p:nvGrpSpPr>
          <p:cNvPr id="21" name="Group 20">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22" name="Rectangle 21">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1A905944-3B4C-4692-A3CB-C35EC6504267}"/>
              </a:ext>
            </a:extLst>
          </p:cNvPr>
          <p:cNvPicPr>
            <a:picLocks noChangeAspect="1"/>
          </p:cNvPicPr>
          <p:nvPr/>
        </p:nvPicPr>
        <p:blipFill>
          <a:blip r:embed="rId5"/>
          <a:stretch>
            <a:fillRect/>
          </a:stretch>
        </p:blipFill>
        <p:spPr>
          <a:xfrm>
            <a:off x="8161846" y="3133895"/>
            <a:ext cx="3470522" cy="2142370"/>
          </a:xfrm>
          <a:prstGeom prst="rect">
            <a:avLst/>
          </a:prstGeom>
        </p:spPr>
      </p:pic>
      <p:sp>
        <p:nvSpPr>
          <p:cNvPr id="2" name="Rectangle 1">
            <a:extLst>
              <a:ext uri="{FF2B5EF4-FFF2-40B4-BE49-F238E27FC236}">
                <a16:creationId xmlns:a16="http://schemas.microsoft.com/office/drawing/2014/main" id="{0FBE9EAE-1135-4635-B5FB-D8937FE46C61}"/>
              </a:ext>
            </a:extLst>
          </p:cNvPr>
          <p:cNvSpPr/>
          <p:nvPr/>
        </p:nvSpPr>
        <p:spPr>
          <a:xfrm>
            <a:off x="1490442" y="1620731"/>
            <a:ext cx="1641796"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Berlo</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1FE4FD07-8639-49B4-9BDA-AD6F7EB6D6E0}"/>
              </a:ext>
            </a:extLst>
          </p:cNvPr>
          <p:cNvSpPr/>
          <p:nvPr/>
        </p:nvSpPr>
        <p:spPr>
          <a:xfrm>
            <a:off x="4622680" y="1645898"/>
            <a:ext cx="2729145"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Schramm</a:t>
            </a:r>
          </a:p>
        </p:txBody>
      </p:sp>
      <p:sp>
        <p:nvSpPr>
          <p:cNvPr id="7" name="Rectangle 6">
            <a:extLst>
              <a:ext uri="{FF2B5EF4-FFF2-40B4-BE49-F238E27FC236}">
                <a16:creationId xmlns:a16="http://schemas.microsoft.com/office/drawing/2014/main" id="{27DECB3C-2639-4A2E-9153-F1480A5ADDA8}"/>
              </a:ext>
            </a:extLst>
          </p:cNvPr>
          <p:cNvSpPr/>
          <p:nvPr/>
        </p:nvSpPr>
        <p:spPr>
          <a:xfrm>
            <a:off x="8564408" y="1445844"/>
            <a:ext cx="2574743" cy="1323439"/>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Shannon &amp; </a:t>
            </a:r>
          </a:p>
          <a:p>
            <a:pPr algn="ctr"/>
            <a:r>
              <a:rPr lang="en-US" sz="4000" dirty="0">
                <a:ln w="0"/>
                <a:effectLst>
                  <a:outerShdw blurRad="38100" dist="19050" dir="2700000" algn="tl" rotWithShape="0">
                    <a:schemeClr val="dk1">
                      <a:alpha val="40000"/>
                    </a:schemeClr>
                  </a:outerShdw>
                </a:effectLst>
              </a:rPr>
              <a:t>W</a:t>
            </a:r>
            <a:r>
              <a:rPr lang="en-US" sz="4000" b="0" cap="none" spc="0" dirty="0">
                <a:ln w="0"/>
                <a:solidFill>
                  <a:schemeClr val="tx1"/>
                </a:solidFill>
                <a:effectLst>
                  <a:outerShdw blurRad="38100" dist="19050" dir="2700000" algn="tl" rotWithShape="0">
                    <a:schemeClr val="dk1">
                      <a:alpha val="40000"/>
                    </a:schemeClr>
                  </a:outerShdw>
                </a:effectLst>
              </a:rPr>
              <a:t>eaver</a:t>
            </a:r>
          </a:p>
        </p:txBody>
      </p:sp>
    </p:spTree>
    <p:extLst>
      <p:ext uri="{BB962C8B-B14F-4D97-AF65-F5344CB8AC3E}">
        <p14:creationId xmlns:p14="http://schemas.microsoft.com/office/powerpoint/2010/main" val="152590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8A057-A747-4ADB-9A23-68B1FD8D4435}"/>
              </a:ext>
            </a:extLst>
          </p:cNvPr>
          <p:cNvSpPr>
            <a:spLocks noGrp="1"/>
          </p:cNvSpPr>
          <p:nvPr>
            <p:ph type="title"/>
          </p:nvPr>
        </p:nvSpPr>
        <p:spPr/>
        <p:txBody>
          <a:bodyPr>
            <a:normAutofit/>
          </a:bodyPr>
          <a:lstStyle/>
          <a:p>
            <a:r>
              <a:rPr lang="en-GB" sz="3200" b="1" dirty="0"/>
              <a:t>WHAT IS A COMMUNICATION CHANNEL?</a:t>
            </a:r>
          </a:p>
        </p:txBody>
      </p:sp>
      <p:sp>
        <p:nvSpPr>
          <p:cNvPr id="3" name="Content Placeholder 2">
            <a:extLst>
              <a:ext uri="{FF2B5EF4-FFF2-40B4-BE49-F238E27FC236}">
                <a16:creationId xmlns:a16="http://schemas.microsoft.com/office/drawing/2014/main" id="{AF6ABBF3-3F50-4F1E-9F84-11D89C348A3C}"/>
              </a:ext>
            </a:extLst>
          </p:cNvPr>
          <p:cNvSpPr>
            <a:spLocks noGrp="1"/>
          </p:cNvSpPr>
          <p:nvPr>
            <p:ph idx="1"/>
          </p:nvPr>
        </p:nvSpPr>
        <p:spPr/>
        <p:txBody>
          <a:bodyPr/>
          <a:lstStyle/>
          <a:p>
            <a:endParaRPr lang="en-GB" b="1" dirty="0"/>
          </a:p>
          <a:p>
            <a:endParaRPr lang="en-GB" b="1" dirty="0"/>
          </a:p>
          <a:p>
            <a:endParaRPr lang="en-GB" b="1" dirty="0"/>
          </a:p>
        </p:txBody>
      </p:sp>
      <p:sp>
        <p:nvSpPr>
          <p:cNvPr id="4" name="TextBox 3">
            <a:extLst>
              <a:ext uri="{FF2B5EF4-FFF2-40B4-BE49-F238E27FC236}">
                <a16:creationId xmlns:a16="http://schemas.microsoft.com/office/drawing/2014/main" id="{93FE7700-DAE9-4309-A395-ADE4D2A694A6}"/>
              </a:ext>
            </a:extLst>
          </p:cNvPr>
          <p:cNvSpPr txBox="1"/>
          <p:nvPr/>
        </p:nvSpPr>
        <p:spPr>
          <a:xfrm>
            <a:off x="2020965" y="3167390"/>
            <a:ext cx="7922301" cy="523220"/>
          </a:xfrm>
          <a:prstGeom prst="rect">
            <a:avLst/>
          </a:prstGeom>
          <a:noFill/>
        </p:spPr>
        <p:txBody>
          <a:bodyPr wrap="square" rtlCol="0">
            <a:spAutoFit/>
          </a:bodyPr>
          <a:lstStyle/>
          <a:p>
            <a:pPr algn="ctr"/>
            <a:r>
              <a:rPr lang="en-GB" sz="2800" b="1" dirty="0"/>
              <a:t>. Miss communication </a:t>
            </a:r>
          </a:p>
        </p:txBody>
      </p:sp>
    </p:spTree>
    <p:extLst>
      <p:ext uri="{BB962C8B-B14F-4D97-AF65-F5344CB8AC3E}">
        <p14:creationId xmlns:p14="http://schemas.microsoft.com/office/powerpoint/2010/main" val="515146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E0ED-D716-4885-BA44-432802BC71DC}"/>
              </a:ext>
            </a:extLst>
          </p:cNvPr>
          <p:cNvSpPr>
            <a:spLocks noGrp="1"/>
          </p:cNvSpPr>
          <p:nvPr>
            <p:ph type="title"/>
          </p:nvPr>
        </p:nvSpPr>
        <p:spPr>
          <a:xfrm>
            <a:off x="1295402" y="982132"/>
            <a:ext cx="9601196" cy="1303867"/>
          </a:xfrm>
        </p:spPr>
        <p:txBody>
          <a:bodyPr>
            <a:normAutofit/>
          </a:bodyPr>
          <a:lstStyle/>
          <a:p>
            <a:pPr>
              <a:lnSpc>
                <a:spcPct val="90000"/>
              </a:lnSpc>
            </a:pPr>
            <a:r>
              <a:rPr lang="en-GB" sz="4100" b="1">
                <a:solidFill>
                  <a:srgbClr val="262626"/>
                </a:solidFill>
              </a:rPr>
              <a:t>What are the different types of communication channel?</a:t>
            </a:r>
            <a:r>
              <a:rPr lang="en-GB" sz="4100">
                <a:solidFill>
                  <a:srgbClr val="262626"/>
                </a:solidFill>
              </a:rPr>
              <a:t> </a:t>
            </a:r>
          </a:p>
        </p:txBody>
      </p:sp>
      <p:graphicFrame>
        <p:nvGraphicFramePr>
          <p:cNvPr id="5" name="Content Placeholder 2">
            <a:extLst>
              <a:ext uri="{FF2B5EF4-FFF2-40B4-BE49-F238E27FC236}">
                <a16:creationId xmlns:a16="http://schemas.microsoft.com/office/drawing/2014/main" id="{733F064E-4F41-E1E1-4D7A-E0E8A7E4E055}"/>
              </a:ext>
            </a:extLst>
          </p:cNvPr>
          <p:cNvGraphicFramePr>
            <a:graphicFrameLocks noGrp="1"/>
          </p:cNvGraphicFramePr>
          <p:nvPr>
            <p:ph idx="1"/>
            <p:extLst>
              <p:ext uri="{D42A27DB-BD31-4B8C-83A1-F6EECF244321}">
                <p14:modId xmlns:p14="http://schemas.microsoft.com/office/powerpoint/2010/main" val="1956736158"/>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56163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72" name="Picture 71">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3" name="Rectangle 72">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74" name="Picture 73">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75" name="Picture 74">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77" name="Straight Connector 76">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79" name="Rectangle 78">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81" name="Group 80">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82" name="Picture 81">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3" name="Rectangle 82">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84" name="Picture 83">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85" name="Picture 84">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0CE754B-69D5-4DA1-B7D6-0932510F4B91}"/>
              </a:ext>
            </a:extLst>
          </p:cNvPr>
          <p:cNvSpPr>
            <a:spLocks noGrp="1"/>
          </p:cNvSpPr>
          <p:nvPr>
            <p:ph type="title"/>
          </p:nvPr>
        </p:nvSpPr>
        <p:spPr>
          <a:xfrm>
            <a:off x="997528" y="982132"/>
            <a:ext cx="4094017" cy="1291621"/>
          </a:xfrm>
        </p:spPr>
        <p:txBody>
          <a:bodyPr vert="horz" lIns="91440" tIns="45720" rIns="91440" bIns="45720" rtlCol="0" anchor="b">
            <a:normAutofit/>
          </a:bodyPr>
          <a:lstStyle/>
          <a:p>
            <a:r>
              <a:rPr lang="en-US" sz="3600" b="1" dirty="0">
                <a:solidFill>
                  <a:srgbClr val="262626"/>
                </a:solidFill>
              </a:rPr>
              <a:t> </a:t>
            </a:r>
          </a:p>
        </p:txBody>
      </p:sp>
      <p:pic>
        <p:nvPicPr>
          <p:cNvPr id="1026" name="Picture 2" descr="6 Steps to Communicate with Impact">
            <a:extLst>
              <a:ext uri="{FF2B5EF4-FFF2-40B4-BE49-F238E27FC236}">
                <a16:creationId xmlns:a16="http://schemas.microsoft.com/office/drawing/2014/main" id="{AF075A4B-6C86-4562-8F3D-1709B7E90078}"/>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630857" y="982131"/>
            <a:ext cx="5045087" cy="4893735"/>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E74734C-8CED-4502-BDA5-E0987D25AF5E}"/>
              </a:ext>
            </a:extLst>
          </p:cNvPr>
          <p:cNvSpPr/>
          <p:nvPr/>
        </p:nvSpPr>
        <p:spPr>
          <a:xfrm>
            <a:off x="1800593" y="1351316"/>
            <a:ext cx="2653420"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IMPACT</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821569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0" name="Picture 19">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pic>
        <p:nvPicPr>
          <p:cNvPr id="4" name="Picture 3">
            <a:extLst>
              <a:ext uri="{FF2B5EF4-FFF2-40B4-BE49-F238E27FC236}">
                <a16:creationId xmlns:a16="http://schemas.microsoft.com/office/drawing/2014/main" id="{5090648C-BF02-45DF-A091-76209C5F157B}"/>
              </a:ext>
            </a:extLst>
          </p:cNvPr>
          <p:cNvPicPr>
            <a:picLocks noChangeAspect="1"/>
          </p:cNvPicPr>
          <p:nvPr/>
        </p:nvPicPr>
        <p:blipFill>
          <a:blip r:embed="rId7"/>
          <a:stretch>
            <a:fillRect/>
          </a:stretch>
        </p:blipFill>
        <p:spPr>
          <a:xfrm>
            <a:off x="1005375" y="794479"/>
            <a:ext cx="10256586" cy="5321508"/>
          </a:xfrm>
          <a:prstGeom prst="rect">
            <a:avLst/>
          </a:prstGeom>
          <a:ln w="57150" cmpd="thickThin">
            <a:solidFill>
              <a:srgbClr val="7F7F7F"/>
            </a:solidFill>
            <a:miter lim="800000"/>
          </a:ln>
        </p:spPr>
      </p:pic>
    </p:spTree>
    <p:extLst>
      <p:ext uri="{BB962C8B-B14F-4D97-AF65-F5344CB8AC3E}">
        <p14:creationId xmlns:p14="http://schemas.microsoft.com/office/powerpoint/2010/main" val="1590383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F661558F-BC14-47EB-90C0-DE4B96BA45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1798" y="2598686"/>
            <a:ext cx="5473309" cy="350231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91041C3-448F-408C-B4B5-E57648D115E7}"/>
              </a:ext>
            </a:extLst>
          </p:cNvPr>
          <p:cNvSpPr/>
          <p:nvPr/>
        </p:nvSpPr>
        <p:spPr>
          <a:xfrm>
            <a:off x="704538" y="757003"/>
            <a:ext cx="10927830" cy="1754326"/>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Picture exchange on communication system (P.E.C.S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895571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5E64D-C6D2-4D99-B148-2B9878AF887B}"/>
              </a:ext>
            </a:extLst>
          </p:cNvPr>
          <p:cNvSpPr>
            <a:spLocks noGrp="1"/>
          </p:cNvSpPr>
          <p:nvPr>
            <p:ph type="title"/>
          </p:nvPr>
        </p:nvSpPr>
        <p:spPr/>
        <p:txBody>
          <a:bodyPr>
            <a:normAutofit fontScale="90000"/>
          </a:bodyPr>
          <a:lstStyle/>
          <a:p>
            <a:r>
              <a:rPr lang="en-GB" dirty="0"/>
              <a:t>Types of barriers to effective communication </a:t>
            </a:r>
          </a:p>
        </p:txBody>
      </p:sp>
      <p:sp>
        <p:nvSpPr>
          <p:cNvPr id="12" name="TextBox 11">
            <a:extLst>
              <a:ext uri="{FF2B5EF4-FFF2-40B4-BE49-F238E27FC236}">
                <a16:creationId xmlns:a16="http://schemas.microsoft.com/office/drawing/2014/main" id="{D657AB30-9634-47ED-AED2-664E0B9DA4C9}"/>
              </a:ext>
            </a:extLst>
          </p:cNvPr>
          <p:cNvSpPr txBox="1"/>
          <p:nvPr/>
        </p:nvSpPr>
        <p:spPr>
          <a:xfrm>
            <a:off x="3043004" y="3240586"/>
            <a:ext cx="6115986" cy="369332"/>
          </a:xfrm>
          <a:prstGeom prst="rect">
            <a:avLst/>
          </a:prstGeom>
          <a:noFill/>
        </p:spPr>
        <p:txBody>
          <a:bodyPr wrap="square">
            <a:spAutoFit/>
          </a:bodyPr>
          <a:lstStyle/>
          <a:p>
            <a:r>
              <a:rPr lang="en-GB" dirty="0"/>
              <a:t> </a:t>
            </a:r>
          </a:p>
        </p:txBody>
      </p:sp>
      <p:sp>
        <p:nvSpPr>
          <p:cNvPr id="3" name="Rectangle 2">
            <a:extLst>
              <a:ext uri="{FF2B5EF4-FFF2-40B4-BE49-F238E27FC236}">
                <a16:creationId xmlns:a16="http://schemas.microsoft.com/office/drawing/2014/main" id="{091996FA-4156-4433-8590-6513BBA6A96B}"/>
              </a:ext>
            </a:extLst>
          </p:cNvPr>
          <p:cNvSpPr/>
          <p:nvPr/>
        </p:nvSpPr>
        <p:spPr>
          <a:xfrm>
            <a:off x="1859028" y="2735187"/>
            <a:ext cx="3018776"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Emotions </a:t>
            </a:r>
          </a:p>
        </p:txBody>
      </p:sp>
      <p:sp>
        <p:nvSpPr>
          <p:cNvPr id="7" name="Rectangle 6">
            <a:extLst>
              <a:ext uri="{FF2B5EF4-FFF2-40B4-BE49-F238E27FC236}">
                <a16:creationId xmlns:a16="http://schemas.microsoft.com/office/drawing/2014/main" id="{B66D222F-A22A-4420-A8A6-84062DDD94EB}"/>
              </a:ext>
            </a:extLst>
          </p:cNvPr>
          <p:cNvSpPr/>
          <p:nvPr/>
        </p:nvSpPr>
        <p:spPr>
          <a:xfrm>
            <a:off x="4891549" y="4357514"/>
            <a:ext cx="2731838"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Disability</a:t>
            </a:r>
          </a:p>
        </p:txBody>
      </p:sp>
      <p:sp>
        <p:nvSpPr>
          <p:cNvPr id="11" name="Rectangle 10">
            <a:extLst>
              <a:ext uri="{FF2B5EF4-FFF2-40B4-BE49-F238E27FC236}">
                <a16:creationId xmlns:a16="http://schemas.microsoft.com/office/drawing/2014/main" id="{A927C492-1004-488D-8D51-8227E06BF056}"/>
              </a:ext>
            </a:extLst>
          </p:cNvPr>
          <p:cNvSpPr/>
          <p:nvPr/>
        </p:nvSpPr>
        <p:spPr>
          <a:xfrm>
            <a:off x="1784678" y="4436331"/>
            <a:ext cx="2516651"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Physical </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884B0DF5-CE6E-4F86-AB98-F0B17EA010E6}"/>
              </a:ext>
            </a:extLst>
          </p:cNvPr>
          <p:cNvSpPr/>
          <p:nvPr/>
        </p:nvSpPr>
        <p:spPr>
          <a:xfrm>
            <a:off x="8213607" y="4211677"/>
            <a:ext cx="275511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Language</a:t>
            </a:r>
          </a:p>
        </p:txBody>
      </p:sp>
      <p:sp>
        <p:nvSpPr>
          <p:cNvPr id="14" name="Rectangle 13">
            <a:extLst>
              <a:ext uri="{FF2B5EF4-FFF2-40B4-BE49-F238E27FC236}">
                <a16:creationId xmlns:a16="http://schemas.microsoft.com/office/drawing/2014/main" id="{1E2F74F8-24BE-4265-9868-15637029A2E5}"/>
              </a:ext>
            </a:extLst>
          </p:cNvPr>
          <p:cNvSpPr/>
          <p:nvPr/>
        </p:nvSpPr>
        <p:spPr>
          <a:xfrm>
            <a:off x="5694386" y="2681883"/>
            <a:ext cx="563692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Internal &amp; External </a:t>
            </a:r>
          </a:p>
        </p:txBody>
      </p:sp>
    </p:spTree>
    <p:extLst>
      <p:ext uri="{BB962C8B-B14F-4D97-AF65-F5344CB8AC3E}">
        <p14:creationId xmlns:p14="http://schemas.microsoft.com/office/powerpoint/2010/main" val="103279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6" name="Picture 15">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 name="Picture 18">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1" name="Straight Connector 20">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997AC59-DD3E-46CF-9ECB-74A8FBA11401}"/>
              </a:ext>
            </a:extLst>
          </p:cNvPr>
          <p:cNvSpPr>
            <a:spLocks noGrp="1"/>
          </p:cNvSpPr>
          <p:nvPr>
            <p:ph idx="1"/>
          </p:nvPr>
        </p:nvSpPr>
        <p:spPr>
          <a:xfrm>
            <a:off x="1295401" y="2493774"/>
            <a:ext cx="3660057" cy="3382094"/>
          </a:xfrm>
        </p:spPr>
        <p:txBody>
          <a:bodyPr vert="horz" lIns="91440" tIns="45720" rIns="91440" bIns="45720" rtlCol="0" anchor="t">
            <a:normAutofit/>
          </a:bodyPr>
          <a:lstStyle/>
          <a:p>
            <a:pPr algn="ctr"/>
            <a:endParaRPr lang="en-US" sz="1600" dirty="0">
              <a:solidFill>
                <a:srgbClr val="262626"/>
              </a:solidFill>
            </a:endParaRPr>
          </a:p>
        </p:txBody>
      </p:sp>
      <p:pic>
        <p:nvPicPr>
          <p:cNvPr id="2" name="Picture 1">
            <a:extLst>
              <a:ext uri="{FF2B5EF4-FFF2-40B4-BE49-F238E27FC236}">
                <a16:creationId xmlns:a16="http://schemas.microsoft.com/office/drawing/2014/main" id="{57C9C811-D4E0-4DF3-B7C2-44F6BD72CB30}"/>
              </a:ext>
            </a:extLst>
          </p:cNvPr>
          <p:cNvPicPr>
            <a:picLocks noChangeAspect="1"/>
          </p:cNvPicPr>
          <p:nvPr/>
        </p:nvPicPr>
        <p:blipFill>
          <a:blip r:embed="rId6"/>
          <a:stretch>
            <a:fillRect/>
          </a:stretch>
        </p:blipFill>
        <p:spPr>
          <a:xfrm>
            <a:off x="5484682" y="2284750"/>
            <a:ext cx="5952304" cy="3201233"/>
          </a:xfrm>
          <a:prstGeom prst="rect">
            <a:avLst/>
          </a:prstGeom>
          <a:ln w="57150" cmpd="thickThin">
            <a:solidFill>
              <a:srgbClr val="7F7F7F"/>
            </a:solidFill>
            <a:miter lim="800000"/>
          </a:ln>
        </p:spPr>
      </p:pic>
      <p:sp>
        <p:nvSpPr>
          <p:cNvPr id="5" name="Rectangle 4">
            <a:extLst>
              <a:ext uri="{FF2B5EF4-FFF2-40B4-BE49-F238E27FC236}">
                <a16:creationId xmlns:a16="http://schemas.microsoft.com/office/drawing/2014/main" id="{D8C31035-30A3-49E4-A7E9-10ED38F733DB}"/>
              </a:ext>
            </a:extLst>
          </p:cNvPr>
          <p:cNvSpPr/>
          <p:nvPr/>
        </p:nvSpPr>
        <p:spPr>
          <a:xfrm>
            <a:off x="931851" y="1016538"/>
            <a:ext cx="484190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CONCLUSION </a:t>
            </a:r>
          </a:p>
        </p:txBody>
      </p:sp>
    </p:spTree>
    <p:extLst>
      <p:ext uri="{BB962C8B-B14F-4D97-AF65-F5344CB8AC3E}">
        <p14:creationId xmlns:p14="http://schemas.microsoft.com/office/powerpoint/2010/main" val="1277152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1DF7-F3A3-4650-995C-CD48AC650AEB}"/>
              </a:ext>
            </a:extLst>
          </p:cNvPr>
          <p:cNvSpPr>
            <a:spLocks noGrp="1"/>
          </p:cNvSpPr>
          <p:nvPr>
            <p:ph type="title"/>
          </p:nvPr>
        </p:nvSpPr>
        <p:spPr>
          <a:xfrm>
            <a:off x="1295402" y="613612"/>
            <a:ext cx="9601196" cy="625642"/>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74D5F835-9ECB-4F5F-B3A0-E5C122DFEB98}"/>
              </a:ext>
            </a:extLst>
          </p:cNvPr>
          <p:cNvSpPr>
            <a:spLocks noGrp="1"/>
          </p:cNvSpPr>
          <p:nvPr>
            <p:ph idx="1"/>
          </p:nvPr>
        </p:nvSpPr>
        <p:spPr>
          <a:xfrm>
            <a:off x="1295401" y="1239254"/>
            <a:ext cx="9601196" cy="4891723"/>
          </a:xfrm>
        </p:spPr>
        <p:txBody>
          <a:bodyPr>
            <a:normAutofit fontScale="25000" lnSpcReduction="20000"/>
          </a:bodyPr>
          <a:lstStyle/>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C. S. Gonzalez, P. Toledo, S. </a:t>
            </a:r>
            <a:r>
              <a:rPr lang="en-GB" sz="4400" dirty="0" err="1">
                <a:latin typeface="Arial" panose="020B0604020202020204" pitchFamily="34" charset="0"/>
                <a:cs typeface="Arial" panose="020B0604020202020204" pitchFamily="34" charset="0"/>
              </a:rPr>
              <a:t>Alayan</a:t>
            </a:r>
            <a:r>
              <a:rPr lang="en-GB" sz="4400" dirty="0">
                <a:latin typeface="Arial" panose="020B0604020202020204" pitchFamily="34" charset="0"/>
                <a:cs typeface="Arial" panose="020B0604020202020204" pitchFamily="34" charset="0"/>
              </a:rPr>
              <a:t>, V. Munoz, D. </a:t>
            </a:r>
            <a:r>
              <a:rPr lang="en-GB" sz="4400" dirty="0" err="1">
                <a:latin typeface="Arial" panose="020B0604020202020204" pitchFamily="34" charset="0"/>
                <a:cs typeface="Arial" panose="020B0604020202020204" pitchFamily="34" charset="0"/>
              </a:rPr>
              <a:t>Meneses</a:t>
            </a:r>
            <a:r>
              <a:rPr lang="en-GB" sz="4400" dirty="0">
                <a:latin typeface="Arial" panose="020B0604020202020204" pitchFamily="34" charset="0"/>
                <a:cs typeface="Arial" panose="020B0604020202020204" pitchFamily="34" charset="0"/>
              </a:rPr>
              <a:t> (2011)</a:t>
            </a:r>
          </a:p>
          <a:p>
            <a:pPr marL="0" indent="0">
              <a:buNone/>
            </a:pPr>
            <a:r>
              <a:rPr lang="en-GB" sz="4400" i="1" dirty="0">
                <a:latin typeface="Arial" panose="020B0604020202020204" pitchFamily="34" charset="0"/>
                <a:cs typeface="Arial" panose="020B0604020202020204" pitchFamily="34" charset="0"/>
              </a:rPr>
              <a:t>Knowledge Management &amp; E-Learning: An internal journal 3 (1), 72-83.</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E. </a:t>
            </a:r>
            <a:r>
              <a:rPr lang="en-GB" sz="4400" dirty="0" err="1">
                <a:latin typeface="Arial" panose="020B0604020202020204" pitchFamily="34" charset="0"/>
                <a:cs typeface="Arial" panose="020B0604020202020204" pitchFamily="34" charset="0"/>
              </a:rPr>
              <a:t>Coiera</a:t>
            </a:r>
            <a:r>
              <a:rPr lang="en-GB" sz="4400" dirty="0">
                <a:latin typeface="Arial" panose="020B0604020202020204" pitchFamily="34" charset="0"/>
                <a:cs typeface="Arial" panose="020B0604020202020204" pitchFamily="34" charset="0"/>
              </a:rPr>
              <a:t> (2006),</a:t>
            </a:r>
          </a:p>
          <a:p>
            <a:pPr marL="0" indent="0">
              <a:buNone/>
            </a:pPr>
            <a:r>
              <a:rPr lang="en-GB" sz="4400"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Communication System in healthcare Clinical Biochemist Review 27 (2), p89.</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E. Corbett, P. </a:t>
            </a:r>
            <a:r>
              <a:rPr lang="en-GB" sz="4400" dirty="0" err="1">
                <a:latin typeface="Arial" panose="020B0604020202020204" pitchFamily="34" charset="0"/>
                <a:cs typeface="Arial" panose="020B0604020202020204" pitchFamily="34" charset="0"/>
              </a:rPr>
              <a:t>Prelock</a:t>
            </a:r>
            <a:r>
              <a:rPr lang="en-GB" sz="4400" dirty="0">
                <a:latin typeface="Arial" panose="020B0604020202020204" pitchFamily="34" charset="0"/>
                <a:cs typeface="Arial" panose="020B0604020202020204" pitchFamily="34" charset="0"/>
              </a:rPr>
              <a:t>, (2021) </a:t>
            </a:r>
          </a:p>
          <a:p>
            <a:pPr marL="0" indent="0">
              <a:buNone/>
            </a:pPr>
            <a:r>
              <a:rPr lang="en-GB" sz="4400" i="1" dirty="0">
                <a:latin typeface="Arial" panose="020B0604020202020204" pitchFamily="34" charset="0"/>
                <a:cs typeface="Arial" panose="020B0604020202020204" pitchFamily="34" charset="0"/>
              </a:rPr>
              <a:t>Picture Exchange Communications System, In: F. R </a:t>
            </a:r>
            <a:r>
              <a:rPr lang="en-GB" sz="4400" i="1" dirty="0" err="1">
                <a:latin typeface="Arial" panose="020B0604020202020204" pitchFamily="34" charset="0"/>
                <a:cs typeface="Arial" panose="020B0604020202020204" pitchFamily="34" charset="0"/>
              </a:rPr>
              <a:t>Volkmar</a:t>
            </a:r>
            <a:r>
              <a:rPr lang="en-GB" sz="4400" i="1" dirty="0">
                <a:latin typeface="Arial" panose="020B0604020202020204" pitchFamily="34" charset="0"/>
                <a:cs typeface="Arial" panose="020B0604020202020204" pitchFamily="34" charset="0"/>
              </a:rPr>
              <a:t> (Eds), </a:t>
            </a:r>
            <a:r>
              <a:rPr lang="en-GB" sz="4400" i="1" dirty="0" err="1">
                <a:latin typeface="Arial" panose="020B0604020202020204" pitchFamily="34" charset="0"/>
                <a:cs typeface="Arial" panose="020B0604020202020204" pitchFamily="34" charset="0"/>
              </a:rPr>
              <a:t>Encylopedia</a:t>
            </a:r>
            <a:r>
              <a:rPr lang="en-GB" sz="4400" i="1" dirty="0">
                <a:latin typeface="Arial" panose="020B0604020202020204" pitchFamily="34" charset="0"/>
                <a:cs typeface="Arial" panose="020B0604020202020204" pitchFamily="34" charset="0"/>
              </a:rPr>
              <a:t> Of Autism Spectrum Disorders. </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F. C. </a:t>
            </a:r>
            <a:r>
              <a:rPr lang="en-GB" sz="4400" dirty="0" err="1">
                <a:latin typeface="Arial" panose="020B0604020202020204" pitchFamily="34" charset="0"/>
                <a:cs typeface="Arial" panose="020B0604020202020204" pitchFamily="34" charset="0"/>
              </a:rPr>
              <a:t>Lunenbury</a:t>
            </a:r>
            <a:r>
              <a:rPr lang="en-GB" sz="4400" dirty="0">
                <a:latin typeface="Arial" panose="020B0604020202020204" pitchFamily="34" charset="0"/>
                <a:cs typeface="Arial" panose="020B0604020202020204" pitchFamily="34" charset="0"/>
              </a:rPr>
              <a:t>, (2010)</a:t>
            </a:r>
          </a:p>
          <a:p>
            <a:pPr marL="0" indent="0">
              <a:buNone/>
            </a:pPr>
            <a:r>
              <a:rPr lang="en-GB" sz="4400" i="1" dirty="0">
                <a:latin typeface="Arial" panose="020B0604020202020204" pitchFamily="34" charset="0"/>
                <a:cs typeface="Arial" panose="020B0604020202020204" pitchFamily="34" charset="0"/>
              </a:rPr>
              <a:t>Communication: The Process, Barriers and Improving Effectiveness </a:t>
            </a:r>
          </a:p>
          <a:p>
            <a:pPr marL="0" indent="0">
              <a:buNone/>
            </a:pPr>
            <a:r>
              <a:rPr lang="en-GB" sz="4400" i="1" dirty="0">
                <a:latin typeface="Arial" panose="020B0604020202020204" pitchFamily="34" charset="0"/>
                <a:cs typeface="Arial" panose="020B0604020202020204" pitchFamily="34" charset="0"/>
              </a:rPr>
              <a:t>Sam Houston State University Volume 1, Number 1</a:t>
            </a:r>
          </a:p>
          <a:p>
            <a:pPr marL="0" indent="0">
              <a:buNone/>
            </a:pPr>
            <a:r>
              <a:rPr lang="en-GB" sz="4400" b="1" dirty="0">
                <a:latin typeface="Arial" panose="020B0604020202020204" pitchFamily="34" charset="0"/>
                <a:cs typeface="Arial" panose="020B0604020202020204" pitchFamily="34" charset="0"/>
              </a:rPr>
              <a:t>.</a:t>
            </a:r>
            <a:r>
              <a:rPr lang="en-GB" sz="4400" dirty="0">
                <a:latin typeface="Arial" panose="020B0604020202020204" pitchFamily="34" charset="0"/>
                <a:cs typeface="Arial" panose="020B0604020202020204" pitchFamily="34" charset="0"/>
              </a:rPr>
              <a:t> K. </a:t>
            </a:r>
            <a:r>
              <a:rPr lang="en-GB" sz="4400" dirty="0" err="1">
                <a:latin typeface="Arial" panose="020B0604020202020204" pitchFamily="34" charset="0"/>
                <a:cs typeface="Arial" panose="020B0604020202020204" pitchFamily="34" charset="0"/>
              </a:rPr>
              <a:t>Knippendoff</a:t>
            </a:r>
            <a:r>
              <a:rPr lang="en-GB" sz="4400" dirty="0">
                <a:latin typeface="Arial" panose="020B0604020202020204" pitchFamily="34" charset="0"/>
                <a:cs typeface="Arial" panose="020B0604020202020204" pitchFamily="34" charset="0"/>
              </a:rPr>
              <a:t> (2009), </a:t>
            </a:r>
          </a:p>
          <a:p>
            <a:pPr marL="0" indent="0">
              <a:buNone/>
            </a:pPr>
            <a:r>
              <a:rPr lang="en-GB" sz="4400" i="1" dirty="0">
                <a:latin typeface="Arial" panose="020B0604020202020204" pitchFamily="34" charset="0"/>
                <a:cs typeface="Arial" panose="020B0604020202020204" pitchFamily="34" charset="0"/>
              </a:rPr>
              <a:t>Mathematical theory of communication, in S.W little john &amp; K. A Foss (Eds), </a:t>
            </a:r>
            <a:r>
              <a:rPr lang="en-GB" sz="4400" i="1" dirty="0" err="1">
                <a:latin typeface="Arial" panose="020B0604020202020204" pitchFamily="34" charset="0"/>
                <a:cs typeface="Arial" panose="020B0604020202020204" pitchFamily="34" charset="0"/>
              </a:rPr>
              <a:t>Encylopedia</a:t>
            </a:r>
            <a:r>
              <a:rPr lang="en-GB" sz="4400" i="1" dirty="0">
                <a:latin typeface="Arial" panose="020B0604020202020204" pitchFamily="34" charset="0"/>
                <a:cs typeface="Arial" panose="020B0604020202020204" pitchFamily="34" charset="0"/>
              </a:rPr>
              <a:t> of communication theory (pp.614-618), </a:t>
            </a:r>
          </a:p>
          <a:p>
            <a:pPr marL="0" indent="0">
              <a:buNone/>
            </a:pPr>
            <a:r>
              <a:rPr lang="en-GB" sz="4400" i="1" dirty="0">
                <a:latin typeface="Arial" panose="020B0604020202020204" pitchFamily="34" charset="0"/>
                <a:cs typeface="Arial" panose="020B0604020202020204" pitchFamily="34" charset="0"/>
              </a:rPr>
              <a:t>Los Angeles, CA: SAGE</a:t>
            </a:r>
            <a:endParaRPr lang="en-GB" sz="4400" dirty="0">
              <a:latin typeface="Arial" panose="020B0604020202020204" pitchFamily="34" charset="0"/>
              <a:cs typeface="Arial" panose="020B0604020202020204" pitchFamily="34" charset="0"/>
            </a:endParaRP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 J. W. T.W Schramm (1988) </a:t>
            </a:r>
          </a:p>
          <a:p>
            <a:pPr marL="0" indent="0">
              <a:buNone/>
            </a:pPr>
            <a:r>
              <a:rPr lang="en-GB" sz="4400" i="1" dirty="0">
                <a:latin typeface="Arial" panose="020B0604020202020204" pitchFamily="34" charset="0"/>
                <a:cs typeface="Arial" panose="020B0604020202020204" pitchFamily="34" charset="0"/>
              </a:rPr>
              <a:t>Definer of a Field, The journalism educator, 43 (3): p11-16.</a:t>
            </a:r>
          </a:p>
          <a:p>
            <a:pPr marL="0" indent="0">
              <a:buNone/>
            </a:pPr>
            <a:r>
              <a:rPr lang="en-GB" sz="4400" b="1" dirty="0">
                <a:latin typeface="Arial" panose="020B0604020202020204" pitchFamily="34" charset="0"/>
                <a:cs typeface="Arial" panose="020B0604020202020204" pitchFamily="34" charset="0"/>
              </a:rPr>
              <a:t>.</a:t>
            </a:r>
            <a:r>
              <a:rPr lang="en-GB" sz="4400" dirty="0">
                <a:latin typeface="Arial" panose="020B0604020202020204" pitchFamily="34" charset="0"/>
                <a:cs typeface="Arial" panose="020B0604020202020204" pitchFamily="34" charset="0"/>
              </a:rPr>
              <a:t> S. O. </a:t>
            </a:r>
            <a:r>
              <a:rPr lang="en-GB" sz="4400" dirty="0" err="1">
                <a:latin typeface="Arial" panose="020B0604020202020204" pitchFamily="34" charset="0"/>
                <a:cs typeface="Arial" panose="020B0604020202020204" pitchFamily="34" charset="0"/>
              </a:rPr>
              <a:t>Oyero</a:t>
            </a:r>
            <a:r>
              <a:rPr lang="en-GB" sz="4400" dirty="0">
                <a:latin typeface="Arial" panose="020B0604020202020204" pitchFamily="34" charset="0"/>
                <a:cs typeface="Arial" panose="020B0604020202020204" pitchFamily="34" charset="0"/>
              </a:rPr>
              <a:t> (2010) </a:t>
            </a:r>
          </a:p>
          <a:p>
            <a:pPr marL="0" indent="0">
              <a:buNone/>
            </a:pPr>
            <a:r>
              <a:rPr lang="en-GB" sz="4400" i="1" dirty="0">
                <a:latin typeface="Arial" panose="020B0604020202020204" pitchFamily="34" charset="0"/>
                <a:cs typeface="Arial" panose="020B0604020202020204" pitchFamily="34" charset="0"/>
              </a:rPr>
              <a:t>From one to one to many to many in R. A. </a:t>
            </a:r>
            <a:r>
              <a:rPr lang="en-GB" sz="4400" i="1" dirty="0" err="1">
                <a:latin typeface="Arial" panose="020B0604020202020204" pitchFamily="34" charset="0"/>
                <a:cs typeface="Arial" panose="020B0604020202020204" pitchFamily="34" charset="0"/>
              </a:rPr>
              <a:t>Akinfeleye</a:t>
            </a:r>
            <a:r>
              <a:rPr lang="en-GB" sz="4400" i="1" dirty="0">
                <a:latin typeface="Arial" panose="020B0604020202020204" pitchFamily="34" charset="0"/>
                <a:cs typeface="Arial" panose="020B0604020202020204" pitchFamily="34" charset="0"/>
              </a:rPr>
              <a:t> (Ed), Mass communication a book of reading, Lagos: Communication University of Lagos, p14-31 </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S. R. Murray, J </a:t>
            </a:r>
            <a:r>
              <a:rPr lang="en-GB" sz="4400" dirty="0" err="1">
                <a:latin typeface="Arial" panose="020B0604020202020204" pitchFamily="34" charset="0"/>
                <a:cs typeface="Arial" panose="020B0604020202020204" pitchFamily="34" charset="0"/>
              </a:rPr>
              <a:t>Payrefitte</a:t>
            </a:r>
            <a:r>
              <a:rPr lang="en-GB" sz="4400" dirty="0">
                <a:latin typeface="Arial" panose="020B0604020202020204" pitchFamily="34" charset="0"/>
                <a:cs typeface="Arial" panose="020B0604020202020204" pitchFamily="34" charset="0"/>
              </a:rPr>
              <a:t>, (2007), </a:t>
            </a:r>
          </a:p>
          <a:p>
            <a:pPr marL="0" indent="0">
              <a:buNone/>
            </a:pPr>
            <a:r>
              <a:rPr lang="en-GB" sz="4400" i="1" dirty="0">
                <a:latin typeface="Arial" panose="020B0604020202020204" pitchFamily="34" charset="0"/>
                <a:cs typeface="Arial" panose="020B0604020202020204" pitchFamily="34" charset="0"/>
              </a:rPr>
              <a:t>Knowledge type and communication media choice in the Knowledge transfer process, </a:t>
            </a:r>
            <a:r>
              <a:rPr lang="en-GB" sz="4400" dirty="0">
                <a:latin typeface="Arial" panose="020B0604020202020204" pitchFamily="34" charset="0"/>
                <a:cs typeface="Arial" panose="020B0604020202020204" pitchFamily="34" charset="0"/>
              </a:rPr>
              <a:t>Journal of Managerial issues, p11-113. </a:t>
            </a:r>
            <a:endParaRPr lang="en-GB" sz="4400" i="1" dirty="0">
              <a:latin typeface="Arial" panose="020B0604020202020204" pitchFamily="34" charset="0"/>
              <a:cs typeface="Arial" panose="020B0604020202020204" pitchFamily="34" charset="0"/>
            </a:endParaRPr>
          </a:p>
          <a:p>
            <a:pPr marL="0" indent="0">
              <a:buNone/>
            </a:pPr>
            <a:endParaRPr lang="en-GB" sz="4400" i="1" dirty="0">
              <a:latin typeface="Arial" panose="020B0604020202020204" pitchFamily="34" charset="0"/>
              <a:cs typeface="Arial" panose="020B0604020202020204" pitchFamily="34" charset="0"/>
            </a:endParaRPr>
          </a:p>
          <a:p>
            <a:pPr marL="0" indent="0">
              <a:buNone/>
            </a:pPr>
            <a:endParaRPr lang="en-GB" sz="4400" dirty="0">
              <a:latin typeface="Arial" panose="020B0604020202020204" pitchFamily="34" charset="0"/>
              <a:cs typeface="Arial" panose="020B0604020202020204" pitchFamily="34" charset="0"/>
            </a:endParaRPr>
          </a:p>
          <a:p>
            <a:pPr marL="0" indent="0">
              <a:buNone/>
            </a:pPr>
            <a:endParaRPr lang="en-GB" sz="4400" b="1" dirty="0">
              <a:latin typeface="Arial" panose="020B0604020202020204" pitchFamily="34" charset="0"/>
              <a:cs typeface="Arial" panose="020B0604020202020204" pitchFamily="34" charset="0"/>
            </a:endParaRPr>
          </a:p>
          <a:p>
            <a:pPr marL="0" indent="0">
              <a:buNone/>
            </a:pPr>
            <a:endParaRPr lang="en-GB" i="1" dirty="0"/>
          </a:p>
        </p:txBody>
      </p:sp>
    </p:spTree>
    <p:extLst>
      <p:ext uri="{BB962C8B-B14F-4D97-AF65-F5344CB8AC3E}">
        <p14:creationId xmlns:p14="http://schemas.microsoft.com/office/powerpoint/2010/main" val="2274633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4087863940"/>
              </p:ext>
            </p:extLst>
          </p:nvPr>
        </p:nvGraphicFramePr>
        <p:xfrm>
          <a:off x="1000124" y="719665"/>
          <a:ext cx="10125076" cy="6795305"/>
        </p:xfrm>
        <a:graphic>
          <a:graphicData uri="http://schemas.openxmlformats.org/drawingml/2006/table">
            <a:tbl>
              <a:tblPr firstRow="1" bandRow="1">
                <a:tableStyleId>{5C22544A-7EE6-4342-B048-85BDC9FD1C3A}</a:tableStyleId>
              </a:tblPr>
              <a:tblGrid>
                <a:gridCol w="3651902">
                  <a:extLst>
                    <a:ext uri="{9D8B030D-6E8A-4147-A177-3AD203B41FA5}">
                      <a16:colId xmlns:a16="http://schemas.microsoft.com/office/drawing/2014/main" val="1381715570"/>
                    </a:ext>
                  </a:extLst>
                </a:gridCol>
                <a:gridCol w="6473174">
                  <a:extLst>
                    <a:ext uri="{9D8B030D-6E8A-4147-A177-3AD203B41FA5}">
                      <a16:colId xmlns:a16="http://schemas.microsoft.com/office/drawing/2014/main" val="3579679796"/>
                    </a:ext>
                  </a:extLst>
                </a:gridCol>
              </a:tblGrid>
              <a:tr h="882885">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885">
                <a:tc>
                  <a:txBody>
                    <a:bodyPr/>
                    <a:lstStyle/>
                    <a:p>
                      <a:r>
                        <a:rPr lang="en-GB" dirty="0"/>
                        <a:t>Who was in your team? </a:t>
                      </a:r>
                    </a:p>
                  </a:txBody>
                  <a:tcPr/>
                </a:tc>
                <a:tc>
                  <a:txBody>
                    <a:bodyPr/>
                    <a:lstStyle/>
                    <a:p>
                      <a:r>
                        <a:rPr lang="en-GB" dirty="0"/>
                        <a:t>Jamilla Robinson, Kimiko Williams and Simeone Ingleton</a:t>
                      </a:r>
                    </a:p>
                  </a:txBody>
                  <a:tcPr/>
                </a:tc>
                <a:extLst>
                  <a:ext uri="{0D108BD9-81ED-4DB2-BD59-A6C34878D82A}">
                    <a16:rowId xmlns:a16="http://schemas.microsoft.com/office/drawing/2014/main" val="2318373457"/>
                  </a:ext>
                </a:extLst>
              </a:tr>
              <a:tr h="11891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We all worked well together, so deciding who was doing each part was not a problem. We each chose which part we were doing and helped each other, when it was needed. Some of us needed more help than other, but we got there in the end. So I would say supporting each other was our strength. </a:t>
                      </a:r>
                    </a:p>
                  </a:txBody>
                  <a:tcPr/>
                </a:tc>
                <a:extLst>
                  <a:ext uri="{0D108BD9-81ED-4DB2-BD59-A6C34878D82A}">
                    <a16:rowId xmlns:a16="http://schemas.microsoft.com/office/drawing/2014/main" val="2507276796"/>
                  </a:ext>
                </a:extLst>
              </a:tr>
              <a:tr h="91473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We had a little trouble sharing the slides, and that was hard. At times I felt like I was repeating myself, so there was a little frustration on my part. But as you can see we worked it out, and I apologized to my team members for being a little short with them.</a:t>
                      </a:r>
                    </a:p>
                  </a:txBody>
                  <a:tcPr/>
                </a:tc>
                <a:extLst>
                  <a:ext uri="{0D108BD9-81ED-4DB2-BD59-A6C34878D82A}">
                    <a16:rowId xmlns:a16="http://schemas.microsoft.com/office/drawing/2014/main" val="1913256840"/>
                  </a:ext>
                </a:extLst>
              </a:tr>
              <a:tr h="91473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To be fare I don’t think we would need to change anything, as a team we worked well together, we were supportive of each other and I feel that is most important when working in a team.</a:t>
                      </a:r>
                    </a:p>
                  </a:txBody>
                  <a:tcPr/>
                </a:tc>
                <a:extLst>
                  <a:ext uri="{0D108BD9-81ED-4DB2-BD59-A6C34878D82A}">
                    <a16:rowId xmlns:a16="http://schemas.microsoft.com/office/drawing/2014/main" val="771358641"/>
                  </a:ext>
                </a:extLst>
              </a:tr>
              <a:tr h="882885">
                <a:tc>
                  <a:txBody>
                    <a:bodyPr/>
                    <a:lstStyle/>
                    <a:p>
                      <a:r>
                        <a:rPr lang="en-GB" dirty="0"/>
                        <a:t>How would you rate your team working? Out of 10? </a:t>
                      </a:r>
                    </a:p>
                  </a:txBody>
                  <a:tcPr/>
                </a:tc>
                <a:tc>
                  <a:txBody>
                    <a:bodyPr/>
                    <a:lstStyle/>
                    <a:p>
                      <a:r>
                        <a:rPr lang="en-GB" dirty="0"/>
                        <a:t> I would rate our team as 6/10, because there are always ways to improve. I think working in a team can be hard at times, because we all have our way of doing things and at a certain pace, so I think giving our team 6/10 is fair, as we each took </a:t>
                      </a:r>
                      <a:r>
                        <a:rPr lang="en-GB"/>
                        <a:t>these things </a:t>
                      </a:r>
                      <a:r>
                        <a:rPr lang="en-GB" dirty="0"/>
                        <a:t>into consideration and made our team work, so that we were able to complete </a:t>
                      </a:r>
                      <a:r>
                        <a:rPr lang="en-GB"/>
                        <a:t>our task.</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TM02900743[[fn=Organic]]</Template>
  <TotalTime>633</TotalTime>
  <Words>1527</Words>
  <Application>Microsoft Office PowerPoint</Application>
  <PresentationFormat>Widescreen</PresentationFormat>
  <Paragraphs>91</Paragraphs>
  <Slides>14</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Garamond</vt:lpstr>
      <vt:lpstr>Organic</vt:lpstr>
      <vt:lpstr>Module : Effective Team Working and Communication Module Code : BMSW4002 Strategies For Effective Communication in a Business Setting   Lecturer: Joanne Davis</vt:lpstr>
      <vt:lpstr>INTRODUCTION</vt:lpstr>
      <vt:lpstr>Do We Know What Communication is?</vt:lpstr>
      <vt:lpstr>Theories Relating To Models Of Communication</vt:lpstr>
      <vt:lpstr>PowerPoint Presentation</vt:lpstr>
      <vt:lpstr>WHAT IS A COMMUNICATION CHANNEL?</vt:lpstr>
      <vt:lpstr>What are the different types of communication channel? </vt:lpstr>
      <vt:lpstr> </vt:lpstr>
      <vt:lpstr>PowerPoint Presentation</vt:lpstr>
      <vt:lpstr>PowerPoint Presentation</vt:lpstr>
      <vt:lpstr>Types of barriers to effective communication </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Jamilla Robinson</dc:creator>
  <cp:lastModifiedBy>Jamilla Robinson</cp:lastModifiedBy>
  <cp:revision>1</cp:revision>
  <dcterms:created xsi:type="dcterms:W3CDTF">2022-03-22T11:18:35Z</dcterms:created>
  <dcterms:modified xsi:type="dcterms:W3CDTF">2022-03-26T22:43:37Z</dcterms:modified>
</cp:coreProperties>
</file>