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354" r:id="rId2"/>
    <p:sldId id="258" r:id="rId3"/>
    <p:sldId id="355" r:id="rId4"/>
    <p:sldId id="300" r:id="rId5"/>
    <p:sldId id="287" r:id="rId6"/>
    <p:sldId id="298" r:id="rId7"/>
    <p:sldId id="364" r:id="rId8"/>
    <p:sldId id="276" r:id="rId9"/>
    <p:sldId id="367" r:id="rId10"/>
    <p:sldId id="359" r:id="rId11"/>
    <p:sldId id="277" r:id="rId12"/>
    <p:sldId id="278" r:id="rId13"/>
    <p:sldId id="360" r:id="rId14"/>
    <p:sldId id="361" r:id="rId15"/>
    <p:sldId id="365" r:id="rId16"/>
    <p:sldId id="279" r:id="rId17"/>
    <p:sldId id="362" r:id="rId18"/>
    <p:sldId id="366" r:id="rId19"/>
    <p:sldId id="280" r:id="rId20"/>
    <p:sldId id="263" r:id="rId21"/>
    <p:sldId id="275" r:id="rId22"/>
    <p:sldId id="274" r:id="rId23"/>
    <p:sldId id="368" r:id="rId24"/>
    <p:sldId id="369" r:id="rId25"/>
    <p:sldId id="357" r:id="rId26"/>
    <p:sldId id="283" r:id="rId27"/>
    <p:sldId id="370" r:id="rId28"/>
    <p:sldId id="371" r:id="rId29"/>
    <p:sldId id="356" r:id="rId30"/>
    <p:sldId id="284" r:id="rId31"/>
    <p:sldId id="268" r:id="rId32"/>
    <p:sldId id="281" r:id="rId33"/>
    <p:sldId id="372" r:id="rId34"/>
    <p:sldId id="299" r:id="rId35"/>
    <p:sldId id="301" r:id="rId36"/>
    <p:sldId id="262" r:id="rId3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A4E30E-62FA-4B83-B19A-DFF967669C5C}" v="3" dt="2024-06-21T18:02:08.970"/>
    <p1510:client id="{C8A07B3E-D253-4DA6-A144-217D12476FB7}" v="197" dt="2024-06-21T18:00:26.5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29" autoAdjust="0"/>
    <p:restoredTop sz="89422" autoAdjust="0"/>
  </p:normalViewPr>
  <p:slideViewPr>
    <p:cSldViewPr>
      <p:cViewPr varScale="1">
        <p:scale>
          <a:sx n="83" d="100"/>
          <a:sy n="83" d="100"/>
        </p:scale>
        <p:origin x="537"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CA4E30E-62FA-4B83-B19A-DFF967669C5C}"/>
    <pc:docChg chg="custSel delSld modSld">
      <pc:chgData name="Piyumika Kithulgoda Gamage" userId="8130ac14-9727-4963-a006-512f362f8357" providerId="ADAL" clId="{9CA4E30E-62FA-4B83-B19A-DFF967669C5C}" dt="2024-06-21T18:03:05.062" v="32" actId="20577"/>
      <pc:docMkLst>
        <pc:docMk/>
      </pc:docMkLst>
      <pc:sldChg chg="del">
        <pc:chgData name="Piyumika Kithulgoda Gamage" userId="8130ac14-9727-4963-a006-512f362f8357" providerId="ADAL" clId="{9CA4E30E-62FA-4B83-B19A-DFF967669C5C}" dt="2024-06-21T18:02:56.499" v="28" actId="47"/>
        <pc:sldMkLst>
          <pc:docMk/>
          <pc:sldMk cId="2959234560" sldId="261"/>
        </pc:sldMkLst>
      </pc:sldChg>
      <pc:sldChg chg="modSp mod">
        <pc:chgData name="Piyumika Kithulgoda Gamage" userId="8130ac14-9727-4963-a006-512f362f8357" providerId="ADAL" clId="{9CA4E30E-62FA-4B83-B19A-DFF967669C5C}" dt="2024-06-21T18:02:16.626" v="16" actId="20577"/>
        <pc:sldMkLst>
          <pc:docMk/>
          <pc:sldMk cId="213238397" sldId="263"/>
        </pc:sldMkLst>
        <pc:spChg chg="mod">
          <ac:chgData name="Piyumika Kithulgoda Gamage" userId="8130ac14-9727-4963-a006-512f362f8357" providerId="ADAL" clId="{9CA4E30E-62FA-4B83-B19A-DFF967669C5C}" dt="2024-06-21T18:02:16.626" v="16" actId="20577"/>
          <ac:spMkLst>
            <pc:docMk/>
            <pc:sldMk cId="213238397" sldId="263"/>
            <ac:spMk id="2" creationId="{1DC77A2D-5626-2B5D-300F-169D8E53FC47}"/>
          </ac:spMkLst>
        </pc:spChg>
      </pc:sldChg>
      <pc:sldChg chg="del">
        <pc:chgData name="Piyumika Kithulgoda Gamage" userId="8130ac14-9727-4963-a006-512f362f8357" providerId="ADAL" clId="{9CA4E30E-62FA-4B83-B19A-DFF967669C5C}" dt="2024-06-21T18:02:52.012" v="19" actId="47"/>
        <pc:sldMkLst>
          <pc:docMk/>
          <pc:sldMk cId="1420257499" sldId="271"/>
        </pc:sldMkLst>
      </pc:sldChg>
      <pc:sldChg chg="del">
        <pc:chgData name="Piyumika Kithulgoda Gamage" userId="8130ac14-9727-4963-a006-512f362f8357" providerId="ADAL" clId="{9CA4E30E-62FA-4B83-B19A-DFF967669C5C}" dt="2024-06-21T18:02:53.908" v="21" actId="47"/>
        <pc:sldMkLst>
          <pc:docMk/>
          <pc:sldMk cId="2316874546" sldId="272"/>
        </pc:sldMkLst>
      </pc:sldChg>
      <pc:sldChg chg="del">
        <pc:chgData name="Piyumika Kithulgoda Gamage" userId="8130ac14-9727-4963-a006-512f362f8357" providerId="ADAL" clId="{9CA4E30E-62FA-4B83-B19A-DFF967669C5C}" dt="2024-06-21T18:02:55.075" v="26" actId="47"/>
        <pc:sldMkLst>
          <pc:docMk/>
          <pc:sldMk cId="2585549272" sldId="273"/>
        </pc:sldMkLst>
      </pc:sldChg>
      <pc:sldChg chg="del">
        <pc:chgData name="Piyumika Kithulgoda Gamage" userId="8130ac14-9727-4963-a006-512f362f8357" providerId="ADAL" clId="{9CA4E30E-62FA-4B83-B19A-DFF967669C5C}" dt="2024-06-21T18:02:54.584" v="24" actId="47"/>
        <pc:sldMkLst>
          <pc:docMk/>
          <pc:sldMk cId="653614530" sldId="285"/>
        </pc:sldMkLst>
      </pc:sldChg>
      <pc:sldChg chg="modSp mod">
        <pc:chgData name="Piyumika Kithulgoda Gamage" userId="8130ac14-9727-4963-a006-512f362f8357" providerId="ADAL" clId="{9CA4E30E-62FA-4B83-B19A-DFF967669C5C}" dt="2024-06-21T18:02:44.247" v="18" actId="20577"/>
        <pc:sldMkLst>
          <pc:docMk/>
          <pc:sldMk cId="276865200" sldId="299"/>
        </pc:sldMkLst>
        <pc:spChg chg="mod">
          <ac:chgData name="Piyumika Kithulgoda Gamage" userId="8130ac14-9727-4963-a006-512f362f8357" providerId="ADAL" clId="{9CA4E30E-62FA-4B83-B19A-DFF967669C5C}" dt="2024-06-21T18:02:44.247" v="18" actId="20577"/>
          <ac:spMkLst>
            <pc:docMk/>
            <pc:sldMk cId="276865200" sldId="299"/>
            <ac:spMk id="3" creationId="{00000000-0000-0000-0000-000000000000}"/>
          </ac:spMkLst>
        </pc:spChg>
      </pc:sldChg>
      <pc:sldChg chg="modSp mod">
        <pc:chgData name="Piyumika Kithulgoda Gamage" userId="8130ac14-9727-4963-a006-512f362f8357" providerId="ADAL" clId="{9CA4E30E-62FA-4B83-B19A-DFF967669C5C}" dt="2024-06-21T18:03:05.062" v="32" actId="20577"/>
        <pc:sldMkLst>
          <pc:docMk/>
          <pc:sldMk cId="3444012571" sldId="301"/>
        </pc:sldMkLst>
        <pc:spChg chg="mod">
          <ac:chgData name="Piyumika Kithulgoda Gamage" userId="8130ac14-9727-4963-a006-512f362f8357" providerId="ADAL" clId="{9CA4E30E-62FA-4B83-B19A-DFF967669C5C}" dt="2024-06-21T18:03:05.062" v="32" actId="20577"/>
          <ac:spMkLst>
            <pc:docMk/>
            <pc:sldMk cId="3444012571" sldId="301"/>
            <ac:spMk id="3" creationId="{21C38B54-560F-5AE7-5E45-190551496A28}"/>
          </ac:spMkLst>
        </pc:spChg>
      </pc:sldChg>
      <pc:sldChg chg="modSp mod">
        <pc:chgData name="Piyumika Kithulgoda Gamage" userId="8130ac14-9727-4963-a006-512f362f8357" providerId="ADAL" clId="{9CA4E30E-62FA-4B83-B19A-DFF967669C5C}" dt="2024-06-21T18:01:35.371" v="12" actId="20577"/>
        <pc:sldMkLst>
          <pc:docMk/>
          <pc:sldMk cId="4041403823" sldId="354"/>
        </pc:sldMkLst>
        <pc:spChg chg="mod">
          <ac:chgData name="Piyumika Kithulgoda Gamage" userId="8130ac14-9727-4963-a006-512f362f8357" providerId="ADAL" clId="{9CA4E30E-62FA-4B83-B19A-DFF967669C5C}" dt="2024-06-21T18:01:35.371" v="12" actId="20577"/>
          <ac:spMkLst>
            <pc:docMk/>
            <pc:sldMk cId="4041403823" sldId="354"/>
            <ac:spMk id="5" creationId="{E8FBFAA6-7D53-4F46-B4FA-B6E25AA48337}"/>
          </ac:spMkLst>
        </pc:spChg>
      </pc:sldChg>
      <pc:sldChg chg="modSp">
        <pc:chgData name="Piyumika Kithulgoda Gamage" userId="8130ac14-9727-4963-a006-512f362f8357" providerId="ADAL" clId="{9CA4E30E-62FA-4B83-B19A-DFF967669C5C}" dt="2024-06-21T18:01:56.843" v="13" actId="13900"/>
        <pc:sldMkLst>
          <pc:docMk/>
          <pc:sldMk cId="2834501810" sldId="355"/>
        </pc:sldMkLst>
        <pc:spChg chg="mod">
          <ac:chgData name="Piyumika Kithulgoda Gamage" userId="8130ac14-9727-4963-a006-512f362f8357" providerId="ADAL" clId="{9CA4E30E-62FA-4B83-B19A-DFF967669C5C}" dt="2024-06-21T18:01:56.843" v="13" actId="13900"/>
          <ac:spMkLst>
            <pc:docMk/>
            <pc:sldMk cId="2834501810" sldId="355"/>
            <ac:spMk id="3" creationId="{00000000-0000-0000-0000-000000000000}"/>
          </ac:spMkLst>
        </pc:spChg>
      </pc:sldChg>
      <pc:sldChg chg="del">
        <pc:chgData name="Piyumika Kithulgoda Gamage" userId="8130ac14-9727-4963-a006-512f362f8357" providerId="ADAL" clId="{9CA4E30E-62FA-4B83-B19A-DFF967669C5C}" dt="2024-06-21T18:02:55.501" v="27" actId="47"/>
        <pc:sldMkLst>
          <pc:docMk/>
          <pc:sldMk cId="2537942511" sldId="358"/>
        </pc:sldMkLst>
      </pc:sldChg>
      <pc:sldChg chg="modSp">
        <pc:chgData name="Piyumika Kithulgoda Gamage" userId="8130ac14-9727-4963-a006-512f362f8357" providerId="ADAL" clId="{9CA4E30E-62FA-4B83-B19A-DFF967669C5C}" dt="2024-06-21T18:02:08.970" v="15" actId="27636"/>
        <pc:sldMkLst>
          <pc:docMk/>
          <pc:sldMk cId="667475644" sldId="361"/>
        </pc:sldMkLst>
        <pc:spChg chg="mod">
          <ac:chgData name="Piyumika Kithulgoda Gamage" userId="8130ac14-9727-4963-a006-512f362f8357" providerId="ADAL" clId="{9CA4E30E-62FA-4B83-B19A-DFF967669C5C}" dt="2024-06-21T18:02:08.970" v="15" actId="27636"/>
          <ac:spMkLst>
            <pc:docMk/>
            <pc:sldMk cId="667475644" sldId="361"/>
            <ac:spMk id="8" creationId="{A79195D1-F3DD-C19B-38D1-1493D1060EA8}"/>
          </ac:spMkLst>
        </pc:spChg>
      </pc:sldChg>
      <pc:sldChg chg="del">
        <pc:chgData name="Piyumika Kithulgoda Gamage" userId="8130ac14-9727-4963-a006-512f362f8357" providerId="ADAL" clId="{9CA4E30E-62FA-4B83-B19A-DFF967669C5C}" dt="2024-06-21T18:02:53.133" v="20" actId="47"/>
        <pc:sldMkLst>
          <pc:docMk/>
          <pc:sldMk cId="1685183635" sldId="373"/>
        </pc:sldMkLst>
      </pc:sldChg>
      <pc:sldChg chg="del">
        <pc:chgData name="Piyumika Kithulgoda Gamage" userId="8130ac14-9727-4963-a006-512f362f8357" providerId="ADAL" clId="{9CA4E30E-62FA-4B83-B19A-DFF967669C5C}" dt="2024-06-21T18:02:54.396" v="23" actId="47"/>
        <pc:sldMkLst>
          <pc:docMk/>
          <pc:sldMk cId="1364017528" sldId="374"/>
        </pc:sldMkLst>
      </pc:sldChg>
      <pc:sldChg chg="del">
        <pc:chgData name="Piyumika Kithulgoda Gamage" userId="8130ac14-9727-4963-a006-512f362f8357" providerId="ADAL" clId="{9CA4E30E-62FA-4B83-B19A-DFF967669C5C}" dt="2024-06-21T18:02:54.176" v="22" actId="47"/>
        <pc:sldMkLst>
          <pc:docMk/>
          <pc:sldMk cId="1516674791" sldId="375"/>
        </pc:sldMkLst>
      </pc:sldChg>
      <pc:sldChg chg="del">
        <pc:chgData name="Piyumika Kithulgoda Gamage" userId="8130ac14-9727-4963-a006-512f362f8357" providerId="ADAL" clId="{9CA4E30E-62FA-4B83-B19A-DFF967669C5C}" dt="2024-06-21T18:02:54.789" v="25" actId="47"/>
        <pc:sldMkLst>
          <pc:docMk/>
          <pc:sldMk cId="667371218" sldId="376"/>
        </pc:sldMkLst>
      </pc:sldChg>
    </pc:docChg>
  </pc:docChgLst>
  <pc:docChgLst>
    <pc:chgData name="Piyumika Kithulgoda Gamage" userId="8130ac14-9727-4963-a006-512f362f8357" providerId="ADAL" clId="{C8A07B3E-D253-4DA6-A144-217D12476FB7}"/>
    <pc:docChg chg="undo redo custSel addSld delSld modSld sldOrd">
      <pc:chgData name="Piyumika Kithulgoda Gamage" userId="8130ac14-9727-4963-a006-512f362f8357" providerId="ADAL" clId="{C8A07B3E-D253-4DA6-A144-217D12476FB7}" dt="2024-06-21T18:00:34.029" v="832" actId="1038"/>
      <pc:docMkLst>
        <pc:docMk/>
      </pc:docMkLst>
      <pc:sldChg chg="modSp mod">
        <pc:chgData name="Piyumika Kithulgoda Gamage" userId="8130ac14-9727-4963-a006-512f362f8357" providerId="ADAL" clId="{C8A07B3E-D253-4DA6-A144-217D12476FB7}" dt="2024-06-21T16:22:16.078" v="1" actId="5793"/>
        <pc:sldMkLst>
          <pc:docMk/>
          <pc:sldMk cId="3629139323" sldId="258"/>
        </pc:sldMkLst>
        <pc:spChg chg="mod">
          <ac:chgData name="Piyumika Kithulgoda Gamage" userId="8130ac14-9727-4963-a006-512f362f8357" providerId="ADAL" clId="{C8A07B3E-D253-4DA6-A144-217D12476FB7}" dt="2024-06-21T16:22:16.078" v="1" actId="5793"/>
          <ac:spMkLst>
            <pc:docMk/>
            <pc:sldMk cId="3629139323" sldId="258"/>
            <ac:spMk id="3" creationId="{00000000-0000-0000-0000-000000000000}"/>
          </ac:spMkLst>
        </pc:spChg>
      </pc:sldChg>
      <pc:sldChg chg="modSp mod">
        <pc:chgData name="Piyumika Kithulgoda Gamage" userId="8130ac14-9727-4963-a006-512f362f8357" providerId="ADAL" clId="{C8A07B3E-D253-4DA6-A144-217D12476FB7}" dt="2024-06-21T17:22:17.296" v="374" actId="13900"/>
        <pc:sldMkLst>
          <pc:docMk/>
          <pc:sldMk cId="213238397" sldId="263"/>
        </pc:sldMkLst>
        <pc:spChg chg="mod">
          <ac:chgData name="Piyumika Kithulgoda Gamage" userId="8130ac14-9727-4963-a006-512f362f8357" providerId="ADAL" clId="{C8A07B3E-D253-4DA6-A144-217D12476FB7}" dt="2024-06-21T17:21:28.951" v="357" actId="20577"/>
          <ac:spMkLst>
            <pc:docMk/>
            <pc:sldMk cId="213238397" sldId="263"/>
            <ac:spMk id="2" creationId="{1DC77A2D-5626-2B5D-300F-169D8E53FC47}"/>
          </ac:spMkLst>
        </pc:spChg>
        <pc:spChg chg="mod">
          <ac:chgData name="Piyumika Kithulgoda Gamage" userId="8130ac14-9727-4963-a006-512f362f8357" providerId="ADAL" clId="{C8A07B3E-D253-4DA6-A144-217D12476FB7}" dt="2024-06-21T17:22:17.296" v="374" actId="13900"/>
          <ac:spMkLst>
            <pc:docMk/>
            <pc:sldMk cId="213238397" sldId="263"/>
            <ac:spMk id="3" creationId="{00000000-0000-0000-0000-000000000000}"/>
          </ac:spMkLst>
        </pc:spChg>
      </pc:sldChg>
      <pc:sldChg chg="del">
        <pc:chgData name="Piyumika Kithulgoda Gamage" userId="8130ac14-9727-4963-a006-512f362f8357" providerId="ADAL" clId="{C8A07B3E-D253-4DA6-A144-217D12476FB7}" dt="2024-06-21T17:28:46.735" v="474" actId="47"/>
        <pc:sldMkLst>
          <pc:docMk/>
          <pc:sldMk cId="1328026282" sldId="267"/>
        </pc:sldMkLst>
      </pc:sldChg>
      <pc:sldChg chg="modSp">
        <pc:chgData name="Piyumika Kithulgoda Gamage" userId="8130ac14-9727-4963-a006-512f362f8357" providerId="ADAL" clId="{C8A07B3E-D253-4DA6-A144-217D12476FB7}" dt="2024-06-21T17:36:00.172" v="596" actId="255"/>
        <pc:sldMkLst>
          <pc:docMk/>
          <pc:sldMk cId="1116900380" sldId="268"/>
        </pc:sldMkLst>
        <pc:spChg chg="mod">
          <ac:chgData name="Piyumika Kithulgoda Gamage" userId="8130ac14-9727-4963-a006-512f362f8357" providerId="ADAL" clId="{C8A07B3E-D253-4DA6-A144-217D12476FB7}" dt="2024-06-21T17:36:00.172" v="596" actId="255"/>
          <ac:spMkLst>
            <pc:docMk/>
            <pc:sldMk cId="1116900380" sldId="268"/>
            <ac:spMk id="4" creationId="{E328C530-4943-8F4D-C102-FA1DA6CAF828}"/>
          </ac:spMkLst>
        </pc:spChg>
      </pc:sldChg>
      <pc:sldChg chg="delSp modSp mod">
        <pc:chgData name="Piyumika Kithulgoda Gamage" userId="8130ac14-9727-4963-a006-512f362f8357" providerId="ADAL" clId="{C8A07B3E-D253-4DA6-A144-217D12476FB7}" dt="2024-06-21T17:57:26.552" v="792" actId="113"/>
        <pc:sldMkLst>
          <pc:docMk/>
          <pc:sldMk cId="1420257499" sldId="271"/>
        </pc:sldMkLst>
        <pc:spChg chg="mod">
          <ac:chgData name="Piyumika Kithulgoda Gamage" userId="8130ac14-9727-4963-a006-512f362f8357" providerId="ADAL" clId="{C8A07B3E-D253-4DA6-A144-217D12476FB7}" dt="2024-06-21T17:57:26.552" v="792" actId="113"/>
          <ac:spMkLst>
            <pc:docMk/>
            <pc:sldMk cId="1420257499" sldId="271"/>
            <ac:spMk id="3" creationId="{00000000-0000-0000-0000-000000000000}"/>
          </ac:spMkLst>
        </pc:spChg>
        <pc:spChg chg="del">
          <ac:chgData name="Piyumika Kithulgoda Gamage" userId="8130ac14-9727-4963-a006-512f362f8357" providerId="ADAL" clId="{C8A07B3E-D253-4DA6-A144-217D12476FB7}" dt="2024-06-21T17:39:17.802" v="630" actId="478"/>
          <ac:spMkLst>
            <pc:docMk/>
            <pc:sldMk cId="1420257499" sldId="271"/>
            <ac:spMk id="4" creationId="{FCD4C603-2E61-B89F-9F43-00B97CEBB9A9}"/>
          </ac:spMkLst>
        </pc:spChg>
        <pc:spChg chg="mod">
          <ac:chgData name="Piyumika Kithulgoda Gamage" userId="8130ac14-9727-4963-a006-512f362f8357" providerId="ADAL" clId="{C8A07B3E-D253-4DA6-A144-217D12476FB7}" dt="2024-06-21T17:38:49.008" v="628" actId="255"/>
          <ac:spMkLst>
            <pc:docMk/>
            <pc:sldMk cId="1420257499" sldId="271"/>
            <ac:spMk id="8" creationId="{F6BD39EE-2CCA-3418-23D6-2FF020C38A79}"/>
          </ac:spMkLst>
        </pc:spChg>
      </pc:sldChg>
      <pc:sldChg chg="modSp mod">
        <pc:chgData name="Piyumika Kithulgoda Gamage" userId="8130ac14-9727-4963-a006-512f362f8357" providerId="ADAL" clId="{C8A07B3E-D253-4DA6-A144-217D12476FB7}" dt="2024-06-21T17:49:35.496" v="711" actId="20577"/>
        <pc:sldMkLst>
          <pc:docMk/>
          <pc:sldMk cId="2316874546" sldId="272"/>
        </pc:sldMkLst>
        <pc:spChg chg="mod">
          <ac:chgData name="Piyumika Kithulgoda Gamage" userId="8130ac14-9727-4963-a006-512f362f8357" providerId="ADAL" clId="{C8A07B3E-D253-4DA6-A144-217D12476FB7}" dt="2024-06-21T17:49:35.496" v="711" actId="20577"/>
          <ac:spMkLst>
            <pc:docMk/>
            <pc:sldMk cId="2316874546" sldId="272"/>
            <ac:spMk id="3" creationId="{00000000-0000-0000-0000-000000000000}"/>
          </ac:spMkLst>
        </pc:spChg>
        <pc:spChg chg="mod">
          <ac:chgData name="Piyumika Kithulgoda Gamage" userId="8130ac14-9727-4963-a006-512f362f8357" providerId="ADAL" clId="{C8A07B3E-D253-4DA6-A144-217D12476FB7}" dt="2024-06-21T17:42:16.409" v="678" actId="122"/>
          <ac:spMkLst>
            <pc:docMk/>
            <pc:sldMk cId="2316874546" sldId="272"/>
            <ac:spMk id="8" creationId="{5D844667-21A8-A068-60FB-650DE88560A9}"/>
          </ac:spMkLst>
        </pc:spChg>
      </pc:sldChg>
      <pc:sldChg chg="modSp">
        <pc:chgData name="Piyumika Kithulgoda Gamage" userId="8130ac14-9727-4963-a006-512f362f8357" providerId="ADAL" clId="{C8A07B3E-D253-4DA6-A144-217D12476FB7}" dt="2024-06-21T17:54:44.628" v="755" actId="255"/>
        <pc:sldMkLst>
          <pc:docMk/>
          <pc:sldMk cId="2585549272" sldId="273"/>
        </pc:sldMkLst>
        <pc:spChg chg="mod">
          <ac:chgData name="Piyumika Kithulgoda Gamage" userId="8130ac14-9727-4963-a006-512f362f8357" providerId="ADAL" clId="{C8A07B3E-D253-4DA6-A144-217D12476FB7}" dt="2024-06-21T17:54:44.628" v="755" actId="255"/>
          <ac:spMkLst>
            <pc:docMk/>
            <pc:sldMk cId="2585549272" sldId="273"/>
            <ac:spMk id="3" creationId="{00000000-0000-0000-0000-000000000000}"/>
          </ac:spMkLst>
        </pc:spChg>
        <pc:spChg chg="mod">
          <ac:chgData name="Piyumika Kithulgoda Gamage" userId="8130ac14-9727-4963-a006-512f362f8357" providerId="ADAL" clId="{C8A07B3E-D253-4DA6-A144-217D12476FB7}" dt="2024-06-21T17:54:44.628" v="755" actId="255"/>
          <ac:spMkLst>
            <pc:docMk/>
            <pc:sldMk cId="2585549272" sldId="273"/>
            <ac:spMk id="6" creationId="{AE061989-E43F-3436-C798-AEC90757559E}"/>
          </ac:spMkLst>
        </pc:spChg>
        <pc:spChg chg="mod">
          <ac:chgData name="Piyumika Kithulgoda Gamage" userId="8130ac14-9727-4963-a006-512f362f8357" providerId="ADAL" clId="{C8A07B3E-D253-4DA6-A144-217D12476FB7}" dt="2024-06-21T17:54:17.096" v="753" actId="122"/>
          <ac:spMkLst>
            <pc:docMk/>
            <pc:sldMk cId="2585549272" sldId="273"/>
            <ac:spMk id="19" creationId="{313DD639-8844-D3C7-C740-638FB2964FA6}"/>
          </ac:spMkLst>
        </pc:spChg>
      </pc:sldChg>
      <pc:sldChg chg="modSp mod">
        <pc:chgData name="Piyumika Kithulgoda Gamage" userId="8130ac14-9727-4963-a006-512f362f8357" providerId="ADAL" clId="{C8A07B3E-D253-4DA6-A144-217D12476FB7}" dt="2024-06-21T17:25:35.038" v="407" actId="20577"/>
        <pc:sldMkLst>
          <pc:docMk/>
          <pc:sldMk cId="2926979021" sldId="274"/>
        </pc:sldMkLst>
        <pc:spChg chg="mod">
          <ac:chgData name="Piyumika Kithulgoda Gamage" userId="8130ac14-9727-4963-a006-512f362f8357" providerId="ADAL" clId="{C8A07B3E-D253-4DA6-A144-217D12476FB7}" dt="2024-06-21T17:25:35.038" v="407" actId="20577"/>
          <ac:spMkLst>
            <pc:docMk/>
            <pc:sldMk cId="2926979021" sldId="274"/>
            <ac:spMk id="3" creationId="{00000000-0000-0000-0000-000000000000}"/>
          </ac:spMkLst>
        </pc:spChg>
        <pc:spChg chg="mod">
          <ac:chgData name="Piyumika Kithulgoda Gamage" userId="8130ac14-9727-4963-a006-512f362f8357" providerId="ADAL" clId="{C8A07B3E-D253-4DA6-A144-217D12476FB7}" dt="2024-06-21T17:23:34.983" v="392" actId="122"/>
          <ac:spMkLst>
            <pc:docMk/>
            <pc:sldMk cId="2926979021" sldId="274"/>
            <ac:spMk id="8" creationId="{C0C7456B-35E1-9FC3-5C18-04B80230F533}"/>
          </ac:spMkLst>
        </pc:spChg>
      </pc:sldChg>
      <pc:sldChg chg="modSp mod">
        <pc:chgData name="Piyumika Kithulgoda Gamage" userId="8130ac14-9727-4963-a006-512f362f8357" providerId="ADAL" clId="{C8A07B3E-D253-4DA6-A144-217D12476FB7}" dt="2024-06-21T17:23:04.165" v="389" actId="20577"/>
        <pc:sldMkLst>
          <pc:docMk/>
          <pc:sldMk cId="3932466069" sldId="275"/>
        </pc:sldMkLst>
        <pc:spChg chg="mod">
          <ac:chgData name="Piyumika Kithulgoda Gamage" userId="8130ac14-9727-4963-a006-512f362f8357" providerId="ADAL" clId="{C8A07B3E-D253-4DA6-A144-217D12476FB7}" dt="2024-06-21T17:23:04.165" v="389" actId="20577"/>
          <ac:spMkLst>
            <pc:docMk/>
            <pc:sldMk cId="3932466069" sldId="275"/>
            <ac:spMk id="3" creationId="{00000000-0000-0000-0000-000000000000}"/>
          </ac:spMkLst>
        </pc:spChg>
        <pc:spChg chg="mod">
          <ac:chgData name="Piyumika Kithulgoda Gamage" userId="8130ac14-9727-4963-a006-512f362f8357" providerId="ADAL" clId="{C8A07B3E-D253-4DA6-A144-217D12476FB7}" dt="2024-06-21T17:22:27.244" v="376" actId="255"/>
          <ac:spMkLst>
            <pc:docMk/>
            <pc:sldMk cId="3932466069" sldId="275"/>
            <ac:spMk id="8" creationId="{CF9C7916-D381-07E5-CE76-99D94F4D6361}"/>
          </ac:spMkLst>
        </pc:spChg>
      </pc:sldChg>
      <pc:sldChg chg="modSp mod">
        <pc:chgData name="Piyumika Kithulgoda Gamage" userId="8130ac14-9727-4963-a006-512f362f8357" providerId="ADAL" clId="{C8A07B3E-D253-4DA6-A144-217D12476FB7}" dt="2024-06-21T17:07:58.194" v="299" actId="20577"/>
        <pc:sldMkLst>
          <pc:docMk/>
          <pc:sldMk cId="2690297237" sldId="276"/>
        </pc:sldMkLst>
        <pc:spChg chg="mod">
          <ac:chgData name="Piyumika Kithulgoda Gamage" userId="8130ac14-9727-4963-a006-512f362f8357" providerId="ADAL" clId="{C8A07B3E-D253-4DA6-A144-217D12476FB7}" dt="2024-06-21T17:07:58.194" v="299" actId="20577"/>
          <ac:spMkLst>
            <pc:docMk/>
            <pc:sldMk cId="2690297237" sldId="276"/>
            <ac:spMk id="3" creationId="{00000000-0000-0000-0000-000000000000}"/>
          </ac:spMkLst>
        </pc:spChg>
        <pc:spChg chg="mod">
          <ac:chgData name="Piyumika Kithulgoda Gamage" userId="8130ac14-9727-4963-a006-512f362f8357" providerId="ADAL" clId="{C8A07B3E-D253-4DA6-A144-217D12476FB7}" dt="2024-06-21T17:07:53.227" v="295" actId="20577"/>
          <ac:spMkLst>
            <pc:docMk/>
            <pc:sldMk cId="2690297237" sldId="276"/>
            <ac:spMk id="8" creationId="{5B245414-9C79-2FBF-4DA9-69D65E93A183}"/>
          </ac:spMkLst>
        </pc:spChg>
      </pc:sldChg>
      <pc:sldChg chg="modSp mod">
        <pc:chgData name="Piyumika Kithulgoda Gamage" userId="8130ac14-9727-4963-a006-512f362f8357" providerId="ADAL" clId="{C8A07B3E-D253-4DA6-A144-217D12476FB7}" dt="2024-06-21T16:32:18.416" v="113" actId="255"/>
        <pc:sldMkLst>
          <pc:docMk/>
          <pc:sldMk cId="416275222" sldId="277"/>
        </pc:sldMkLst>
        <pc:spChg chg="mod">
          <ac:chgData name="Piyumika Kithulgoda Gamage" userId="8130ac14-9727-4963-a006-512f362f8357" providerId="ADAL" clId="{C8A07B3E-D253-4DA6-A144-217D12476FB7}" dt="2024-06-21T16:32:18.416" v="113" actId="255"/>
          <ac:spMkLst>
            <pc:docMk/>
            <pc:sldMk cId="416275222" sldId="277"/>
            <ac:spMk id="3" creationId="{00000000-0000-0000-0000-000000000000}"/>
          </ac:spMkLst>
        </pc:spChg>
        <pc:spChg chg="mod">
          <ac:chgData name="Piyumika Kithulgoda Gamage" userId="8130ac14-9727-4963-a006-512f362f8357" providerId="ADAL" clId="{C8A07B3E-D253-4DA6-A144-217D12476FB7}" dt="2024-06-21T16:30:09.782" v="79" actId="122"/>
          <ac:spMkLst>
            <pc:docMk/>
            <pc:sldMk cId="416275222" sldId="277"/>
            <ac:spMk id="8" creationId="{7E89DEC5-4FE9-8D87-E14A-F37A78184EA8}"/>
          </ac:spMkLst>
        </pc:spChg>
        <pc:picChg chg="mod">
          <ac:chgData name="Piyumika Kithulgoda Gamage" userId="8130ac14-9727-4963-a006-512f362f8357" providerId="ADAL" clId="{C8A07B3E-D253-4DA6-A144-217D12476FB7}" dt="2024-06-21T16:32:13.431" v="111" actId="1076"/>
          <ac:picMkLst>
            <pc:docMk/>
            <pc:sldMk cId="416275222" sldId="277"/>
            <ac:picMk id="2" creationId="{3389700E-6011-4E5C-38EF-257CD2A7F0BB}"/>
          </ac:picMkLst>
        </pc:picChg>
      </pc:sldChg>
      <pc:sldChg chg="addSp modSp mod">
        <pc:chgData name="Piyumika Kithulgoda Gamage" userId="8130ac14-9727-4963-a006-512f362f8357" providerId="ADAL" clId="{C8A07B3E-D253-4DA6-A144-217D12476FB7}" dt="2024-06-21T16:32:00.418" v="108" actId="20577"/>
        <pc:sldMkLst>
          <pc:docMk/>
          <pc:sldMk cId="2495823485" sldId="278"/>
        </pc:sldMkLst>
        <pc:spChg chg="mod">
          <ac:chgData name="Piyumika Kithulgoda Gamage" userId="8130ac14-9727-4963-a006-512f362f8357" providerId="ADAL" clId="{C8A07B3E-D253-4DA6-A144-217D12476FB7}" dt="2024-06-21T16:32:00.418" v="108" actId="20577"/>
          <ac:spMkLst>
            <pc:docMk/>
            <pc:sldMk cId="2495823485" sldId="278"/>
            <ac:spMk id="3" creationId="{00000000-0000-0000-0000-000000000000}"/>
          </ac:spMkLst>
        </pc:spChg>
        <pc:spChg chg="mod">
          <ac:chgData name="Piyumika Kithulgoda Gamage" userId="8130ac14-9727-4963-a006-512f362f8357" providerId="ADAL" clId="{C8A07B3E-D253-4DA6-A144-217D12476FB7}" dt="2024-06-21T16:31:29.573" v="95" actId="14100"/>
          <ac:spMkLst>
            <pc:docMk/>
            <pc:sldMk cId="2495823485" sldId="278"/>
            <ac:spMk id="8" creationId="{A79195D1-F3DD-C19B-38D1-1493D1060EA8}"/>
          </ac:spMkLst>
        </pc:spChg>
        <pc:picChg chg="add mod">
          <ac:chgData name="Piyumika Kithulgoda Gamage" userId="8130ac14-9727-4963-a006-512f362f8357" providerId="ADAL" clId="{C8A07B3E-D253-4DA6-A144-217D12476FB7}" dt="2024-06-21T16:30:56.624" v="84" actId="1076"/>
          <ac:picMkLst>
            <pc:docMk/>
            <pc:sldMk cId="2495823485" sldId="278"/>
            <ac:picMk id="2" creationId="{F9C99898-B8EF-35CC-9B16-9DB5402F61C0}"/>
          </ac:picMkLst>
        </pc:picChg>
      </pc:sldChg>
      <pc:sldChg chg="modSp mod ord">
        <pc:chgData name="Piyumika Kithulgoda Gamage" userId="8130ac14-9727-4963-a006-512f362f8357" providerId="ADAL" clId="{C8A07B3E-D253-4DA6-A144-217D12476FB7}" dt="2024-06-21T17:09:06.889" v="312"/>
        <pc:sldMkLst>
          <pc:docMk/>
          <pc:sldMk cId="1758714160" sldId="279"/>
        </pc:sldMkLst>
        <pc:spChg chg="mod">
          <ac:chgData name="Piyumika Kithulgoda Gamage" userId="8130ac14-9727-4963-a006-512f362f8357" providerId="ADAL" clId="{C8A07B3E-D253-4DA6-A144-217D12476FB7}" dt="2024-06-21T16:59:52.202" v="237" actId="13900"/>
          <ac:spMkLst>
            <pc:docMk/>
            <pc:sldMk cId="1758714160" sldId="279"/>
            <ac:spMk id="3" creationId="{00000000-0000-0000-0000-000000000000}"/>
          </ac:spMkLst>
        </pc:spChg>
        <pc:spChg chg="mod">
          <ac:chgData name="Piyumika Kithulgoda Gamage" userId="8130ac14-9727-4963-a006-512f362f8357" providerId="ADAL" clId="{C8A07B3E-D253-4DA6-A144-217D12476FB7}" dt="2024-06-21T16:59:31.927" v="233" actId="255"/>
          <ac:spMkLst>
            <pc:docMk/>
            <pc:sldMk cId="1758714160" sldId="279"/>
            <ac:spMk id="8" creationId="{7707D276-A0A2-E38F-E8DC-2D493D7BFCA3}"/>
          </ac:spMkLst>
        </pc:spChg>
      </pc:sldChg>
      <pc:sldChg chg="addSp delSp modSp mod">
        <pc:chgData name="Piyumika Kithulgoda Gamage" userId="8130ac14-9727-4963-a006-512f362f8357" providerId="ADAL" clId="{C8A07B3E-D253-4DA6-A144-217D12476FB7}" dt="2024-06-21T17:11:27.280" v="336" actId="12"/>
        <pc:sldMkLst>
          <pc:docMk/>
          <pc:sldMk cId="1204759855" sldId="280"/>
        </pc:sldMkLst>
        <pc:spChg chg="mod ord">
          <ac:chgData name="Piyumika Kithulgoda Gamage" userId="8130ac14-9727-4963-a006-512f362f8357" providerId="ADAL" clId="{C8A07B3E-D253-4DA6-A144-217D12476FB7}" dt="2024-06-21T17:11:27.280" v="336" actId="12"/>
          <ac:spMkLst>
            <pc:docMk/>
            <pc:sldMk cId="1204759855" sldId="280"/>
            <ac:spMk id="3" creationId="{00000000-0000-0000-0000-000000000000}"/>
          </ac:spMkLst>
        </pc:spChg>
        <pc:spChg chg="mod">
          <ac:chgData name="Piyumika Kithulgoda Gamage" userId="8130ac14-9727-4963-a006-512f362f8357" providerId="ADAL" clId="{C8A07B3E-D253-4DA6-A144-217D12476FB7}" dt="2024-06-21T17:10:40.535" v="330" actId="26606"/>
          <ac:spMkLst>
            <pc:docMk/>
            <pc:sldMk cId="1204759855" sldId="280"/>
            <ac:spMk id="8" creationId="{A366E8FF-5AFD-2589-BB00-A7B625697F48}"/>
          </ac:spMkLst>
        </pc:spChg>
        <pc:picChg chg="del">
          <ac:chgData name="Piyumika Kithulgoda Gamage" userId="8130ac14-9727-4963-a006-512f362f8357" providerId="ADAL" clId="{C8A07B3E-D253-4DA6-A144-217D12476FB7}" dt="2024-06-21T17:10:37.703" v="327" actId="478"/>
          <ac:picMkLst>
            <pc:docMk/>
            <pc:sldMk cId="1204759855" sldId="280"/>
            <ac:picMk id="2" creationId="{384E1B0E-E495-C59C-C713-6188F4F17E3C}"/>
          </ac:picMkLst>
        </pc:picChg>
        <pc:picChg chg="add mod">
          <ac:chgData name="Piyumika Kithulgoda Gamage" userId="8130ac14-9727-4963-a006-512f362f8357" providerId="ADAL" clId="{C8A07B3E-D253-4DA6-A144-217D12476FB7}" dt="2024-06-21T17:10:44.342" v="331" actId="27614"/>
          <ac:picMkLst>
            <pc:docMk/>
            <pc:sldMk cId="1204759855" sldId="280"/>
            <ac:picMk id="4" creationId="{EACF276D-F1F8-BC70-F6F6-00FC720F85BA}"/>
          </ac:picMkLst>
        </pc:picChg>
      </pc:sldChg>
      <pc:sldChg chg="modSp">
        <pc:chgData name="Piyumika Kithulgoda Gamage" userId="8130ac14-9727-4963-a006-512f362f8357" providerId="ADAL" clId="{C8A07B3E-D253-4DA6-A144-217D12476FB7}" dt="2024-06-21T17:36:12.005" v="599" actId="13900"/>
        <pc:sldMkLst>
          <pc:docMk/>
          <pc:sldMk cId="1529699091" sldId="281"/>
        </pc:sldMkLst>
        <pc:spChg chg="mod">
          <ac:chgData name="Piyumika Kithulgoda Gamage" userId="8130ac14-9727-4963-a006-512f362f8357" providerId="ADAL" clId="{C8A07B3E-D253-4DA6-A144-217D12476FB7}" dt="2024-06-21T17:36:07.522" v="598" actId="122"/>
          <ac:spMkLst>
            <pc:docMk/>
            <pc:sldMk cId="1529699091" sldId="281"/>
            <ac:spMk id="2" creationId="{1E682B04-AA4F-7A9D-024E-8BA878872BEC}"/>
          </ac:spMkLst>
        </pc:spChg>
        <pc:spChg chg="mod">
          <ac:chgData name="Piyumika Kithulgoda Gamage" userId="8130ac14-9727-4963-a006-512f362f8357" providerId="ADAL" clId="{C8A07B3E-D253-4DA6-A144-217D12476FB7}" dt="2024-06-21T17:36:12.005" v="599" actId="13900"/>
          <ac:spMkLst>
            <pc:docMk/>
            <pc:sldMk cId="1529699091" sldId="281"/>
            <ac:spMk id="3" creationId="{00000000-0000-0000-0000-000000000000}"/>
          </ac:spMkLst>
        </pc:spChg>
      </pc:sldChg>
      <pc:sldChg chg="modSp mod">
        <pc:chgData name="Piyumika Kithulgoda Gamage" userId="8130ac14-9727-4963-a006-512f362f8357" providerId="ADAL" clId="{C8A07B3E-D253-4DA6-A144-217D12476FB7}" dt="2024-06-21T17:33:23.056" v="544" actId="14100"/>
        <pc:sldMkLst>
          <pc:docMk/>
          <pc:sldMk cId="4242175609" sldId="283"/>
        </pc:sldMkLst>
        <pc:spChg chg="mod">
          <ac:chgData name="Piyumika Kithulgoda Gamage" userId="8130ac14-9727-4963-a006-512f362f8357" providerId="ADAL" clId="{C8A07B3E-D253-4DA6-A144-217D12476FB7}" dt="2024-06-21T17:33:23.056" v="544" actId="14100"/>
          <ac:spMkLst>
            <pc:docMk/>
            <pc:sldMk cId="4242175609" sldId="283"/>
            <ac:spMk id="3" creationId="{00000000-0000-0000-0000-000000000000}"/>
          </ac:spMkLst>
        </pc:spChg>
        <pc:spChg chg="mod">
          <ac:chgData name="Piyumika Kithulgoda Gamage" userId="8130ac14-9727-4963-a006-512f362f8357" providerId="ADAL" clId="{C8A07B3E-D253-4DA6-A144-217D12476FB7}" dt="2024-06-21T17:32:47.293" v="538" actId="14100"/>
          <ac:spMkLst>
            <pc:docMk/>
            <pc:sldMk cId="4242175609" sldId="283"/>
            <ac:spMk id="8" creationId="{A33D77C7-5E1C-176E-4325-E0918DFED933}"/>
          </ac:spMkLst>
        </pc:spChg>
      </pc:sldChg>
      <pc:sldChg chg="modSp">
        <pc:chgData name="Piyumika Kithulgoda Gamage" userId="8130ac14-9727-4963-a006-512f362f8357" providerId="ADAL" clId="{C8A07B3E-D253-4DA6-A144-217D12476FB7}" dt="2024-06-21T17:35:51.681" v="594" actId="13900"/>
        <pc:sldMkLst>
          <pc:docMk/>
          <pc:sldMk cId="2694506886" sldId="284"/>
        </pc:sldMkLst>
        <pc:spChg chg="mod">
          <ac:chgData name="Piyumika Kithulgoda Gamage" userId="8130ac14-9727-4963-a006-512f362f8357" providerId="ADAL" clId="{C8A07B3E-D253-4DA6-A144-217D12476FB7}" dt="2024-06-21T17:35:51.681" v="594" actId="13900"/>
          <ac:spMkLst>
            <pc:docMk/>
            <pc:sldMk cId="2694506886" sldId="284"/>
            <ac:spMk id="3" creationId="{00000000-0000-0000-0000-000000000000}"/>
          </ac:spMkLst>
        </pc:spChg>
        <pc:spChg chg="mod">
          <ac:chgData name="Piyumika Kithulgoda Gamage" userId="8130ac14-9727-4963-a006-512f362f8357" providerId="ADAL" clId="{C8A07B3E-D253-4DA6-A144-217D12476FB7}" dt="2024-06-21T17:35:40.884" v="592" actId="122"/>
          <ac:spMkLst>
            <pc:docMk/>
            <pc:sldMk cId="2694506886" sldId="284"/>
            <ac:spMk id="8" creationId="{B6887B13-F1A5-BA59-FF8B-6FFA4ACF33CC}"/>
          </ac:spMkLst>
        </pc:spChg>
      </pc:sldChg>
      <pc:sldChg chg="modSp mod">
        <pc:chgData name="Piyumika Kithulgoda Gamage" userId="8130ac14-9727-4963-a006-512f362f8357" providerId="ADAL" clId="{C8A07B3E-D253-4DA6-A144-217D12476FB7}" dt="2024-06-21T17:53:23.434" v="735" actId="13900"/>
        <pc:sldMkLst>
          <pc:docMk/>
          <pc:sldMk cId="653614530" sldId="285"/>
        </pc:sldMkLst>
        <pc:spChg chg="mod">
          <ac:chgData name="Piyumika Kithulgoda Gamage" userId="8130ac14-9727-4963-a006-512f362f8357" providerId="ADAL" clId="{C8A07B3E-D253-4DA6-A144-217D12476FB7}" dt="2024-06-21T17:53:23.434" v="735" actId="13900"/>
          <ac:spMkLst>
            <pc:docMk/>
            <pc:sldMk cId="653614530" sldId="285"/>
            <ac:spMk id="3" creationId="{00000000-0000-0000-0000-000000000000}"/>
          </ac:spMkLst>
        </pc:spChg>
        <pc:spChg chg="mod">
          <ac:chgData name="Piyumika Kithulgoda Gamage" userId="8130ac14-9727-4963-a006-512f362f8357" providerId="ADAL" clId="{C8A07B3E-D253-4DA6-A144-217D12476FB7}" dt="2024-06-21T17:53:13.078" v="733" actId="255"/>
          <ac:spMkLst>
            <pc:docMk/>
            <pc:sldMk cId="653614530" sldId="285"/>
            <ac:spMk id="8" creationId="{F8848C00-FA00-DE16-7A45-A050F562788E}"/>
          </ac:spMkLst>
        </pc:spChg>
      </pc:sldChg>
      <pc:sldChg chg="modSp mod">
        <pc:chgData name="Piyumika Kithulgoda Gamage" userId="8130ac14-9727-4963-a006-512f362f8357" providerId="ADAL" clId="{C8A07B3E-D253-4DA6-A144-217D12476FB7}" dt="2024-06-21T16:27:23.762" v="15" actId="122"/>
        <pc:sldMkLst>
          <pc:docMk/>
          <pc:sldMk cId="2088172290" sldId="287"/>
        </pc:sldMkLst>
        <pc:spChg chg="mod">
          <ac:chgData name="Piyumika Kithulgoda Gamage" userId="8130ac14-9727-4963-a006-512f362f8357" providerId="ADAL" clId="{C8A07B3E-D253-4DA6-A144-217D12476FB7}" dt="2024-06-21T16:27:19.784" v="14" actId="13900"/>
          <ac:spMkLst>
            <pc:docMk/>
            <pc:sldMk cId="2088172290" sldId="287"/>
            <ac:spMk id="3" creationId="{00000000-0000-0000-0000-000000000000}"/>
          </ac:spMkLst>
        </pc:spChg>
        <pc:spChg chg="mod">
          <ac:chgData name="Piyumika Kithulgoda Gamage" userId="8130ac14-9727-4963-a006-512f362f8357" providerId="ADAL" clId="{C8A07B3E-D253-4DA6-A144-217D12476FB7}" dt="2024-06-21T16:27:23.762" v="15" actId="122"/>
          <ac:spMkLst>
            <pc:docMk/>
            <pc:sldMk cId="2088172290" sldId="287"/>
            <ac:spMk id="8" creationId="{BC3A4FA2-04A7-0B3D-51C9-148418968D09}"/>
          </ac:spMkLst>
        </pc:spChg>
      </pc:sldChg>
      <pc:sldChg chg="modSp">
        <pc:chgData name="Piyumika Kithulgoda Gamage" userId="8130ac14-9727-4963-a006-512f362f8357" providerId="ADAL" clId="{C8A07B3E-D253-4DA6-A144-217D12476FB7}" dt="2024-06-21T16:27:41.109" v="19" actId="113"/>
        <pc:sldMkLst>
          <pc:docMk/>
          <pc:sldMk cId="745738017" sldId="298"/>
        </pc:sldMkLst>
        <pc:spChg chg="mod">
          <ac:chgData name="Piyumika Kithulgoda Gamage" userId="8130ac14-9727-4963-a006-512f362f8357" providerId="ADAL" clId="{C8A07B3E-D253-4DA6-A144-217D12476FB7}" dt="2024-06-21T16:27:41.109" v="19" actId="113"/>
          <ac:spMkLst>
            <pc:docMk/>
            <pc:sldMk cId="745738017" sldId="298"/>
            <ac:spMk id="8" creationId="{88ED9453-277C-204F-BD72-DCE03B1E8BBA}"/>
          </ac:spMkLst>
        </pc:spChg>
      </pc:sldChg>
      <pc:sldChg chg="modSp mod">
        <pc:chgData name="Piyumika Kithulgoda Gamage" userId="8130ac14-9727-4963-a006-512f362f8357" providerId="ADAL" clId="{C8A07B3E-D253-4DA6-A144-217D12476FB7}" dt="2024-06-21T17:37:57.749" v="625" actId="255"/>
        <pc:sldMkLst>
          <pc:docMk/>
          <pc:sldMk cId="276865200" sldId="299"/>
        </pc:sldMkLst>
        <pc:spChg chg="mod">
          <ac:chgData name="Piyumika Kithulgoda Gamage" userId="8130ac14-9727-4963-a006-512f362f8357" providerId="ADAL" clId="{C8A07B3E-D253-4DA6-A144-217D12476FB7}" dt="2024-06-21T17:37:32.773" v="623" actId="20577"/>
          <ac:spMkLst>
            <pc:docMk/>
            <pc:sldMk cId="276865200" sldId="299"/>
            <ac:spMk id="3" creationId="{00000000-0000-0000-0000-000000000000}"/>
          </ac:spMkLst>
        </pc:spChg>
        <pc:spChg chg="mod">
          <ac:chgData name="Piyumika Kithulgoda Gamage" userId="8130ac14-9727-4963-a006-512f362f8357" providerId="ADAL" clId="{C8A07B3E-D253-4DA6-A144-217D12476FB7}" dt="2024-06-21T17:37:57.749" v="625" actId="255"/>
          <ac:spMkLst>
            <pc:docMk/>
            <pc:sldMk cId="276865200" sldId="299"/>
            <ac:spMk id="8" creationId="{D9502461-3447-3D7E-C6E2-BFEE79DA2EE5}"/>
          </ac:spMkLst>
        </pc:spChg>
      </pc:sldChg>
      <pc:sldChg chg="modSp mod">
        <pc:chgData name="Piyumika Kithulgoda Gamage" userId="8130ac14-9727-4963-a006-512f362f8357" providerId="ADAL" clId="{C8A07B3E-D253-4DA6-A144-217D12476FB7}" dt="2024-06-21T16:27:27.284" v="16" actId="122"/>
        <pc:sldMkLst>
          <pc:docMk/>
          <pc:sldMk cId="2834501810" sldId="355"/>
        </pc:sldMkLst>
        <pc:spChg chg="mod">
          <ac:chgData name="Piyumika Kithulgoda Gamage" userId="8130ac14-9727-4963-a006-512f362f8357" providerId="ADAL" clId="{C8A07B3E-D253-4DA6-A144-217D12476FB7}" dt="2024-06-21T16:22:37.722" v="6" actId="20577"/>
          <ac:spMkLst>
            <pc:docMk/>
            <pc:sldMk cId="2834501810" sldId="355"/>
            <ac:spMk id="3" creationId="{00000000-0000-0000-0000-000000000000}"/>
          </ac:spMkLst>
        </pc:spChg>
        <pc:spChg chg="mod">
          <ac:chgData name="Piyumika Kithulgoda Gamage" userId="8130ac14-9727-4963-a006-512f362f8357" providerId="ADAL" clId="{C8A07B3E-D253-4DA6-A144-217D12476FB7}" dt="2024-06-21T16:27:27.284" v="16" actId="122"/>
          <ac:spMkLst>
            <pc:docMk/>
            <pc:sldMk cId="2834501810" sldId="355"/>
            <ac:spMk id="8" creationId="{B39529B7-980B-D94B-727B-C291883D3B9B}"/>
          </ac:spMkLst>
        </pc:spChg>
      </pc:sldChg>
      <pc:sldChg chg="addSp modSp mod modClrScheme chgLayout">
        <pc:chgData name="Piyumika Kithulgoda Gamage" userId="8130ac14-9727-4963-a006-512f362f8357" providerId="ADAL" clId="{C8A07B3E-D253-4DA6-A144-217D12476FB7}" dt="2024-06-21T17:32:27.503" v="535" actId="207"/>
        <pc:sldMkLst>
          <pc:docMk/>
          <pc:sldMk cId="3914206931" sldId="357"/>
        </pc:sldMkLst>
        <pc:spChg chg="mod">
          <ac:chgData name="Piyumika Kithulgoda Gamage" userId="8130ac14-9727-4963-a006-512f362f8357" providerId="ADAL" clId="{C8A07B3E-D253-4DA6-A144-217D12476FB7}" dt="2024-06-21T17:32:18.406" v="534" actId="26606"/>
          <ac:spMkLst>
            <pc:docMk/>
            <pc:sldMk cId="3914206931" sldId="357"/>
            <ac:spMk id="2" creationId="{53756DCB-8841-CC19-DCD5-5E910245CDE7}"/>
          </ac:spMkLst>
        </pc:spChg>
        <pc:spChg chg="mod">
          <ac:chgData name="Piyumika Kithulgoda Gamage" userId="8130ac14-9727-4963-a006-512f362f8357" providerId="ADAL" clId="{C8A07B3E-D253-4DA6-A144-217D12476FB7}" dt="2024-06-21T17:32:27.503" v="535" actId="207"/>
          <ac:spMkLst>
            <pc:docMk/>
            <pc:sldMk cId="3914206931" sldId="357"/>
            <ac:spMk id="3" creationId="{3EB3B16E-CC7B-50AA-A87A-D1D1D28A4A64}"/>
          </ac:spMkLst>
        </pc:spChg>
        <pc:spChg chg="add mod">
          <ac:chgData name="Piyumika Kithulgoda Gamage" userId="8130ac14-9727-4963-a006-512f362f8357" providerId="ADAL" clId="{C8A07B3E-D253-4DA6-A144-217D12476FB7}" dt="2024-06-21T17:32:27.503" v="535" actId="207"/>
          <ac:spMkLst>
            <pc:docMk/>
            <pc:sldMk cId="3914206931" sldId="357"/>
            <ac:spMk id="5" creationId="{9B48EC90-E0CB-1AEB-9E67-151E3345B196}"/>
          </ac:spMkLst>
        </pc:spChg>
      </pc:sldChg>
      <pc:sldChg chg="addSp modSp mod">
        <pc:chgData name="Piyumika Kithulgoda Gamage" userId="8130ac14-9727-4963-a006-512f362f8357" providerId="ADAL" clId="{C8A07B3E-D253-4DA6-A144-217D12476FB7}" dt="2024-06-21T18:00:34.029" v="832" actId="1038"/>
        <pc:sldMkLst>
          <pc:docMk/>
          <pc:sldMk cId="2537942511" sldId="358"/>
        </pc:sldMkLst>
        <pc:spChg chg="mod">
          <ac:chgData name="Piyumika Kithulgoda Gamage" userId="8130ac14-9727-4963-a006-512f362f8357" providerId="ADAL" clId="{C8A07B3E-D253-4DA6-A144-217D12476FB7}" dt="2024-06-21T18:00:26.575" v="829" actId="207"/>
          <ac:spMkLst>
            <pc:docMk/>
            <pc:sldMk cId="2537942511" sldId="358"/>
            <ac:spMk id="3" creationId="{7FF96163-2FD2-3A9B-5CC1-67F69D02B7FA}"/>
          </ac:spMkLst>
        </pc:spChg>
        <pc:spChg chg="add mod">
          <ac:chgData name="Piyumika Kithulgoda Gamage" userId="8130ac14-9727-4963-a006-512f362f8357" providerId="ADAL" clId="{C8A07B3E-D253-4DA6-A144-217D12476FB7}" dt="2024-06-21T18:00:34.029" v="832" actId="1038"/>
          <ac:spMkLst>
            <pc:docMk/>
            <pc:sldMk cId="2537942511" sldId="358"/>
            <ac:spMk id="5" creationId="{D58F2CD1-A3DB-E84A-CB43-CDD8E9B9B8F9}"/>
          </ac:spMkLst>
        </pc:spChg>
        <pc:spChg chg="add mod">
          <ac:chgData name="Piyumika Kithulgoda Gamage" userId="8130ac14-9727-4963-a006-512f362f8357" providerId="ADAL" clId="{C8A07B3E-D253-4DA6-A144-217D12476FB7}" dt="2024-06-21T17:58:50.079" v="806" actId="14100"/>
          <ac:spMkLst>
            <pc:docMk/>
            <pc:sldMk cId="2537942511" sldId="358"/>
            <ac:spMk id="7" creationId="{061D8846-F357-9BB1-C4F8-F548C5844A49}"/>
          </ac:spMkLst>
        </pc:spChg>
      </pc:sldChg>
      <pc:sldChg chg="addSp delSp modSp add mod modClrScheme chgLayout">
        <pc:chgData name="Piyumika Kithulgoda Gamage" userId="8130ac14-9727-4963-a006-512f362f8357" providerId="ADAL" clId="{C8A07B3E-D253-4DA6-A144-217D12476FB7}" dt="2024-06-21T16:56:51.266" v="207" actId="1076"/>
        <pc:sldMkLst>
          <pc:docMk/>
          <pc:sldMk cId="4166681642" sldId="359"/>
        </pc:sldMkLst>
        <pc:spChg chg="add del mod">
          <ac:chgData name="Piyumika Kithulgoda Gamage" userId="8130ac14-9727-4963-a006-512f362f8357" providerId="ADAL" clId="{C8A07B3E-D253-4DA6-A144-217D12476FB7}" dt="2024-06-21T16:56:24.192" v="198" actId="26606"/>
          <ac:spMkLst>
            <pc:docMk/>
            <pc:sldMk cId="4166681642" sldId="359"/>
            <ac:spMk id="2" creationId="{BBAD3A76-01C5-8AE6-A818-4F72BC4C76C7}"/>
          </ac:spMkLst>
        </pc:spChg>
        <pc:spChg chg="del mod ord">
          <ac:chgData name="Piyumika Kithulgoda Gamage" userId="8130ac14-9727-4963-a006-512f362f8357" providerId="ADAL" clId="{C8A07B3E-D253-4DA6-A144-217D12476FB7}" dt="2024-06-21T16:56:21.962" v="197" actId="478"/>
          <ac:spMkLst>
            <pc:docMk/>
            <pc:sldMk cId="4166681642" sldId="359"/>
            <ac:spMk id="3" creationId="{00000000-0000-0000-0000-000000000000}"/>
          </ac:spMkLst>
        </pc:spChg>
        <pc:spChg chg="mod">
          <ac:chgData name="Piyumika Kithulgoda Gamage" userId="8130ac14-9727-4963-a006-512f362f8357" providerId="ADAL" clId="{C8A07B3E-D253-4DA6-A144-217D12476FB7}" dt="2024-06-21T16:56:47.246" v="204" actId="14100"/>
          <ac:spMkLst>
            <pc:docMk/>
            <pc:sldMk cId="4166681642" sldId="359"/>
            <ac:spMk id="8" creationId="{5B245414-9C79-2FBF-4DA9-69D65E93A183}"/>
          </ac:spMkLst>
        </pc:spChg>
        <pc:spChg chg="add del mod">
          <ac:chgData name="Piyumika Kithulgoda Gamage" userId="8130ac14-9727-4963-a006-512f362f8357" providerId="ADAL" clId="{C8A07B3E-D253-4DA6-A144-217D12476FB7}" dt="2024-06-21T16:56:24.192" v="198" actId="26606"/>
          <ac:spMkLst>
            <pc:docMk/>
            <pc:sldMk cId="4166681642" sldId="359"/>
            <ac:spMk id="3079" creationId="{8D9EE0AC-0F08-5066-E0F0-105158381779}"/>
          </ac:spMkLst>
        </pc:spChg>
        <pc:spChg chg="add del mod">
          <ac:chgData name="Piyumika Kithulgoda Gamage" userId="8130ac14-9727-4963-a006-512f362f8357" providerId="ADAL" clId="{C8A07B3E-D253-4DA6-A144-217D12476FB7}" dt="2024-06-21T16:56:24.192" v="198" actId="26606"/>
          <ac:spMkLst>
            <pc:docMk/>
            <pc:sldMk cId="4166681642" sldId="359"/>
            <ac:spMk id="3081" creationId="{E6D2A370-02BF-3032-623D-BEC3E856C88F}"/>
          </ac:spMkLst>
        </pc:spChg>
        <pc:spChg chg="add del mod">
          <ac:chgData name="Piyumika Kithulgoda Gamage" userId="8130ac14-9727-4963-a006-512f362f8357" providerId="ADAL" clId="{C8A07B3E-D253-4DA6-A144-217D12476FB7}" dt="2024-06-21T16:56:30.002" v="199" actId="478"/>
          <ac:spMkLst>
            <pc:docMk/>
            <pc:sldMk cId="4166681642" sldId="359"/>
            <ac:spMk id="3086" creationId="{63A0ECB9-2D57-57B0-53E7-725EA9F1656B}"/>
          </ac:spMkLst>
        </pc:spChg>
        <pc:picChg chg="add mod">
          <ac:chgData name="Piyumika Kithulgoda Gamage" userId="8130ac14-9727-4963-a006-512f362f8357" providerId="ADAL" clId="{C8A07B3E-D253-4DA6-A144-217D12476FB7}" dt="2024-06-21T16:56:51.266" v="207" actId="1076"/>
          <ac:picMkLst>
            <pc:docMk/>
            <pc:sldMk cId="4166681642" sldId="359"/>
            <ac:picMk id="3074" creationId="{0B99AEA6-9EBF-348D-35E9-A85B860434E5}"/>
          </ac:picMkLst>
        </pc:picChg>
      </pc:sldChg>
      <pc:sldChg chg="modSp add mod">
        <pc:chgData name="Piyumika Kithulgoda Gamage" userId="8130ac14-9727-4963-a006-512f362f8357" providerId="ADAL" clId="{C8A07B3E-D253-4DA6-A144-217D12476FB7}" dt="2024-06-21T16:57:17.562" v="213" actId="20577"/>
        <pc:sldMkLst>
          <pc:docMk/>
          <pc:sldMk cId="2452902962" sldId="360"/>
        </pc:sldMkLst>
        <pc:spChg chg="mod">
          <ac:chgData name="Piyumika Kithulgoda Gamage" userId="8130ac14-9727-4963-a006-512f362f8357" providerId="ADAL" clId="{C8A07B3E-D253-4DA6-A144-217D12476FB7}" dt="2024-06-21T16:57:14.432" v="209" actId="27636"/>
          <ac:spMkLst>
            <pc:docMk/>
            <pc:sldMk cId="2452902962" sldId="360"/>
            <ac:spMk id="3" creationId="{00000000-0000-0000-0000-000000000000}"/>
          </ac:spMkLst>
        </pc:spChg>
        <pc:spChg chg="mod">
          <ac:chgData name="Piyumika Kithulgoda Gamage" userId="8130ac14-9727-4963-a006-512f362f8357" providerId="ADAL" clId="{C8A07B3E-D253-4DA6-A144-217D12476FB7}" dt="2024-06-21T16:57:17.562" v="213" actId="20577"/>
          <ac:spMkLst>
            <pc:docMk/>
            <pc:sldMk cId="2452902962" sldId="360"/>
            <ac:spMk id="8" creationId="{A79195D1-F3DD-C19B-38D1-1493D1060EA8}"/>
          </ac:spMkLst>
        </pc:spChg>
      </pc:sldChg>
      <pc:sldChg chg="addSp delSp modSp add mod modClrScheme chgLayout">
        <pc:chgData name="Piyumika Kithulgoda Gamage" userId="8130ac14-9727-4963-a006-512f362f8357" providerId="ADAL" clId="{C8A07B3E-D253-4DA6-A144-217D12476FB7}" dt="2024-06-21T16:53:05.194" v="187" actId="20577"/>
        <pc:sldMkLst>
          <pc:docMk/>
          <pc:sldMk cId="667475644" sldId="361"/>
        </pc:sldMkLst>
        <pc:spChg chg="mod ord">
          <ac:chgData name="Piyumika Kithulgoda Gamage" userId="8130ac14-9727-4963-a006-512f362f8357" providerId="ADAL" clId="{C8A07B3E-D253-4DA6-A144-217D12476FB7}" dt="2024-06-21T16:53:05.194" v="187" actId="20577"/>
          <ac:spMkLst>
            <pc:docMk/>
            <pc:sldMk cId="667475644" sldId="361"/>
            <ac:spMk id="3" creationId="{00000000-0000-0000-0000-000000000000}"/>
          </ac:spMkLst>
        </pc:spChg>
        <pc:spChg chg="mod">
          <ac:chgData name="Piyumika Kithulgoda Gamage" userId="8130ac14-9727-4963-a006-512f362f8357" providerId="ADAL" clId="{C8A07B3E-D253-4DA6-A144-217D12476FB7}" dt="2024-06-21T16:52:54.658" v="184" actId="20577"/>
          <ac:spMkLst>
            <pc:docMk/>
            <pc:sldMk cId="667475644" sldId="361"/>
            <ac:spMk id="8" creationId="{A79195D1-F3DD-C19B-38D1-1493D1060EA8}"/>
          </ac:spMkLst>
        </pc:spChg>
        <pc:picChg chg="del">
          <ac:chgData name="Piyumika Kithulgoda Gamage" userId="8130ac14-9727-4963-a006-512f362f8357" providerId="ADAL" clId="{C8A07B3E-D253-4DA6-A144-217D12476FB7}" dt="2024-06-21T16:50:18.575" v="153" actId="478"/>
          <ac:picMkLst>
            <pc:docMk/>
            <pc:sldMk cId="667475644" sldId="361"/>
            <ac:picMk id="2" creationId="{F9C99898-B8EF-35CC-9B16-9DB5402F61C0}"/>
          </ac:picMkLst>
        </pc:picChg>
        <pc:picChg chg="add mod">
          <ac:chgData name="Piyumika Kithulgoda Gamage" userId="8130ac14-9727-4963-a006-512f362f8357" providerId="ADAL" clId="{C8A07B3E-D253-4DA6-A144-217D12476FB7}" dt="2024-06-21T16:50:58.791" v="172" actId="1076"/>
          <ac:picMkLst>
            <pc:docMk/>
            <pc:sldMk cId="667475644" sldId="361"/>
            <ac:picMk id="1026" creationId="{37A53641-5F00-8D2E-6094-0137B213D10B}"/>
          </ac:picMkLst>
        </pc:picChg>
      </pc:sldChg>
      <pc:sldChg chg="modSp add mod ord">
        <pc:chgData name="Piyumika Kithulgoda Gamage" userId="8130ac14-9727-4963-a006-512f362f8357" providerId="ADAL" clId="{C8A07B3E-D253-4DA6-A144-217D12476FB7}" dt="2024-06-21T17:07:14.657" v="287" actId="20577"/>
        <pc:sldMkLst>
          <pc:docMk/>
          <pc:sldMk cId="3065474724" sldId="362"/>
        </pc:sldMkLst>
        <pc:spChg chg="mod">
          <ac:chgData name="Piyumika Kithulgoda Gamage" userId="8130ac14-9727-4963-a006-512f362f8357" providerId="ADAL" clId="{C8A07B3E-D253-4DA6-A144-217D12476FB7}" dt="2024-06-21T17:07:14.657" v="287" actId="20577"/>
          <ac:spMkLst>
            <pc:docMk/>
            <pc:sldMk cId="3065474724" sldId="362"/>
            <ac:spMk id="3" creationId="{00000000-0000-0000-0000-000000000000}"/>
          </ac:spMkLst>
        </pc:spChg>
        <pc:spChg chg="mod">
          <ac:chgData name="Piyumika Kithulgoda Gamage" userId="8130ac14-9727-4963-a006-512f362f8357" providerId="ADAL" clId="{C8A07B3E-D253-4DA6-A144-217D12476FB7}" dt="2024-06-21T17:03:53.708" v="261" actId="14100"/>
          <ac:spMkLst>
            <pc:docMk/>
            <pc:sldMk cId="3065474724" sldId="362"/>
            <ac:spMk id="8" creationId="{7707D276-A0A2-E38F-E8DC-2D493D7BFCA3}"/>
          </ac:spMkLst>
        </pc:spChg>
      </pc:sldChg>
      <pc:sldChg chg="new del">
        <pc:chgData name="Piyumika Kithulgoda Gamage" userId="8130ac14-9727-4963-a006-512f362f8357" providerId="ADAL" clId="{C8A07B3E-D253-4DA6-A144-217D12476FB7}" dt="2024-06-21T16:58:28.487" v="223" actId="47"/>
        <pc:sldMkLst>
          <pc:docMk/>
          <pc:sldMk cId="858597016" sldId="363"/>
        </pc:sldMkLst>
      </pc:sldChg>
      <pc:sldChg chg="addSp delSp modSp new mod modClrScheme chgLayout">
        <pc:chgData name="Piyumika Kithulgoda Gamage" userId="8130ac14-9727-4963-a006-512f362f8357" providerId="ADAL" clId="{C8A07B3E-D253-4DA6-A144-217D12476FB7}" dt="2024-06-21T16:58:21.886" v="221" actId="1076"/>
        <pc:sldMkLst>
          <pc:docMk/>
          <pc:sldMk cId="872047862" sldId="364"/>
        </pc:sldMkLst>
        <pc:spChg chg="add mod">
          <ac:chgData name="Piyumika Kithulgoda Gamage" userId="8130ac14-9727-4963-a006-512f362f8357" providerId="ADAL" clId="{C8A07B3E-D253-4DA6-A144-217D12476FB7}" dt="2024-06-21T16:54:33.150" v="193"/>
          <ac:spMkLst>
            <pc:docMk/>
            <pc:sldMk cId="872047862" sldId="364"/>
            <ac:spMk id="2055" creationId="{80457FBB-BA69-F366-D17A-E66780CA0776}"/>
          </ac:spMkLst>
        </pc:spChg>
        <pc:picChg chg="add del mod">
          <ac:chgData name="Piyumika Kithulgoda Gamage" userId="8130ac14-9727-4963-a006-512f362f8357" providerId="ADAL" clId="{C8A07B3E-D253-4DA6-A144-217D12476FB7}" dt="2024-06-21T16:58:09.654" v="214" actId="478"/>
          <ac:picMkLst>
            <pc:docMk/>
            <pc:sldMk cId="872047862" sldId="364"/>
            <ac:picMk id="2050" creationId="{1C98BE2D-A1AC-A4EB-63CD-BE064157F2CE}"/>
          </ac:picMkLst>
        </pc:picChg>
        <pc:picChg chg="add mod">
          <ac:chgData name="Piyumika Kithulgoda Gamage" userId="8130ac14-9727-4963-a006-512f362f8357" providerId="ADAL" clId="{C8A07B3E-D253-4DA6-A144-217D12476FB7}" dt="2024-06-21T16:58:21.886" v="221" actId="1076"/>
          <ac:picMkLst>
            <pc:docMk/>
            <pc:sldMk cId="872047862" sldId="364"/>
            <ac:picMk id="2052" creationId="{3447E45C-3C75-0783-9412-41A4F66C91AA}"/>
          </ac:picMkLst>
        </pc:picChg>
      </pc:sldChg>
      <pc:sldChg chg="modSp add mod ord">
        <pc:chgData name="Piyumika Kithulgoda Gamage" userId="8130ac14-9727-4963-a006-512f362f8357" providerId="ADAL" clId="{C8A07B3E-D253-4DA6-A144-217D12476FB7}" dt="2024-06-21T17:08:59.427" v="310"/>
        <pc:sldMkLst>
          <pc:docMk/>
          <pc:sldMk cId="4180401362" sldId="365"/>
        </pc:sldMkLst>
        <pc:spChg chg="mod">
          <ac:chgData name="Piyumika Kithulgoda Gamage" userId="8130ac14-9727-4963-a006-512f362f8357" providerId="ADAL" clId="{C8A07B3E-D253-4DA6-A144-217D12476FB7}" dt="2024-06-21T16:58:38.859" v="231" actId="20577"/>
          <ac:spMkLst>
            <pc:docMk/>
            <pc:sldMk cId="4180401362" sldId="365"/>
            <ac:spMk id="2055" creationId="{80457FBB-BA69-F366-D17A-E66780CA0776}"/>
          </ac:spMkLst>
        </pc:spChg>
      </pc:sldChg>
      <pc:sldChg chg="addSp modSp add mod modClrScheme chgLayout">
        <pc:chgData name="Piyumika Kithulgoda Gamage" userId="8130ac14-9727-4963-a006-512f362f8357" providerId="ADAL" clId="{C8A07B3E-D253-4DA6-A144-217D12476FB7}" dt="2024-06-21T17:11:41.394" v="337" actId="14100"/>
        <pc:sldMkLst>
          <pc:docMk/>
          <pc:sldMk cId="4027011678" sldId="366"/>
        </pc:sldMkLst>
        <pc:spChg chg="mod ord">
          <ac:chgData name="Piyumika Kithulgoda Gamage" userId="8130ac14-9727-4963-a006-512f362f8357" providerId="ADAL" clId="{C8A07B3E-D253-4DA6-A144-217D12476FB7}" dt="2024-06-21T17:11:41.394" v="337" actId="14100"/>
          <ac:spMkLst>
            <pc:docMk/>
            <pc:sldMk cId="4027011678" sldId="366"/>
            <ac:spMk id="3" creationId="{00000000-0000-0000-0000-000000000000}"/>
          </ac:spMkLst>
        </pc:spChg>
        <pc:spChg chg="mod">
          <ac:chgData name="Piyumika Kithulgoda Gamage" userId="8130ac14-9727-4963-a006-512f362f8357" providerId="ADAL" clId="{C8A07B3E-D253-4DA6-A144-217D12476FB7}" dt="2024-06-21T17:11:20.134" v="335" actId="26606"/>
          <ac:spMkLst>
            <pc:docMk/>
            <pc:sldMk cId="4027011678" sldId="366"/>
            <ac:spMk id="8" creationId="{7707D276-A0A2-E38F-E8DC-2D493D7BFCA3}"/>
          </ac:spMkLst>
        </pc:spChg>
        <pc:picChg chg="add mod">
          <ac:chgData name="Piyumika Kithulgoda Gamage" userId="8130ac14-9727-4963-a006-512f362f8357" providerId="ADAL" clId="{C8A07B3E-D253-4DA6-A144-217D12476FB7}" dt="2024-06-21T17:11:20.134" v="335" actId="26606"/>
          <ac:picMkLst>
            <pc:docMk/>
            <pc:sldMk cId="4027011678" sldId="366"/>
            <ac:picMk id="4098" creationId="{021A9E23-8091-88A7-77BA-BAA6B164FA1A}"/>
          </ac:picMkLst>
        </pc:picChg>
      </pc:sldChg>
      <pc:sldChg chg="modSp add mod">
        <pc:chgData name="Piyumika Kithulgoda Gamage" userId="8130ac14-9727-4963-a006-512f362f8357" providerId="ADAL" clId="{C8A07B3E-D253-4DA6-A144-217D12476FB7}" dt="2024-06-21T17:08:11.832" v="304" actId="13900"/>
        <pc:sldMkLst>
          <pc:docMk/>
          <pc:sldMk cId="2518720832" sldId="367"/>
        </pc:sldMkLst>
        <pc:spChg chg="mod">
          <ac:chgData name="Piyumika Kithulgoda Gamage" userId="8130ac14-9727-4963-a006-512f362f8357" providerId="ADAL" clId="{C8A07B3E-D253-4DA6-A144-217D12476FB7}" dt="2024-06-21T17:08:11.832" v="304" actId="13900"/>
          <ac:spMkLst>
            <pc:docMk/>
            <pc:sldMk cId="2518720832" sldId="367"/>
            <ac:spMk id="3" creationId="{00000000-0000-0000-0000-000000000000}"/>
          </ac:spMkLst>
        </pc:spChg>
      </pc:sldChg>
      <pc:sldChg chg="modSp add mod ord">
        <pc:chgData name="Piyumika Kithulgoda Gamage" userId="8130ac14-9727-4963-a006-512f362f8357" providerId="ADAL" clId="{C8A07B3E-D253-4DA6-A144-217D12476FB7}" dt="2024-06-21T17:28:21.782" v="473" actId="113"/>
        <pc:sldMkLst>
          <pc:docMk/>
          <pc:sldMk cId="4054527588" sldId="368"/>
        </pc:sldMkLst>
        <pc:spChg chg="mod">
          <ac:chgData name="Piyumika Kithulgoda Gamage" userId="8130ac14-9727-4963-a006-512f362f8357" providerId="ADAL" clId="{C8A07B3E-D253-4DA6-A144-217D12476FB7}" dt="2024-06-21T17:28:21.782" v="473" actId="113"/>
          <ac:spMkLst>
            <pc:docMk/>
            <pc:sldMk cId="4054527588" sldId="368"/>
            <ac:spMk id="3" creationId="{00000000-0000-0000-0000-000000000000}"/>
          </ac:spMkLst>
        </pc:spChg>
        <pc:spChg chg="mod">
          <ac:chgData name="Piyumika Kithulgoda Gamage" userId="8130ac14-9727-4963-a006-512f362f8357" providerId="ADAL" clId="{C8A07B3E-D253-4DA6-A144-217D12476FB7}" dt="2024-06-21T17:28:13.361" v="469" actId="20577"/>
          <ac:spMkLst>
            <pc:docMk/>
            <pc:sldMk cId="4054527588" sldId="368"/>
            <ac:spMk id="8" creationId="{C0C7456B-35E1-9FC3-5C18-04B80230F533}"/>
          </ac:spMkLst>
        </pc:spChg>
      </pc:sldChg>
      <pc:sldChg chg="modSp add mod">
        <pc:chgData name="Piyumika Kithulgoda Gamage" userId="8130ac14-9727-4963-a006-512f362f8357" providerId="ADAL" clId="{C8A07B3E-D253-4DA6-A144-217D12476FB7}" dt="2024-06-21T17:27:40.768" v="453" actId="113"/>
        <pc:sldMkLst>
          <pc:docMk/>
          <pc:sldMk cId="418993941" sldId="369"/>
        </pc:sldMkLst>
        <pc:spChg chg="mod">
          <ac:chgData name="Piyumika Kithulgoda Gamage" userId="8130ac14-9727-4963-a006-512f362f8357" providerId="ADAL" clId="{C8A07B3E-D253-4DA6-A144-217D12476FB7}" dt="2024-06-21T17:27:25.376" v="438" actId="21"/>
          <ac:spMkLst>
            <pc:docMk/>
            <pc:sldMk cId="418993941" sldId="369"/>
            <ac:spMk id="3" creationId="{00000000-0000-0000-0000-000000000000}"/>
          </ac:spMkLst>
        </pc:spChg>
        <pc:spChg chg="mod">
          <ac:chgData name="Piyumika Kithulgoda Gamage" userId="8130ac14-9727-4963-a006-512f362f8357" providerId="ADAL" clId="{C8A07B3E-D253-4DA6-A144-217D12476FB7}" dt="2024-06-21T17:27:40.768" v="453" actId="113"/>
          <ac:spMkLst>
            <pc:docMk/>
            <pc:sldMk cId="418993941" sldId="369"/>
            <ac:spMk id="8" creationId="{C0C7456B-35E1-9FC3-5C18-04B80230F533}"/>
          </ac:spMkLst>
        </pc:spChg>
      </pc:sldChg>
      <pc:sldChg chg="new add del">
        <pc:chgData name="Piyumika Kithulgoda Gamage" userId="8130ac14-9727-4963-a006-512f362f8357" providerId="ADAL" clId="{C8A07B3E-D253-4DA6-A144-217D12476FB7}" dt="2024-06-21T17:25:24.972" v="405" actId="47"/>
        <pc:sldMkLst>
          <pc:docMk/>
          <pc:sldMk cId="3638506671" sldId="369"/>
        </pc:sldMkLst>
      </pc:sldChg>
      <pc:sldChg chg="modSp add mod">
        <pc:chgData name="Piyumika Kithulgoda Gamage" userId="8130ac14-9727-4963-a006-512f362f8357" providerId="ADAL" clId="{C8A07B3E-D253-4DA6-A144-217D12476FB7}" dt="2024-06-21T17:34:26.268" v="566" actId="20577"/>
        <pc:sldMkLst>
          <pc:docMk/>
          <pc:sldMk cId="10471442" sldId="370"/>
        </pc:sldMkLst>
        <pc:spChg chg="mod">
          <ac:chgData name="Piyumika Kithulgoda Gamage" userId="8130ac14-9727-4963-a006-512f362f8357" providerId="ADAL" clId="{C8A07B3E-D253-4DA6-A144-217D12476FB7}" dt="2024-06-21T17:34:22.049" v="563" actId="21"/>
          <ac:spMkLst>
            <pc:docMk/>
            <pc:sldMk cId="10471442" sldId="370"/>
            <ac:spMk id="3" creationId="{00000000-0000-0000-0000-000000000000}"/>
          </ac:spMkLst>
        </pc:spChg>
        <pc:spChg chg="mod">
          <ac:chgData name="Piyumika Kithulgoda Gamage" userId="8130ac14-9727-4963-a006-512f362f8357" providerId="ADAL" clId="{C8A07B3E-D253-4DA6-A144-217D12476FB7}" dt="2024-06-21T17:34:26.268" v="566" actId="20577"/>
          <ac:spMkLst>
            <pc:docMk/>
            <pc:sldMk cId="10471442" sldId="370"/>
            <ac:spMk id="8" creationId="{A33D77C7-5E1C-176E-4325-E0918DFED933}"/>
          </ac:spMkLst>
        </pc:spChg>
      </pc:sldChg>
      <pc:sldChg chg="modSp add mod">
        <pc:chgData name="Piyumika Kithulgoda Gamage" userId="8130ac14-9727-4963-a006-512f362f8357" providerId="ADAL" clId="{C8A07B3E-D253-4DA6-A144-217D12476FB7}" dt="2024-06-21T17:35:22.514" v="590" actId="20577"/>
        <pc:sldMkLst>
          <pc:docMk/>
          <pc:sldMk cId="3982291270" sldId="371"/>
        </pc:sldMkLst>
        <pc:spChg chg="mod">
          <ac:chgData name="Piyumika Kithulgoda Gamage" userId="8130ac14-9727-4963-a006-512f362f8357" providerId="ADAL" clId="{C8A07B3E-D253-4DA6-A144-217D12476FB7}" dt="2024-06-21T17:35:22.514" v="590" actId="20577"/>
          <ac:spMkLst>
            <pc:docMk/>
            <pc:sldMk cId="3982291270" sldId="371"/>
            <ac:spMk id="3" creationId="{00000000-0000-0000-0000-000000000000}"/>
          </ac:spMkLst>
        </pc:spChg>
        <pc:spChg chg="mod">
          <ac:chgData name="Piyumika Kithulgoda Gamage" userId="8130ac14-9727-4963-a006-512f362f8357" providerId="ADAL" clId="{C8A07B3E-D253-4DA6-A144-217D12476FB7}" dt="2024-06-21T17:34:35.724" v="570"/>
          <ac:spMkLst>
            <pc:docMk/>
            <pc:sldMk cId="3982291270" sldId="371"/>
            <ac:spMk id="8" creationId="{A33D77C7-5E1C-176E-4325-E0918DFED933}"/>
          </ac:spMkLst>
        </pc:spChg>
      </pc:sldChg>
      <pc:sldChg chg="modSp add mod ord">
        <pc:chgData name="Piyumika Kithulgoda Gamage" userId="8130ac14-9727-4963-a006-512f362f8357" providerId="ADAL" clId="{C8A07B3E-D253-4DA6-A144-217D12476FB7}" dt="2024-06-21T17:38:07.884" v="627" actId="122"/>
        <pc:sldMkLst>
          <pc:docMk/>
          <pc:sldMk cId="730349426" sldId="372"/>
        </pc:sldMkLst>
        <pc:spChg chg="mod">
          <ac:chgData name="Piyumika Kithulgoda Gamage" userId="8130ac14-9727-4963-a006-512f362f8357" providerId="ADAL" clId="{C8A07B3E-D253-4DA6-A144-217D12476FB7}" dt="2024-06-21T17:36:46.595" v="606" actId="255"/>
          <ac:spMkLst>
            <pc:docMk/>
            <pc:sldMk cId="730349426" sldId="372"/>
            <ac:spMk id="3" creationId="{00000000-0000-0000-0000-000000000000}"/>
          </ac:spMkLst>
        </pc:spChg>
        <pc:spChg chg="mod">
          <ac:chgData name="Piyumika Kithulgoda Gamage" userId="8130ac14-9727-4963-a006-512f362f8357" providerId="ADAL" clId="{C8A07B3E-D253-4DA6-A144-217D12476FB7}" dt="2024-06-21T17:38:07.884" v="627" actId="122"/>
          <ac:spMkLst>
            <pc:docMk/>
            <pc:sldMk cId="730349426" sldId="372"/>
            <ac:spMk id="8" creationId="{D9502461-3447-3D7E-C6E2-BFEE79DA2EE5}"/>
          </ac:spMkLst>
        </pc:spChg>
      </pc:sldChg>
      <pc:sldChg chg="addSp delSp modSp add mod">
        <pc:chgData name="Piyumika Kithulgoda Gamage" userId="8130ac14-9727-4963-a006-512f362f8357" providerId="ADAL" clId="{C8A07B3E-D253-4DA6-A144-217D12476FB7}" dt="2024-06-21T17:42:06.884" v="676" actId="20577"/>
        <pc:sldMkLst>
          <pc:docMk/>
          <pc:sldMk cId="1685183635" sldId="373"/>
        </pc:sldMkLst>
        <pc:spChg chg="add del mod">
          <ac:chgData name="Piyumika Kithulgoda Gamage" userId="8130ac14-9727-4963-a006-512f362f8357" providerId="ADAL" clId="{C8A07B3E-D253-4DA6-A144-217D12476FB7}" dt="2024-06-21T17:39:52.190" v="636" actId="478"/>
          <ac:spMkLst>
            <pc:docMk/>
            <pc:sldMk cId="1685183635" sldId="373"/>
            <ac:spMk id="2" creationId="{0CE59EBF-B580-7ABC-1489-BA283C8AF189}"/>
          </ac:spMkLst>
        </pc:spChg>
        <pc:spChg chg="del">
          <ac:chgData name="Piyumika Kithulgoda Gamage" userId="8130ac14-9727-4963-a006-512f362f8357" providerId="ADAL" clId="{C8A07B3E-D253-4DA6-A144-217D12476FB7}" dt="2024-06-21T17:39:44.175" v="635" actId="478"/>
          <ac:spMkLst>
            <pc:docMk/>
            <pc:sldMk cId="1685183635" sldId="373"/>
            <ac:spMk id="3" creationId="{00000000-0000-0000-0000-000000000000}"/>
          </ac:spMkLst>
        </pc:spChg>
        <pc:spChg chg="mod">
          <ac:chgData name="Piyumika Kithulgoda Gamage" userId="8130ac14-9727-4963-a006-512f362f8357" providerId="ADAL" clId="{C8A07B3E-D253-4DA6-A144-217D12476FB7}" dt="2024-06-21T17:42:06.884" v="676" actId="20577"/>
          <ac:spMkLst>
            <pc:docMk/>
            <pc:sldMk cId="1685183635" sldId="373"/>
            <ac:spMk id="4" creationId="{FCD4C603-2E61-B89F-9F43-00B97CEBB9A9}"/>
          </ac:spMkLst>
        </pc:spChg>
        <pc:spChg chg="mod">
          <ac:chgData name="Piyumika Kithulgoda Gamage" userId="8130ac14-9727-4963-a006-512f362f8357" providerId="ADAL" clId="{C8A07B3E-D253-4DA6-A144-217D12476FB7}" dt="2024-06-21T17:42:01.290" v="667" actId="20577"/>
          <ac:spMkLst>
            <pc:docMk/>
            <pc:sldMk cId="1685183635" sldId="373"/>
            <ac:spMk id="8" creationId="{F6BD39EE-2CCA-3418-23D6-2FF020C38A79}"/>
          </ac:spMkLst>
        </pc:spChg>
      </pc:sldChg>
      <pc:sldChg chg="modSp new mod">
        <pc:chgData name="Piyumika Kithulgoda Gamage" userId="8130ac14-9727-4963-a006-512f362f8357" providerId="ADAL" clId="{C8A07B3E-D253-4DA6-A144-217D12476FB7}" dt="2024-06-21T17:49:10.058" v="705" actId="255"/>
        <pc:sldMkLst>
          <pc:docMk/>
          <pc:sldMk cId="1364017528" sldId="374"/>
        </pc:sldMkLst>
        <pc:spChg chg="mod">
          <ac:chgData name="Piyumika Kithulgoda Gamage" userId="8130ac14-9727-4963-a006-512f362f8357" providerId="ADAL" clId="{C8A07B3E-D253-4DA6-A144-217D12476FB7}" dt="2024-06-21T17:49:01.984" v="704" actId="113"/>
          <ac:spMkLst>
            <pc:docMk/>
            <pc:sldMk cId="1364017528" sldId="374"/>
            <ac:spMk id="2" creationId="{0EAB6887-68A5-F51B-4492-430A3F78B0E8}"/>
          </ac:spMkLst>
        </pc:spChg>
        <pc:spChg chg="mod">
          <ac:chgData name="Piyumika Kithulgoda Gamage" userId="8130ac14-9727-4963-a006-512f362f8357" providerId="ADAL" clId="{C8A07B3E-D253-4DA6-A144-217D12476FB7}" dt="2024-06-21T17:49:10.058" v="705" actId="255"/>
          <ac:spMkLst>
            <pc:docMk/>
            <pc:sldMk cId="1364017528" sldId="374"/>
            <ac:spMk id="3" creationId="{F2D37E99-BD6A-82BC-2765-F87DFA312429}"/>
          </ac:spMkLst>
        </pc:spChg>
      </pc:sldChg>
      <pc:sldChg chg="modSp new mod">
        <pc:chgData name="Piyumika Kithulgoda Gamage" userId="8130ac14-9727-4963-a006-512f362f8357" providerId="ADAL" clId="{C8A07B3E-D253-4DA6-A144-217D12476FB7}" dt="2024-06-21T17:51:45.631" v="725" actId="20577"/>
        <pc:sldMkLst>
          <pc:docMk/>
          <pc:sldMk cId="1516674791" sldId="375"/>
        </pc:sldMkLst>
        <pc:spChg chg="mod">
          <ac:chgData name="Piyumika Kithulgoda Gamage" userId="8130ac14-9727-4963-a006-512f362f8357" providerId="ADAL" clId="{C8A07B3E-D253-4DA6-A144-217D12476FB7}" dt="2024-06-21T17:51:36.798" v="720" actId="113"/>
          <ac:spMkLst>
            <pc:docMk/>
            <pc:sldMk cId="1516674791" sldId="375"/>
            <ac:spMk id="2" creationId="{4F703C95-4045-21E1-4A88-DB8D462FFFD6}"/>
          </ac:spMkLst>
        </pc:spChg>
        <pc:spChg chg="mod">
          <ac:chgData name="Piyumika Kithulgoda Gamage" userId="8130ac14-9727-4963-a006-512f362f8357" providerId="ADAL" clId="{C8A07B3E-D253-4DA6-A144-217D12476FB7}" dt="2024-06-21T17:51:45.631" v="725" actId="20577"/>
          <ac:spMkLst>
            <pc:docMk/>
            <pc:sldMk cId="1516674791" sldId="375"/>
            <ac:spMk id="3" creationId="{16AC9765-D4EC-1368-D054-649AA22EF5F2}"/>
          </ac:spMkLst>
        </pc:spChg>
      </pc:sldChg>
      <pc:sldChg chg="modSp add mod">
        <pc:chgData name="Piyumika Kithulgoda Gamage" userId="8130ac14-9727-4963-a006-512f362f8357" providerId="ADAL" clId="{C8A07B3E-D253-4DA6-A144-217D12476FB7}" dt="2024-06-21T17:54:02.832" v="752" actId="255"/>
        <pc:sldMkLst>
          <pc:docMk/>
          <pc:sldMk cId="667371218" sldId="376"/>
        </pc:sldMkLst>
        <pc:spChg chg="mod">
          <ac:chgData name="Piyumika Kithulgoda Gamage" userId="8130ac14-9727-4963-a006-512f362f8357" providerId="ADAL" clId="{C8A07B3E-D253-4DA6-A144-217D12476FB7}" dt="2024-06-21T17:54:02.832" v="752" actId="255"/>
          <ac:spMkLst>
            <pc:docMk/>
            <pc:sldMk cId="667371218" sldId="376"/>
            <ac:spMk id="3" creationId="{00000000-0000-0000-0000-000000000000}"/>
          </ac:spMkLst>
        </pc:spChg>
        <pc:spChg chg="mod">
          <ac:chgData name="Piyumika Kithulgoda Gamage" userId="8130ac14-9727-4963-a006-512f362f8357" providerId="ADAL" clId="{C8A07B3E-D253-4DA6-A144-217D12476FB7}" dt="2024-06-21T17:53:41.019" v="744" actId="113"/>
          <ac:spMkLst>
            <pc:docMk/>
            <pc:sldMk cId="667371218" sldId="376"/>
            <ac:spMk id="8" creationId="{F8848C00-FA00-DE16-7A45-A050F562788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19C2C-3A9C-4A8B-A643-FFD9804B0F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E02A98D-D259-4665-A6FB-BEF9BAF8FD43}">
      <dgm:prSet/>
      <dgm:spPr/>
      <dgm:t>
        <a:bodyPr/>
        <a:lstStyle/>
        <a:p>
          <a:r>
            <a:rPr lang="en-US" dirty="0"/>
            <a:t>Research the following Microeconomics concepts and present your findings to the class</a:t>
          </a:r>
          <a:endParaRPr lang="en-GB" dirty="0"/>
        </a:p>
      </dgm:t>
    </dgm:pt>
    <dgm:pt modelId="{292C2EA2-19D3-477E-9E52-1F41AF277EA6}" type="parTrans" cxnId="{F6E535BE-08F4-403C-975C-8263A341ECCF}">
      <dgm:prSet/>
      <dgm:spPr/>
      <dgm:t>
        <a:bodyPr/>
        <a:lstStyle/>
        <a:p>
          <a:endParaRPr lang="en-GB"/>
        </a:p>
      </dgm:t>
    </dgm:pt>
    <dgm:pt modelId="{FA8A2FE0-4BF0-48BD-B617-309584950856}" type="sibTrans" cxnId="{F6E535BE-08F4-403C-975C-8263A341ECCF}">
      <dgm:prSet/>
      <dgm:spPr/>
      <dgm:t>
        <a:bodyPr/>
        <a:lstStyle/>
        <a:p>
          <a:endParaRPr lang="en-GB"/>
        </a:p>
      </dgm:t>
    </dgm:pt>
    <dgm:pt modelId="{AFD3B4B3-E04A-42ED-9974-409E5C85669A}">
      <dgm:prSet/>
      <dgm:spPr/>
      <dgm:t>
        <a:bodyPr/>
        <a:lstStyle/>
        <a:p>
          <a:r>
            <a:rPr lang="en-US" b="1"/>
            <a:t>Group 1 :  Demand</a:t>
          </a:r>
          <a:endParaRPr lang="en-GB"/>
        </a:p>
      </dgm:t>
    </dgm:pt>
    <dgm:pt modelId="{EA8DB6E2-14E5-48EB-BF99-E6F10BB45A7D}" type="parTrans" cxnId="{A473D8C3-B420-411A-8EA7-1CB13D9E3BCE}">
      <dgm:prSet/>
      <dgm:spPr/>
      <dgm:t>
        <a:bodyPr/>
        <a:lstStyle/>
        <a:p>
          <a:endParaRPr lang="en-GB"/>
        </a:p>
      </dgm:t>
    </dgm:pt>
    <dgm:pt modelId="{B3A67BAC-18DF-43CC-B742-471B5F418D03}" type="sibTrans" cxnId="{A473D8C3-B420-411A-8EA7-1CB13D9E3BCE}">
      <dgm:prSet/>
      <dgm:spPr/>
      <dgm:t>
        <a:bodyPr/>
        <a:lstStyle/>
        <a:p>
          <a:endParaRPr lang="en-GB"/>
        </a:p>
      </dgm:t>
    </dgm:pt>
    <dgm:pt modelId="{337C67B0-FBA4-4021-8495-4FA4D931D0E1}">
      <dgm:prSet/>
      <dgm:spPr/>
      <dgm:t>
        <a:bodyPr/>
        <a:lstStyle/>
        <a:p>
          <a:r>
            <a:rPr lang="en-US" b="1"/>
            <a:t>Group  2: Supply</a:t>
          </a:r>
          <a:endParaRPr lang="en-GB"/>
        </a:p>
      </dgm:t>
    </dgm:pt>
    <dgm:pt modelId="{C4EB09A0-BB98-42F4-B8A2-0430A5CF9545}" type="parTrans" cxnId="{9A408AE8-BB70-496C-96FA-96A6779B1C7F}">
      <dgm:prSet/>
      <dgm:spPr/>
      <dgm:t>
        <a:bodyPr/>
        <a:lstStyle/>
        <a:p>
          <a:endParaRPr lang="en-GB"/>
        </a:p>
      </dgm:t>
    </dgm:pt>
    <dgm:pt modelId="{E24FE91B-9018-4329-975A-1D377640073E}" type="sibTrans" cxnId="{9A408AE8-BB70-496C-96FA-96A6779B1C7F}">
      <dgm:prSet/>
      <dgm:spPr/>
      <dgm:t>
        <a:bodyPr/>
        <a:lstStyle/>
        <a:p>
          <a:endParaRPr lang="en-GB"/>
        </a:p>
      </dgm:t>
    </dgm:pt>
    <dgm:pt modelId="{24162E79-9B0E-4C20-A8F7-83E62BF45A9A}">
      <dgm:prSet/>
      <dgm:spPr/>
      <dgm:t>
        <a:bodyPr/>
        <a:lstStyle/>
        <a:p>
          <a:r>
            <a:rPr lang="en-US" b="1"/>
            <a:t>Group 3:  Elasticity</a:t>
          </a:r>
          <a:endParaRPr lang="en-GB"/>
        </a:p>
      </dgm:t>
    </dgm:pt>
    <dgm:pt modelId="{FB99EEEB-4E95-45D4-B8D8-346AA87B4E4B}" type="parTrans" cxnId="{D0CB7978-8224-46AE-B103-31879A70B6DB}">
      <dgm:prSet/>
      <dgm:spPr/>
      <dgm:t>
        <a:bodyPr/>
        <a:lstStyle/>
        <a:p>
          <a:endParaRPr lang="en-GB"/>
        </a:p>
      </dgm:t>
    </dgm:pt>
    <dgm:pt modelId="{E3685115-2E31-4EB6-8BF4-1B2E555F0B0C}" type="sibTrans" cxnId="{D0CB7978-8224-46AE-B103-31879A70B6DB}">
      <dgm:prSet/>
      <dgm:spPr/>
      <dgm:t>
        <a:bodyPr/>
        <a:lstStyle/>
        <a:p>
          <a:endParaRPr lang="en-GB"/>
        </a:p>
      </dgm:t>
    </dgm:pt>
    <dgm:pt modelId="{D4346E28-C95E-441A-B9C9-EB392E2CAF8A}">
      <dgm:prSet/>
      <dgm:spPr/>
      <dgm:t>
        <a:bodyPr/>
        <a:lstStyle/>
        <a:p>
          <a:r>
            <a:rPr lang="en-US" b="1"/>
            <a:t>Group 4: Equilibrium</a:t>
          </a:r>
          <a:endParaRPr lang="en-GB"/>
        </a:p>
      </dgm:t>
    </dgm:pt>
    <dgm:pt modelId="{99384386-04FF-4B35-9820-7474895EA023}" type="parTrans" cxnId="{D8B6F991-1B39-4A90-855C-C1D202A89C04}">
      <dgm:prSet/>
      <dgm:spPr/>
      <dgm:t>
        <a:bodyPr/>
        <a:lstStyle/>
        <a:p>
          <a:endParaRPr lang="en-GB"/>
        </a:p>
      </dgm:t>
    </dgm:pt>
    <dgm:pt modelId="{18502A23-330B-4AD7-BF1F-AD812D687B1A}" type="sibTrans" cxnId="{D8B6F991-1B39-4A90-855C-C1D202A89C04}">
      <dgm:prSet/>
      <dgm:spPr/>
      <dgm:t>
        <a:bodyPr/>
        <a:lstStyle/>
        <a:p>
          <a:endParaRPr lang="en-GB"/>
        </a:p>
      </dgm:t>
    </dgm:pt>
    <dgm:pt modelId="{694A1619-FE6A-44E0-9300-349FB59F7375}" type="pres">
      <dgm:prSet presAssocID="{C4319C2C-3A9C-4A8B-A643-FFD9804B0F35}" presName="linear" presStyleCnt="0">
        <dgm:presLayoutVars>
          <dgm:animLvl val="lvl"/>
          <dgm:resizeHandles val="exact"/>
        </dgm:presLayoutVars>
      </dgm:prSet>
      <dgm:spPr/>
    </dgm:pt>
    <dgm:pt modelId="{6F4CF6C1-045E-4838-9A5E-9C60D6060A8D}" type="pres">
      <dgm:prSet presAssocID="{3E02A98D-D259-4665-A6FB-BEF9BAF8FD43}" presName="parentText" presStyleLbl="node1" presStyleIdx="0" presStyleCnt="5">
        <dgm:presLayoutVars>
          <dgm:chMax val="0"/>
          <dgm:bulletEnabled val="1"/>
        </dgm:presLayoutVars>
      </dgm:prSet>
      <dgm:spPr/>
    </dgm:pt>
    <dgm:pt modelId="{00D5B35B-0762-42A3-ADBD-D742DD1C3381}" type="pres">
      <dgm:prSet presAssocID="{FA8A2FE0-4BF0-48BD-B617-309584950856}" presName="spacer" presStyleCnt="0"/>
      <dgm:spPr/>
    </dgm:pt>
    <dgm:pt modelId="{630F439A-16CD-4107-8354-67A815F838C6}" type="pres">
      <dgm:prSet presAssocID="{AFD3B4B3-E04A-42ED-9974-409E5C85669A}" presName="parentText" presStyleLbl="node1" presStyleIdx="1" presStyleCnt="5">
        <dgm:presLayoutVars>
          <dgm:chMax val="0"/>
          <dgm:bulletEnabled val="1"/>
        </dgm:presLayoutVars>
      </dgm:prSet>
      <dgm:spPr/>
    </dgm:pt>
    <dgm:pt modelId="{B431BE1A-C543-478E-8E55-58069D474E3D}" type="pres">
      <dgm:prSet presAssocID="{B3A67BAC-18DF-43CC-B742-471B5F418D03}" presName="spacer" presStyleCnt="0"/>
      <dgm:spPr/>
    </dgm:pt>
    <dgm:pt modelId="{0C556D7B-D91B-4A41-BA2D-F97FA32C3AB1}" type="pres">
      <dgm:prSet presAssocID="{337C67B0-FBA4-4021-8495-4FA4D931D0E1}" presName="parentText" presStyleLbl="node1" presStyleIdx="2" presStyleCnt="5">
        <dgm:presLayoutVars>
          <dgm:chMax val="0"/>
          <dgm:bulletEnabled val="1"/>
        </dgm:presLayoutVars>
      </dgm:prSet>
      <dgm:spPr/>
    </dgm:pt>
    <dgm:pt modelId="{CED5C4D7-D420-4938-9AF0-F984A0CF3E28}" type="pres">
      <dgm:prSet presAssocID="{E24FE91B-9018-4329-975A-1D377640073E}" presName="spacer" presStyleCnt="0"/>
      <dgm:spPr/>
    </dgm:pt>
    <dgm:pt modelId="{6D02B0FE-A2E6-4AA0-9389-09A7229A634D}" type="pres">
      <dgm:prSet presAssocID="{24162E79-9B0E-4C20-A8F7-83E62BF45A9A}" presName="parentText" presStyleLbl="node1" presStyleIdx="3" presStyleCnt="5">
        <dgm:presLayoutVars>
          <dgm:chMax val="0"/>
          <dgm:bulletEnabled val="1"/>
        </dgm:presLayoutVars>
      </dgm:prSet>
      <dgm:spPr/>
    </dgm:pt>
    <dgm:pt modelId="{18325EA4-0F7C-46E4-A887-4BF6ED4F1154}" type="pres">
      <dgm:prSet presAssocID="{E3685115-2E31-4EB6-8BF4-1B2E555F0B0C}" presName="spacer" presStyleCnt="0"/>
      <dgm:spPr/>
    </dgm:pt>
    <dgm:pt modelId="{691109AA-5791-47E3-9394-9C5575A32B37}" type="pres">
      <dgm:prSet presAssocID="{D4346E28-C95E-441A-B9C9-EB392E2CAF8A}" presName="parentText" presStyleLbl="node1" presStyleIdx="4" presStyleCnt="5">
        <dgm:presLayoutVars>
          <dgm:chMax val="0"/>
          <dgm:bulletEnabled val="1"/>
        </dgm:presLayoutVars>
      </dgm:prSet>
      <dgm:spPr/>
    </dgm:pt>
  </dgm:ptLst>
  <dgm:cxnLst>
    <dgm:cxn modelId="{80EB650D-F014-4C13-AEEC-490884E4F701}" type="presOf" srcId="{C4319C2C-3A9C-4A8B-A643-FFD9804B0F35}" destId="{694A1619-FE6A-44E0-9300-349FB59F7375}" srcOrd="0" destOrd="0" presId="urn:microsoft.com/office/officeart/2005/8/layout/vList2"/>
    <dgm:cxn modelId="{05F0706F-DCFA-4913-A06E-E49C60FA40B9}" type="presOf" srcId="{AFD3B4B3-E04A-42ED-9974-409E5C85669A}" destId="{630F439A-16CD-4107-8354-67A815F838C6}" srcOrd="0" destOrd="0" presId="urn:microsoft.com/office/officeart/2005/8/layout/vList2"/>
    <dgm:cxn modelId="{A33C7451-EAEB-4B49-82F8-A517CE9EFA04}" type="presOf" srcId="{24162E79-9B0E-4C20-A8F7-83E62BF45A9A}" destId="{6D02B0FE-A2E6-4AA0-9389-09A7229A634D}" srcOrd="0" destOrd="0" presId="urn:microsoft.com/office/officeart/2005/8/layout/vList2"/>
    <dgm:cxn modelId="{D0CB7978-8224-46AE-B103-31879A70B6DB}" srcId="{C4319C2C-3A9C-4A8B-A643-FFD9804B0F35}" destId="{24162E79-9B0E-4C20-A8F7-83E62BF45A9A}" srcOrd="3" destOrd="0" parTransId="{FB99EEEB-4E95-45D4-B8D8-346AA87B4E4B}" sibTransId="{E3685115-2E31-4EB6-8BF4-1B2E555F0B0C}"/>
    <dgm:cxn modelId="{D8B6F991-1B39-4A90-855C-C1D202A89C04}" srcId="{C4319C2C-3A9C-4A8B-A643-FFD9804B0F35}" destId="{D4346E28-C95E-441A-B9C9-EB392E2CAF8A}" srcOrd="4" destOrd="0" parTransId="{99384386-04FF-4B35-9820-7474895EA023}" sibTransId="{18502A23-330B-4AD7-BF1F-AD812D687B1A}"/>
    <dgm:cxn modelId="{CB850DB3-D6E7-4EB5-B398-97959FF0F521}" type="presOf" srcId="{337C67B0-FBA4-4021-8495-4FA4D931D0E1}" destId="{0C556D7B-D91B-4A41-BA2D-F97FA32C3AB1}" srcOrd="0" destOrd="0" presId="urn:microsoft.com/office/officeart/2005/8/layout/vList2"/>
    <dgm:cxn modelId="{F6E535BE-08F4-403C-975C-8263A341ECCF}" srcId="{C4319C2C-3A9C-4A8B-A643-FFD9804B0F35}" destId="{3E02A98D-D259-4665-A6FB-BEF9BAF8FD43}" srcOrd="0" destOrd="0" parTransId="{292C2EA2-19D3-477E-9E52-1F41AF277EA6}" sibTransId="{FA8A2FE0-4BF0-48BD-B617-309584950856}"/>
    <dgm:cxn modelId="{A473D8C3-B420-411A-8EA7-1CB13D9E3BCE}" srcId="{C4319C2C-3A9C-4A8B-A643-FFD9804B0F35}" destId="{AFD3B4B3-E04A-42ED-9974-409E5C85669A}" srcOrd="1" destOrd="0" parTransId="{EA8DB6E2-14E5-48EB-BF99-E6F10BB45A7D}" sibTransId="{B3A67BAC-18DF-43CC-B742-471B5F418D03}"/>
    <dgm:cxn modelId="{2B2DE3C4-2D4E-4320-B942-E584972B08E6}" type="presOf" srcId="{D4346E28-C95E-441A-B9C9-EB392E2CAF8A}" destId="{691109AA-5791-47E3-9394-9C5575A32B37}" srcOrd="0" destOrd="0" presId="urn:microsoft.com/office/officeart/2005/8/layout/vList2"/>
    <dgm:cxn modelId="{9A408AE8-BB70-496C-96FA-96A6779B1C7F}" srcId="{C4319C2C-3A9C-4A8B-A643-FFD9804B0F35}" destId="{337C67B0-FBA4-4021-8495-4FA4D931D0E1}" srcOrd="2" destOrd="0" parTransId="{C4EB09A0-BB98-42F4-B8A2-0430A5CF9545}" sibTransId="{E24FE91B-9018-4329-975A-1D377640073E}"/>
    <dgm:cxn modelId="{6E26DCF4-610B-4537-8DDA-F6349CBBD2A5}" type="presOf" srcId="{3E02A98D-D259-4665-A6FB-BEF9BAF8FD43}" destId="{6F4CF6C1-045E-4838-9A5E-9C60D6060A8D}" srcOrd="0" destOrd="0" presId="urn:microsoft.com/office/officeart/2005/8/layout/vList2"/>
    <dgm:cxn modelId="{EEFF3DDC-B0F5-4BB1-B56A-F6D7BDFE9EF0}" type="presParOf" srcId="{694A1619-FE6A-44E0-9300-349FB59F7375}" destId="{6F4CF6C1-045E-4838-9A5E-9C60D6060A8D}" srcOrd="0" destOrd="0" presId="urn:microsoft.com/office/officeart/2005/8/layout/vList2"/>
    <dgm:cxn modelId="{E8A03002-F0ED-4212-9DE6-C16B380DEDFC}" type="presParOf" srcId="{694A1619-FE6A-44E0-9300-349FB59F7375}" destId="{00D5B35B-0762-42A3-ADBD-D742DD1C3381}" srcOrd="1" destOrd="0" presId="urn:microsoft.com/office/officeart/2005/8/layout/vList2"/>
    <dgm:cxn modelId="{25393172-DAD2-407B-BC83-42E557964549}" type="presParOf" srcId="{694A1619-FE6A-44E0-9300-349FB59F7375}" destId="{630F439A-16CD-4107-8354-67A815F838C6}" srcOrd="2" destOrd="0" presId="urn:microsoft.com/office/officeart/2005/8/layout/vList2"/>
    <dgm:cxn modelId="{863A7155-0294-49E6-9D81-0BAE878566EB}" type="presParOf" srcId="{694A1619-FE6A-44E0-9300-349FB59F7375}" destId="{B431BE1A-C543-478E-8E55-58069D474E3D}" srcOrd="3" destOrd="0" presId="urn:microsoft.com/office/officeart/2005/8/layout/vList2"/>
    <dgm:cxn modelId="{13B286D0-49C8-42BE-A763-438B2ADB8ABB}" type="presParOf" srcId="{694A1619-FE6A-44E0-9300-349FB59F7375}" destId="{0C556D7B-D91B-4A41-BA2D-F97FA32C3AB1}" srcOrd="4" destOrd="0" presId="urn:microsoft.com/office/officeart/2005/8/layout/vList2"/>
    <dgm:cxn modelId="{0CE29A44-C027-4F18-8C15-FAE13C5A50E8}" type="presParOf" srcId="{694A1619-FE6A-44E0-9300-349FB59F7375}" destId="{CED5C4D7-D420-4938-9AF0-F984A0CF3E28}" srcOrd="5" destOrd="0" presId="urn:microsoft.com/office/officeart/2005/8/layout/vList2"/>
    <dgm:cxn modelId="{D72FB1D4-6979-435B-B890-8B0F414D0F8C}" type="presParOf" srcId="{694A1619-FE6A-44E0-9300-349FB59F7375}" destId="{6D02B0FE-A2E6-4AA0-9389-09A7229A634D}" srcOrd="6" destOrd="0" presId="urn:microsoft.com/office/officeart/2005/8/layout/vList2"/>
    <dgm:cxn modelId="{21D1EABD-222F-42A1-814B-5DC16B23AFBF}" type="presParOf" srcId="{694A1619-FE6A-44E0-9300-349FB59F7375}" destId="{18325EA4-0F7C-46E4-A887-4BF6ED4F1154}" srcOrd="7" destOrd="0" presId="urn:microsoft.com/office/officeart/2005/8/layout/vList2"/>
    <dgm:cxn modelId="{7CD79555-19D5-4C3B-AB97-128D02BE8E19}" type="presParOf" srcId="{694A1619-FE6A-44E0-9300-349FB59F7375}" destId="{691109AA-5791-47E3-9394-9C5575A32B3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CF6C1-045E-4838-9A5E-9C60D6060A8D}">
      <dsp:nvSpPr>
        <dsp:cNvPr id="0" name=""/>
        <dsp:cNvSpPr/>
      </dsp:nvSpPr>
      <dsp:spPr>
        <a:xfrm>
          <a:off x="0" y="182849"/>
          <a:ext cx="10313407"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Research the following Microeconomics concepts and present your findings to the class</a:t>
          </a:r>
          <a:endParaRPr lang="en-GB" sz="2000" kern="1200" dirty="0"/>
        </a:p>
      </dsp:txBody>
      <dsp:txXfrm>
        <a:off x="25130" y="207979"/>
        <a:ext cx="10263147" cy="464540"/>
      </dsp:txXfrm>
    </dsp:sp>
    <dsp:sp modelId="{630F439A-16CD-4107-8354-67A815F838C6}">
      <dsp:nvSpPr>
        <dsp:cNvPr id="0" name=""/>
        <dsp:cNvSpPr/>
      </dsp:nvSpPr>
      <dsp:spPr>
        <a:xfrm>
          <a:off x="0" y="755249"/>
          <a:ext cx="10313407"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Group 1 :  Demand</a:t>
          </a:r>
          <a:endParaRPr lang="en-GB" sz="2000" kern="1200"/>
        </a:p>
      </dsp:txBody>
      <dsp:txXfrm>
        <a:off x="25130" y="780379"/>
        <a:ext cx="10263147" cy="464540"/>
      </dsp:txXfrm>
    </dsp:sp>
    <dsp:sp modelId="{0C556D7B-D91B-4A41-BA2D-F97FA32C3AB1}">
      <dsp:nvSpPr>
        <dsp:cNvPr id="0" name=""/>
        <dsp:cNvSpPr/>
      </dsp:nvSpPr>
      <dsp:spPr>
        <a:xfrm>
          <a:off x="0" y="1327649"/>
          <a:ext cx="10313407"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Group  2: Supply</a:t>
          </a:r>
          <a:endParaRPr lang="en-GB" sz="2000" kern="1200"/>
        </a:p>
      </dsp:txBody>
      <dsp:txXfrm>
        <a:off x="25130" y="1352779"/>
        <a:ext cx="10263147" cy="464540"/>
      </dsp:txXfrm>
    </dsp:sp>
    <dsp:sp modelId="{6D02B0FE-A2E6-4AA0-9389-09A7229A634D}">
      <dsp:nvSpPr>
        <dsp:cNvPr id="0" name=""/>
        <dsp:cNvSpPr/>
      </dsp:nvSpPr>
      <dsp:spPr>
        <a:xfrm>
          <a:off x="0" y="1900049"/>
          <a:ext cx="10313407"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Group 3:  Elasticity</a:t>
          </a:r>
          <a:endParaRPr lang="en-GB" sz="2000" kern="1200"/>
        </a:p>
      </dsp:txBody>
      <dsp:txXfrm>
        <a:off x="25130" y="1925179"/>
        <a:ext cx="10263147" cy="464540"/>
      </dsp:txXfrm>
    </dsp:sp>
    <dsp:sp modelId="{691109AA-5791-47E3-9394-9C5575A32B37}">
      <dsp:nvSpPr>
        <dsp:cNvPr id="0" name=""/>
        <dsp:cNvSpPr/>
      </dsp:nvSpPr>
      <dsp:spPr>
        <a:xfrm>
          <a:off x="0" y="2472449"/>
          <a:ext cx="10313407" cy="514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Group 4: Equilibrium</a:t>
          </a:r>
          <a:endParaRPr lang="en-GB" sz="2000" kern="1200"/>
        </a:p>
      </dsp:txBody>
      <dsp:txXfrm>
        <a:off x="25130" y="2497579"/>
        <a:ext cx="10263147" cy="4645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2263680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wvwgIiP4gjY?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wallstreetmojo.com/microeconomics/"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 – Session 1</a:t>
            </a:r>
          </a:p>
          <a:p>
            <a:pPr eaLnBrk="1" hangingPunct="1"/>
            <a:r>
              <a:rPr lang="en-GB" altLang="en-US" sz="4000" dirty="0">
                <a:solidFill>
                  <a:srgbClr val="FFFF00"/>
                </a:solidFill>
              </a:rPr>
              <a:t>Microeconomics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2552C1B-485B-1D92-9CEF-DA552EC95424}"/>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aware of the following</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r>
              <a:rPr lang="en-GB" sz="2800" dirty="0"/>
              <a:t>Microeconomics concepts</a:t>
            </a:r>
          </a:p>
          <a:p>
            <a:r>
              <a:rPr lang="en-GB" sz="2800" dirty="0"/>
              <a:t>Supply and Demand </a:t>
            </a:r>
          </a:p>
          <a:p>
            <a:pPr marL="0" indent="0">
              <a:buNone/>
            </a:pPr>
            <a:endParaRPr lang="en-GB" sz="2800" dirty="0"/>
          </a:p>
          <a:p>
            <a:pPr marL="457200" indent="-457200">
              <a:buFont typeface="Arial"/>
              <a:buChar char="•"/>
            </a:pPr>
            <a:endParaRPr lang="en-GB" sz="2800" dirty="0"/>
          </a:p>
          <a:p>
            <a:endParaRPr lang="en-GB" sz="2800"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39529B7-980B-D94B-727B-C291883D3B9B}"/>
              </a:ext>
            </a:extLst>
          </p:cNvPr>
          <p:cNvSpPr>
            <a:spLocks noGrp="1"/>
          </p:cNvSpPr>
          <p:nvPr>
            <p:ph type="title"/>
          </p:nvPr>
        </p:nvSpPr>
        <p:spPr>
          <a:xfrm>
            <a:off x="839417" y="332656"/>
            <a:ext cx="7704855" cy="864096"/>
          </a:xfrm>
        </p:spPr>
        <p:txBody>
          <a:bodyPr/>
          <a:lstStyle/>
          <a:p>
            <a:pPr algn="ctr"/>
            <a:r>
              <a:rPr lang="en-US" sz="3200" b="1" dirty="0"/>
              <a:t>Definition of Economics</a:t>
            </a:r>
            <a:endParaRPr lang="en-US" sz="3200" dirty="0"/>
          </a:p>
        </p:txBody>
      </p:sp>
      <p:sp>
        <p:nvSpPr>
          <p:cNvPr id="3" name="Subtitle 2"/>
          <p:cNvSpPr>
            <a:spLocks noGrp="1"/>
          </p:cNvSpPr>
          <p:nvPr>
            <p:ph idx="1"/>
          </p:nvPr>
        </p:nvSpPr>
        <p:spPr>
          <a:xfrm>
            <a:off x="839417" y="1556792"/>
            <a:ext cx="10742984" cy="3888432"/>
          </a:xfrm>
        </p:spPr>
        <p:txBody>
          <a:bodyPr vert="horz" wrap="square" lIns="91440" tIns="45720" rIns="91440" bIns="45720" rtlCol="0" anchor="t">
            <a:normAutofit/>
          </a:bodyPr>
          <a:lstStyle/>
          <a:p>
            <a:pPr algn="just">
              <a:lnSpc>
                <a:spcPct val="90000"/>
              </a:lnSpc>
            </a:pPr>
            <a:endParaRPr lang="en-US" sz="2500" b="1" dirty="0"/>
          </a:p>
          <a:p>
            <a:pPr algn="just">
              <a:lnSpc>
                <a:spcPct val="90000"/>
              </a:lnSpc>
            </a:pPr>
            <a:r>
              <a:rPr lang="en-US" sz="2500" i="1" dirty="0"/>
              <a:t>Economics refers to choices or decisions made by individuals, businesses, and governments regarding the production, distribution, and consumption of goods and services. </a:t>
            </a:r>
          </a:p>
          <a:p>
            <a:pPr algn="just">
              <a:lnSpc>
                <a:spcPct val="90000"/>
              </a:lnSpc>
            </a:pPr>
            <a:r>
              <a:rPr lang="en-US" sz="2500" i="1" dirty="0"/>
              <a:t>It also studies their resource allocation for the same during scarcity  (CFI,2024).</a:t>
            </a:r>
            <a:endParaRPr lang="en-US" sz="2500" dirty="0"/>
          </a:p>
          <a:p>
            <a:pPr algn="just">
              <a:lnSpc>
                <a:spcPct val="90000"/>
              </a:lnSpc>
            </a:pPr>
            <a:r>
              <a:rPr lang="en-US" sz="2500" dirty="0"/>
              <a:t>Scarcity implies the limited availability of resources, such as land, capital, machinery, and labor.</a:t>
            </a:r>
            <a:endParaRPr lang="en-GB" sz="2500" dirty="0"/>
          </a:p>
          <a:p>
            <a:pPr algn="just">
              <a:lnSpc>
                <a:spcPct val="90000"/>
              </a:lnSpc>
            </a:pPr>
            <a:endParaRPr lang="en-GB" sz="2500" dirty="0"/>
          </a:p>
        </p:txBody>
      </p:sp>
    </p:spTree>
    <p:extLst>
      <p:ext uri="{BB962C8B-B14F-4D97-AF65-F5344CB8AC3E}">
        <p14:creationId xmlns:p14="http://schemas.microsoft.com/office/powerpoint/2010/main" val="283450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roeconomics vs Macroeconomics">
            <a:hlinkClick r:id="" action="ppaction://media"/>
            <a:extLst>
              <a:ext uri="{FF2B5EF4-FFF2-40B4-BE49-F238E27FC236}">
                <a16:creationId xmlns:a16="http://schemas.microsoft.com/office/drawing/2014/main" id="{1E976661-E71E-29C2-EC55-49E2E10F7F2D}"/>
              </a:ext>
            </a:extLst>
          </p:cNvPr>
          <p:cNvPicPr>
            <a:picLocks noGrp="1" noRot="1" noChangeAspect="1"/>
          </p:cNvPicPr>
          <p:nvPr>
            <p:ph idx="1"/>
            <a:videoFile r:link="rId1"/>
          </p:nvPr>
        </p:nvPicPr>
        <p:blipFill>
          <a:blip r:embed="rId3"/>
          <a:stretch>
            <a:fillRect/>
          </a:stretch>
        </p:blipFill>
        <p:spPr>
          <a:xfrm>
            <a:off x="1703512" y="836712"/>
            <a:ext cx="7700963" cy="4351338"/>
          </a:xfrm>
        </p:spPr>
      </p:pic>
    </p:spTree>
    <p:extLst>
      <p:ext uri="{BB962C8B-B14F-4D97-AF65-F5344CB8AC3E}">
        <p14:creationId xmlns:p14="http://schemas.microsoft.com/office/powerpoint/2010/main" val="420332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C3A4FA2-04A7-0B3D-51C9-148418968D09}"/>
              </a:ext>
            </a:extLst>
          </p:cNvPr>
          <p:cNvSpPr>
            <a:spLocks noGrp="1"/>
          </p:cNvSpPr>
          <p:nvPr>
            <p:ph type="title"/>
          </p:nvPr>
        </p:nvSpPr>
        <p:spPr>
          <a:xfrm>
            <a:off x="911424" y="1052737"/>
            <a:ext cx="10363200" cy="864096"/>
          </a:xfrm>
        </p:spPr>
        <p:txBody>
          <a:bodyPr/>
          <a:lstStyle/>
          <a:p>
            <a:pPr algn="ctr"/>
            <a:r>
              <a:rPr lang="en-US" sz="3200" b="1" dirty="0"/>
              <a:t>What is Microeconomics?</a:t>
            </a:r>
            <a:endParaRPr lang="en-US" sz="3200" dirty="0"/>
          </a:p>
        </p:txBody>
      </p:sp>
      <p:sp>
        <p:nvSpPr>
          <p:cNvPr id="3" name="Subtitle 2"/>
          <p:cNvSpPr>
            <a:spLocks noGrp="1"/>
          </p:cNvSpPr>
          <p:nvPr>
            <p:ph type="body" idx="1"/>
          </p:nvPr>
        </p:nvSpPr>
        <p:spPr>
          <a:xfrm>
            <a:off x="911424" y="2492897"/>
            <a:ext cx="10363200" cy="2232247"/>
          </a:xfrm>
        </p:spPr>
        <p:txBody>
          <a:bodyPr vert="horz" wrap="square" lIns="91440" tIns="45720" rIns="91440" bIns="45720" rtlCol="0" anchor="b">
            <a:normAutofit lnSpcReduction="10000"/>
          </a:bodyPr>
          <a:lstStyle/>
          <a:p>
            <a:pPr algn="just">
              <a:lnSpc>
                <a:spcPct val="90000"/>
              </a:lnSpc>
            </a:pPr>
            <a:endParaRPr lang="en-US" sz="2400" b="1" dirty="0">
              <a:solidFill>
                <a:schemeClr val="tx1"/>
              </a:solidFill>
            </a:endParaRPr>
          </a:p>
          <a:p>
            <a:pPr algn="just">
              <a:lnSpc>
                <a:spcPct val="90000"/>
              </a:lnSpc>
            </a:pPr>
            <a:r>
              <a:rPr lang="en-US" sz="2400" dirty="0">
                <a:solidFill>
                  <a:schemeClr val="tx1"/>
                </a:solidFill>
              </a:rPr>
              <a:t>Microeconomics is the study of how individuals and companies make choices regarding the allocation and utilization of resources. </a:t>
            </a:r>
          </a:p>
          <a:p>
            <a:pPr algn="just">
              <a:lnSpc>
                <a:spcPct val="90000"/>
              </a:lnSpc>
            </a:pPr>
            <a:endParaRPr lang="en-US" sz="2400" dirty="0">
              <a:solidFill>
                <a:schemeClr val="tx1"/>
              </a:solidFill>
            </a:endParaRPr>
          </a:p>
          <a:p>
            <a:pPr algn="just">
              <a:lnSpc>
                <a:spcPct val="90000"/>
              </a:lnSpc>
            </a:pPr>
            <a:r>
              <a:rPr lang="en-US" sz="2400" dirty="0">
                <a:solidFill>
                  <a:schemeClr val="tx1"/>
                </a:solidFill>
              </a:rPr>
              <a:t>It also studies how individuals and businesses coordinate, cooperate and the subsequent effect on the price, demand, and supply. </a:t>
            </a:r>
            <a:endParaRPr lang="en-GB" sz="2400" dirty="0">
              <a:solidFill>
                <a:schemeClr val="tx1"/>
              </a:solidFill>
            </a:endParaRPr>
          </a:p>
          <a:p>
            <a:pPr algn="just">
              <a:lnSpc>
                <a:spcPct val="90000"/>
              </a:lnSpc>
            </a:pPr>
            <a:endParaRPr lang="en-GB" sz="2400" dirty="0">
              <a:solidFill>
                <a:schemeClr val="tx1"/>
              </a:solidFill>
            </a:endParaRPr>
          </a:p>
        </p:txBody>
      </p:sp>
    </p:spTree>
    <p:extLst>
      <p:ext uri="{BB962C8B-B14F-4D97-AF65-F5344CB8AC3E}">
        <p14:creationId xmlns:p14="http://schemas.microsoft.com/office/powerpoint/2010/main" val="2088172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10235279" cy="961691"/>
          </a:xfrm>
        </p:spPr>
        <p:txBody>
          <a:bodyPr/>
          <a:lstStyle/>
          <a:p>
            <a:r>
              <a:rPr lang="en-US" sz="3200" b="1" dirty="0"/>
              <a:t>Group Task</a:t>
            </a:r>
          </a:p>
        </p:txBody>
      </p:sp>
      <p:graphicFrame>
        <p:nvGraphicFramePr>
          <p:cNvPr id="2" name="Diagram 1">
            <a:extLst>
              <a:ext uri="{FF2B5EF4-FFF2-40B4-BE49-F238E27FC236}">
                <a16:creationId xmlns:a16="http://schemas.microsoft.com/office/drawing/2014/main" id="{BA0F0958-7B63-FACF-6873-A856AE5B0678}"/>
              </a:ext>
            </a:extLst>
          </p:cNvPr>
          <p:cNvGraphicFramePr/>
          <p:nvPr/>
        </p:nvGraphicFramePr>
        <p:xfrm>
          <a:off x="466889" y="1506871"/>
          <a:ext cx="10313407" cy="31700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5738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80457FBB-BA69-F366-D17A-E66780CA0776}"/>
              </a:ext>
            </a:extLst>
          </p:cNvPr>
          <p:cNvSpPr>
            <a:spLocks noGrp="1"/>
          </p:cNvSpPr>
          <p:nvPr>
            <p:ph type="title"/>
          </p:nvPr>
        </p:nvSpPr>
        <p:spPr>
          <a:xfrm>
            <a:off x="609600" y="274638"/>
            <a:ext cx="10972800" cy="1143000"/>
          </a:xfrm>
        </p:spPr>
        <p:txBody>
          <a:bodyPr/>
          <a:lstStyle/>
          <a:p>
            <a:r>
              <a:rPr lang="en-GB" sz="4400" b="1" dirty="0"/>
              <a:t>Demand</a:t>
            </a:r>
            <a:endParaRPr lang="en-US" dirty="0"/>
          </a:p>
        </p:txBody>
      </p:sp>
      <p:pic>
        <p:nvPicPr>
          <p:cNvPr id="2052" name="Picture 4" descr="Supply - Definition, Usage Examples, Graph">
            <a:extLst>
              <a:ext uri="{FF2B5EF4-FFF2-40B4-BE49-F238E27FC236}">
                <a16:creationId xmlns:a16="http://schemas.microsoft.com/office/drawing/2014/main" id="{3447E45C-3C75-0783-9412-41A4F66C91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536" y="1556792"/>
            <a:ext cx="8712968" cy="4090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047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B245414-9C79-2FBF-4DA9-69D65E93A183}"/>
              </a:ext>
            </a:extLst>
          </p:cNvPr>
          <p:cNvSpPr>
            <a:spLocks noGrp="1"/>
          </p:cNvSpPr>
          <p:nvPr>
            <p:ph type="title"/>
          </p:nvPr>
        </p:nvSpPr>
        <p:spPr>
          <a:xfrm>
            <a:off x="609600" y="332656"/>
            <a:ext cx="10972800" cy="1084982"/>
          </a:xfrm>
        </p:spPr>
        <p:txBody>
          <a:bodyPr/>
          <a:lstStyle/>
          <a:p>
            <a:r>
              <a:rPr lang="en-GB" sz="3200" b="1" dirty="0"/>
              <a:t>Demand</a:t>
            </a:r>
            <a:endParaRPr lang="en-US" sz="3200" dirty="0"/>
          </a:p>
        </p:txBody>
      </p:sp>
      <p:sp>
        <p:nvSpPr>
          <p:cNvPr id="3" name="Subtitle 2"/>
          <p:cNvSpPr>
            <a:spLocks noGrp="1"/>
          </p:cNvSpPr>
          <p:nvPr>
            <p:ph idx="1"/>
          </p:nvPr>
        </p:nvSpPr>
        <p:spPr>
          <a:xfrm>
            <a:off x="551384" y="1628800"/>
            <a:ext cx="10972800" cy="2592288"/>
          </a:xfrm>
        </p:spPr>
        <p:txBody>
          <a:bodyPr vert="horz" wrap="square" lIns="91440" tIns="45720" rIns="91440" bIns="45720" rtlCol="0" anchor="t">
            <a:normAutofit/>
          </a:bodyPr>
          <a:lstStyle/>
          <a:p>
            <a:pPr>
              <a:lnSpc>
                <a:spcPct val="90000"/>
              </a:lnSpc>
            </a:pPr>
            <a:r>
              <a:rPr lang="en-GB" sz="2400" dirty="0"/>
              <a:t>Demand is created by the needs and wants of consumers, reflecting how much they are willing and able to purchase a good or service at various prices. </a:t>
            </a:r>
          </a:p>
          <a:p>
            <a:pPr>
              <a:lnSpc>
                <a:spcPct val="90000"/>
              </a:lnSpc>
            </a:pPr>
            <a:endParaRPr lang="en-GB" sz="2400" dirty="0"/>
          </a:p>
          <a:p>
            <a:pPr>
              <a:lnSpc>
                <a:spcPct val="90000"/>
              </a:lnSpc>
            </a:pPr>
            <a:r>
              <a:rPr lang="en-GB" sz="2400" dirty="0"/>
              <a:t>It is fundamentally influenced by the perceived value of the good or service.</a:t>
            </a:r>
          </a:p>
          <a:p>
            <a:pPr>
              <a:lnSpc>
                <a:spcPct val="90000"/>
              </a:lnSpc>
            </a:pPr>
            <a:endParaRPr lang="en-GB" sz="2400" dirty="0"/>
          </a:p>
          <a:p>
            <a:pPr>
              <a:lnSpc>
                <a:spcPct val="90000"/>
              </a:lnSpc>
            </a:pPr>
            <a:endParaRPr lang="en-GB" sz="2400" dirty="0"/>
          </a:p>
        </p:txBody>
      </p:sp>
    </p:spTree>
    <p:extLst>
      <p:ext uri="{BB962C8B-B14F-4D97-AF65-F5344CB8AC3E}">
        <p14:creationId xmlns:p14="http://schemas.microsoft.com/office/powerpoint/2010/main" val="2690297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B245414-9C79-2FBF-4DA9-69D65E93A183}"/>
              </a:ext>
            </a:extLst>
          </p:cNvPr>
          <p:cNvSpPr>
            <a:spLocks noGrp="1"/>
          </p:cNvSpPr>
          <p:nvPr>
            <p:ph type="title"/>
          </p:nvPr>
        </p:nvSpPr>
        <p:spPr>
          <a:xfrm>
            <a:off x="609600" y="332656"/>
            <a:ext cx="10972800" cy="1084982"/>
          </a:xfrm>
        </p:spPr>
        <p:txBody>
          <a:bodyPr/>
          <a:lstStyle/>
          <a:p>
            <a:r>
              <a:rPr lang="en-GB" sz="3200" b="1" dirty="0"/>
              <a:t>Demand_ Law of Demand</a:t>
            </a:r>
            <a:endParaRPr lang="en-US" sz="3200" dirty="0"/>
          </a:p>
        </p:txBody>
      </p:sp>
      <p:sp>
        <p:nvSpPr>
          <p:cNvPr id="3" name="Subtitle 2"/>
          <p:cNvSpPr>
            <a:spLocks noGrp="1"/>
          </p:cNvSpPr>
          <p:nvPr>
            <p:ph idx="1"/>
          </p:nvPr>
        </p:nvSpPr>
        <p:spPr>
          <a:xfrm>
            <a:off x="551384" y="1628800"/>
            <a:ext cx="10972800" cy="2592288"/>
          </a:xfrm>
        </p:spPr>
        <p:txBody>
          <a:bodyPr vert="horz" wrap="square" lIns="91440" tIns="45720" rIns="91440" bIns="45720" rtlCol="0" anchor="t">
            <a:normAutofit/>
          </a:bodyPr>
          <a:lstStyle/>
          <a:p>
            <a:pPr marL="0" indent="0" algn="just">
              <a:lnSpc>
                <a:spcPct val="90000"/>
              </a:lnSpc>
              <a:buNone/>
            </a:pPr>
            <a:r>
              <a:rPr lang="en-GB" sz="2400" dirty="0"/>
              <a:t>The law of demand states that other factors being constant (</a:t>
            </a:r>
            <a:r>
              <a:rPr lang="en-GB" sz="2400" dirty="0" err="1"/>
              <a:t>cetris</a:t>
            </a:r>
            <a:r>
              <a:rPr lang="en-GB" sz="2400" dirty="0"/>
              <a:t> </a:t>
            </a:r>
            <a:r>
              <a:rPr lang="en-GB" sz="2400" dirty="0" err="1"/>
              <a:t>peribus</a:t>
            </a:r>
            <a:r>
              <a:rPr lang="en-GB" sz="2400" dirty="0"/>
              <a:t>), price and quantity demand of any good and service are inversely related to each other.</a:t>
            </a:r>
          </a:p>
          <a:p>
            <a:pPr marL="0" indent="0" algn="just">
              <a:lnSpc>
                <a:spcPct val="90000"/>
              </a:lnSpc>
              <a:buNone/>
            </a:pPr>
            <a:r>
              <a:rPr lang="en-GB" sz="2400" dirty="0"/>
              <a:t>When the price of a product increases, the demand for the same product will fall.</a:t>
            </a:r>
          </a:p>
          <a:p>
            <a:pPr algn="just">
              <a:lnSpc>
                <a:spcPct val="90000"/>
              </a:lnSpc>
            </a:pPr>
            <a:endParaRPr lang="en-GB" sz="2400" dirty="0"/>
          </a:p>
        </p:txBody>
      </p:sp>
    </p:spTree>
    <p:extLst>
      <p:ext uri="{BB962C8B-B14F-4D97-AF65-F5344CB8AC3E}">
        <p14:creationId xmlns:p14="http://schemas.microsoft.com/office/powerpoint/2010/main" val="2518720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B245414-9C79-2FBF-4DA9-69D65E93A183}"/>
              </a:ext>
            </a:extLst>
          </p:cNvPr>
          <p:cNvSpPr>
            <a:spLocks noGrp="1"/>
          </p:cNvSpPr>
          <p:nvPr>
            <p:ph type="title"/>
          </p:nvPr>
        </p:nvSpPr>
        <p:spPr>
          <a:xfrm>
            <a:off x="983432" y="260648"/>
            <a:ext cx="9649072" cy="566738"/>
          </a:xfrm>
        </p:spPr>
        <p:txBody>
          <a:bodyPr wrap="square" anchor="b">
            <a:normAutofit/>
          </a:bodyPr>
          <a:lstStyle/>
          <a:p>
            <a:pPr algn="ctr"/>
            <a:r>
              <a:rPr lang="en-GB" b="1" dirty="0"/>
              <a:t>Demand: Key Factors Determining Demand</a:t>
            </a:r>
            <a:endParaRPr lang="en-US" b="1" dirty="0"/>
          </a:p>
        </p:txBody>
      </p:sp>
      <p:pic>
        <p:nvPicPr>
          <p:cNvPr id="3074" name="Picture 2" descr="Factors affecting demand for a commodity (Top 7 Important Factors) - B.Com  - Notes">
            <a:extLst>
              <a:ext uri="{FF2B5EF4-FFF2-40B4-BE49-F238E27FC236}">
                <a16:creationId xmlns:a16="http://schemas.microsoft.com/office/drawing/2014/main" id="{0B99AEA6-9EBF-348D-35E9-A85B860434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5560" y="1196752"/>
            <a:ext cx="7348964"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681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E89DEC5-4FE9-8D87-E14A-F37A78184EA8}"/>
              </a:ext>
            </a:extLst>
          </p:cNvPr>
          <p:cNvSpPr>
            <a:spLocks noGrp="1"/>
          </p:cNvSpPr>
          <p:nvPr>
            <p:ph type="title"/>
          </p:nvPr>
        </p:nvSpPr>
        <p:spPr>
          <a:xfrm>
            <a:off x="609600" y="274638"/>
            <a:ext cx="10972800" cy="1143000"/>
          </a:xfrm>
        </p:spPr>
        <p:txBody>
          <a:bodyPr/>
          <a:lstStyle/>
          <a:p>
            <a:r>
              <a:rPr lang="en-GB" sz="3200" b="1" dirty="0"/>
              <a:t>Demand Curve</a:t>
            </a:r>
            <a:endParaRPr lang="en-US" sz="3200" dirty="0"/>
          </a:p>
        </p:txBody>
      </p:sp>
      <p:pic>
        <p:nvPicPr>
          <p:cNvPr id="2" name="Picture 1" descr="sa_apr12_f1fab_microecon-1">
            <a:extLst>
              <a:ext uri="{FF2B5EF4-FFF2-40B4-BE49-F238E27FC236}">
                <a16:creationId xmlns:a16="http://schemas.microsoft.com/office/drawing/2014/main" id="{3389700E-6011-4E5C-38EF-257CD2A7F0BB}"/>
              </a:ext>
            </a:extLst>
          </p:cNvPr>
          <p:cNvPicPr>
            <a:picLocks noChangeAspect="1"/>
          </p:cNvPicPr>
          <p:nvPr/>
        </p:nvPicPr>
        <p:blipFill>
          <a:blip r:embed="rId2"/>
          <a:stretch>
            <a:fillRect/>
          </a:stretch>
        </p:blipFill>
        <p:spPr>
          <a:xfrm>
            <a:off x="407368" y="2039860"/>
            <a:ext cx="5384800" cy="3109721"/>
          </a:xfrm>
          <a:prstGeom prst="rect">
            <a:avLst/>
          </a:prstGeom>
          <a:noFill/>
        </p:spPr>
      </p:pic>
      <p:sp>
        <p:nvSpPr>
          <p:cNvPr id="3" name="Subtitle 2"/>
          <p:cNvSpPr>
            <a:spLocks noGrp="1"/>
          </p:cNvSpPr>
          <p:nvPr>
            <p:ph sz="half" idx="2"/>
          </p:nvPr>
        </p:nvSpPr>
        <p:spPr>
          <a:xfrm>
            <a:off x="5735960" y="1600201"/>
            <a:ext cx="5846440" cy="3989040"/>
          </a:xfrm>
        </p:spPr>
        <p:txBody>
          <a:bodyPr vert="horz" wrap="square" lIns="91440" tIns="45720" rIns="91440" bIns="45720" rtlCol="0" anchor="t">
            <a:normAutofit/>
          </a:bodyPr>
          <a:lstStyle/>
          <a:p>
            <a:pPr>
              <a:lnSpc>
                <a:spcPct val="90000"/>
              </a:lnSpc>
            </a:pPr>
            <a:endParaRPr lang="en-GB" sz="2200" b="1" dirty="0"/>
          </a:p>
          <a:p>
            <a:pPr>
              <a:lnSpc>
                <a:spcPct val="90000"/>
              </a:lnSpc>
            </a:pPr>
            <a:r>
              <a:rPr lang="en-GB" sz="2200" dirty="0"/>
              <a:t>Assuming  that other determinants of demand are constant, the quantity demanded has an inverse relationship with price. </a:t>
            </a:r>
          </a:p>
          <a:p>
            <a:pPr>
              <a:lnSpc>
                <a:spcPct val="90000"/>
              </a:lnSpc>
            </a:pPr>
            <a:r>
              <a:rPr lang="en-GB" sz="2200" dirty="0"/>
              <a:t>Therefore, if price increases, the quantity demanded falls, and vice versa.</a:t>
            </a:r>
          </a:p>
        </p:txBody>
      </p:sp>
    </p:spTree>
    <p:extLst>
      <p:ext uri="{BB962C8B-B14F-4D97-AF65-F5344CB8AC3E}">
        <p14:creationId xmlns:p14="http://schemas.microsoft.com/office/powerpoint/2010/main" val="416275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79195D1-F3DD-C19B-38D1-1493D1060EA8}"/>
              </a:ext>
            </a:extLst>
          </p:cNvPr>
          <p:cNvSpPr>
            <a:spLocks noGrp="1"/>
          </p:cNvSpPr>
          <p:nvPr>
            <p:ph type="title"/>
          </p:nvPr>
        </p:nvSpPr>
        <p:spPr>
          <a:xfrm>
            <a:off x="609600" y="274638"/>
            <a:ext cx="10972800" cy="994122"/>
          </a:xfrm>
        </p:spPr>
        <p:txBody>
          <a:bodyPr/>
          <a:lstStyle/>
          <a:p>
            <a:r>
              <a:rPr lang="en-GB" sz="3200" b="1" dirty="0"/>
              <a:t>Demand Curve: Key Concepts</a:t>
            </a:r>
            <a:endParaRPr lang="en-US" sz="3200" dirty="0"/>
          </a:p>
        </p:txBody>
      </p:sp>
      <p:sp>
        <p:nvSpPr>
          <p:cNvPr id="3" name="Subtitle 2"/>
          <p:cNvSpPr>
            <a:spLocks noGrp="1"/>
          </p:cNvSpPr>
          <p:nvPr>
            <p:ph idx="1"/>
          </p:nvPr>
        </p:nvSpPr>
        <p:spPr>
          <a:xfrm>
            <a:off x="5015880" y="1907274"/>
            <a:ext cx="6422504" cy="2817870"/>
          </a:xfrm>
        </p:spPr>
        <p:txBody>
          <a:bodyPr vert="horz" wrap="square" lIns="91440" tIns="45720" rIns="91440" bIns="45720" rtlCol="0" anchor="t">
            <a:noAutofit/>
          </a:bodyPr>
          <a:lstStyle/>
          <a:p>
            <a:pPr marL="0" indent="0">
              <a:lnSpc>
                <a:spcPct val="90000"/>
              </a:lnSpc>
              <a:buNone/>
            </a:pPr>
            <a:r>
              <a:rPr lang="en-GB" sz="2200" b="1" dirty="0"/>
              <a:t>Inverse Relationship</a:t>
            </a:r>
            <a:r>
              <a:rPr lang="en-GB" sz="2200" dirty="0"/>
              <a:t>: </a:t>
            </a:r>
          </a:p>
          <a:p>
            <a:pPr>
              <a:lnSpc>
                <a:spcPct val="90000"/>
              </a:lnSpc>
            </a:pPr>
            <a:r>
              <a:rPr lang="en-GB" sz="2200" dirty="0"/>
              <a:t>For any change in price, there is an inverse change in quantity demanded. </a:t>
            </a:r>
          </a:p>
          <a:p>
            <a:pPr>
              <a:lnSpc>
                <a:spcPct val="90000"/>
              </a:lnSpc>
            </a:pPr>
            <a:r>
              <a:rPr lang="en-GB" sz="2200" dirty="0"/>
              <a:t>When the price increases from 𝑃1P 1 to 𝑃2P2, the quantity demanded decreases from 𝑄1Q 1 to 𝑄2Q2.</a:t>
            </a:r>
            <a:endParaRPr lang="en-GB" sz="2200" b="1" dirty="0"/>
          </a:p>
        </p:txBody>
      </p:sp>
      <p:pic>
        <p:nvPicPr>
          <p:cNvPr id="2" name="Picture 1" descr="sa_apr12_f1fab_microecon-1">
            <a:extLst>
              <a:ext uri="{FF2B5EF4-FFF2-40B4-BE49-F238E27FC236}">
                <a16:creationId xmlns:a16="http://schemas.microsoft.com/office/drawing/2014/main" id="{F9C99898-B8EF-35CC-9B16-9DB5402F61C0}"/>
              </a:ext>
            </a:extLst>
          </p:cNvPr>
          <p:cNvPicPr>
            <a:picLocks noChangeAspect="1"/>
          </p:cNvPicPr>
          <p:nvPr/>
        </p:nvPicPr>
        <p:blipFill>
          <a:blip r:embed="rId2"/>
          <a:stretch>
            <a:fillRect/>
          </a:stretch>
        </p:blipFill>
        <p:spPr>
          <a:xfrm>
            <a:off x="335360" y="1912227"/>
            <a:ext cx="4400465" cy="2541268"/>
          </a:xfrm>
          <a:prstGeom prst="rect">
            <a:avLst/>
          </a:prstGeom>
          <a:noFill/>
        </p:spPr>
      </p:pic>
    </p:spTree>
    <p:extLst>
      <p:ext uri="{BB962C8B-B14F-4D97-AF65-F5344CB8AC3E}">
        <p14:creationId xmlns:p14="http://schemas.microsoft.com/office/powerpoint/2010/main" val="2495823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79195D1-F3DD-C19B-38D1-1493D1060EA8}"/>
              </a:ext>
            </a:extLst>
          </p:cNvPr>
          <p:cNvSpPr>
            <a:spLocks noGrp="1"/>
          </p:cNvSpPr>
          <p:nvPr>
            <p:ph type="title"/>
          </p:nvPr>
        </p:nvSpPr>
        <p:spPr>
          <a:xfrm>
            <a:off x="609600" y="274638"/>
            <a:ext cx="10972800" cy="1143000"/>
          </a:xfrm>
        </p:spPr>
        <p:txBody>
          <a:bodyPr/>
          <a:lstStyle/>
          <a:p>
            <a:r>
              <a:rPr lang="en-GB" sz="3200" b="1" dirty="0"/>
              <a:t>Demand Curve: Movement Along the Curve</a:t>
            </a:r>
            <a:endParaRPr lang="en-US" sz="3200" dirty="0"/>
          </a:p>
        </p:txBody>
      </p:sp>
      <p:sp>
        <p:nvSpPr>
          <p:cNvPr id="3" name="Subtitle 2"/>
          <p:cNvSpPr>
            <a:spLocks noGrp="1"/>
          </p:cNvSpPr>
          <p:nvPr>
            <p:ph idx="1"/>
          </p:nvPr>
        </p:nvSpPr>
        <p:spPr>
          <a:xfrm>
            <a:off x="4871864" y="1340768"/>
            <a:ext cx="6710536" cy="4176465"/>
          </a:xfrm>
        </p:spPr>
        <p:txBody>
          <a:bodyPr vert="horz" wrap="square" lIns="91440" tIns="45720" rIns="91440" bIns="45720" rtlCol="0" anchor="t">
            <a:normAutofit/>
          </a:bodyPr>
          <a:lstStyle/>
          <a:p>
            <a:pPr algn="just">
              <a:lnSpc>
                <a:spcPct val="90000"/>
              </a:lnSpc>
            </a:pPr>
            <a:r>
              <a:rPr lang="en-GB" sz="2200" dirty="0"/>
              <a:t>A change in price causes a movement along the demand curve. </a:t>
            </a:r>
          </a:p>
          <a:p>
            <a:pPr algn="just">
              <a:lnSpc>
                <a:spcPct val="90000"/>
              </a:lnSpc>
            </a:pPr>
            <a:r>
              <a:rPr lang="en-GB" sz="2200" dirty="0"/>
              <a:t>An increase in price results in a decrease in quantity demanded, and vice versa. </a:t>
            </a:r>
          </a:p>
          <a:p>
            <a:pPr algn="just">
              <a:lnSpc>
                <a:spcPct val="90000"/>
              </a:lnSpc>
            </a:pPr>
            <a:r>
              <a:rPr lang="en-GB" sz="2200" dirty="0"/>
              <a:t>This is true for most goods, with some exceptions. Example:</a:t>
            </a:r>
          </a:p>
          <a:p>
            <a:pPr marL="400050" lvl="1" indent="0" algn="just">
              <a:lnSpc>
                <a:spcPct val="90000"/>
              </a:lnSpc>
              <a:buNone/>
            </a:pPr>
            <a:r>
              <a:rPr lang="en-GB" sz="2000" dirty="0"/>
              <a:t>When the price of rice increases in some regions of China, more rice will be purchased because there is less income left for consumers to buy higher-value food items. This illustrates the concept of a </a:t>
            </a:r>
            <a:r>
              <a:rPr lang="en-GB" sz="2000" dirty="0" err="1"/>
              <a:t>Giffen</a:t>
            </a:r>
            <a:r>
              <a:rPr lang="en-GB" sz="2000" dirty="0"/>
              <a:t> good, where higher prices can lead to higher demand due to the income effect outweighing the substitution effect.</a:t>
            </a:r>
            <a:endParaRPr lang="en-GB" sz="2000" b="1" dirty="0"/>
          </a:p>
        </p:txBody>
      </p:sp>
      <p:pic>
        <p:nvPicPr>
          <p:cNvPr id="2" name="Picture 1" descr="sa_apr12_f1fab_microecon-1">
            <a:extLst>
              <a:ext uri="{FF2B5EF4-FFF2-40B4-BE49-F238E27FC236}">
                <a16:creationId xmlns:a16="http://schemas.microsoft.com/office/drawing/2014/main" id="{F9C99898-B8EF-35CC-9B16-9DB5402F61C0}"/>
              </a:ext>
            </a:extLst>
          </p:cNvPr>
          <p:cNvPicPr>
            <a:picLocks noChangeAspect="1"/>
          </p:cNvPicPr>
          <p:nvPr/>
        </p:nvPicPr>
        <p:blipFill>
          <a:blip r:embed="rId2"/>
          <a:stretch>
            <a:fillRect/>
          </a:stretch>
        </p:blipFill>
        <p:spPr>
          <a:xfrm>
            <a:off x="335360" y="1912227"/>
            <a:ext cx="4400465" cy="2541268"/>
          </a:xfrm>
          <a:prstGeom prst="rect">
            <a:avLst/>
          </a:prstGeom>
          <a:noFill/>
        </p:spPr>
      </p:pic>
    </p:spTree>
    <p:extLst>
      <p:ext uri="{BB962C8B-B14F-4D97-AF65-F5344CB8AC3E}">
        <p14:creationId xmlns:p14="http://schemas.microsoft.com/office/powerpoint/2010/main" val="2452902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79195D1-F3DD-C19B-38D1-1493D1060EA8}"/>
              </a:ext>
            </a:extLst>
          </p:cNvPr>
          <p:cNvSpPr>
            <a:spLocks noGrp="1"/>
          </p:cNvSpPr>
          <p:nvPr>
            <p:ph type="title"/>
          </p:nvPr>
        </p:nvSpPr>
        <p:spPr>
          <a:xfrm>
            <a:off x="609600" y="274638"/>
            <a:ext cx="10972800" cy="1143000"/>
          </a:xfrm>
        </p:spPr>
        <p:txBody>
          <a:bodyPr wrap="square" anchor="ctr">
            <a:normAutofit/>
          </a:bodyPr>
          <a:lstStyle/>
          <a:p>
            <a:r>
              <a:rPr lang="en-GB" sz="3200" b="1" dirty="0"/>
              <a:t>Demand Curve: Shifts in the Demand Curve</a:t>
            </a:r>
            <a:endParaRPr lang="en-US" sz="3200" dirty="0"/>
          </a:p>
        </p:txBody>
      </p:sp>
      <p:pic>
        <p:nvPicPr>
          <p:cNvPr id="1026" name="Picture 2" descr="A shift in demand curve has a larger ...">
            <a:extLst>
              <a:ext uri="{FF2B5EF4-FFF2-40B4-BE49-F238E27FC236}">
                <a16:creationId xmlns:a16="http://schemas.microsoft.com/office/drawing/2014/main" id="{37A53641-5F00-8D2E-6094-0137B213D1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9416" y="1720357"/>
            <a:ext cx="3312368" cy="3417285"/>
          </a:xfrm>
          <a:prstGeom prst="rect">
            <a:avLst/>
          </a:prstGeom>
          <a:solidFill>
            <a:srgbClr val="FFFFFF"/>
          </a:solidFill>
        </p:spPr>
      </p:pic>
      <p:sp>
        <p:nvSpPr>
          <p:cNvPr id="3" name="Subtitle 2"/>
          <p:cNvSpPr>
            <a:spLocks noGrp="1"/>
          </p:cNvSpPr>
          <p:nvPr>
            <p:ph sz="half" idx="2"/>
          </p:nvPr>
        </p:nvSpPr>
        <p:spPr>
          <a:xfrm>
            <a:off x="4367808" y="1417638"/>
            <a:ext cx="7214592" cy="4171603"/>
          </a:xfrm>
        </p:spPr>
        <p:txBody>
          <a:bodyPr vert="horz" wrap="square" lIns="91440" tIns="45720" rIns="91440" bIns="45720" rtlCol="0" anchor="t">
            <a:noAutofit/>
          </a:bodyPr>
          <a:lstStyle/>
          <a:p>
            <a:pPr marL="0" indent="0" algn="l">
              <a:buNone/>
            </a:pPr>
            <a:r>
              <a:rPr lang="en-GB" sz="2200" b="1" i="0" dirty="0">
                <a:solidFill>
                  <a:srgbClr val="202124"/>
                </a:solidFill>
                <a:effectLst/>
                <a:highlight>
                  <a:srgbClr val="FFFFFF"/>
                </a:highlight>
                <a:latin typeface="Google Sans"/>
              </a:rPr>
              <a:t>The factors that may cause shifts of the demand curve are:</a:t>
            </a:r>
          </a:p>
          <a:p>
            <a:pPr marL="0" indent="0" algn="l">
              <a:buNone/>
            </a:pPr>
            <a:endParaRPr lang="en-GB" sz="2200" b="0" i="0" dirty="0">
              <a:solidFill>
                <a:srgbClr val="202124"/>
              </a:solidFill>
              <a:effectLst/>
              <a:highlight>
                <a:srgbClr val="FFFFFF"/>
              </a:highlight>
              <a:latin typeface="Google Sans"/>
            </a:endParaRPr>
          </a:p>
          <a:p>
            <a:pPr algn="l">
              <a:buFont typeface="Arial" panose="020B0604020202020204" pitchFamily="34" charset="0"/>
              <a:buChar char="•"/>
            </a:pPr>
            <a:r>
              <a:rPr lang="en-GB" sz="2200" b="0" i="0" dirty="0">
                <a:solidFill>
                  <a:srgbClr val="202124"/>
                </a:solidFill>
                <a:effectLst/>
                <a:highlight>
                  <a:srgbClr val="FFFFFF"/>
                </a:highlight>
                <a:latin typeface="Google Sans"/>
              </a:rPr>
              <a:t>Change in consumers' income.</a:t>
            </a:r>
          </a:p>
          <a:p>
            <a:pPr algn="l">
              <a:buFont typeface="Arial" panose="020B0604020202020204" pitchFamily="34" charset="0"/>
              <a:buChar char="•"/>
            </a:pPr>
            <a:r>
              <a:rPr lang="en-GB" sz="2200" b="0" i="0" dirty="0">
                <a:solidFill>
                  <a:srgbClr val="202124"/>
                </a:solidFill>
                <a:effectLst/>
                <a:highlight>
                  <a:srgbClr val="FFFFFF"/>
                </a:highlight>
                <a:latin typeface="Google Sans"/>
              </a:rPr>
              <a:t>Prices of related goods.</a:t>
            </a:r>
          </a:p>
          <a:p>
            <a:pPr algn="l">
              <a:buFont typeface="Arial" panose="020B0604020202020204" pitchFamily="34" charset="0"/>
              <a:buChar char="•"/>
            </a:pPr>
            <a:r>
              <a:rPr lang="en-GB" sz="2200" b="0" i="0" dirty="0">
                <a:solidFill>
                  <a:srgbClr val="202124"/>
                </a:solidFill>
                <a:effectLst/>
                <a:highlight>
                  <a:srgbClr val="FFFFFF"/>
                </a:highlight>
                <a:latin typeface="Google Sans"/>
              </a:rPr>
              <a:t>Consumers' taste and preferences.</a:t>
            </a:r>
          </a:p>
          <a:p>
            <a:pPr algn="l">
              <a:buFont typeface="Arial" panose="020B0604020202020204" pitchFamily="34" charset="0"/>
              <a:buChar char="•"/>
            </a:pPr>
            <a:r>
              <a:rPr lang="en-GB" sz="2200" b="0" i="0" dirty="0">
                <a:solidFill>
                  <a:srgbClr val="202124"/>
                </a:solidFill>
                <a:effectLst/>
                <a:highlight>
                  <a:srgbClr val="FFFFFF"/>
                </a:highlight>
                <a:latin typeface="Google Sans"/>
              </a:rPr>
              <a:t>Consumers' expectations for the future.</a:t>
            </a:r>
          </a:p>
          <a:p>
            <a:pPr algn="l">
              <a:buFont typeface="Arial" panose="020B0604020202020204" pitchFamily="34" charset="0"/>
              <a:buChar char="•"/>
            </a:pPr>
            <a:r>
              <a:rPr lang="en-GB" sz="2200" b="0" i="0" dirty="0">
                <a:solidFill>
                  <a:srgbClr val="202124"/>
                </a:solidFill>
                <a:effectLst/>
                <a:highlight>
                  <a:srgbClr val="FFFFFF"/>
                </a:highlight>
                <a:latin typeface="Google Sans"/>
              </a:rPr>
              <a:t>Changes in population (generational, migration, etc.)</a:t>
            </a:r>
          </a:p>
          <a:p>
            <a:pPr marL="0" indent="0" algn="just">
              <a:lnSpc>
                <a:spcPct val="90000"/>
              </a:lnSpc>
              <a:buNone/>
            </a:pPr>
            <a:endParaRPr lang="en-GB" sz="2000" b="1" dirty="0"/>
          </a:p>
        </p:txBody>
      </p:sp>
    </p:spTree>
    <p:extLst>
      <p:ext uri="{BB962C8B-B14F-4D97-AF65-F5344CB8AC3E}">
        <p14:creationId xmlns:p14="http://schemas.microsoft.com/office/powerpoint/2010/main" val="667475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Title 1">
            <a:extLst>
              <a:ext uri="{FF2B5EF4-FFF2-40B4-BE49-F238E27FC236}">
                <a16:creationId xmlns:a16="http://schemas.microsoft.com/office/drawing/2014/main" id="{80457FBB-BA69-F366-D17A-E66780CA0776}"/>
              </a:ext>
            </a:extLst>
          </p:cNvPr>
          <p:cNvSpPr>
            <a:spLocks noGrp="1"/>
          </p:cNvSpPr>
          <p:nvPr>
            <p:ph type="title"/>
          </p:nvPr>
        </p:nvSpPr>
        <p:spPr>
          <a:xfrm>
            <a:off x="609600" y="274638"/>
            <a:ext cx="10972800" cy="1143000"/>
          </a:xfrm>
        </p:spPr>
        <p:txBody>
          <a:bodyPr/>
          <a:lstStyle/>
          <a:p>
            <a:r>
              <a:rPr lang="en-GB" sz="4400" b="1" dirty="0"/>
              <a:t>Supply</a:t>
            </a:r>
            <a:endParaRPr lang="en-US" dirty="0"/>
          </a:p>
        </p:txBody>
      </p:sp>
      <p:pic>
        <p:nvPicPr>
          <p:cNvPr id="2052" name="Picture 4" descr="Supply - Definition, Usage Examples, Graph">
            <a:extLst>
              <a:ext uri="{FF2B5EF4-FFF2-40B4-BE49-F238E27FC236}">
                <a16:creationId xmlns:a16="http://schemas.microsoft.com/office/drawing/2014/main" id="{3447E45C-3C75-0783-9412-41A4F66C91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536" y="1556792"/>
            <a:ext cx="8712968" cy="4090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40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707D276-A0A2-E38F-E8DC-2D493D7BFCA3}"/>
              </a:ext>
            </a:extLst>
          </p:cNvPr>
          <p:cNvSpPr>
            <a:spLocks noGrp="1"/>
          </p:cNvSpPr>
          <p:nvPr>
            <p:ph type="title"/>
          </p:nvPr>
        </p:nvSpPr>
        <p:spPr>
          <a:xfrm>
            <a:off x="609600" y="274638"/>
            <a:ext cx="10972800" cy="1143000"/>
          </a:xfrm>
        </p:spPr>
        <p:txBody>
          <a:bodyPr/>
          <a:lstStyle/>
          <a:p>
            <a:r>
              <a:rPr lang="en-GB" sz="3200" b="1" dirty="0"/>
              <a:t>Supply</a:t>
            </a:r>
            <a:endParaRPr lang="en-US" sz="3200" dirty="0"/>
          </a:p>
        </p:txBody>
      </p:sp>
      <p:sp>
        <p:nvSpPr>
          <p:cNvPr id="3" name="Subtitle 2"/>
          <p:cNvSpPr>
            <a:spLocks noGrp="1"/>
          </p:cNvSpPr>
          <p:nvPr>
            <p:ph idx="1"/>
          </p:nvPr>
        </p:nvSpPr>
        <p:spPr>
          <a:xfrm>
            <a:off x="609600" y="2060849"/>
            <a:ext cx="10972800" cy="1800200"/>
          </a:xfrm>
        </p:spPr>
        <p:txBody>
          <a:bodyPr vert="horz" wrap="square" lIns="91440" tIns="45720" rIns="91440" bIns="45720" rtlCol="0" anchor="t">
            <a:noAutofit/>
          </a:bodyPr>
          <a:lstStyle/>
          <a:p>
            <a:pPr marL="0" indent="0" algn="just">
              <a:lnSpc>
                <a:spcPct val="90000"/>
              </a:lnSpc>
              <a:buNone/>
            </a:pPr>
            <a:r>
              <a:rPr lang="en-GB" sz="2800" dirty="0"/>
              <a:t>Supply refers to the quantity of goods and services that producers are willing and able to offer to the market at various price levels.</a:t>
            </a:r>
          </a:p>
          <a:p>
            <a:pPr marL="0" indent="0" algn="just">
              <a:lnSpc>
                <a:spcPct val="90000"/>
              </a:lnSpc>
              <a:buNone/>
            </a:pPr>
            <a:endParaRPr lang="en-GB" sz="2800" dirty="0"/>
          </a:p>
        </p:txBody>
      </p:sp>
    </p:spTree>
    <p:extLst>
      <p:ext uri="{BB962C8B-B14F-4D97-AF65-F5344CB8AC3E}">
        <p14:creationId xmlns:p14="http://schemas.microsoft.com/office/powerpoint/2010/main" val="1758714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707D276-A0A2-E38F-E8DC-2D493D7BFCA3}"/>
              </a:ext>
            </a:extLst>
          </p:cNvPr>
          <p:cNvSpPr>
            <a:spLocks noGrp="1"/>
          </p:cNvSpPr>
          <p:nvPr>
            <p:ph type="title"/>
          </p:nvPr>
        </p:nvSpPr>
        <p:spPr>
          <a:xfrm>
            <a:off x="609600" y="476672"/>
            <a:ext cx="10972800" cy="940966"/>
          </a:xfrm>
        </p:spPr>
        <p:txBody>
          <a:bodyPr/>
          <a:lstStyle/>
          <a:p>
            <a:r>
              <a:rPr lang="en-GB" sz="3200" b="1" dirty="0"/>
              <a:t>Supply: Law of Supply</a:t>
            </a:r>
            <a:endParaRPr lang="en-US" sz="3200" dirty="0"/>
          </a:p>
        </p:txBody>
      </p:sp>
      <p:sp>
        <p:nvSpPr>
          <p:cNvPr id="3" name="Subtitle 2"/>
          <p:cNvSpPr>
            <a:spLocks noGrp="1"/>
          </p:cNvSpPr>
          <p:nvPr>
            <p:ph idx="1"/>
          </p:nvPr>
        </p:nvSpPr>
        <p:spPr>
          <a:xfrm>
            <a:off x="609600" y="1844824"/>
            <a:ext cx="10972800" cy="3672409"/>
          </a:xfrm>
        </p:spPr>
        <p:txBody>
          <a:bodyPr vert="horz" wrap="square" lIns="91440" tIns="45720" rIns="91440" bIns="45720" rtlCol="0" anchor="t">
            <a:noAutofit/>
          </a:bodyPr>
          <a:lstStyle/>
          <a:p>
            <a:pPr marL="0" indent="0">
              <a:lnSpc>
                <a:spcPct val="90000"/>
              </a:lnSpc>
              <a:buNone/>
            </a:pPr>
            <a:r>
              <a:rPr lang="en-GB" sz="2800" dirty="0"/>
              <a:t>Law of supply states that other factors remaining constant, price and quantity supplied of a good are directly related to each other. </a:t>
            </a:r>
          </a:p>
          <a:p>
            <a:pPr marL="0" indent="0">
              <a:lnSpc>
                <a:spcPct val="90000"/>
              </a:lnSpc>
              <a:buNone/>
            </a:pPr>
            <a:r>
              <a:rPr lang="en-GB" sz="2800" dirty="0"/>
              <a:t>In other words, when the price paid by buyers for a good rises, then suppliers increase the supply of that good in the market.</a:t>
            </a:r>
          </a:p>
        </p:txBody>
      </p:sp>
    </p:spTree>
    <p:extLst>
      <p:ext uri="{BB962C8B-B14F-4D97-AF65-F5344CB8AC3E}">
        <p14:creationId xmlns:p14="http://schemas.microsoft.com/office/powerpoint/2010/main" val="3065474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707D276-A0A2-E38F-E8DC-2D493D7BFCA3}"/>
              </a:ext>
            </a:extLst>
          </p:cNvPr>
          <p:cNvSpPr>
            <a:spLocks noGrp="1"/>
          </p:cNvSpPr>
          <p:nvPr>
            <p:ph type="title"/>
          </p:nvPr>
        </p:nvSpPr>
        <p:spPr>
          <a:xfrm>
            <a:off x="609600" y="274638"/>
            <a:ext cx="10972800" cy="1143000"/>
          </a:xfrm>
        </p:spPr>
        <p:txBody>
          <a:bodyPr wrap="square" anchor="ctr">
            <a:normAutofit/>
          </a:bodyPr>
          <a:lstStyle/>
          <a:p>
            <a:r>
              <a:rPr lang="en-GB" b="1"/>
              <a:t>Supply Curve</a:t>
            </a:r>
            <a:endParaRPr lang="en-US"/>
          </a:p>
        </p:txBody>
      </p:sp>
      <p:pic>
        <p:nvPicPr>
          <p:cNvPr id="4098" name="Picture 2">
            <a:extLst>
              <a:ext uri="{FF2B5EF4-FFF2-40B4-BE49-F238E27FC236}">
                <a16:creationId xmlns:a16="http://schemas.microsoft.com/office/drawing/2014/main" id="{021A9E23-8091-88A7-77BA-BAA6B164FA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817385"/>
            <a:ext cx="5384800" cy="3554671"/>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sz="half" idx="2"/>
          </p:nvPr>
        </p:nvSpPr>
        <p:spPr>
          <a:xfrm>
            <a:off x="6197600" y="2348879"/>
            <a:ext cx="5384800" cy="3240361"/>
          </a:xfrm>
        </p:spPr>
        <p:txBody>
          <a:bodyPr vert="horz" wrap="square" lIns="91440" tIns="45720" rIns="91440" bIns="45720" rtlCol="0" anchor="t">
            <a:normAutofit/>
          </a:bodyPr>
          <a:lstStyle/>
          <a:p>
            <a:pPr marL="0" indent="0">
              <a:buNone/>
            </a:pPr>
            <a:r>
              <a:rPr lang="en-GB" dirty="0"/>
              <a:t>A graphical representation showing the relationship between the price of a good and the quantity supplied.</a:t>
            </a:r>
          </a:p>
        </p:txBody>
      </p:sp>
    </p:spTree>
    <p:extLst>
      <p:ext uri="{BB962C8B-B14F-4D97-AF65-F5344CB8AC3E}">
        <p14:creationId xmlns:p14="http://schemas.microsoft.com/office/powerpoint/2010/main" val="4027011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366E8FF-5AFD-2589-BB00-A7B625697F48}"/>
              </a:ext>
            </a:extLst>
          </p:cNvPr>
          <p:cNvSpPr>
            <a:spLocks noGrp="1"/>
          </p:cNvSpPr>
          <p:nvPr>
            <p:ph type="title"/>
          </p:nvPr>
        </p:nvSpPr>
        <p:spPr>
          <a:xfrm>
            <a:off x="609600" y="274638"/>
            <a:ext cx="10972800" cy="1143000"/>
          </a:xfrm>
        </p:spPr>
        <p:txBody>
          <a:bodyPr wrap="square" anchor="ctr">
            <a:normAutofit/>
          </a:bodyPr>
          <a:lstStyle/>
          <a:p>
            <a:r>
              <a:rPr lang="en-GB" b="1" dirty="0"/>
              <a:t>Supply curve</a:t>
            </a:r>
            <a:endParaRPr lang="en-US" dirty="0"/>
          </a:p>
        </p:txBody>
      </p:sp>
      <p:pic>
        <p:nvPicPr>
          <p:cNvPr id="4" name="Picture 2" descr="A diagram of a function&#10;&#10;Description automatically generated">
            <a:extLst>
              <a:ext uri="{FF2B5EF4-FFF2-40B4-BE49-F238E27FC236}">
                <a16:creationId xmlns:a16="http://schemas.microsoft.com/office/drawing/2014/main" id="{EACF276D-F1F8-BC70-F6F6-00FC720F85B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817385"/>
            <a:ext cx="5384800" cy="3554671"/>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sz="half" idx="2"/>
          </p:nvPr>
        </p:nvSpPr>
        <p:spPr>
          <a:xfrm>
            <a:off x="6197600" y="1600201"/>
            <a:ext cx="5384800" cy="3989040"/>
          </a:xfrm>
        </p:spPr>
        <p:txBody>
          <a:bodyPr vert="horz" wrap="square" lIns="91440" tIns="45720" rIns="91440" bIns="45720" rtlCol="0" anchor="t">
            <a:normAutofit/>
          </a:bodyPr>
          <a:lstStyle/>
          <a:p>
            <a:pPr>
              <a:lnSpc>
                <a:spcPct val="90000"/>
              </a:lnSpc>
            </a:pPr>
            <a:endParaRPr lang="en-GB" b="1" dirty="0"/>
          </a:p>
          <a:p>
            <a:pPr>
              <a:lnSpc>
                <a:spcPct val="90000"/>
              </a:lnSpc>
            </a:pPr>
            <a:r>
              <a:rPr lang="en-GB" dirty="0"/>
              <a:t>Suppliers will be prepared to produce more goods and services for a higher  price they can obtain. </a:t>
            </a:r>
          </a:p>
          <a:p>
            <a:pPr>
              <a:lnSpc>
                <a:spcPct val="90000"/>
              </a:lnSpc>
            </a:pPr>
            <a:r>
              <a:rPr lang="en-GB" dirty="0"/>
              <a:t>Therefore, the supply curve – when holding other influences constant – will slope upwards from left to right.</a:t>
            </a:r>
          </a:p>
        </p:txBody>
      </p:sp>
    </p:spTree>
    <p:extLst>
      <p:ext uri="{BB962C8B-B14F-4D97-AF65-F5344CB8AC3E}">
        <p14:creationId xmlns:p14="http://schemas.microsoft.com/office/powerpoint/2010/main" val="1204759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idx="1"/>
          </p:nvPr>
        </p:nvSpPr>
        <p:spPr>
          <a:xfrm>
            <a:off x="609600" y="1600201"/>
            <a:ext cx="10972800" cy="3917032"/>
          </a:xfrm>
        </p:spPr>
        <p:txBody>
          <a:bodyPr vert="horz" wrap="square" lIns="91440" tIns="45720" rIns="91440" bIns="45720" rtlCol="0" anchor="t">
            <a:normAutofit lnSpcReduction="10000"/>
          </a:bodyPr>
          <a:lstStyle/>
          <a:p>
            <a:pPr marL="457200" indent="-457200" algn="just">
              <a:lnSpc>
                <a:spcPct val="90000"/>
              </a:lnSpc>
              <a:buChar char="•"/>
            </a:pPr>
            <a:r>
              <a:rPr lang="en-GB" sz="2200" b="1" dirty="0"/>
              <a:t>Price</a:t>
            </a:r>
            <a:r>
              <a:rPr lang="en-GB" sz="2200" dirty="0"/>
              <a:t>: The primary factor affecting supply; higher prices incentivize producers to supply more of a good or service.</a:t>
            </a:r>
          </a:p>
          <a:p>
            <a:pPr marL="457200" indent="-457200" algn="just">
              <a:lnSpc>
                <a:spcPct val="90000"/>
              </a:lnSpc>
              <a:buChar char="•"/>
            </a:pPr>
            <a:r>
              <a:rPr lang="en-GB" sz="2200" b="1" dirty="0"/>
              <a:t>Prices of Other Goods and Services</a:t>
            </a:r>
            <a:r>
              <a:rPr lang="en-GB" sz="2200" dirty="0"/>
              <a:t>: The supply of a good can be influenced by the prices of other goods, especially those that use the same resources or are produced by the same firm.</a:t>
            </a:r>
          </a:p>
          <a:p>
            <a:pPr marL="457200" indent="-457200" algn="just">
              <a:lnSpc>
                <a:spcPct val="90000"/>
              </a:lnSpc>
              <a:buChar char="•"/>
            </a:pPr>
            <a:r>
              <a:rPr lang="en-GB" sz="2200" b="1" dirty="0"/>
              <a:t>Relative Revenues and Costs of Production</a:t>
            </a:r>
            <a:r>
              <a:rPr lang="en-GB" sz="2200" dirty="0"/>
              <a:t>: Changes in the cost of production, such as raw materials and </a:t>
            </a:r>
            <a:r>
              <a:rPr lang="en-GB" sz="2200" dirty="0" err="1"/>
              <a:t>labor</a:t>
            </a:r>
            <a:r>
              <a:rPr lang="en-GB" sz="2200" dirty="0"/>
              <a:t>, can affect supply. Lower production costs typically increase supply.</a:t>
            </a:r>
          </a:p>
          <a:p>
            <a:pPr marL="457200" indent="-457200" algn="just">
              <a:lnSpc>
                <a:spcPct val="90000"/>
              </a:lnSpc>
              <a:buChar char="•"/>
            </a:pPr>
            <a:r>
              <a:rPr lang="en-GB" sz="2200" b="1" dirty="0"/>
              <a:t>Objectives of Producers and Future Expectations</a:t>
            </a:r>
            <a:r>
              <a:rPr lang="en-GB" sz="2200" dirty="0"/>
              <a:t>: Producers’ goals, such as profit maximization or market share growth, and their expectations about future market conditions can impact supply.</a:t>
            </a:r>
          </a:p>
          <a:p>
            <a:pPr marL="457200" indent="-457200" algn="just">
              <a:lnSpc>
                <a:spcPct val="90000"/>
              </a:lnSpc>
              <a:buChar char="•"/>
            </a:pPr>
            <a:r>
              <a:rPr lang="en-GB" sz="2200" b="1" dirty="0"/>
              <a:t>Technology</a:t>
            </a:r>
            <a:r>
              <a:rPr lang="en-GB" sz="2200" dirty="0"/>
              <a:t>: Technological advancements can make production more efficient, increasing supply.</a:t>
            </a:r>
            <a:endParaRPr lang="en-US" sz="2200" b="1" dirty="0"/>
          </a:p>
          <a:p>
            <a:pPr algn="just">
              <a:lnSpc>
                <a:spcPct val="90000"/>
              </a:lnSpc>
            </a:pPr>
            <a:endParaRPr lang="en-US" sz="2200" dirty="0"/>
          </a:p>
          <a:p>
            <a:pPr marL="457200" indent="-457200" algn="just">
              <a:lnSpc>
                <a:spcPct val="90000"/>
              </a:lnSpc>
              <a:buFont typeface="Arial"/>
              <a:buChar char="•"/>
            </a:pPr>
            <a:endParaRPr lang="en-GB" sz="2200" dirty="0"/>
          </a:p>
          <a:p>
            <a:pPr marL="457200" indent="-457200" algn="just">
              <a:lnSpc>
                <a:spcPct val="90000"/>
              </a:lnSpc>
              <a:buFont typeface="Arial"/>
              <a:buChar char="•"/>
            </a:pPr>
            <a:endParaRPr lang="en-GB" sz="2200" dirty="0"/>
          </a:p>
          <a:p>
            <a:pPr algn="just">
              <a:lnSpc>
                <a:spcPct val="90000"/>
              </a:lnSpc>
            </a:pPr>
            <a:endParaRPr lang="en-GB" sz="2200" dirty="0"/>
          </a:p>
        </p:txBody>
      </p:sp>
      <p:sp>
        <p:nvSpPr>
          <p:cNvPr id="2" name="Title 1">
            <a:extLst>
              <a:ext uri="{FF2B5EF4-FFF2-40B4-BE49-F238E27FC236}">
                <a16:creationId xmlns:a16="http://schemas.microsoft.com/office/drawing/2014/main" id="{1DC77A2D-5626-2B5D-300F-169D8E53FC47}"/>
              </a:ext>
            </a:extLst>
          </p:cNvPr>
          <p:cNvSpPr txBox="1">
            <a:spLocks/>
          </p:cNvSpPr>
          <p:nvPr/>
        </p:nvSpPr>
        <p:spPr bwMode="auto">
          <a:xfrm>
            <a:off x="762000" y="4270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200" b="1" dirty="0"/>
              <a:t>Supply curve: Determinants of Supply</a:t>
            </a:r>
          </a:p>
        </p:txBody>
      </p:sp>
    </p:spTree>
    <p:extLst>
      <p:ext uri="{BB962C8B-B14F-4D97-AF65-F5344CB8AC3E}">
        <p14:creationId xmlns:p14="http://schemas.microsoft.com/office/powerpoint/2010/main" val="213238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F9C7916-D381-07E5-CE76-99D94F4D6361}"/>
              </a:ext>
            </a:extLst>
          </p:cNvPr>
          <p:cNvSpPr>
            <a:spLocks noGrp="1"/>
          </p:cNvSpPr>
          <p:nvPr>
            <p:ph type="title"/>
          </p:nvPr>
        </p:nvSpPr>
        <p:spPr>
          <a:xfrm>
            <a:off x="609600" y="274638"/>
            <a:ext cx="10972800" cy="1143000"/>
          </a:xfrm>
        </p:spPr>
        <p:txBody>
          <a:bodyPr/>
          <a:lstStyle/>
          <a:p>
            <a:r>
              <a:rPr lang="en-US" sz="3200" b="1" dirty="0"/>
              <a:t>The price mechanism</a:t>
            </a:r>
            <a:endParaRPr lang="en-US" sz="3200"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Autofit/>
          </a:bodyPr>
          <a:lstStyle/>
          <a:p>
            <a:pPr marL="0">
              <a:lnSpc>
                <a:spcPct val="90000"/>
              </a:lnSpc>
              <a:spcBef>
                <a:spcPts val="0"/>
              </a:spcBef>
            </a:pPr>
            <a:r>
              <a:rPr lang="en-GB" sz="2200" dirty="0"/>
              <a:t>Much of the study of microeconomics is devoted to the analysis of how prices are determined in markets.</a:t>
            </a:r>
          </a:p>
          <a:p>
            <a:pPr marL="0">
              <a:lnSpc>
                <a:spcPct val="90000"/>
              </a:lnSpc>
              <a:spcBef>
                <a:spcPts val="0"/>
              </a:spcBef>
            </a:pPr>
            <a:r>
              <a:rPr lang="en-GB" sz="2200" dirty="0"/>
              <a:t>A market is any system through which producers and consumers come together.</a:t>
            </a:r>
          </a:p>
          <a:p>
            <a:pPr marL="0">
              <a:lnSpc>
                <a:spcPct val="90000"/>
              </a:lnSpc>
              <a:spcBef>
                <a:spcPts val="0"/>
              </a:spcBef>
            </a:pPr>
            <a:r>
              <a:rPr lang="en-GB" sz="2200" dirty="0"/>
              <a:t>Producers and consumers generate forces that we call supply and demand, respectively, and it is their interaction within the market that creates the price mechanism.</a:t>
            </a:r>
          </a:p>
          <a:p>
            <a:pPr marL="0">
              <a:lnSpc>
                <a:spcPct val="90000"/>
              </a:lnSpc>
              <a:spcBef>
                <a:spcPts val="0"/>
              </a:spcBef>
            </a:pPr>
            <a:r>
              <a:rPr lang="en-GB" sz="2200" dirty="0"/>
              <a:t>Markets are essential to produce the goods and services required for everyday life. Even if an individual can produce all the food needed to survive, that person will still need clothes, shelter, and other necessities. Therefore, from very early times, communities learned that they would benefit from exchange.</a:t>
            </a:r>
          </a:p>
          <a:p>
            <a:pPr marL="0">
              <a:lnSpc>
                <a:spcPct val="90000"/>
              </a:lnSpc>
              <a:spcBef>
                <a:spcPts val="0"/>
              </a:spcBef>
            </a:pPr>
            <a:r>
              <a:rPr lang="en-GB" sz="2200" dirty="0"/>
              <a:t>The crudest form of exchange was barter, but the evolution of money as a medium of exchange and unit of account accelerated the development of the process.</a:t>
            </a:r>
            <a:endParaRPr lang="en-US" sz="2200" dirty="0"/>
          </a:p>
          <a:p>
            <a:pPr marL="0" indent="-457200">
              <a:lnSpc>
                <a:spcPct val="90000"/>
              </a:lnSpc>
              <a:spcBef>
                <a:spcPts val="0"/>
              </a:spcBef>
              <a:buFont typeface="Arial"/>
              <a:buChar char="•"/>
            </a:pPr>
            <a:endParaRPr lang="en-GB" sz="2200" dirty="0"/>
          </a:p>
          <a:p>
            <a:pPr marL="0" indent="-457200">
              <a:lnSpc>
                <a:spcPct val="90000"/>
              </a:lnSpc>
              <a:spcBef>
                <a:spcPts val="0"/>
              </a:spcBef>
              <a:buFont typeface="Arial"/>
              <a:buChar char="•"/>
            </a:pPr>
            <a:endParaRPr lang="en-GB" sz="2200" dirty="0"/>
          </a:p>
          <a:p>
            <a:pPr marL="0">
              <a:lnSpc>
                <a:spcPct val="90000"/>
              </a:lnSpc>
              <a:spcBef>
                <a:spcPts val="0"/>
              </a:spcBef>
            </a:pPr>
            <a:endParaRPr lang="en-GB" sz="2200" dirty="0"/>
          </a:p>
        </p:txBody>
      </p:sp>
    </p:spTree>
    <p:extLst>
      <p:ext uri="{BB962C8B-B14F-4D97-AF65-F5344CB8AC3E}">
        <p14:creationId xmlns:p14="http://schemas.microsoft.com/office/powerpoint/2010/main" val="3932466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0C7456B-35E1-9FC3-5C18-04B80230F533}"/>
              </a:ext>
            </a:extLst>
          </p:cNvPr>
          <p:cNvSpPr>
            <a:spLocks noGrp="1"/>
          </p:cNvSpPr>
          <p:nvPr>
            <p:ph type="title"/>
          </p:nvPr>
        </p:nvSpPr>
        <p:spPr>
          <a:xfrm>
            <a:off x="609600" y="274638"/>
            <a:ext cx="10972800" cy="778098"/>
          </a:xfrm>
        </p:spPr>
        <p:txBody>
          <a:bodyPr/>
          <a:lstStyle/>
          <a:p>
            <a:r>
              <a:rPr lang="en-US" sz="3200" b="1" dirty="0"/>
              <a:t>Scarcity, choice and opportunity cost</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marL="0" indent="0">
              <a:lnSpc>
                <a:spcPct val="90000"/>
              </a:lnSpc>
              <a:buNone/>
            </a:pPr>
            <a:r>
              <a:rPr lang="en-GB" sz="2200" b="1" dirty="0"/>
              <a:t>The platform on which microeconomic thought is built lies at the very heart of economic thinking—namely, how decision-makers choose between scarce resources that have alternative uses.</a:t>
            </a:r>
          </a:p>
          <a:p>
            <a:pPr marL="0" indent="0">
              <a:lnSpc>
                <a:spcPct val="90000"/>
              </a:lnSpc>
              <a:buNone/>
            </a:pPr>
            <a:endParaRPr lang="en-GB" sz="2200" dirty="0"/>
          </a:p>
          <a:p>
            <a:pPr>
              <a:lnSpc>
                <a:spcPct val="90000"/>
              </a:lnSpc>
            </a:pPr>
            <a:r>
              <a:rPr lang="en-GB" sz="2200" dirty="0"/>
              <a:t>Consumers demand goods and services, and producers offer these for sale, but nobody can take everything they want from the economic system.</a:t>
            </a:r>
          </a:p>
          <a:p>
            <a:pPr>
              <a:lnSpc>
                <a:spcPct val="90000"/>
              </a:lnSpc>
            </a:pPr>
            <a:r>
              <a:rPr lang="en-GB" sz="2200" dirty="0"/>
              <a:t>Choices have to be made, and for every choice made, something is forgone.</a:t>
            </a:r>
          </a:p>
        </p:txBody>
      </p:sp>
    </p:spTree>
    <p:extLst>
      <p:ext uri="{BB962C8B-B14F-4D97-AF65-F5344CB8AC3E}">
        <p14:creationId xmlns:p14="http://schemas.microsoft.com/office/powerpoint/2010/main" val="2926979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0C7456B-35E1-9FC3-5C18-04B80230F533}"/>
              </a:ext>
            </a:extLst>
          </p:cNvPr>
          <p:cNvSpPr>
            <a:spLocks noGrp="1"/>
          </p:cNvSpPr>
          <p:nvPr>
            <p:ph type="title"/>
          </p:nvPr>
        </p:nvSpPr>
        <p:spPr>
          <a:xfrm>
            <a:off x="609600" y="274638"/>
            <a:ext cx="10972800" cy="778098"/>
          </a:xfrm>
        </p:spPr>
        <p:txBody>
          <a:bodyPr/>
          <a:lstStyle/>
          <a:p>
            <a:r>
              <a:rPr lang="en-US" sz="3200" b="1" dirty="0"/>
              <a:t>Scarcity, choice and opportunity cost: </a:t>
            </a:r>
            <a:r>
              <a:rPr lang="en-GB" sz="3200" b="1" dirty="0"/>
              <a:t>Key Concepts</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marL="0" indent="0">
              <a:lnSpc>
                <a:spcPct val="90000"/>
              </a:lnSpc>
              <a:buNone/>
            </a:pPr>
            <a:endParaRPr lang="en-GB" sz="2400" dirty="0"/>
          </a:p>
          <a:p>
            <a:pPr marL="0" indent="0">
              <a:lnSpc>
                <a:spcPct val="90000"/>
              </a:lnSpc>
              <a:buNone/>
            </a:pPr>
            <a:endParaRPr lang="en-GB" sz="2400" b="1" dirty="0"/>
          </a:p>
          <a:p>
            <a:pPr>
              <a:lnSpc>
                <a:spcPct val="90000"/>
              </a:lnSpc>
            </a:pPr>
            <a:r>
              <a:rPr lang="en-GB" sz="2400" b="1" dirty="0"/>
              <a:t>Scarcity: </a:t>
            </a:r>
            <a:r>
              <a:rPr lang="en-GB" sz="2400" dirty="0"/>
              <a:t>Limited resources that cannot satisfy all human wants.</a:t>
            </a:r>
          </a:p>
          <a:p>
            <a:pPr>
              <a:lnSpc>
                <a:spcPct val="90000"/>
              </a:lnSpc>
            </a:pPr>
            <a:r>
              <a:rPr lang="en-GB" sz="2400" b="1" dirty="0"/>
              <a:t>Choice</a:t>
            </a:r>
            <a:r>
              <a:rPr lang="en-GB" sz="2400" dirty="0"/>
              <a:t>: Decisions made to allocate limited resources effectively.</a:t>
            </a:r>
          </a:p>
          <a:p>
            <a:pPr>
              <a:lnSpc>
                <a:spcPct val="90000"/>
              </a:lnSpc>
            </a:pPr>
            <a:r>
              <a:rPr lang="en-GB" sz="2400" b="1" dirty="0"/>
              <a:t>Opportunity Cost</a:t>
            </a:r>
            <a:r>
              <a:rPr lang="en-GB" sz="2400" dirty="0"/>
              <a:t>: The value of the next best alternative that is forgone when a choice is made.</a:t>
            </a:r>
          </a:p>
        </p:txBody>
      </p:sp>
    </p:spTree>
    <p:extLst>
      <p:ext uri="{BB962C8B-B14F-4D97-AF65-F5344CB8AC3E}">
        <p14:creationId xmlns:p14="http://schemas.microsoft.com/office/powerpoint/2010/main" val="4054527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0C7456B-35E1-9FC3-5C18-04B80230F533}"/>
              </a:ext>
            </a:extLst>
          </p:cNvPr>
          <p:cNvSpPr>
            <a:spLocks noGrp="1"/>
          </p:cNvSpPr>
          <p:nvPr>
            <p:ph type="title"/>
          </p:nvPr>
        </p:nvSpPr>
        <p:spPr>
          <a:xfrm>
            <a:off x="609600" y="274638"/>
            <a:ext cx="10972800" cy="778098"/>
          </a:xfrm>
        </p:spPr>
        <p:txBody>
          <a:bodyPr/>
          <a:lstStyle/>
          <a:p>
            <a:r>
              <a:rPr lang="en-US" sz="3200" b="1" dirty="0"/>
              <a:t>Scarcity, choice and opportunity cost: Some </a:t>
            </a:r>
            <a:r>
              <a:rPr lang="en-GB" sz="3200" b="1" dirty="0"/>
              <a:t>Examples</a:t>
            </a:r>
            <a:endParaRPr lang="en-US" sz="3200" b="1"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marL="0" indent="0">
              <a:lnSpc>
                <a:spcPct val="90000"/>
              </a:lnSpc>
              <a:buNone/>
            </a:pPr>
            <a:r>
              <a:rPr lang="en-GB" sz="2400" dirty="0"/>
              <a:t>An individual may choose to buy a car, but in doing so, may have to give up a holiday for which they might have used the money. </a:t>
            </a:r>
          </a:p>
          <a:p>
            <a:pPr>
              <a:lnSpc>
                <a:spcPct val="90000"/>
              </a:lnSpc>
            </a:pPr>
            <a:r>
              <a:rPr lang="en-GB" sz="2200" dirty="0"/>
              <a:t>In this example, the holiday is the opportunity cost of the car. </a:t>
            </a:r>
          </a:p>
          <a:p>
            <a:pPr>
              <a:lnSpc>
                <a:spcPct val="90000"/>
              </a:lnSpc>
            </a:pPr>
            <a:r>
              <a:rPr lang="en-GB" sz="2200" dirty="0"/>
              <a:t>Just as individuals and households make decisions about what they consume, firms also make decisions about what to produce, and in doing so, preclude themselves from producing alternative goods and services.</a:t>
            </a:r>
          </a:p>
          <a:p>
            <a:pPr>
              <a:lnSpc>
                <a:spcPct val="90000"/>
              </a:lnSpc>
            </a:pPr>
            <a:r>
              <a:rPr lang="en-GB" sz="2200" dirty="0"/>
              <a:t>Producers also have to decide how much to produce and for whom.</a:t>
            </a:r>
          </a:p>
          <a:p>
            <a:pPr>
              <a:lnSpc>
                <a:spcPct val="90000"/>
              </a:lnSpc>
            </a:pPr>
            <a:endParaRPr lang="en-GB" sz="2200" dirty="0"/>
          </a:p>
          <a:p>
            <a:pPr marL="0" indent="0">
              <a:lnSpc>
                <a:spcPct val="90000"/>
              </a:lnSpc>
              <a:buNone/>
            </a:pPr>
            <a:r>
              <a:rPr lang="en-GB" sz="2400" dirty="0"/>
              <a:t>A government may choose to allocate more resources to healthcare, but this may mean fewer resources for education. The opportunity cost of improving healthcare is the reduced investment in education.</a:t>
            </a:r>
          </a:p>
          <a:p>
            <a:pPr marL="0" indent="0">
              <a:lnSpc>
                <a:spcPct val="90000"/>
              </a:lnSpc>
              <a:buNone/>
            </a:pPr>
            <a:endParaRPr lang="en-GB" sz="2200" dirty="0"/>
          </a:p>
        </p:txBody>
      </p:sp>
    </p:spTree>
    <p:extLst>
      <p:ext uri="{BB962C8B-B14F-4D97-AF65-F5344CB8AC3E}">
        <p14:creationId xmlns:p14="http://schemas.microsoft.com/office/powerpoint/2010/main" val="418993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6DCB-8841-CC19-DCD5-5E910245CDE7}"/>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a:t>Activity 1: Group Task on Real-Life Demand and Supply Scenarios</a:t>
            </a:r>
          </a:p>
        </p:txBody>
      </p:sp>
      <p:sp>
        <p:nvSpPr>
          <p:cNvPr id="3" name="Content Placeholder 2">
            <a:extLst>
              <a:ext uri="{FF2B5EF4-FFF2-40B4-BE49-F238E27FC236}">
                <a16:creationId xmlns:a16="http://schemas.microsoft.com/office/drawing/2014/main" id="{3EB3B16E-CC7B-50AA-A87A-D1D1D28A4A64}"/>
              </a:ext>
            </a:extLst>
          </p:cNvPr>
          <p:cNvSpPr>
            <a:spLocks noGrp="1"/>
          </p:cNvSpPr>
          <p:nvPr>
            <p:ph sz="half" idx="1"/>
          </p:nvPr>
        </p:nvSpPr>
        <p:spPr>
          <a:xfrm>
            <a:off x="609600" y="1600201"/>
            <a:ext cx="5384800" cy="3989040"/>
          </a:xfrm>
          <a:solidFill>
            <a:schemeClr val="accent1">
              <a:lumMod val="20000"/>
              <a:lumOff val="80000"/>
            </a:schemeClr>
          </a:solidFill>
        </p:spPr>
        <p:txBody>
          <a:bodyPr vert="horz" wrap="square" lIns="91440" tIns="45720" rIns="91440" bIns="45720" numCol="1" anchor="t" anchorCtr="0" compatLnSpc="1">
            <a:prstTxWarp prst="textNoShape">
              <a:avLst/>
            </a:prstTxWarp>
            <a:normAutofit/>
          </a:bodyPr>
          <a:lstStyle/>
          <a:p>
            <a:pPr marL="0" indent="0">
              <a:lnSpc>
                <a:spcPct val="90000"/>
              </a:lnSpc>
              <a:buFont typeface="Arial" panose="020B0604020202020204" pitchFamily="34" charset="0"/>
              <a:buNone/>
            </a:pPr>
            <a:r>
              <a:rPr lang="en-GB" sz="2000" dirty="0"/>
              <a:t>Each group will be given a real-life scenario that involves supply and demand.</a:t>
            </a:r>
            <a:endParaRPr lang="en-GB" sz="2000"/>
          </a:p>
          <a:p>
            <a:pPr marL="0" indent="0">
              <a:lnSpc>
                <a:spcPct val="90000"/>
              </a:lnSpc>
              <a:buFont typeface="Arial" panose="020B0604020202020204" pitchFamily="34" charset="0"/>
              <a:buNone/>
            </a:pPr>
            <a:r>
              <a:rPr lang="en-GB" sz="2000" dirty="0"/>
              <a:t>Scenarios to Discuss:</a:t>
            </a:r>
            <a:endParaRPr lang="en-GB" sz="2000"/>
          </a:p>
          <a:p>
            <a:pPr marL="457200" indent="-457200">
              <a:lnSpc>
                <a:spcPct val="90000"/>
              </a:lnSpc>
              <a:buFont typeface="Arial" panose="020B0604020202020204" pitchFamily="34" charset="0"/>
              <a:buAutoNum type="arabicPeriod"/>
            </a:pPr>
            <a:r>
              <a:rPr lang="en-GB" sz="2000" dirty="0"/>
              <a:t>The impact of a new smartphone release on the demand for older models.</a:t>
            </a:r>
            <a:endParaRPr lang="en-GB" sz="2000"/>
          </a:p>
          <a:p>
            <a:pPr marL="457200" indent="-457200">
              <a:lnSpc>
                <a:spcPct val="90000"/>
              </a:lnSpc>
              <a:buFont typeface="Arial" panose="020B0604020202020204" pitchFamily="34" charset="0"/>
              <a:buAutoNum type="arabicPeriod"/>
            </a:pPr>
            <a:r>
              <a:rPr lang="en-GB" sz="2000" dirty="0"/>
              <a:t>The effect of a government subsidy on the supply of electric vehicles.</a:t>
            </a:r>
            <a:endParaRPr lang="en-GB" sz="2000"/>
          </a:p>
          <a:p>
            <a:pPr marL="457200" indent="-457200">
              <a:lnSpc>
                <a:spcPct val="90000"/>
              </a:lnSpc>
              <a:buFont typeface="Arial" panose="020B0604020202020204" pitchFamily="34" charset="0"/>
              <a:buAutoNum type="arabicPeriod"/>
            </a:pPr>
            <a:r>
              <a:rPr lang="en-GB" sz="2000" dirty="0"/>
              <a:t>How a natural disaster affecting coffee bean crops influences coffee prices.</a:t>
            </a:r>
            <a:endParaRPr lang="en-GB" sz="2000"/>
          </a:p>
          <a:p>
            <a:pPr marL="457200" indent="-457200">
              <a:lnSpc>
                <a:spcPct val="90000"/>
              </a:lnSpc>
              <a:buFont typeface="Arial" panose="020B0604020202020204" pitchFamily="34" charset="0"/>
              <a:buAutoNum type="arabicPeriod"/>
            </a:pPr>
            <a:r>
              <a:rPr lang="en-GB" sz="2000" dirty="0"/>
              <a:t>4: The impact of a health trend on the demand for organic foods.</a:t>
            </a:r>
            <a:endParaRPr lang="en-GB" sz="2000"/>
          </a:p>
          <a:p>
            <a:pPr marL="0" indent="0">
              <a:lnSpc>
                <a:spcPct val="90000"/>
              </a:lnSpc>
              <a:buFont typeface="Arial" panose="020B0604020202020204" pitchFamily="34" charset="0"/>
              <a:buNone/>
            </a:pPr>
            <a:endParaRPr lang="en-GB" sz="2000"/>
          </a:p>
        </p:txBody>
      </p:sp>
      <p:sp>
        <p:nvSpPr>
          <p:cNvPr id="5" name="TextBox 4">
            <a:extLst>
              <a:ext uri="{FF2B5EF4-FFF2-40B4-BE49-F238E27FC236}">
                <a16:creationId xmlns:a16="http://schemas.microsoft.com/office/drawing/2014/main" id="{9B48EC90-E0CB-1AEB-9E67-151E3345B196}"/>
              </a:ext>
            </a:extLst>
          </p:cNvPr>
          <p:cNvSpPr txBox="1"/>
          <p:nvPr/>
        </p:nvSpPr>
        <p:spPr bwMode="auto">
          <a:xfrm>
            <a:off x="6197600" y="1600201"/>
            <a:ext cx="5384800" cy="3989040"/>
          </a:xfrm>
          <a:prstGeom prst="rect">
            <a:avLst/>
          </a:pr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normAutofit/>
          </a:bodyPr>
          <a:lstStyle/>
          <a:p>
            <a:pPr marL="342900" indent="-342900">
              <a:lnSpc>
                <a:spcPct val="90000"/>
              </a:lnSpc>
              <a:spcBef>
                <a:spcPct val="20000"/>
              </a:spcBef>
              <a:buFont typeface="Arial" panose="020B0604020202020204" pitchFamily="34" charset="0"/>
              <a:buChar char="•"/>
            </a:pPr>
            <a:r>
              <a:rPr lang="en-US" sz="2200" dirty="0">
                <a:latin typeface="+mn-lt"/>
                <a:cs typeface="+mn-cs"/>
              </a:rPr>
              <a:t>Discussion Points:</a:t>
            </a:r>
          </a:p>
          <a:p>
            <a:pPr marL="342900" indent="-342900">
              <a:lnSpc>
                <a:spcPct val="90000"/>
              </a:lnSpc>
              <a:spcBef>
                <a:spcPct val="20000"/>
              </a:spcBef>
              <a:buFont typeface="Arial" panose="020B0604020202020204" pitchFamily="34" charset="0"/>
              <a:buChar char="•"/>
            </a:pPr>
            <a:endParaRPr lang="en-US" sz="2200" dirty="0">
              <a:latin typeface="+mn-lt"/>
              <a:cs typeface="+mn-cs"/>
            </a:endParaRPr>
          </a:p>
          <a:p>
            <a:pPr marL="342900" indent="-342900">
              <a:lnSpc>
                <a:spcPct val="90000"/>
              </a:lnSpc>
              <a:spcBef>
                <a:spcPct val="20000"/>
              </a:spcBef>
              <a:buFont typeface="Arial" panose="020B0604020202020204" pitchFamily="34" charset="0"/>
              <a:buChar char="•"/>
            </a:pPr>
            <a:r>
              <a:rPr lang="en-US" sz="2200" dirty="0">
                <a:latin typeface="+mn-lt"/>
                <a:cs typeface="+mn-cs"/>
              </a:rPr>
              <a:t>Identify the factors affecting supply and demand in your scenario.</a:t>
            </a:r>
          </a:p>
          <a:p>
            <a:pPr marL="342900" indent="-342900">
              <a:lnSpc>
                <a:spcPct val="90000"/>
              </a:lnSpc>
              <a:spcBef>
                <a:spcPct val="20000"/>
              </a:spcBef>
              <a:buFont typeface="Arial" panose="020B0604020202020204" pitchFamily="34" charset="0"/>
              <a:buChar char="•"/>
            </a:pPr>
            <a:r>
              <a:rPr lang="en-US" sz="2200" dirty="0">
                <a:latin typeface="+mn-lt"/>
                <a:cs typeface="+mn-cs"/>
              </a:rPr>
              <a:t>Discuss how changes in supply and demand affect equilibrium price and quantity.</a:t>
            </a:r>
          </a:p>
          <a:p>
            <a:pPr marL="342900" indent="-342900">
              <a:lnSpc>
                <a:spcPct val="90000"/>
              </a:lnSpc>
              <a:spcBef>
                <a:spcPct val="20000"/>
              </a:spcBef>
              <a:buFont typeface="Arial" panose="020B0604020202020204" pitchFamily="34" charset="0"/>
              <a:buChar char="•"/>
            </a:pPr>
            <a:r>
              <a:rPr lang="en-US" sz="2200" dirty="0">
                <a:latin typeface="+mn-lt"/>
                <a:cs typeface="+mn-cs"/>
              </a:rPr>
              <a:t>Predict the short-term and long-term effects on the market.</a:t>
            </a:r>
          </a:p>
          <a:p>
            <a:pPr marL="342900" indent="-342900">
              <a:lnSpc>
                <a:spcPct val="90000"/>
              </a:lnSpc>
              <a:spcBef>
                <a:spcPct val="20000"/>
              </a:spcBef>
              <a:buFont typeface="Arial" panose="020B0604020202020204" pitchFamily="34" charset="0"/>
              <a:buChar char="•"/>
            </a:pPr>
            <a:r>
              <a:rPr lang="en-US" sz="2200" dirty="0">
                <a:latin typeface="+mn-lt"/>
                <a:cs typeface="+mn-cs"/>
              </a:rPr>
              <a:t>Each group will present their findings to the class (5 minutes per group).</a:t>
            </a:r>
          </a:p>
          <a:p>
            <a:pPr marL="342900" indent="-342900">
              <a:lnSpc>
                <a:spcPct val="90000"/>
              </a:lnSpc>
              <a:spcBef>
                <a:spcPct val="20000"/>
              </a:spcBef>
              <a:buFont typeface="Arial" panose="020B0604020202020204" pitchFamily="34" charset="0"/>
              <a:buChar char="•"/>
            </a:pPr>
            <a:endParaRPr lang="en-US" sz="2200" dirty="0">
              <a:latin typeface="+mn-lt"/>
              <a:cs typeface="+mn-cs"/>
            </a:endParaRPr>
          </a:p>
        </p:txBody>
      </p:sp>
    </p:spTree>
    <p:extLst>
      <p:ext uri="{BB962C8B-B14F-4D97-AF65-F5344CB8AC3E}">
        <p14:creationId xmlns:p14="http://schemas.microsoft.com/office/powerpoint/2010/main" val="3914206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33D77C7-5E1C-176E-4325-E0918DFED933}"/>
              </a:ext>
            </a:extLst>
          </p:cNvPr>
          <p:cNvSpPr>
            <a:spLocks noGrp="1"/>
          </p:cNvSpPr>
          <p:nvPr>
            <p:ph type="title"/>
          </p:nvPr>
        </p:nvSpPr>
        <p:spPr>
          <a:xfrm>
            <a:off x="609600" y="274638"/>
            <a:ext cx="10972800" cy="778098"/>
          </a:xfrm>
        </p:spPr>
        <p:txBody>
          <a:bodyPr/>
          <a:lstStyle/>
          <a:p>
            <a:r>
              <a:rPr lang="en-US" sz="3200" b="1" dirty="0"/>
              <a:t>Elasticity</a:t>
            </a:r>
            <a:endParaRPr lang="en-US" sz="3200" dirty="0"/>
          </a:p>
        </p:txBody>
      </p:sp>
      <p:sp>
        <p:nvSpPr>
          <p:cNvPr id="3" name="Subtitle 2"/>
          <p:cNvSpPr>
            <a:spLocks noGrp="1"/>
          </p:cNvSpPr>
          <p:nvPr>
            <p:ph idx="1"/>
          </p:nvPr>
        </p:nvSpPr>
        <p:spPr>
          <a:xfrm>
            <a:off x="609600" y="1196753"/>
            <a:ext cx="10972800" cy="2088232"/>
          </a:xfrm>
        </p:spPr>
        <p:txBody>
          <a:bodyPr vert="horz" wrap="square" lIns="91440" tIns="45720" rIns="91440" bIns="45720" rtlCol="0" anchor="t">
            <a:noAutofit/>
          </a:bodyPr>
          <a:lstStyle/>
          <a:p>
            <a:pPr marL="0" indent="0" algn="just">
              <a:lnSpc>
                <a:spcPct val="90000"/>
              </a:lnSpc>
              <a:buNone/>
            </a:pPr>
            <a:r>
              <a:rPr lang="en-GB" sz="2600" dirty="0"/>
              <a:t>Elasticity measures the responsiveness of quantity demanded or quantity supplied to changes in price. It is a crucial concept in understanding how different factors influence market dynamics.</a:t>
            </a:r>
          </a:p>
          <a:p>
            <a:pPr marL="0" indent="0" algn="just">
              <a:lnSpc>
                <a:spcPct val="90000"/>
              </a:lnSpc>
              <a:buNone/>
            </a:pPr>
            <a:endParaRPr lang="en-GB" sz="2600" dirty="0"/>
          </a:p>
        </p:txBody>
      </p:sp>
    </p:spTree>
    <p:extLst>
      <p:ext uri="{BB962C8B-B14F-4D97-AF65-F5344CB8AC3E}">
        <p14:creationId xmlns:p14="http://schemas.microsoft.com/office/powerpoint/2010/main" val="42421756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33D77C7-5E1C-176E-4325-E0918DFED933}"/>
              </a:ext>
            </a:extLst>
          </p:cNvPr>
          <p:cNvSpPr>
            <a:spLocks noGrp="1"/>
          </p:cNvSpPr>
          <p:nvPr>
            <p:ph type="title"/>
          </p:nvPr>
        </p:nvSpPr>
        <p:spPr>
          <a:xfrm>
            <a:off x="609600" y="274638"/>
            <a:ext cx="10972800" cy="778098"/>
          </a:xfrm>
        </p:spPr>
        <p:txBody>
          <a:bodyPr/>
          <a:lstStyle/>
          <a:p>
            <a:r>
              <a:rPr lang="en-US" sz="3200" b="1" dirty="0"/>
              <a:t>Elasticity:</a:t>
            </a:r>
            <a:r>
              <a:rPr lang="en-GB" sz="3200" dirty="0"/>
              <a:t> </a:t>
            </a:r>
            <a:r>
              <a:rPr lang="en-GB" sz="3200" b="1" dirty="0"/>
              <a:t>Price Elasticity of Demand</a:t>
            </a:r>
            <a:endParaRPr lang="en-US" sz="3200" b="1" dirty="0"/>
          </a:p>
        </p:txBody>
      </p:sp>
      <p:sp>
        <p:nvSpPr>
          <p:cNvPr id="3" name="Subtitle 2"/>
          <p:cNvSpPr>
            <a:spLocks noGrp="1"/>
          </p:cNvSpPr>
          <p:nvPr>
            <p:ph idx="1"/>
          </p:nvPr>
        </p:nvSpPr>
        <p:spPr>
          <a:xfrm>
            <a:off x="609600" y="1196752"/>
            <a:ext cx="10972800" cy="4320481"/>
          </a:xfrm>
        </p:spPr>
        <p:txBody>
          <a:bodyPr vert="horz" wrap="square" lIns="91440" tIns="45720" rIns="91440" bIns="45720" rtlCol="0" anchor="t">
            <a:noAutofit/>
          </a:bodyPr>
          <a:lstStyle/>
          <a:p>
            <a:pPr algn="just">
              <a:lnSpc>
                <a:spcPct val="90000"/>
              </a:lnSpc>
            </a:pPr>
            <a:r>
              <a:rPr lang="en-GB" sz="2400" dirty="0"/>
              <a:t>Elastic Demand: A small change in price leads to a significant change in quantity demanded. Products with many substitutes or non-essential items often exhibit elastic demand.</a:t>
            </a:r>
          </a:p>
          <a:p>
            <a:pPr algn="just">
              <a:lnSpc>
                <a:spcPct val="90000"/>
              </a:lnSpc>
            </a:pPr>
            <a:r>
              <a:rPr lang="en-GB" sz="2400" dirty="0"/>
              <a:t>Inelastic Demand: Changes in price have little or no effect on the quantity demanded. Necessities or products with few substitutes typically exhibit inelastic demand.</a:t>
            </a:r>
          </a:p>
        </p:txBody>
      </p:sp>
    </p:spTree>
    <p:extLst>
      <p:ext uri="{BB962C8B-B14F-4D97-AF65-F5344CB8AC3E}">
        <p14:creationId xmlns:p14="http://schemas.microsoft.com/office/powerpoint/2010/main" val="10471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A33D77C7-5E1C-176E-4325-E0918DFED933}"/>
              </a:ext>
            </a:extLst>
          </p:cNvPr>
          <p:cNvSpPr>
            <a:spLocks noGrp="1"/>
          </p:cNvSpPr>
          <p:nvPr>
            <p:ph type="title"/>
          </p:nvPr>
        </p:nvSpPr>
        <p:spPr>
          <a:xfrm>
            <a:off x="609600" y="274638"/>
            <a:ext cx="10972800" cy="778098"/>
          </a:xfrm>
        </p:spPr>
        <p:txBody>
          <a:bodyPr/>
          <a:lstStyle/>
          <a:p>
            <a:r>
              <a:rPr lang="en-US" sz="3200" b="1" dirty="0"/>
              <a:t>Elasticity:</a:t>
            </a:r>
            <a:r>
              <a:rPr lang="en-GB" sz="3200" b="1" dirty="0"/>
              <a:t> Importance for Producers and Governments</a:t>
            </a:r>
            <a:endParaRPr lang="en-US" sz="3200" dirty="0"/>
          </a:p>
        </p:txBody>
      </p:sp>
      <p:sp>
        <p:nvSpPr>
          <p:cNvPr id="3" name="Subtitle 2"/>
          <p:cNvSpPr>
            <a:spLocks noGrp="1"/>
          </p:cNvSpPr>
          <p:nvPr>
            <p:ph idx="1"/>
          </p:nvPr>
        </p:nvSpPr>
        <p:spPr>
          <a:xfrm>
            <a:off x="609600" y="1196752"/>
            <a:ext cx="10972800" cy="4320481"/>
          </a:xfrm>
        </p:spPr>
        <p:txBody>
          <a:bodyPr vert="horz" wrap="square" lIns="91440" tIns="45720" rIns="91440" bIns="45720" rtlCol="0" anchor="t">
            <a:noAutofit/>
          </a:bodyPr>
          <a:lstStyle/>
          <a:p>
            <a:pPr marL="0" indent="0" algn="just">
              <a:lnSpc>
                <a:spcPct val="90000"/>
              </a:lnSpc>
              <a:buNone/>
            </a:pPr>
            <a:endParaRPr lang="en-GB" sz="1600" b="1" dirty="0"/>
          </a:p>
          <a:p>
            <a:pPr marL="0" indent="0" algn="just">
              <a:lnSpc>
                <a:spcPct val="90000"/>
              </a:lnSpc>
              <a:buNone/>
            </a:pPr>
            <a:r>
              <a:rPr lang="en-GB" sz="2400" b="1" dirty="0"/>
              <a:t>Producers</a:t>
            </a:r>
          </a:p>
          <a:p>
            <a:pPr algn="just">
              <a:lnSpc>
                <a:spcPct val="90000"/>
              </a:lnSpc>
            </a:pPr>
            <a:r>
              <a:rPr lang="en-GB" sz="2400" dirty="0"/>
              <a:t>Elasticity helps producers estimate the potential effects of their pricing strategies over time.</a:t>
            </a:r>
          </a:p>
          <a:p>
            <a:pPr algn="just">
              <a:lnSpc>
                <a:spcPct val="90000"/>
              </a:lnSpc>
            </a:pPr>
            <a:r>
              <a:rPr lang="en-GB" sz="2400" dirty="0"/>
              <a:t>Understanding elasticity allows businesses to set prices optimally to maximize revenue.</a:t>
            </a:r>
          </a:p>
          <a:p>
            <a:pPr marL="0" indent="0" algn="just">
              <a:lnSpc>
                <a:spcPct val="90000"/>
              </a:lnSpc>
              <a:buNone/>
            </a:pPr>
            <a:endParaRPr lang="en-GB" sz="2400" dirty="0"/>
          </a:p>
          <a:p>
            <a:pPr marL="0" indent="0" algn="just">
              <a:lnSpc>
                <a:spcPct val="90000"/>
              </a:lnSpc>
              <a:buNone/>
            </a:pPr>
            <a:r>
              <a:rPr lang="en-GB" sz="2400" b="1" dirty="0"/>
              <a:t>Government Finance Departments </a:t>
            </a:r>
          </a:p>
          <a:p>
            <a:pPr algn="just">
              <a:lnSpc>
                <a:spcPct val="90000"/>
              </a:lnSpc>
            </a:pPr>
            <a:r>
              <a:rPr lang="en-GB" sz="2400" dirty="0"/>
              <a:t>Elasticity is crucial for modelling the implications of imposing sales taxes on goods and services. </a:t>
            </a:r>
          </a:p>
          <a:p>
            <a:pPr algn="just">
              <a:lnSpc>
                <a:spcPct val="90000"/>
              </a:lnSpc>
            </a:pPr>
            <a:r>
              <a:rPr lang="en-GB" sz="2400" dirty="0"/>
              <a:t>Governments use elasticity to predict tax revenues and assess the impact of fiscal policies.</a:t>
            </a:r>
          </a:p>
        </p:txBody>
      </p:sp>
    </p:spTree>
    <p:extLst>
      <p:ext uri="{BB962C8B-B14F-4D97-AF65-F5344CB8AC3E}">
        <p14:creationId xmlns:p14="http://schemas.microsoft.com/office/powerpoint/2010/main" val="39822912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Price Elasticity of Demand-Types and its Determinants – Tutor's Tips">
            <a:extLst>
              <a:ext uri="{FF2B5EF4-FFF2-40B4-BE49-F238E27FC236}">
                <a16:creationId xmlns:a16="http://schemas.microsoft.com/office/drawing/2014/main" id="{6D287D68-B5C6-515E-7047-96565C0B4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5520" y="454170"/>
            <a:ext cx="9001000" cy="50630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D593C05-F80E-5C87-64B0-75F48EE67351}"/>
              </a:ext>
            </a:extLst>
          </p:cNvPr>
          <p:cNvSpPr/>
          <p:nvPr/>
        </p:nvSpPr>
        <p:spPr>
          <a:xfrm>
            <a:off x="8976320" y="5085184"/>
            <a:ext cx="1800200"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C5AFF93-4C7A-B27E-651F-436951A0AEB3}"/>
              </a:ext>
            </a:extLst>
          </p:cNvPr>
          <p:cNvSpPr/>
          <p:nvPr/>
        </p:nvSpPr>
        <p:spPr>
          <a:xfrm>
            <a:off x="1775520" y="5085184"/>
            <a:ext cx="1800200"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20088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6887B13-F1A5-BA59-FF8B-6FFA4ACF33CC}"/>
              </a:ext>
            </a:extLst>
          </p:cNvPr>
          <p:cNvSpPr>
            <a:spLocks noGrp="1"/>
          </p:cNvSpPr>
          <p:nvPr>
            <p:ph type="title"/>
          </p:nvPr>
        </p:nvSpPr>
        <p:spPr>
          <a:xfrm>
            <a:off x="609600" y="274638"/>
            <a:ext cx="10972800" cy="1143000"/>
          </a:xfrm>
        </p:spPr>
        <p:txBody>
          <a:bodyPr/>
          <a:lstStyle/>
          <a:p>
            <a:r>
              <a:rPr lang="en-US" sz="3200" b="1" dirty="0">
                <a:solidFill>
                  <a:srgbClr val="000000"/>
                </a:solidFill>
              </a:rPr>
              <a:t>Equilibrium</a:t>
            </a:r>
            <a:endParaRPr lang="en-US" sz="3200" dirty="0"/>
          </a:p>
        </p:txBody>
      </p:sp>
      <p:pic>
        <p:nvPicPr>
          <p:cNvPr id="2" name="Picture 1" descr="sa_apr12_f1fab_microecon-3">
            <a:extLst>
              <a:ext uri="{FF2B5EF4-FFF2-40B4-BE49-F238E27FC236}">
                <a16:creationId xmlns:a16="http://schemas.microsoft.com/office/drawing/2014/main" id="{8116160B-3EA4-E916-3F17-9ACC019F406E}"/>
              </a:ext>
            </a:extLst>
          </p:cNvPr>
          <p:cNvPicPr>
            <a:picLocks noChangeAspect="1"/>
          </p:cNvPicPr>
          <p:nvPr/>
        </p:nvPicPr>
        <p:blipFill>
          <a:blip r:embed="rId2"/>
          <a:stretch>
            <a:fillRect/>
          </a:stretch>
        </p:blipFill>
        <p:spPr>
          <a:xfrm>
            <a:off x="609600" y="2073515"/>
            <a:ext cx="5384800" cy="3042411"/>
          </a:xfrm>
          <a:prstGeom prst="rect">
            <a:avLst/>
          </a:prstGeom>
          <a:noFill/>
        </p:spPr>
      </p:pic>
      <p:sp>
        <p:nvSpPr>
          <p:cNvPr id="3" name="Subtitle 2"/>
          <p:cNvSpPr>
            <a:spLocks noGrp="1"/>
          </p:cNvSpPr>
          <p:nvPr>
            <p:ph sz="half" idx="2"/>
          </p:nvPr>
        </p:nvSpPr>
        <p:spPr>
          <a:xfrm>
            <a:off x="6197600" y="1600201"/>
            <a:ext cx="5384800" cy="3989040"/>
          </a:xfrm>
        </p:spPr>
        <p:txBody>
          <a:bodyPr vert="horz" wrap="square" lIns="91440" tIns="45720" rIns="91440" bIns="45720" rtlCol="0" anchor="t">
            <a:normAutofit/>
          </a:bodyPr>
          <a:lstStyle/>
          <a:p>
            <a:pPr marL="0" indent="0" algn="just">
              <a:buNone/>
            </a:pPr>
            <a:r>
              <a:rPr lang="en-US" sz="2400" dirty="0">
                <a:solidFill>
                  <a:srgbClr val="595959"/>
                </a:solidFill>
                <a:latin typeface="Arial"/>
                <a:cs typeface="Arial"/>
              </a:rPr>
              <a:t>Assuming all determinants of supply and demand are to be constant except price, a firm will produce where the supply curve intersects the demand curve. By  definition, this is the point at which the quantity supplied equals the quantity demanded</a:t>
            </a:r>
            <a:endParaRPr lang="en-US" sz="2400" dirty="0"/>
          </a:p>
          <a:p>
            <a:pPr algn="just"/>
            <a:endParaRPr lang="en-US" sz="2400" b="1" dirty="0">
              <a:solidFill>
                <a:srgbClr val="132E57"/>
              </a:solidFill>
            </a:endParaRPr>
          </a:p>
          <a:p>
            <a:pPr marL="0" indent="0" algn="just">
              <a:buNone/>
            </a:pPr>
            <a:endParaRPr lang="en-GB" sz="2400" dirty="0"/>
          </a:p>
          <a:p>
            <a:pPr algn="just"/>
            <a:endParaRPr lang="en-GB" sz="2400" dirty="0"/>
          </a:p>
        </p:txBody>
      </p:sp>
    </p:spTree>
    <p:extLst>
      <p:ext uri="{BB962C8B-B14F-4D97-AF65-F5344CB8AC3E}">
        <p14:creationId xmlns:p14="http://schemas.microsoft.com/office/powerpoint/2010/main" val="26945068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328C530-4943-8F4D-C102-FA1DA6CAF828}"/>
              </a:ext>
            </a:extLst>
          </p:cNvPr>
          <p:cNvSpPr txBox="1">
            <a:spLocks/>
          </p:cNvSpPr>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Equilibrium</a:t>
            </a:r>
            <a:endParaRPr lang="en-US" sz="3200" dirty="0"/>
          </a:p>
        </p:txBody>
      </p:sp>
      <p:pic>
        <p:nvPicPr>
          <p:cNvPr id="2" name="Picture 1" descr="Microeconomics - Law of Demand and Supply">
            <a:extLst>
              <a:ext uri="{FF2B5EF4-FFF2-40B4-BE49-F238E27FC236}">
                <a16:creationId xmlns:a16="http://schemas.microsoft.com/office/drawing/2014/main" id="{7C4C6BDB-B90C-F687-DA93-9596CB4DB92D}"/>
              </a:ext>
            </a:extLst>
          </p:cNvPr>
          <p:cNvPicPr>
            <a:picLocks noChangeAspect="1"/>
          </p:cNvPicPr>
          <p:nvPr/>
        </p:nvPicPr>
        <p:blipFill>
          <a:blip r:embed="rId2"/>
          <a:stretch>
            <a:fillRect/>
          </a:stretch>
        </p:blipFill>
        <p:spPr>
          <a:xfrm>
            <a:off x="2920752" y="1404353"/>
            <a:ext cx="6350496" cy="4427608"/>
          </a:xfrm>
          <a:prstGeom prst="rect">
            <a:avLst/>
          </a:prstGeom>
          <a:noFill/>
        </p:spPr>
      </p:pic>
      <p:sp>
        <p:nvSpPr>
          <p:cNvPr id="3" name="Subtitle 2"/>
          <p:cNvSpPr>
            <a:spLocks noGrp="1"/>
          </p:cNvSpPr>
          <p:nvPr>
            <p:ph sz="half" idx="2"/>
          </p:nvPr>
        </p:nvSpPr>
        <p:spPr>
          <a:xfrm>
            <a:off x="6197600" y="1600201"/>
            <a:ext cx="5384800" cy="3989040"/>
          </a:xfrm>
        </p:spPr>
        <p:txBody>
          <a:bodyPr vert="horz" wrap="square" lIns="91440" tIns="45720" rIns="91440" bIns="45720" numCol="1" rtlCol="0" anchor="t" anchorCtr="0" compatLnSpc="1">
            <a:prstTxWarp prst="textNoShape">
              <a:avLst/>
            </a:prstTxWarp>
            <a:normAutofit/>
          </a:bodyPr>
          <a:lstStyle/>
          <a:p>
            <a:endParaRPr lang="en-US" b="1"/>
          </a:p>
          <a:p>
            <a:endParaRPr lang="en-GB"/>
          </a:p>
        </p:txBody>
      </p:sp>
    </p:spTree>
    <p:extLst>
      <p:ext uri="{BB962C8B-B14F-4D97-AF65-F5344CB8AC3E}">
        <p14:creationId xmlns:p14="http://schemas.microsoft.com/office/powerpoint/2010/main" val="11169003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US" sz="2500" i="1" dirty="0"/>
          </a:p>
          <a:p>
            <a:pPr marL="0" indent="0" algn="just">
              <a:lnSpc>
                <a:spcPct val="90000"/>
              </a:lnSpc>
              <a:buNone/>
            </a:pPr>
            <a:r>
              <a:rPr lang="en-US" sz="2500" i="1" dirty="0"/>
              <a:t>Price is determined at the intersection of the supply and demand curves.</a:t>
            </a:r>
          </a:p>
          <a:p>
            <a:pPr algn="just">
              <a:lnSpc>
                <a:spcPct val="90000"/>
              </a:lnSpc>
            </a:pPr>
            <a:r>
              <a:rPr lang="en-US" sz="2500" dirty="0"/>
              <a:t>If the price is set above the equilibrium price, this will result in the quantity supplied exceeding the quantity demanded. Therefore, in order  to clear its inventory, the company will need to reduce its price.</a:t>
            </a:r>
          </a:p>
          <a:p>
            <a:pPr algn="just">
              <a:lnSpc>
                <a:spcPct val="90000"/>
              </a:lnSpc>
            </a:pPr>
            <a:r>
              <a:rPr lang="en-US" sz="2500" dirty="0"/>
              <a:t>Conversely, if the price is set below the equilibrium price, this will result in an excess demand situation, and the only way to eliminate this is to increase the price.</a:t>
            </a:r>
          </a:p>
          <a:p>
            <a:pPr algn="just">
              <a:lnSpc>
                <a:spcPct val="90000"/>
              </a:lnSpc>
            </a:pPr>
            <a:endParaRPr lang="en-US" sz="2500" dirty="0"/>
          </a:p>
          <a:p>
            <a:pPr marL="457200" indent="-457200" algn="just">
              <a:lnSpc>
                <a:spcPct val="90000"/>
              </a:lnSpc>
              <a:buFont typeface="Arial"/>
              <a:buChar char="•"/>
            </a:pPr>
            <a:endParaRPr lang="en-GB" sz="2500" dirty="0"/>
          </a:p>
          <a:p>
            <a:pPr marL="457200" indent="-457200" algn="just">
              <a:lnSpc>
                <a:spcPct val="90000"/>
              </a:lnSpc>
              <a:buFont typeface="Arial"/>
              <a:buChar char="•"/>
            </a:pPr>
            <a:endParaRPr lang="en-GB" sz="2500" dirty="0"/>
          </a:p>
          <a:p>
            <a:pPr algn="just">
              <a:lnSpc>
                <a:spcPct val="90000"/>
              </a:lnSpc>
            </a:pPr>
            <a:endParaRPr lang="en-GB" sz="2500" dirty="0"/>
          </a:p>
        </p:txBody>
      </p:sp>
      <p:sp>
        <p:nvSpPr>
          <p:cNvPr id="2" name="Title 1">
            <a:extLst>
              <a:ext uri="{FF2B5EF4-FFF2-40B4-BE49-F238E27FC236}">
                <a16:creationId xmlns:a16="http://schemas.microsoft.com/office/drawing/2014/main" id="{1E682B04-AA4F-7A9D-024E-8BA878872BEC}"/>
              </a:ext>
            </a:extLst>
          </p:cNvPr>
          <p:cNvSpPr txBox="1">
            <a:spLocks/>
          </p:cNvSpPr>
          <p:nvPr/>
        </p:nvSpPr>
        <p:spPr bwMode="auto">
          <a:xfrm>
            <a:off x="762000" y="4270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spcAft>
                <a:spcPts val="600"/>
              </a:spcAft>
            </a:pPr>
            <a:r>
              <a:rPr lang="en-US" sz="3200" b="1" dirty="0"/>
              <a:t>Equilibrium</a:t>
            </a:r>
            <a:endParaRPr lang="en-US" sz="3200" dirty="0"/>
          </a:p>
        </p:txBody>
      </p:sp>
    </p:spTree>
    <p:extLst>
      <p:ext uri="{BB962C8B-B14F-4D97-AF65-F5344CB8AC3E}">
        <p14:creationId xmlns:p14="http://schemas.microsoft.com/office/powerpoint/2010/main" val="15296990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9502461-3447-3D7E-C6E2-BFEE79DA2EE5}"/>
              </a:ext>
            </a:extLst>
          </p:cNvPr>
          <p:cNvSpPr>
            <a:spLocks noGrp="1"/>
          </p:cNvSpPr>
          <p:nvPr>
            <p:ph type="title"/>
          </p:nvPr>
        </p:nvSpPr>
        <p:spPr>
          <a:xfrm>
            <a:off x="609600" y="274638"/>
            <a:ext cx="10972800" cy="1143000"/>
          </a:xfrm>
        </p:spPr>
        <p:txBody>
          <a:bodyPr/>
          <a:lstStyle/>
          <a:p>
            <a:pPr marL="0" indent="0">
              <a:lnSpc>
                <a:spcPct val="90000"/>
              </a:lnSpc>
              <a:buNone/>
            </a:pPr>
            <a:r>
              <a:rPr lang="en-GB" sz="3200" b="1" dirty="0"/>
              <a:t>Microeconomics Discussion Topics</a:t>
            </a:r>
          </a:p>
        </p:txBody>
      </p:sp>
      <p:sp>
        <p:nvSpPr>
          <p:cNvPr id="3" name="Subtitle 2"/>
          <p:cNvSpPr>
            <a:spLocks noGrp="1"/>
          </p:cNvSpPr>
          <p:nvPr>
            <p:ph idx="1"/>
          </p:nvPr>
        </p:nvSpPr>
        <p:spPr>
          <a:xfrm>
            <a:off x="609600" y="1196752"/>
            <a:ext cx="10972800" cy="4320481"/>
          </a:xfrm>
        </p:spPr>
        <p:txBody>
          <a:bodyPr vert="horz" wrap="square" lIns="91440" tIns="45720" rIns="91440" bIns="45720" rtlCol="0" anchor="t">
            <a:normAutofit/>
          </a:bodyPr>
          <a:lstStyle/>
          <a:p>
            <a:pPr marL="0" indent="0">
              <a:lnSpc>
                <a:spcPct val="90000"/>
              </a:lnSpc>
              <a:buNone/>
            </a:pPr>
            <a:r>
              <a:rPr lang="en-GB" sz="2200" b="1" dirty="0"/>
              <a:t>Discussion Topic 1: Impact of Online Shopping on Traditional Retail</a:t>
            </a:r>
          </a:p>
          <a:p>
            <a:pPr marL="0" indent="0">
              <a:lnSpc>
                <a:spcPct val="90000"/>
              </a:lnSpc>
              <a:buNone/>
            </a:pPr>
            <a:endParaRPr lang="en-GB" sz="2200" b="1" dirty="0"/>
          </a:p>
          <a:p>
            <a:pPr>
              <a:lnSpc>
                <a:spcPct val="90000"/>
              </a:lnSpc>
            </a:pPr>
            <a:r>
              <a:rPr lang="en-GB" sz="2200" dirty="0"/>
              <a:t>Scenario: The rise of online shopping has made purchasing goods more convenient for buyers. As a result, the demand for clothes in brick-and-mortar stores has decreased.</a:t>
            </a:r>
          </a:p>
          <a:p>
            <a:pPr marL="0" indent="0">
              <a:lnSpc>
                <a:spcPct val="90000"/>
              </a:lnSpc>
              <a:buNone/>
            </a:pPr>
            <a:endParaRPr lang="en-GB" sz="2200" dirty="0"/>
          </a:p>
          <a:p>
            <a:pPr>
              <a:lnSpc>
                <a:spcPct val="90000"/>
              </a:lnSpc>
            </a:pPr>
            <a:r>
              <a:rPr lang="en-GB" sz="2200" dirty="0"/>
              <a:t>Questions for Discussion:</a:t>
            </a:r>
          </a:p>
          <a:p>
            <a:pPr lvl="1">
              <a:lnSpc>
                <a:spcPct val="90000"/>
              </a:lnSpc>
            </a:pPr>
            <a:r>
              <a:rPr lang="en-GB" sz="2200" dirty="0"/>
              <a:t>How has consumer </a:t>
            </a:r>
            <a:r>
              <a:rPr lang="en-GB" sz="2200" dirty="0" err="1"/>
              <a:t>behavior</a:t>
            </a:r>
            <a:r>
              <a:rPr lang="en-GB" sz="2200" dirty="0"/>
              <a:t> shifted with the increase in online shopping?</a:t>
            </a:r>
          </a:p>
          <a:p>
            <a:pPr lvl="1">
              <a:lnSpc>
                <a:spcPct val="90000"/>
              </a:lnSpc>
            </a:pPr>
            <a:r>
              <a:rPr lang="en-GB" sz="2200" dirty="0"/>
              <a:t>What strategies can traditional retail stores adopt to remain competitive?</a:t>
            </a:r>
          </a:p>
          <a:p>
            <a:pPr lvl="1">
              <a:lnSpc>
                <a:spcPct val="90000"/>
              </a:lnSpc>
            </a:pPr>
            <a:r>
              <a:rPr lang="en-GB" sz="2200" dirty="0"/>
              <a:t>How does the change in demand affect the supply chain and employment in the retail sector?</a:t>
            </a:r>
          </a:p>
        </p:txBody>
      </p:sp>
    </p:spTree>
    <p:extLst>
      <p:ext uri="{BB962C8B-B14F-4D97-AF65-F5344CB8AC3E}">
        <p14:creationId xmlns:p14="http://schemas.microsoft.com/office/powerpoint/2010/main" val="7303494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9502461-3447-3D7E-C6E2-BFEE79DA2EE5}"/>
              </a:ext>
            </a:extLst>
          </p:cNvPr>
          <p:cNvSpPr>
            <a:spLocks noGrp="1"/>
          </p:cNvSpPr>
          <p:nvPr>
            <p:ph type="title"/>
          </p:nvPr>
        </p:nvSpPr>
        <p:spPr>
          <a:xfrm>
            <a:off x="609600" y="274638"/>
            <a:ext cx="10972800" cy="1143000"/>
          </a:xfrm>
        </p:spPr>
        <p:txBody>
          <a:bodyPr/>
          <a:lstStyle/>
          <a:p>
            <a:pPr marL="0" indent="0">
              <a:lnSpc>
                <a:spcPct val="90000"/>
              </a:lnSpc>
              <a:buNone/>
            </a:pPr>
            <a:r>
              <a:rPr lang="en-GB" sz="3200" b="1" dirty="0"/>
              <a:t>Microeconomics Discussion Topics</a:t>
            </a:r>
          </a:p>
        </p:txBody>
      </p:sp>
      <p:sp>
        <p:nvSpPr>
          <p:cNvPr id="3" name="Subtitle 2"/>
          <p:cNvSpPr>
            <a:spLocks noGrp="1"/>
          </p:cNvSpPr>
          <p:nvPr>
            <p:ph idx="1"/>
          </p:nvPr>
        </p:nvSpPr>
        <p:spPr>
          <a:xfrm>
            <a:off x="609600" y="1196752"/>
            <a:ext cx="10972800" cy="4320481"/>
          </a:xfrm>
        </p:spPr>
        <p:txBody>
          <a:bodyPr vert="horz" wrap="square" lIns="91440" tIns="45720" rIns="91440" bIns="45720" rtlCol="0" anchor="t">
            <a:noAutofit/>
          </a:bodyPr>
          <a:lstStyle/>
          <a:p>
            <a:pPr marL="0" indent="0" algn="just">
              <a:lnSpc>
                <a:spcPct val="90000"/>
              </a:lnSpc>
              <a:buNone/>
            </a:pPr>
            <a:r>
              <a:rPr lang="en-GB" sz="2200" b="1" dirty="0"/>
              <a:t>Discussion Topic 2: Economic Effects of the COVID-19 Pandemic</a:t>
            </a:r>
          </a:p>
          <a:p>
            <a:pPr marL="0" indent="0" algn="just">
              <a:lnSpc>
                <a:spcPct val="90000"/>
              </a:lnSpc>
              <a:buNone/>
            </a:pPr>
            <a:endParaRPr lang="en-GB" sz="2200" b="1" dirty="0"/>
          </a:p>
          <a:p>
            <a:pPr algn="just">
              <a:lnSpc>
                <a:spcPct val="90000"/>
              </a:lnSpc>
            </a:pPr>
            <a:r>
              <a:rPr lang="en-GB" sz="2200" dirty="0"/>
              <a:t>Scenario: The COVID-19 pandemic significantly impacted the travel industry, with a noticeable decline in demand for hotel rooms, flights, and tourism. Simultaneously, the demand for pharmaceutical goods increased sharply, leading to supply shortages and price hikes.</a:t>
            </a:r>
          </a:p>
          <a:p>
            <a:pPr algn="just">
              <a:lnSpc>
                <a:spcPct val="90000"/>
              </a:lnSpc>
            </a:pPr>
            <a:r>
              <a:rPr lang="en-GB" sz="2200" dirty="0"/>
              <a:t>Questions for Discussion:</a:t>
            </a:r>
          </a:p>
          <a:p>
            <a:pPr lvl="1" algn="just">
              <a:lnSpc>
                <a:spcPct val="90000"/>
              </a:lnSpc>
            </a:pPr>
            <a:r>
              <a:rPr lang="en-GB" sz="2200" dirty="0"/>
              <a:t>What long-term effects might the pandemic have on the travel and tourism industry?</a:t>
            </a:r>
          </a:p>
          <a:p>
            <a:pPr lvl="1" algn="just">
              <a:lnSpc>
                <a:spcPct val="90000"/>
              </a:lnSpc>
            </a:pPr>
            <a:r>
              <a:rPr lang="en-GB" sz="2200" dirty="0"/>
              <a:t>How did the sudden increase in demand for pharmaceutical products highlight weaknesses in the supply chain?</a:t>
            </a:r>
          </a:p>
          <a:p>
            <a:pPr lvl="1" algn="just">
              <a:lnSpc>
                <a:spcPct val="90000"/>
              </a:lnSpc>
            </a:pPr>
            <a:r>
              <a:rPr lang="en-GB" sz="2200" dirty="0"/>
              <a:t>What measures can governments and businesses take to mitigate the impact of such disruptions in the future?</a:t>
            </a:r>
          </a:p>
        </p:txBody>
      </p:sp>
    </p:spTree>
    <p:extLst>
      <p:ext uri="{BB962C8B-B14F-4D97-AF65-F5344CB8AC3E}">
        <p14:creationId xmlns:p14="http://schemas.microsoft.com/office/powerpoint/2010/main" val="276865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C38B54-560F-5AE7-5E45-190551496A28}"/>
              </a:ext>
            </a:extLst>
          </p:cNvPr>
          <p:cNvSpPr>
            <a:spLocks noGrp="1"/>
          </p:cNvSpPr>
          <p:nvPr>
            <p:ph idx="1"/>
          </p:nvPr>
        </p:nvSpPr>
        <p:spPr>
          <a:xfrm>
            <a:off x="838200" y="1164267"/>
            <a:ext cx="10515600" cy="4136941"/>
          </a:xfrm>
        </p:spPr>
        <p:txBody>
          <a:bodyPr vert="horz" lIns="91440" tIns="45720" rIns="91440" bIns="45720" rtlCol="0" anchor="t">
            <a:normAutofit/>
          </a:bodyPr>
          <a:lstStyle/>
          <a:p>
            <a:pPr marL="0" indent="0">
              <a:buNone/>
            </a:pPr>
            <a:r>
              <a:rPr lang="en-GB" sz="2400" dirty="0"/>
              <a:t>Explain the following concepts:</a:t>
            </a:r>
          </a:p>
          <a:p>
            <a:r>
              <a:rPr lang="en-GB" sz="2400" dirty="0"/>
              <a:t>Economics</a:t>
            </a:r>
          </a:p>
          <a:p>
            <a:r>
              <a:rPr lang="en-GB" sz="2400" dirty="0"/>
              <a:t>Microeconomics</a:t>
            </a:r>
          </a:p>
          <a:p>
            <a:r>
              <a:rPr lang="en-GB" sz="2400" dirty="0"/>
              <a:t>Demand</a:t>
            </a:r>
          </a:p>
          <a:p>
            <a:r>
              <a:rPr lang="en-GB" sz="2400" dirty="0"/>
              <a:t>Supply</a:t>
            </a:r>
          </a:p>
          <a:p>
            <a:r>
              <a:rPr lang="en-GB" sz="2400" dirty="0"/>
              <a:t>Elasticity and Equilibrium</a:t>
            </a:r>
          </a:p>
          <a:p>
            <a:pPr marL="0" indent="0">
              <a:buNone/>
            </a:pPr>
            <a:endParaRPr lang="en-GB" sz="2400" b="1" dirty="0"/>
          </a:p>
          <a:p>
            <a:pPr marL="0" indent="0">
              <a:buNone/>
            </a:pPr>
            <a:r>
              <a:rPr lang="en-GB" sz="2400" b="1" dirty="0"/>
              <a:t>Reflect on how these concepts are interconnected and their relevance in understanding the global business environment.</a:t>
            </a:r>
          </a:p>
        </p:txBody>
      </p:sp>
      <p:sp>
        <p:nvSpPr>
          <p:cNvPr id="2" name="Title 1">
            <a:extLst>
              <a:ext uri="{FF2B5EF4-FFF2-40B4-BE49-F238E27FC236}">
                <a16:creationId xmlns:a16="http://schemas.microsoft.com/office/drawing/2014/main" id="{2D169DB0-EB55-3EE3-48C8-F2B540F9914C}"/>
              </a:ext>
            </a:extLst>
          </p:cNvPr>
          <p:cNvSpPr>
            <a:spLocks noGrp="1"/>
          </p:cNvSpPr>
          <p:nvPr>
            <p:ph type="title"/>
          </p:nvPr>
        </p:nvSpPr>
        <p:spPr>
          <a:xfrm>
            <a:off x="838200" y="404664"/>
            <a:ext cx="10972800" cy="634082"/>
          </a:xfrm>
        </p:spPr>
        <p:txBody>
          <a:bodyPr/>
          <a:lstStyle/>
          <a:p>
            <a:pPr marL="0" indent="0" algn="l">
              <a:buNone/>
            </a:pPr>
            <a:r>
              <a:rPr lang="en-GB" sz="4000" b="1" dirty="0"/>
              <a:t>Summary</a:t>
            </a:r>
          </a:p>
        </p:txBody>
      </p:sp>
    </p:spTree>
    <p:extLst>
      <p:ext uri="{BB962C8B-B14F-4D97-AF65-F5344CB8AC3E}">
        <p14:creationId xmlns:p14="http://schemas.microsoft.com/office/powerpoint/2010/main" val="3444012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pPr algn="l"/>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17177" y="1417638"/>
            <a:ext cx="10972800" cy="3917032"/>
          </a:xfrm>
        </p:spPr>
        <p:txBody>
          <a:bodyPr vert="horz" wrap="square" lIns="91440" tIns="45720" rIns="91440" bIns="45720" rtlCol="0" anchor="t">
            <a:normAutofit/>
          </a:bodyPr>
          <a:lstStyle/>
          <a:p>
            <a:pPr marL="0" indent="0" algn="l">
              <a:buNone/>
            </a:pPr>
            <a:endParaRPr lang="en-GB" sz="2400" b="1" dirty="0">
              <a:ea typeface="+mn-lt"/>
              <a:cs typeface="+mn-lt"/>
            </a:endParaRPr>
          </a:p>
          <a:p>
            <a:pPr algn="l"/>
            <a:r>
              <a:rPr lang="en-GB" sz="2400" dirty="0">
                <a:ea typeface="+mn-lt"/>
                <a:cs typeface="+mn-lt"/>
              </a:rPr>
              <a:t>CFI(2024) Microeconomics. Available at: </a:t>
            </a:r>
            <a:r>
              <a:rPr lang="en-GB" sz="2400" dirty="0">
                <a:ea typeface="+mn-lt"/>
                <a:cs typeface="+mn-lt"/>
                <a:hlinkClick r:id="rId2"/>
              </a:rPr>
              <a:t>Microeconomics - Overview, </a:t>
            </a:r>
            <a:r>
              <a:rPr lang="en-GB" sz="2400" dirty="0" err="1">
                <a:ea typeface="+mn-lt"/>
                <a:cs typeface="+mn-lt"/>
                <a:hlinkClick r:id="rId2"/>
              </a:rPr>
              <a:t>Assumptions,Theories</a:t>
            </a:r>
            <a:r>
              <a:rPr lang="en-GB" sz="2400" dirty="0">
                <a:ea typeface="+mn-lt"/>
                <a:cs typeface="+mn-lt"/>
                <a:hlinkClick r:id="rId2"/>
              </a:rPr>
              <a:t>(corporatefinanceinstitute.com)</a:t>
            </a:r>
            <a:endParaRPr lang="en-US" sz="2400" dirty="0"/>
          </a:p>
          <a:p>
            <a:pPr algn="l"/>
            <a:endParaRPr lang="en-GB" sz="2400" dirty="0"/>
          </a:p>
          <a:p>
            <a:pPr algn="l"/>
            <a:r>
              <a:rPr lang="en-GB" sz="2400" dirty="0" err="1"/>
              <a:t>Wallstreetmojo</a:t>
            </a:r>
            <a:r>
              <a:rPr lang="en-GB" sz="2400" dirty="0"/>
              <a:t> (2024). Available at:</a:t>
            </a:r>
            <a:r>
              <a:rPr lang="en-GB" sz="2400" dirty="0">
                <a:ea typeface="+mn-lt"/>
                <a:cs typeface="+mn-lt"/>
              </a:rPr>
              <a:t> </a:t>
            </a:r>
            <a:r>
              <a:rPr lang="en-GB" sz="2400" dirty="0">
                <a:ea typeface="+mn-lt"/>
                <a:cs typeface="+mn-lt"/>
                <a:hlinkClick r:id="rId3"/>
              </a:rPr>
              <a:t>Microeconomics - Definition, Examples, Top 7 Principles (wallstreetmojo.com)</a:t>
            </a:r>
            <a:endParaRPr lang="en-GB" sz="2400" dirty="0"/>
          </a:p>
          <a:p>
            <a:pPr algn="l"/>
            <a:endParaRPr lang="en-GB" sz="2400" dirty="0">
              <a:ea typeface="+mn-lt"/>
              <a:cs typeface="+mn-lt"/>
            </a:endParaRPr>
          </a:p>
          <a:p>
            <a:pPr algn="l"/>
            <a:endParaRPr lang="en-GB" sz="2400" dirty="0">
              <a:ea typeface="+mn-lt"/>
              <a:cs typeface="+mn-lt"/>
            </a:endParaRPr>
          </a:p>
          <a:p>
            <a:pPr algn="l"/>
            <a:endParaRPr lang="en-GB" sz="2400" dirty="0">
              <a:ea typeface="+mn-lt"/>
              <a:cs typeface="+mn-lt"/>
            </a:endParaRPr>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1942</Words>
  <Application>Microsoft Office PowerPoint</Application>
  <PresentationFormat>Widescreen</PresentationFormat>
  <Paragraphs>174</Paragraphs>
  <Slides>36</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Aharoni</vt:lpstr>
      <vt:lpstr>Arial</vt:lpstr>
      <vt:lpstr>Google Sans</vt:lpstr>
      <vt:lpstr>Myriad Pro</vt:lpstr>
      <vt:lpstr>Verdana</vt:lpstr>
      <vt:lpstr>20140311PresentationUWTSDTemplate</vt:lpstr>
      <vt:lpstr>LCBB4010</vt:lpstr>
      <vt:lpstr>By the end of this session, students should be aware of the following</vt:lpstr>
      <vt:lpstr>Definition of Economics</vt:lpstr>
      <vt:lpstr>PowerPoint Presentation</vt:lpstr>
      <vt:lpstr>What is Microeconomics?</vt:lpstr>
      <vt:lpstr>Group Task</vt:lpstr>
      <vt:lpstr>Demand</vt:lpstr>
      <vt:lpstr>Demand</vt:lpstr>
      <vt:lpstr>Demand_ Law of Demand</vt:lpstr>
      <vt:lpstr>Demand: Key Factors Determining Demand</vt:lpstr>
      <vt:lpstr>Demand Curve</vt:lpstr>
      <vt:lpstr>Demand Curve: Key Concepts</vt:lpstr>
      <vt:lpstr>Demand Curve: Movement Along the Curve</vt:lpstr>
      <vt:lpstr>Demand Curve: Shifts in the Demand Curve</vt:lpstr>
      <vt:lpstr>Supply</vt:lpstr>
      <vt:lpstr>Supply</vt:lpstr>
      <vt:lpstr>Supply: Law of Supply</vt:lpstr>
      <vt:lpstr>Supply Curve</vt:lpstr>
      <vt:lpstr>Supply curve</vt:lpstr>
      <vt:lpstr>PowerPoint Presentation</vt:lpstr>
      <vt:lpstr>The price mechanism</vt:lpstr>
      <vt:lpstr>Scarcity, choice and opportunity cost</vt:lpstr>
      <vt:lpstr>Scarcity, choice and opportunity cost: Key Concepts</vt:lpstr>
      <vt:lpstr>Scarcity, choice and opportunity cost: Some Examples</vt:lpstr>
      <vt:lpstr>Activity 1: Group Task on Real-Life Demand and Supply Scenarios</vt:lpstr>
      <vt:lpstr>Elasticity</vt:lpstr>
      <vt:lpstr>Elasticity: Price Elasticity of Demand</vt:lpstr>
      <vt:lpstr>Elasticity: Importance for Producers and Governments</vt:lpstr>
      <vt:lpstr>PowerPoint Presentation</vt:lpstr>
      <vt:lpstr>Equilibrium</vt:lpstr>
      <vt:lpstr>PowerPoint Presentation</vt:lpstr>
      <vt:lpstr>PowerPoint Presentation</vt:lpstr>
      <vt:lpstr>Microeconomics Discussion Topics</vt:lpstr>
      <vt:lpstr>Microeconomics Discussion Topics</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137</cp:revision>
  <cp:lastPrinted>2018-07-09T15:27:01Z</cp:lastPrinted>
  <dcterms:created xsi:type="dcterms:W3CDTF">2002-10-07T19:43:58Z</dcterms:created>
  <dcterms:modified xsi:type="dcterms:W3CDTF">2024-06-21T18:03:10Z</dcterms:modified>
</cp:coreProperties>
</file>