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 id="2147483683" r:id="rId2"/>
    <p:sldMasterId id="2147483696" r:id="rId3"/>
    <p:sldMasterId id="2147483709" r:id="rId4"/>
    <p:sldMasterId id="2147483722" r:id="rId5"/>
    <p:sldMasterId id="2147483735" r:id="rId6"/>
    <p:sldMasterId id="2147483748" r:id="rId7"/>
    <p:sldMasterId id="2147483767" r:id="rId8"/>
  </p:sldMasterIdLst>
  <p:sldIdLst>
    <p:sldId id="274" r:id="rId9"/>
    <p:sldId id="267" r:id="rId10"/>
    <p:sldId id="284" r:id="rId11"/>
    <p:sldId id="269" r:id="rId12"/>
    <p:sldId id="276" r:id="rId13"/>
    <p:sldId id="270" r:id="rId14"/>
    <p:sldId id="283" r:id="rId15"/>
    <p:sldId id="278" r:id="rId16"/>
    <p:sldId id="280" r:id="rId17"/>
    <p:sldId id="279" r:id="rId18"/>
    <p:sldId id="282" r:id="rId19"/>
    <p:sldId id="281" r:id="rId20"/>
    <p:sldId id="273"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07D16C-8C18-45E9-825E-E6210CABF3C7}" v="310" dt="2022-11-13T19:30:37.140"/>
    <p1510:client id="{67F2BC91-BBAF-6511-58DD-F57EA9C86200}" v="622" dt="2022-11-16T16:16:07.369"/>
    <p1510:client id="{89E57097-01FE-4E37-4DE2-4AD0EE8708EF}" v="298" dt="2022-11-17T22:44:11.697"/>
    <p1510:client id="{9EEF6E24-4A23-6474-F5C4-6CEA9BC53E7D}" v="285" dt="2022-11-16T12:56:38.786"/>
    <p1510:client id="{A2526180-855F-F26E-90F9-E2C21001D102}" v="630" dt="2022-11-16T23:20:44.789"/>
    <p1510:client id="{CB8E2580-568B-A450-A569-C3B354113407}" v="480" dt="2022-11-20T21:03:02.615"/>
    <p1510:client id="{EA743405-2186-94D5-3B5A-2382834B85FD}" v="160" dt="2022-11-18T11:00:55.3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lon Ortiz Gavilanes (2132604)" userId="S::2132604@student.uwtsd.ac.uk::250b1eb3-e1b5-4e62-ba52-fc07eebf9643" providerId="AD" clId="Web-{A2526180-855F-F26E-90F9-E2C21001D102}"/>
    <pc:docChg chg="addSld delSld modSld sldOrd addMainMaster delMainMaster">
      <pc:chgData name="Marlon Ortiz Gavilanes (2132604)" userId="S::2132604@student.uwtsd.ac.uk::250b1eb3-e1b5-4e62-ba52-fc07eebf9643" providerId="AD" clId="Web-{A2526180-855F-F26E-90F9-E2C21001D102}" dt="2022-11-16T23:20:44.789" v="575"/>
      <pc:docMkLst>
        <pc:docMk/>
      </pc:docMkLst>
      <pc:sldChg chg="addSp delSp modSp mod setBg modClrScheme delDesignElem chgLayout">
        <pc:chgData name="Marlon Ortiz Gavilanes (2132604)" userId="S::2132604@student.uwtsd.ac.uk::250b1eb3-e1b5-4e62-ba52-fc07eebf9643" providerId="AD" clId="Web-{A2526180-855F-F26E-90F9-E2C21001D102}" dt="2022-11-16T22:44:14.405" v="383"/>
        <pc:sldMkLst>
          <pc:docMk/>
          <pc:sldMk cId="3476864357" sldId="267"/>
        </pc:sldMkLst>
        <pc:spChg chg="mod ord">
          <ac:chgData name="Marlon Ortiz Gavilanes (2132604)" userId="S::2132604@student.uwtsd.ac.uk::250b1eb3-e1b5-4e62-ba52-fc07eebf9643" providerId="AD" clId="Web-{A2526180-855F-F26E-90F9-E2C21001D102}" dt="2022-11-16T22:44:14.405" v="383"/>
          <ac:spMkLst>
            <pc:docMk/>
            <pc:sldMk cId="3476864357" sldId="267"/>
            <ac:spMk id="2" creationId="{D6A12B8B-56D6-46BF-92CE-BB2B7CA2231F}"/>
          </ac:spMkLst>
        </pc:spChg>
        <pc:spChg chg="mod ord">
          <ac:chgData name="Marlon Ortiz Gavilanes (2132604)" userId="S::2132604@student.uwtsd.ac.uk::250b1eb3-e1b5-4e62-ba52-fc07eebf9643" providerId="AD" clId="Web-{A2526180-855F-F26E-90F9-E2C21001D102}" dt="2022-11-16T22:44:14.405" v="383"/>
          <ac:spMkLst>
            <pc:docMk/>
            <pc:sldMk cId="3476864357" sldId="267"/>
            <ac:spMk id="3" creationId="{75C6BB4F-2EF7-448A-B8B0-F2A019258EAE}"/>
          </ac:spMkLst>
        </pc:spChg>
        <pc:spChg chg="add del">
          <ac:chgData name="Marlon Ortiz Gavilanes (2132604)" userId="S::2132604@student.uwtsd.ac.uk::250b1eb3-e1b5-4e62-ba52-fc07eebf9643" providerId="AD" clId="Web-{A2526180-855F-F26E-90F9-E2C21001D102}" dt="2022-11-16T22:44:14.405" v="383"/>
          <ac:spMkLst>
            <pc:docMk/>
            <pc:sldMk cId="3476864357" sldId="267"/>
            <ac:spMk id="9" creationId="{33E93247-6229-44AB-A550-739E971E690B}"/>
          </ac:spMkLst>
        </pc:spChg>
        <pc:cxnChg chg="add del">
          <ac:chgData name="Marlon Ortiz Gavilanes (2132604)" userId="S::2132604@student.uwtsd.ac.uk::250b1eb3-e1b5-4e62-ba52-fc07eebf9643" providerId="AD" clId="Web-{A2526180-855F-F26E-90F9-E2C21001D102}" dt="2022-11-16T22:44:14.405" v="383"/>
          <ac:cxnSpMkLst>
            <pc:docMk/>
            <pc:sldMk cId="3476864357" sldId="267"/>
            <ac:cxnSpMk id="11" creationId="{EE2E603F-4A95-4FE8-BB06-211DFD75DBEF}"/>
          </ac:cxnSpMkLst>
        </pc:cxnChg>
        <pc:cxnChg chg="add del">
          <ac:chgData name="Marlon Ortiz Gavilanes (2132604)" userId="S::2132604@student.uwtsd.ac.uk::250b1eb3-e1b5-4e62-ba52-fc07eebf9643" providerId="AD" clId="Web-{A2526180-855F-F26E-90F9-E2C21001D102}" dt="2022-11-16T22:44:14.405" v="383"/>
          <ac:cxnSpMkLst>
            <pc:docMk/>
            <pc:sldMk cId="3476864357" sldId="267"/>
            <ac:cxnSpMk id="13" creationId="{D7CC41EB-2D81-4303-9171-6401B388BA35}"/>
          </ac:cxnSpMkLst>
        </pc:cxnChg>
      </pc:sldChg>
      <pc:sldChg chg="addSp delSp modSp mod setBg modClrScheme delDesignElem chgLayout">
        <pc:chgData name="Marlon Ortiz Gavilanes (2132604)" userId="S::2132604@student.uwtsd.ac.uk::250b1eb3-e1b5-4e62-ba52-fc07eebf9643" providerId="AD" clId="Web-{A2526180-855F-F26E-90F9-E2C21001D102}" dt="2022-11-16T22:44:14.405" v="383"/>
        <pc:sldMkLst>
          <pc:docMk/>
          <pc:sldMk cId="2639436323" sldId="269"/>
        </pc:sldMkLst>
        <pc:spChg chg="mod ord">
          <ac:chgData name="Marlon Ortiz Gavilanes (2132604)" userId="S::2132604@student.uwtsd.ac.uk::250b1eb3-e1b5-4e62-ba52-fc07eebf9643" providerId="AD" clId="Web-{A2526180-855F-F26E-90F9-E2C21001D102}" dt="2022-11-16T22:44:14.405" v="383"/>
          <ac:spMkLst>
            <pc:docMk/>
            <pc:sldMk cId="2639436323" sldId="269"/>
            <ac:spMk id="2" creationId="{DDD648C3-8515-BA5D-3BC2-7804F669C5EB}"/>
          </ac:spMkLst>
        </pc:spChg>
        <pc:spChg chg="add del">
          <ac:chgData name="Marlon Ortiz Gavilanes (2132604)" userId="S::2132604@student.uwtsd.ac.uk::250b1eb3-e1b5-4e62-ba52-fc07eebf9643" providerId="AD" clId="Web-{A2526180-855F-F26E-90F9-E2C21001D102}" dt="2022-11-16T22:44:14.405" v="383"/>
          <ac:spMkLst>
            <pc:docMk/>
            <pc:sldMk cId="2639436323" sldId="269"/>
            <ac:spMk id="13" creationId="{F68B2C62-7648-4430-90D5-AE0F252AF113}"/>
          </ac:spMkLst>
        </pc:spChg>
        <pc:cxnChg chg="add del">
          <ac:chgData name="Marlon Ortiz Gavilanes (2132604)" userId="S::2132604@student.uwtsd.ac.uk::250b1eb3-e1b5-4e62-ba52-fc07eebf9643" providerId="AD" clId="Web-{A2526180-855F-F26E-90F9-E2C21001D102}" dt="2022-11-16T22:44:14.405" v="383"/>
          <ac:cxnSpMkLst>
            <pc:docMk/>
            <pc:sldMk cId="2639436323" sldId="269"/>
            <ac:cxnSpMk id="14" creationId="{4BFD5B9F-5FB6-467D-83D5-DF82F1907354}"/>
          </ac:cxnSpMkLst>
        </pc:cxnChg>
      </pc:sldChg>
      <pc:sldChg chg="addSp delSp modSp mod modClrScheme addAnim delAnim modAnim chgLayout">
        <pc:chgData name="Marlon Ortiz Gavilanes (2132604)" userId="S::2132604@student.uwtsd.ac.uk::250b1eb3-e1b5-4e62-ba52-fc07eebf9643" providerId="AD" clId="Web-{A2526180-855F-F26E-90F9-E2C21001D102}" dt="2022-11-16T23:00:52.995" v="453" actId="20577"/>
        <pc:sldMkLst>
          <pc:docMk/>
          <pc:sldMk cId="1222035528" sldId="270"/>
        </pc:sldMkLst>
        <pc:spChg chg="mod ord">
          <ac:chgData name="Marlon Ortiz Gavilanes (2132604)" userId="S::2132604@student.uwtsd.ac.uk::250b1eb3-e1b5-4e62-ba52-fc07eebf9643" providerId="AD" clId="Web-{A2526180-855F-F26E-90F9-E2C21001D102}" dt="2022-11-16T22:44:14.405" v="383"/>
          <ac:spMkLst>
            <pc:docMk/>
            <pc:sldMk cId="1222035528" sldId="270"/>
            <ac:spMk id="2" creationId="{EFCC273A-44A2-839C-5105-C0FEDD41710D}"/>
          </ac:spMkLst>
        </pc:spChg>
        <pc:spChg chg="del mod ord">
          <ac:chgData name="Marlon Ortiz Gavilanes (2132604)" userId="S::2132604@student.uwtsd.ac.uk::250b1eb3-e1b5-4e62-ba52-fc07eebf9643" providerId="AD" clId="Web-{A2526180-855F-F26E-90F9-E2C21001D102}" dt="2022-11-16T22:46:44.185" v="388"/>
          <ac:spMkLst>
            <pc:docMk/>
            <pc:sldMk cId="1222035528" sldId="270"/>
            <ac:spMk id="3" creationId="{E7243000-63A4-AEA0-75C6-F47911839784}"/>
          </ac:spMkLst>
        </pc:spChg>
        <pc:spChg chg="mod">
          <ac:chgData name="Marlon Ortiz Gavilanes (2132604)" userId="S::2132604@student.uwtsd.ac.uk::250b1eb3-e1b5-4e62-ba52-fc07eebf9643" providerId="AD" clId="Web-{A2526180-855F-F26E-90F9-E2C21001D102}" dt="2022-11-16T22:47:47.033" v="394" actId="1076"/>
          <ac:spMkLst>
            <pc:docMk/>
            <pc:sldMk cId="1222035528" sldId="270"/>
            <ac:spMk id="4" creationId="{31097782-324F-8EFD-77D0-19D7415F1C61}"/>
          </ac:spMkLst>
        </pc:spChg>
        <pc:spChg chg="mod">
          <ac:chgData name="Marlon Ortiz Gavilanes (2132604)" userId="S::2132604@student.uwtsd.ac.uk::250b1eb3-e1b5-4e62-ba52-fc07eebf9643" providerId="AD" clId="Web-{A2526180-855F-F26E-90F9-E2C21001D102}" dt="2022-11-16T22:47:56.753" v="395" actId="1076"/>
          <ac:spMkLst>
            <pc:docMk/>
            <pc:sldMk cId="1222035528" sldId="270"/>
            <ac:spMk id="5" creationId="{29FDDE57-CC3D-2843-D35E-5D93543ABA00}"/>
          </ac:spMkLst>
        </pc:spChg>
        <pc:spChg chg="del mod">
          <ac:chgData name="Marlon Ortiz Gavilanes (2132604)" userId="S::2132604@student.uwtsd.ac.uk::250b1eb3-e1b5-4e62-ba52-fc07eebf9643" providerId="AD" clId="Web-{A2526180-855F-F26E-90F9-E2C21001D102}" dt="2022-11-16T21:38:41.187" v="132"/>
          <ac:spMkLst>
            <pc:docMk/>
            <pc:sldMk cId="1222035528" sldId="270"/>
            <ac:spMk id="6" creationId="{76B8BE34-3217-0647-1FCE-E0E8ACF8CD12}"/>
          </ac:spMkLst>
        </pc:spChg>
        <pc:spChg chg="mod">
          <ac:chgData name="Marlon Ortiz Gavilanes (2132604)" userId="S::2132604@student.uwtsd.ac.uk::250b1eb3-e1b5-4e62-ba52-fc07eebf9643" providerId="AD" clId="Web-{A2526180-855F-F26E-90F9-E2C21001D102}" dt="2022-11-16T22:48:05.816" v="396" actId="1076"/>
          <ac:spMkLst>
            <pc:docMk/>
            <pc:sldMk cId="1222035528" sldId="270"/>
            <ac:spMk id="7" creationId="{83D5E9B0-E29E-8CA7-E8CE-157F24142EA4}"/>
          </ac:spMkLst>
        </pc:spChg>
        <pc:spChg chg="add del mod">
          <ac:chgData name="Marlon Ortiz Gavilanes (2132604)" userId="S::2132604@student.uwtsd.ac.uk::250b1eb3-e1b5-4e62-ba52-fc07eebf9643" providerId="AD" clId="Web-{A2526180-855F-F26E-90F9-E2C21001D102}" dt="2022-11-16T22:46:47.310" v="389"/>
          <ac:spMkLst>
            <pc:docMk/>
            <pc:sldMk cId="1222035528" sldId="270"/>
            <ac:spMk id="9" creationId="{E7C137D9-4D93-7B46-747B-AD7E0EE4605E}"/>
          </ac:spMkLst>
        </pc:spChg>
        <pc:spChg chg="add mod">
          <ac:chgData name="Marlon Ortiz Gavilanes (2132604)" userId="S::2132604@student.uwtsd.ac.uk::250b1eb3-e1b5-4e62-ba52-fc07eebf9643" providerId="AD" clId="Web-{A2526180-855F-F26E-90F9-E2C21001D102}" dt="2022-11-16T23:00:52.995" v="453" actId="20577"/>
          <ac:spMkLst>
            <pc:docMk/>
            <pc:sldMk cId="1222035528" sldId="270"/>
            <ac:spMk id="10" creationId="{AC0F7813-9387-F9BA-9936-C35F199E8CF4}"/>
          </ac:spMkLst>
        </pc:spChg>
        <pc:spChg chg="add mod">
          <ac:chgData name="Marlon Ortiz Gavilanes (2132604)" userId="S::2132604@student.uwtsd.ac.uk::250b1eb3-e1b5-4e62-ba52-fc07eebf9643" providerId="AD" clId="Web-{A2526180-855F-F26E-90F9-E2C21001D102}" dt="2022-11-16T22:57:38.960" v="437" actId="20577"/>
          <ac:spMkLst>
            <pc:docMk/>
            <pc:sldMk cId="1222035528" sldId="270"/>
            <ac:spMk id="11" creationId="{DA23C4B7-D9D5-490F-BD32-83FCAD6A168A}"/>
          </ac:spMkLst>
        </pc:spChg>
        <pc:spChg chg="add mod">
          <ac:chgData name="Marlon Ortiz Gavilanes (2132604)" userId="S::2132604@student.uwtsd.ac.uk::250b1eb3-e1b5-4e62-ba52-fc07eebf9643" providerId="AD" clId="Web-{A2526180-855F-F26E-90F9-E2C21001D102}" dt="2022-11-16T22:49:41.651" v="418" actId="1076"/>
          <ac:spMkLst>
            <pc:docMk/>
            <pc:sldMk cId="1222035528" sldId="270"/>
            <ac:spMk id="12" creationId="{39CC16EC-949B-9738-C7D2-DD941731EA22}"/>
          </ac:spMkLst>
        </pc:spChg>
        <pc:spChg chg="add del mod">
          <ac:chgData name="Marlon Ortiz Gavilanes (2132604)" userId="S::2132604@student.uwtsd.ac.uk::250b1eb3-e1b5-4e62-ba52-fc07eebf9643" providerId="AD" clId="Web-{A2526180-855F-F26E-90F9-E2C21001D102}" dt="2022-11-16T22:50:27.842" v="428"/>
          <ac:spMkLst>
            <pc:docMk/>
            <pc:sldMk cId="1222035528" sldId="270"/>
            <ac:spMk id="13" creationId="{2C0A276E-38B9-5528-12CD-7BDBD76B5484}"/>
          </ac:spMkLst>
        </pc:spChg>
        <pc:spChg chg="add mod">
          <ac:chgData name="Marlon Ortiz Gavilanes (2132604)" userId="S::2132604@student.uwtsd.ac.uk::250b1eb3-e1b5-4e62-ba52-fc07eebf9643" providerId="AD" clId="Web-{A2526180-855F-F26E-90F9-E2C21001D102}" dt="2022-11-16T22:50:47.109" v="431" actId="1076"/>
          <ac:spMkLst>
            <pc:docMk/>
            <pc:sldMk cId="1222035528" sldId="270"/>
            <ac:spMk id="14" creationId="{39777266-1995-899A-DC80-04B36D19A958}"/>
          </ac:spMkLst>
        </pc:spChg>
      </pc:sldChg>
      <pc:sldChg chg="addSp delSp modSp del mod modClrScheme delAnim chgLayout">
        <pc:chgData name="Marlon Ortiz Gavilanes (2132604)" userId="S::2132604@student.uwtsd.ac.uk::250b1eb3-e1b5-4e62-ba52-fc07eebf9643" providerId="AD" clId="Web-{A2526180-855F-F26E-90F9-E2C21001D102}" dt="2022-11-16T23:01:53.312" v="454"/>
        <pc:sldMkLst>
          <pc:docMk/>
          <pc:sldMk cId="4160581292" sldId="271"/>
        </pc:sldMkLst>
        <pc:spChg chg="mod ord">
          <ac:chgData name="Marlon Ortiz Gavilanes (2132604)" userId="S::2132604@student.uwtsd.ac.uk::250b1eb3-e1b5-4e62-ba52-fc07eebf9643" providerId="AD" clId="Web-{A2526180-855F-F26E-90F9-E2C21001D102}" dt="2022-11-16T22:44:14.405" v="383"/>
          <ac:spMkLst>
            <pc:docMk/>
            <pc:sldMk cId="4160581292" sldId="271"/>
            <ac:spMk id="2" creationId="{474AA973-1C52-8BF7-5EEB-1AECBE0531B9}"/>
          </ac:spMkLst>
        </pc:spChg>
        <pc:spChg chg="del mod ord">
          <ac:chgData name="Marlon Ortiz Gavilanes (2132604)" userId="S::2132604@student.uwtsd.ac.uk::250b1eb3-e1b5-4e62-ba52-fc07eebf9643" providerId="AD" clId="Web-{A2526180-855F-F26E-90F9-E2C21001D102}" dt="2022-11-16T22:46:19.371" v="385"/>
          <ac:spMkLst>
            <pc:docMk/>
            <pc:sldMk cId="4160581292" sldId="271"/>
            <ac:spMk id="3" creationId="{4C8714F4-A50A-9A5A-5608-47706634E714}"/>
          </ac:spMkLst>
        </pc:spChg>
        <pc:spChg chg="del mod">
          <ac:chgData name="Marlon Ortiz Gavilanes (2132604)" userId="S::2132604@student.uwtsd.ac.uk::250b1eb3-e1b5-4e62-ba52-fc07eebf9643" providerId="AD" clId="Web-{A2526180-855F-F26E-90F9-E2C21001D102}" dt="2022-11-16T22:47:13.937" v="391"/>
          <ac:spMkLst>
            <pc:docMk/>
            <pc:sldMk cId="4160581292" sldId="271"/>
            <ac:spMk id="4" creationId="{4CF26EBD-D5DC-FA93-08F6-43C3BFD74D10}"/>
          </ac:spMkLst>
        </pc:spChg>
        <pc:spChg chg="mod">
          <ac:chgData name="Marlon Ortiz Gavilanes (2132604)" userId="S::2132604@student.uwtsd.ac.uk::250b1eb3-e1b5-4e62-ba52-fc07eebf9643" providerId="AD" clId="Web-{A2526180-855F-F26E-90F9-E2C21001D102}" dt="2022-11-16T21:56:59.459" v="154" actId="20577"/>
          <ac:spMkLst>
            <pc:docMk/>
            <pc:sldMk cId="4160581292" sldId="271"/>
            <ac:spMk id="5" creationId="{A1EC468F-3AD9-2C8D-5CD5-93C7CBBD4139}"/>
          </ac:spMkLst>
        </pc:spChg>
        <pc:spChg chg="mod">
          <ac:chgData name="Marlon Ortiz Gavilanes (2132604)" userId="S::2132604@student.uwtsd.ac.uk::250b1eb3-e1b5-4e62-ba52-fc07eebf9643" providerId="AD" clId="Web-{A2526180-855F-F26E-90F9-E2C21001D102}" dt="2022-11-16T22:48:34.053" v="398" actId="20577"/>
          <ac:spMkLst>
            <pc:docMk/>
            <pc:sldMk cId="4160581292" sldId="271"/>
            <ac:spMk id="7" creationId="{D0968E5C-0A2A-125D-3292-DF2F53C18619}"/>
          </ac:spMkLst>
        </pc:spChg>
        <pc:spChg chg="add del mod">
          <ac:chgData name="Marlon Ortiz Gavilanes (2132604)" userId="S::2132604@student.uwtsd.ac.uk::250b1eb3-e1b5-4e62-ba52-fc07eebf9643" providerId="AD" clId="Web-{A2526180-855F-F26E-90F9-E2C21001D102}" dt="2022-11-16T22:46:32.747" v="387"/>
          <ac:spMkLst>
            <pc:docMk/>
            <pc:sldMk cId="4160581292" sldId="271"/>
            <ac:spMk id="9" creationId="{135F1A99-05DA-B68A-4823-A37DB2695FBB}"/>
          </ac:spMkLst>
        </pc:spChg>
      </pc:sldChg>
      <pc:sldChg chg="addSp delSp mod modClrScheme delDesignElem chgLayout">
        <pc:chgData name="Marlon Ortiz Gavilanes (2132604)" userId="S::2132604@student.uwtsd.ac.uk::250b1eb3-e1b5-4e62-ba52-fc07eebf9643" providerId="AD" clId="Web-{A2526180-855F-F26E-90F9-E2C21001D102}" dt="2022-11-16T22:44:14.405" v="383"/>
        <pc:sldMkLst>
          <pc:docMk/>
          <pc:sldMk cId="4057937576" sldId="273"/>
        </pc:sldMkLst>
        <pc:spChg chg="add del">
          <ac:chgData name="Marlon Ortiz Gavilanes (2132604)" userId="S::2132604@student.uwtsd.ac.uk::250b1eb3-e1b5-4e62-ba52-fc07eebf9643" providerId="AD" clId="Web-{A2526180-855F-F26E-90F9-E2C21001D102}" dt="2022-11-16T22:44:14.405" v="383"/>
          <ac:spMkLst>
            <pc:docMk/>
            <pc:sldMk cId="4057937576" sldId="273"/>
            <ac:spMk id="12" creationId="{B9C0E6AB-EAB6-41E0-9D49-369643E873A7}"/>
          </ac:spMkLst>
        </pc:spChg>
        <pc:cxnChg chg="add del">
          <ac:chgData name="Marlon Ortiz Gavilanes (2132604)" userId="S::2132604@student.uwtsd.ac.uk::250b1eb3-e1b5-4e62-ba52-fc07eebf9643" providerId="AD" clId="Web-{A2526180-855F-F26E-90F9-E2C21001D102}" dt="2022-11-16T22:44:14.405" v="383"/>
          <ac:cxnSpMkLst>
            <pc:docMk/>
            <pc:sldMk cId="4057937576" sldId="273"/>
            <ac:cxnSpMk id="11" creationId="{8ED41C16-52CF-47AA-A5C9-95D10CB80DEE}"/>
          </ac:cxnSpMkLst>
        </pc:cxnChg>
        <pc:cxnChg chg="add del">
          <ac:chgData name="Marlon Ortiz Gavilanes (2132604)" userId="S::2132604@student.uwtsd.ac.uk::250b1eb3-e1b5-4e62-ba52-fc07eebf9643" providerId="AD" clId="Web-{A2526180-855F-F26E-90F9-E2C21001D102}" dt="2022-11-16T22:44:14.405" v="383"/>
          <ac:cxnSpMkLst>
            <pc:docMk/>
            <pc:sldMk cId="4057937576" sldId="273"/>
            <ac:cxnSpMk id="13" creationId="{1A1FADC9-A0F4-4689-9608-959F3C23DD87}"/>
          </ac:cxnSpMkLst>
        </pc:cxnChg>
      </pc:sldChg>
      <pc:sldChg chg="modSp mod modClrScheme chgLayout">
        <pc:chgData name="Marlon Ortiz Gavilanes (2132604)" userId="S::2132604@student.uwtsd.ac.uk::250b1eb3-e1b5-4e62-ba52-fc07eebf9643" providerId="AD" clId="Web-{A2526180-855F-F26E-90F9-E2C21001D102}" dt="2022-11-16T22:44:14.405" v="383"/>
        <pc:sldMkLst>
          <pc:docMk/>
          <pc:sldMk cId="978577481" sldId="274"/>
        </pc:sldMkLst>
        <pc:spChg chg="mod ord">
          <ac:chgData name="Marlon Ortiz Gavilanes (2132604)" userId="S::2132604@student.uwtsd.ac.uk::250b1eb3-e1b5-4e62-ba52-fc07eebf9643" providerId="AD" clId="Web-{A2526180-855F-F26E-90F9-E2C21001D102}" dt="2022-11-16T22:44:14.405" v="383"/>
          <ac:spMkLst>
            <pc:docMk/>
            <pc:sldMk cId="978577481" sldId="274"/>
            <ac:spMk id="2" creationId="{B78D8223-82D5-087B-9CC9-B431B7DF0D9A}"/>
          </ac:spMkLst>
        </pc:spChg>
        <pc:spChg chg="mod ord">
          <ac:chgData name="Marlon Ortiz Gavilanes (2132604)" userId="S::2132604@student.uwtsd.ac.uk::250b1eb3-e1b5-4e62-ba52-fc07eebf9643" providerId="AD" clId="Web-{A2526180-855F-F26E-90F9-E2C21001D102}" dt="2022-11-16T22:44:14.405" v="383"/>
          <ac:spMkLst>
            <pc:docMk/>
            <pc:sldMk cId="978577481" sldId="274"/>
            <ac:spMk id="3" creationId="{DF470BB3-00CD-4CAF-CB35-0C56A0D1B6C6}"/>
          </ac:spMkLst>
        </pc:spChg>
      </pc:sldChg>
      <pc:sldChg chg="modSp mod modClrScheme chgLayout">
        <pc:chgData name="Marlon Ortiz Gavilanes (2132604)" userId="S::2132604@student.uwtsd.ac.uk::250b1eb3-e1b5-4e62-ba52-fc07eebf9643" providerId="AD" clId="Web-{A2526180-855F-F26E-90F9-E2C21001D102}" dt="2022-11-16T22:44:14.405" v="383"/>
        <pc:sldMkLst>
          <pc:docMk/>
          <pc:sldMk cId="1128103474" sldId="275"/>
        </pc:sldMkLst>
        <pc:spChg chg="mod">
          <ac:chgData name="Marlon Ortiz Gavilanes (2132604)" userId="S::2132604@student.uwtsd.ac.uk::250b1eb3-e1b5-4e62-ba52-fc07eebf9643" providerId="AD" clId="Web-{A2526180-855F-F26E-90F9-E2C21001D102}" dt="2022-11-16T16:55:17.022" v="62" actId="20577"/>
          <ac:spMkLst>
            <pc:docMk/>
            <pc:sldMk cId="1128103474" sldId="275"/>
            <ac:spMk id="3" creationId="{ADE9A202-DCC2-D94A-E998-8FAB88906E7C}"/>
          </ac:spMkLst>
        </pc:spChg>
      </pc:sldChg>
      <pc:sldChg chg="addSp delSp modSp mod modClrScheme addAnim modAnim delDesignElem chgLayout">
        <pc:chgData name="Marlon Ortiz Gavilanes (2132604)" userId="S::2132604@student.uwtsd.ac.uk::250b1eb3-e1b5-4e62-ba52-fc07eebf9643" providerId="AD" clId="Web-{A2526180-855F-F26E-90F9-E2C21001D102}" dt="2022-11-16T22:44:14.405" v="383"/>
        <pc:sldMkLst>
          <pc:docMk/>
          <pc:sldMk cId="3431999413" sldId="276"/>
        </pc:sldMkLst>
        <pc:spChg chg="mod ord">
          <ac:chgData name="Marlon Ortiz Gavilanes (2132604)" userId="S::2132604@student.uwtsd.ac.uk::250b1eb3-e1b5-4e62-ba52-fc07eebf9643" providerId="AD" clId="Web-{A2526180-855F-F26E-90F9-E2C21001D102}" dt="2022-11-16T22:44:14.405" v="383"/>
          <ac:spMkLst>
            <pc:docMk/>
            <pc:sldMk cId="3431999413" sldId="276"/>
            <ac:spMk id="2" creationId="{C5F3C2A7-1681-6902-E2CF-74E07C5206D4}"/>
          </ac:spMkLst>
        </pc:spChg>
        <pc:spChg chg="add del">
          <ac:chgData name="Marlon Ortiz Gavilanes (2132604)" userId="S::2132604@student.uwtsd.ac.uk::250b1eb3-e1b5-4e62-ba52-fc07eebf9643" providerId="AD" clId="Web-{A2526180-855F-F26E-90F9-E2C21001D102}" dt="2022-11-16T22:44:14.405" v="383"/>
          <ac:spMkLst>
            <pc:docMk/>
            <pc:sldMk cId="3431999413" sldId="276"/>
            <ac:spMk id="27" creationId="{F68B2C62-7648-4430-90D5-AE0F252AF113}"/>
          </ac:spMkLst>
        </pc:spChg>
        <pc:graphicFrameChg chg="mod ord">
          <ac:chgData name="Marlon Ortiz Gavilanes (2132604)" userId="S::2132604@student.uwtsd.ac.uk::250b1eb3-e1b5-4e62-ba52-fc07eebf9643" providerId="AD" clId="Web-{A2526180-855F-F26E-90F9-E2C21001D102}" dt="2022-11-16T22:44:14.405" v="383"/>
          <ac:graphicFrameMkLst>
            <pc:docMk/>
            <pc:sldMk cId="3431999413" sldId="276"/>
            <ac:graphicFrameMk id="29" creationId="{9421D01C-5636-8EE1-7B91-56B0A686FCEB}"/>
          </ac:graphicFrameMkLst>
        </pc:graphicFrameChg>
        <pc:cxnChg chg="add del">
          <ac:chgData name="Marlon Ortiz Gavilanes (2132604)" userId="S::2132604@student.uwtsd.ac.uk::250b1eb3-e1b5-4e62-ba52-fc07eebf9643" providerId="AD" clId="Web-{A2526180-855F-F26E-90F9-E2C21001D102}" dt="2022-11-16T22:44:14.405" v="383"/>
          <ac:cxnSpMkLst>
            <pc:docMk/>
            <pc:sldMk cId="3431999413" sldId="276"/>
            <ac:cxnSpMk id="28" creationId="{4BFD5B9F-5FB6-467D-83D5-DF82F1907354}"/>
          </ac:cxnSpMkLst>
        </pc:cxnChg>
      </pc:sldChg>
      <pc:sldChg chg="modSp mod modClrScheme delAnim modAnim chgLayout">
        <pc:chgData name="Marlon Ortiz Gavilanes (2132604)" userId="S::2132604@student.uwtsd.ac.uk::250b1eb3-e1b5-4e62-ba52-fc07eebf9643" providerId="AD" clId="Web-{A2526180-855F-F26E-90F9-E2C21001D102}" dt="2022-11-16T23:04:04.134" v="461" actId="20577"/>
        <pc:sldMkLst>
          <pc:docMk/>
          <pc:sldMk cId="3999035085" sldId="277"/>
        </pc:sldMkLst>
        <pc:spChg chg="mod">
          <ac:chgData name="Marlon Ortiz Gavilanes (2132604)" userId="S::2132604@student.uwtsd.ac.uk::250b1eb3-e1b5-4e62-ba52-fc07eebf9643" providerId="AD" clId="Web-{A2526180-855F-F26E-90F9-E2C21001D102}" dt="2022-11-16T23:04:04.134" v="461" actId="20577"/>
          <ac:spMkLst>
            <pc:docMk/>
            <pc:sldMk cId="3999035085" sldId="277"/>
            <ac:spMk id="2" creationId="{04C3D9BB-ED1A-1A11-C029-3BE2D3B77E78}"/>
          </ac:spMkLst>
        </pc:spChg>
        <pc:spChg chg="mod">
          <ac:chgData name="Marlon Ortiz Gavilanes (2132604)" userId="S::2132604@student.uwtsd.ac.uk::250b1eb3-e1b5-4e62-ba52-fc07eebf9643" providerId="AD" clId="Web-{A2526180-855F-F26E-90F9-E2C21001D102}" dt="2022-11-16T21:42:12.202" v="135" actId="20577"/>
          <ac:spMkLst>
            <pc:docMk/>
            <pc:sldMk cId="3999035085" sldId="277"/>
            <ac:spMk id="3" creationId="{790427DB-45F7-02B2-EF2F-468AF54FFF44}"/>
          </ac:spMkLst>
        </pc:spChg>
        <pc:spChg chg="mod">
          <ac:chgData name="Marlon Ortiz Gavilanes (2132604)" userId="S::2132604@student.uwtsd.ac.uk::250b1eb3-e1b5-4e62-ba52-fc07eebf9643" providerId="AD" clId="Web-{A2526180-855F-F26E-90F9-E2C21001D102}" dt="2022-11-16T21:43:35.020" v="140" actId="14100"/>
          <ac:spMkLst>
            <pc:docMk/>
            <pc:sldMk cId="3999035085" sldId="277"/>
            <ac:spMk id="5" creationId="{2FAB0B65-3BD5-85B8-245A-5CDCEDBD6627}"/>
          </ac:spMkLst>
        </pc:spChg>
      </pc:sldChg>
      <pc:sldChg chg="addSp delSp modSp mod modClrScheme delDesignElem chgLayout">
        <pc:chgData name="Marlon Ortiz Gavilanes (2132604)" userId="S::2132604@student.uwtsd.ac.uk::250b1eb3-e1b5-4e62-ba52-fc07eebf9643" providerId="AD" clId="Web-{A2526180-855F-F26E-90F9-E2C21001D102}" dt="2022-11-16T22:44:14.405" v="383"/>
        <pc:sldMkLst>
          <pc:docMk/>
          <pc:sldMk cId="3047817567" sldId="278"/>
        </pc:sldMkLst>
        <pc:spChg chg="mod ord">
          <ac:chgData name="Marlon Ortiz Gavilanes (2132604)" userId="S::2132604@student.uwtsd.ac.uk::250b1eb3-e1b5-4e62-ba52-fc07eebf9643" providerId="AD" clId="Web-{A2526180-855F-F26E-90F9-E2C21001D102}" dt="2022-11-16T22:44:14.405" v="383"/>
          <ac:spMkLst>
            <pc:docMk/>
            <pc:sldMk cId="3047817567" sldId="278"/>
            <ac:spMk id="2" creationId="{374E252F-C021-E539-EEEB-09BA9E3FDFBB}"/>
          </ac:spMkLst>
        </pc:spChg>
        <pc:spChg chg="add mod">
          <ac:chgData name="Marlon Ortiz Gavilanes (2132604)" userId="S::2132604@student.uwtsd.ac.uk::250b1eb3-e1b5-4e62-ba52-fc07eebf9643" providerId="AD" clId="Web-{A2526180-855F-F26E-90F9-E2C21001D102}" dt="2022-11-16T16:51:55.399" v="43" actId="1076"/>
          <ac:spMkLst>
            <pc:docMk/>
            <pc:sldMk cId="3047817567" sldId="278"/>
            <ac:spMk id="21" creationId="{B77292DB-466A-96D5-291A-29C713C3324D}"/>
          </ac:spMkLst>
        </pc:spChg>
        <pc:spChg chg="add del">
          <ac:chgData name="Marlon Ortiz Gavilanes (2132604)" userId="S::2132604@student.uwtsd.ac.uk::250b1eb3-e1b5-4e62-ba52-fc07eebf9643" providerId="AD" clId="Web-{A2526180-855F-F26E-90F9-E2C21001D102}" dt="2022-11-16T22:44:14.405" v="383"/>
          <ac:spMkLst>
            <pc:docMk/>
            <pc:sldMk cId="3047817567" sldId="278"/>
            <ac:spMk id="27" creationId="{F68B2C62-7648-4430-90D5-AE0F252AF113}"/>
          </ac:spMkLst>
        </pc:spChg>
        <pc:graphicFrameChg chg="mod ord modGraphic">
          <ac:chgData name="Marlon Ortiz Gavilanes (2132604)" userId="S::2132604@student.uwtsd.ac.uk::250b1eb3-e1b5-4e62-ba52-fc07eebf9643" providerId="AD" clId="Web-{A2526180-855F-F26E-90F9-E2C21001D102}" dt="2022-11-16T22:44:14.405" v="383"/>
          <ac:graphicFrameMkLst>
            <pc:docMk/>
            <pc:sldMk cId="3047817567" sldId="278"/>
            <ac:graphicFrameMk id="22" creationId="{9998F55F-8C06-56C7-3A54-B52488EFD6B3}"/>
          </ac:graphicFrameMkLst>
        </pc:graphicFrameChg>
        <pc:cxnChg chg="add del">
          <ac:chgData name="Marlon Ortiz Gavilanes (2132604)" userId="S::2132604@student.uwtsd.ac.uk::250b1eb3-e1b5-4e62-ba52-fc07eebf9643" providerId="AD" clId="Web-{A2526180-855F-F26E-90F9-E2C21001D102}" dt="2022-11-16T22:44:14.405" v="383"/>
          <ac:cxnSpMkLst>
            <pc:docMk/>
            <pc:sldMk cId="3047817567" sldId="278"/>
            <ac:cxnSpMk id="29" creationId="{AAD0195E-7F27-4D06-9427-0C121D721A14}"/>
          </ac:cxnSpMkLst>
        </pc:cxnChg>
        <pc:cxnChg chg="add del">
          <ac:chgData name="Marlon Ortiz Gavilanes (2132604)" userId="S::2132604@student.uwtsd.ac.uk::250b1eb3-e1b5-4e62-ba52-fc07eebf9643" providerId="AD" clId="Web-{A2526180-855F-F26E-90F9-E2C21001D102}" dt="2022-11-16T22:44:14.405" v="383"/>
          <ac:cxnSpMkLst>
            <pc:docMk/>
            <pc:sldMk cId="3047817567" sldId="278"/>
            <ac:cxnSpMk id="31" creationId="{9D74C2FC-3228-4FC1-B97B-87AD35508D91}"/>
          </ac:cxnSpMkLst>
        </pc:cxnChg>
      </pc:sldChg>
      <pc:sldChg chg="addSp modSp new mod ord modClrScheme addAnim modAnim chgLayout">
        <pc:chgData name="Marlon Ortiz Gavilanes (2132604)" userId="S::2132604@student.uwtsd.ac.uk::250b1eb3-e1b5-4e62-ba52-fc07eebf9643" providerId="AD" clId="Web-{A2526180-855F-F26E-90F9-E2C21001D102}" dt="2022-11-16T22:44:14.405" v="383"/>
        <pc:sldMkLst>
          <pc:docMk/>
          <pc:sldMk cId="2570212685" sldId="279"/>
        </pc:sldMkLst>
        <pc:spChg chg="mod ord">
          <ac:chgData name="Marlon Ortiz Gavilanes (2132604)" userId="S::2132604@student.uwtsd.ac.uk::250b1eb3-e1b5-4e62-ba52-fc07eebf9643" providerId="AD" clId="Web-{A2526180-855F-F26E-90F9-E2C21001D102}" dt="2022-11-16T22:44:14.405" v="383"/>
          <ac:spMkLst>
            <pc:docMk/>
            <pc:sldMk cId="2570212685" sldId="279"/>
            <ac:spMk id="2" creationId="{117DD8AE-9DCD-6980-68AA-1AB137EC82BA}"/>
          </ac:spMkLst>
        </pc:spChg>
        <pc:spChg chg="mod ord">
          <ac:chgData name="Marlon Ortiz Gavilanes (2132604)" userId="S::2132604@student.uwtsd.ac.uk::250b1eb3-e1b5-4e62-ba52-fc07eebf9643" providerId="AD" clId="Web-{A2526180-855F-F26E-90F9-E2C21001D102}" dt="2022-11-16T22:44:14.405" v="383"/>
          <ac:spMkLst>
            <pc:docMk/>
            <pc:sldMk cId="2570212685" sldId="279"/>
            <ac:spMk id="3" creationId="{A437DA29-3FC2-4D4E-3D6D-5F75BC547110}"/>
          </ac:spMkLst>
        </pc:spChg>
        <pc:spChg chg="add mod">
          <ac:chgData name="Marlon Ortiz Gavilanes (2132604)" userId="S::2132604@student.uwtsd.ac.uk::250b1eb3-e1b5-4e62-ba52-fc07eebf9643" providerId="AD" clId="Web-{A2526180-855F-F26E-90F9-E2C21001D102}" dt="2022-11-16T16:57:29.516" v="80" actId="1076"/>
          <ac:spMkLst>
            <pc:docMk/>
            <pc:sldMk cId="2570212685" sldId="279"/>
            <ac:spMk id="4" creationId="{E1BDCF87-E896-E21D-521C-3CE413A1CDEF}"/>
          </ac:spMkLst>
        </pc:spChg>
      </pc:sldChg>
      <pc:sldChg chg="addSp modSp new mod modClrScheme addAnim modAnim chgLayout">
        <pc:chgData name="Marlon Ortiz Gavilanes (2132604)" userId="S::2132604@student.uwtsd.ac.uk::250b1eb3-e1b5-4e62-ba52-fc07eebf9643" providerId="AD" clId="Web-{A2526180-855F-F26E-90F9-E2C21001D102}" dt="2022-11-16T22:59:24.124" v="440" actId="1076"/>
        <pc:sldMkLst>
          <pc:docMk/>
          <pc:sldMk cId="3762567727" sldId="280"/>
        </pc:sldMkLst>
        <pc:spChg chg="mod ord">
          <ac:chgData name="Marlon Ortiz Gavilanes (2132604)" userId="S::2132604@student.uwtsd.ac.uk::250b1eb3-e1b5-4e62-ba52-fc07eebf9643" providerId="AD" clId="Web-{A2526180-855F-F26E-90F9-E2C21001D102}" dt="2022-11-16T22:44:14.405" v="383"/>
          <ac:spMkLst>
            <pc:docMk/>
            <pc:sldMk cId="3762567727" sldId="280"/>
            <ac:spMk id="2" creationId="{DD7A3F9B-BA0A-4EA4-245E-2BB70F15C2A0}"/>
          </ac:spMkLst>
        </pc:spChg>
        <pc:spChg chg="mod ord">
          <ac:chgData name="Marlon Ortiz Gavilanes (2132604)" userId="S::2132604@student.uwtsd.ac.uk::250b1eb3-e1b5-4e62-ba52-fc07eebf9643" providerId="AD" clId="Web-{A2526180-855F-F26E-90F9-E2C21001D102}" dt="2022-11-16T22:44:14.405" v="383"/>
          <ac:spMkLst>
            <pc:docMk/>
            <pc:sldMk cId="3762567727" sldId="280"/>
            <ac:spMk id="3" creationId="{7C90C263-FB56-32E9-2EBE-DB592F726D1F}"/>
          </ac:spMkLst>
        </pc:spChg>
        <pc:spChg chg="add mod">
          <ac:chgData name="Marlon Ortiz Gavilanes (2132604)" userId="S::2132604@student.uwtsd.ac.uk::250b1eb3-e1b5-4e62-ba52-fc07eebf9643" providerId="AD" clId="Web-{A2526180-855F-F26E-90F9-E2C21001D102}" dt="2022-11-16T21:27:53.905" v="106" actId="1076"/>
          <ac:spMkLst>
            <pc:docMk/>
            <pc:sldMk cId="3762567727" sldId="280"/>
            <ac:spMk id="4" creationId="{DAE0C4AF-E44D-C5EC-A6E8-4321D2A07B1B}"/>
          </ac:spMkLst>
        </pc:spChg>
        <pc:spChg chg="add mod">
          <ac:chgData name="Marlon Ortiz Gavilanes (2132604)" userId="S::2132604@student.uwtsd.ac.uk::250b1eb3-e1b5-4e62-ba52-fc07eebf9643" providerId="AD" clId="Web-{A2526180-855F-F26E-90F9-E2C21001D102}" dt="2022-11-16T22:59:24.124" v="440" actId="1076"/>
          <ac:spMkLst>
            <pc:docMk/>
            <pc:sldMk cId="3762567727" sldId="280"/>
            <ac:spMk id="5" creationId="{078F423A-789D-DC15-E3E6-A1AC06EB4F10}"/>
          </ac:spMkLst>
        </pc:spChg>
      </pc:sldChg>
      <pc:sldChg chg="modSp new mod modClrScheme chgLayout">
        <pc:chgData name="Marlon Ortiz Gavilanes (2132604)" userId="S::2132604@student.uwtsd.ac.uk::250b1eb3-e1b5-4e62-ba52-fc07eebf9643" providerId="AD" clId="Web-{A2526180-855F-F26E-90F9-E2C21001D102}" dt="2022-11-16T22:44:14.405" v="383"/>
        <pc:sldMkLst>
          <pc:docMk/>
          <pc:sldMk cId="1647039432" sldId="281"/>
        </pc:sldMkLst>
        <pc:spChg chg="mod ord">
          <ac:chgData name="Marlon Ortiz Gavilanes (2132604)" userId="S::2132604@student.uwtsd.ac.uk::250b1eb3-e1b5-4e62-ba52-fc07eebf9643" providerId="AD" clId="Web-{A2526180-855F-F26E-90F9-E2C21001D102}" dt="2022-11-16T22:44:14.405" v="383"/>
          <ac:spMkLst>
            <pc:docMk/>
            <pc:sldMk cId="1647039432" sldId="281"/>
            <ac:spMk id="2" creationId="{CF5481A1-5420-13B9-34B4-B442EABD38AE}"/>
          </ac:spMkLst>
        </pc:spChg>
      </pc:sldChg>
      <pc:sldChg chg="new del">
        <pc:chgData name="Marlon Ortiz Gavilanes (2132604)" userId="S::2132604@student.uwtsd.ac.uk::250b1eb3-e1b5-4e62-ba52-fc07eebf9643" providerId="AD" clId="Web-{A2526180-855F-F26E-90F9-E2C21001D102}" dt="2022-11-16T22:17:34.133" v="174"/>
        <pc:sldMkLst>
          <pc:docMk/>
          <pc:sldMk cId="799698107" sldId="282"/>
        </pc:sldMkLst>
      </pc:sldChg>
      <pc:sldChg chg="modSp new mod modClrScheme chgLayout">
        <pc:chgData name="Marlon Ortiz Gavilanes (2132604)" userId="S::2132604@student.uwtsd.ac.uk::250b1eb3-e1b5-4e62-ba52-fc07eebf9643" providerId="AD" clId="Web-{A2526180-855F-F26E-90F9-E2C21001D102}" dt="2022-11-16T22:44:14.405" v="383"/>
        <pc:sldMkLst>
          <pc:docMk/>
          <pc:sldMk cId="3934843403" sldId="282"/>
        </pc:sldMkLst>
        <pc:spChg chg="mod ord">
          <ac:chgData name="Marlon Ortiz Gavilanes (2132604)" userId="S::2132604@student.uwtsd.ac.uk::250b1eb3-e1b5-4e62-ba52-fc07eebf9643" providerId="AD" clId="Web-{A2526180-855F-F26E-90F9-E2C21001D102}" dt="2022-11-16T22:44:14.405" v="383"/>
          <ac:spMkLst>
            <pc:docMk/>
            <pc:sldMk cId="3934843403" sldId="282"/>
            <ac:spMk id="2" creationId="{96F646B4-D249-034F-A8D2-CE9369AE4DFA}"/>
          </ac:spMkLst>
        </pc:spChg>
        <pc:spChg chg="mod ord">
          <ac:chgData name="Marlon Ortiz Gavilanes (2132604)" userId="S::2132604@student.uwtsd.ac.uk::250b1eb3-e1b5-4e62-ba52-fc07eebf9643" providerId="AD" clId="Web-{A2526180-855F-F26E-90F9-E2C21001D102}" dt="2022-11-16T22:44:14.405" v="383"/>
          <ac:spMkLst>
            <pc:docMk/>
            <pc:sldMk cId="3934843403" sldId="282"/>
            <ac:spMk id="3" creationId="{F661686C-BDC2-825A-6C89-B0E2266E215A}"/>
          </ac:spMkLst>
        </pc:spChg>
      </pc:sldChg>
      <pc:sldChg chg="addSp delSp modSp new mod setBg addAnim delAnim">
        <pc:chgData name="Marlon Ortiz Gavilanes (2132604)" userId="S::2132604@student.uwtsd.ac.uk::250b1eb3-e1b5-4e62-ba52-fc07eebf9643" providerId="AD" clId="Web-{A2526180-855F-F26E-90F9-E2C21001D102}" dt="2022-11-16T23:11:23.869" v="523" actId="1076"/>
        <pc:sldMkLst>
          <pc:docMk/>
          <pc:sldMk cId="190004866" sldId="283"/>
        </pc:sldMkLst>
        <pc:spChg chg="mod">
          <ac:chgData name="Marlon Ortiz Gavilanes (2132604)" userId="S::2132604@student.uwtsd.ac.uk::250b1eb3-e1b5-4e62-ba52-fc07eebf9643" providerId="AD" clId="Web-{A2526180-855F-F26E-90F9-E2C21001D102}" dt="2022-11-16T23:11:09.274" v="521"/>
          <ac:spMkLst>
            <pc:docMk/>
            <pc:sldMk cId="190004866" sldId="283"/>
            <ac:spMk id="2" creationId="{14B29C91-0607-B665-D644-A77545E9C23D}"/>
          </ac:spMkLst>
        </pc:spChg>
        <pc:spChg chg="add mod">
          <ac:chgData name="Marlon Ortiz Gavilanes (2132604)" userId="S::2132604@student.uwtsd.ac.uk::250b1eb3-e1b5-4e62-ba52-fc07eebf9643" providerId="AD" clId="Web-{A2526180-855F-F26E-90F9-E2C21001D102}" dt="2022-11-16T23:06:04.658" v="476" actId="1076"/>
          <ac:spMkLst>
            <pc:docMk/>
            <pc:sldMk cId="190004866" sldId="283"/>
            <ac:spMk id="3" creationId="{096F610E-68A4-A953-3E48-3D58707C28C8}"/>
          </ac:spMkLst>
        </pc:spChg>
        <pc:spChg chg="add">
          <ac:chgData name="Marlon Ortiz Gavilanes (2132604)" userId="S::2132604@student.uwtsd.ac.uk::250b1eb3-e1b5-4e62-ba52-fc07eebf9643" providerId="AD" clId="Web-{A2526180-855F-F26E-90F9-E2C21001D102}" dt="2022-11-16T23:11:09.274" v="521"/>
          <ac:spMkLst>
            <pc:docMk/>
            <pc:sldMk cId="190004866" sldId="283"/>
            <ac:spMk id="8" creationId="{F68B2C62-7648-4430-90D5-AE0F252AF113}"/>
          </ac:spMkLst>
        </pc:spChg>
        <pc:spChg chg="add del">
          <ac:chgData name="Marlon Ortiz Gavilanes (2132604)" userId="S::2132604@student.uwtsd.ac.uk::250b1eb3-e1b5-4e62-ba52-fc07eebf9643" providerId="AD" clId="Web-{A2526180-855F-F26E-90F9-E2C21001D102}" dt="2022-11-16T23:06:07.018" v="479"/>
          <ac:spMkLst>
            <pc:docMk/>
            <pc:sldMk cId="190004866" sldId="283"/>
            <ac:spMk id="13" creationId="{60E52DF2-6802-459B-AC2A-AF976DEB1DAB}"/>
          </ac:spMkLst>
        </pc:spChg>
        <pc:spChg chg="add del">
          <ac:chgData name="Marlon Ortiz Gavilanes (2132604)" userId="S::2132604@student.uwtsd.ac.uk::250b1eb3-e1b5-4e62-ba52-fc07eebf9643" providerId="AD" clId="Web-{A2526180-855F-F26E-90F9-E2C21001D102}" dt="2022-11-16T23:06:03.221" v="475"/>
          <ac:spMkLst>
            <pc:docMk/>
            <pc:sldMk cId="190004866" sldId="283"/>
            <ac:spMk id="24" creationId="{33E93247-6229-44AB-A550-739E971E690B}"/>
          </ac:spMkLst>
        </pc:spChg>
        <pc:graphicFrameChg chg="add mod modGraphic">
          <ac:chgData name="Marlon Ortiz Gavilanes (2132604)" userId="S::2132604@student.uwtsd.ac.uk::250b1eb3-e1b5-4e62-ba52-fc07eebf9643" providerId="AD" clId="Web-{A2526180-855F-F26E-90F9-E2C21001D102}" dt="2022-11-16T23:11:23.869" v="523" actId="1076"/>
          <ac:graphicFrameMkLst>
            <pc:docMk/>
            <pc:sldMk cId="190004866" sldId="283"/>
            <ac:graphicFrameMk id="4" creationId="{CF876F7A-35C4-2078-EF99-CF7D576A0216}"/>
          </ac:graphicFrameMkLst>
        </pc:graphicFrameChg>
        <pc:picChg chg="add del mod">
          <ac:chgData name="Marlon Ortiz Gavilanes (2132604)" userId="S::2132604@student.uwtsd.ac.uk::250b1eb3-e1b5-4e62-ba52-fc07eebf9643" providerId="AD" clId="Web-{A2526180-855F-F26E-90F9-E2C21001D102}" dt="2022-11-16T23:06:07.018" v="479"/>
          <ac:picMkLst>
            <pc:docMk/>
            <pc:sldMk cId="190004866" sldId="283"/>
            <ac:picMk id="5" creationId="{F72FB2C5-06F5-9B36-C98D-E74947D123EB}"/>
          </ac:picMkLst>
        </pc:picChg>
        <pc:cxnChg chg="add">
          <ac:chgData name="Marlon Ortiz Gavilanes (2132604)" userId="S::2132604@student.uwtsd.ac.uk::250b1eb3-e1b5-4e62-ba52-fc07eebf9643" providerId="AD" clId="Web-{A2526180-855F-F26E-90F9-E2C21001D102}" dt="2022-11-16T23:11:09.274" v="521"/>
          <ac:cxnSpMkLst>
            <pc:docMk/>
            <pc:sldMk cId="190004866" sldId="283"/>
            <ac:cxnSpMk id="6" creationId="{F64F9B95-9045-48D2-B9F3-2927E98F54AA}"/>
          </ac:cxnSpMkLst>
        </pc:cxnChg>
        <pc:cxnChg chg="add">
          <ac:chgData name="Marlon Ortiz Gavilanes (2132604)" userId="S::2132604@student.uwtsd.ac.uk::250b1eb3-e1b5-4e62-ba52-fc07eebf9643" providerId="AD" clId="Web-{A2526180-855F-F26E-90F9-E2C21001D102}" dt="2022-11-16T23:11:09.274" v="521"/>
          <ac:cxnSpMkLst>
            <pc:docMk/>
            <pc:sldMk cId="190004866" sldId="283"/>
            <ac:cxnSpMk id="7" creationId="{085AA86F-6A4D-4BCB-A045-D992CDC2959B}"/>
          </ac:cxnSpMkLst>
        </pc:cxnChg>
        <pc:cxnChg chg="add del">
          <ac:chgData name="Marlon Ortiz Gavilanes (2132604)" userId="S::2132604@student.uwtsd.ac.uk::250b1eb3-e1b5-4e62-ba52-fc07eebf9643" providerId="AD" clId="Web-{A2526180-855F-F26E-90F9-E2C21001D102}" dt="2022-11-16T23:06:07.018" v="479"/>
          <ac:cxnSpMkLst>
            <pc:docMk/>
            <pc:sldMk cId="190004866" sldId="283"/>
            <ac:cxnSpMk id="9" creationId="{F64F9B95-9045-48D2-B9F3-2927E98F54AA}"/>
          </ac:cxnSpMkLst>
        </pc:cxnChg>
        <pc:cxnChg chg="add">
          <ac:chgData name="Marlon Ortiz Gavilanes (2132604)" userId="S::2132604@student.uwtsd.ac.uk::250b1eb3-e1b5-4e62-ba52-fc07eebf9643" providerId="AD" clId="Web-{A2526180-855F-F26E-90F9-E2C21001D102}" dt="2022-11-16T23:11:09.274" v="521"/>
          <ac:cxnSpMkLst>
            <pc:docMk/>
            <pc:sldMk cId="190004866" sldId="283"/>
            <ac:cxnSpMk id="10" creationId="{AAD0195E-7F27-4D06-9427-0C121D721A14}"/>
          </ac:cxnSpMkLst>
        </pc:cxnChg>
        <pc:cxnChg chg="add del">
          <ac:chgData name="Marlon Ortiz Gavilanes (2132604)" userId="S::2132604@student.uwtsd.ac.uk::250b1eb3-e1b5-4e62-ba52-fc07eebf9643" providerId="AD" clId="Web-{A2526180-855F-F26E-90F9-E2C21001D102}" dt="2022-11-16T23:06:07.018" v="479"/>
          <ac:cxnSpMkLst>
            <pc:docMk/>
            <pc:sldMk cId="190004866" sldId="283"/>
            <ac:cxnSpMk id="11" creationId="{085AA86F-6A4D-4BCB-A045-D992CDC2959B}"/>
          </ac:cxnSpMkLst>
        </pc:cxnChg>
        <pc:cxnChg chg="add del">
          <ac:chgData name="Marlon Ortiz Gavilanes (2132604)" userId="S::2132604@student.uwtsd.ac.uk::250b1eb3-e1b5-4e62-ba52-fc07eebf9643" providerId="AD" clId="Web-{A2526180-855F-F26E-90F9-E2C21001D102}" dt="2022-11-16T23:06:07.018" v="479"/>
          <ac:cxnSpMkLst>
            <pc:docMk/>
            <pc:sldMk cId="190004866" sldId="283"/>
            <ac:cxnSpMk id="15" creationId="{EE2E603F-4A95-4FE8-BB06-211DFD75DBEF}"/>
          </ac:cxnSpMkLst>
        </pc:cxnChg>
        <pc:cxnChg chg="add">
          <ac:chgData name="Marlon Ortiz Gavilanes (2132604)" userId="S::2132604@student.uwtsd.ac.uk::250b1eb3-e1b5-4e62-ba52-fc07eebf9643" providerId="AD" clId="Web-{A2526180-855F-F26E-90F9-E2C21001D102}" dt="2022-11-16T23:11:09.274" v="521"/>
          <ac:cxnSpMkLst>
            <pc:docMk/>
            <pc:sldMk cId="190004866" sldId="283"/>
            <ac:cxnSpMk id="17" creationId="{9D74C2FC-3228-4FC1-B97B-87AD35508D91}"/>
          </ac:cxnSpMkLst>
        </pc:cxnChg>
        <pc:cxnChg chg="add del">
          <ac:chgData name="Marlon Ortiz Gavilanes (2132604)" userId="S::2132604@student.uwtsd.ac.uk::250b1eb3-e1b5-4e62-ba52-fc07eebf9643" providerId="AD" clId="Web-{A2526180-855F-F26E-90F9-E2C21001D102}" dt="2022-11-16T23:06:03.221" v="475"/>
          <ac:cxnSpMkLst>
            <pc:docMk/>
            <pc:sldMk cId="190004866" sldId="283"/>
            <ac:cxnSpMk id="20" creationId="{F64F9B95-9045-48D2-B9F3-2927E98F54AA}"/>
          </ac:cxnSpMkLst>
        </pc:cxnChg>
        <pc:cxnChg chg="add del">
          <ac:chgData name="Marlon Ortiz Gavilanes (2132604)" userId="S::2132604@student.uwtsd.ac.uk::250b1eb3-e1b5-4e62-ba52-fc07eebf9643" providerId="AD" clId="Web-{A2526180-855F-F26E-90F9-E2C21001D102}" dt="2022-11-16T23:06:03.221" v="475"/>
          <ac:cxnSpMkLst>
            <pc:docMk/>
            <pc:sldMk cId="190004866" sldId="283"/>
            <ac:cxnSpMk id="22" creationId="{085AA86F-6A4D-4BCB-A045-D992CDC2959B}"/>
          </ac:cxnSpMkLst>
        </pc:cxnChg>
        <pc:cxnChg chg="add del">
          <ac:chgData name="Marlon Ortiz Gavilanes (2132604)" userId="S::2132604@student.uwtsd.ac.uk::250b1eb3-e1b5-4e62-ba52-fc07eebf9643" providerId="AD" clId="Web-{A2526180-855F-F26E-90F9-E2C21001D102}" dt="2022-11-16T23:06:03.221" v="475"/>
          <ac:cxnSpMkLst>
            <pc:docMk/>
            <pc:sldMk cId="190004866" sldId="283"/>
            <ac:cxnSpMk id="26" creationId="{EE2E603F-4A95-4FE8-BB06-211DFD75DBEF}"/>
          </ac:cxnSpMkLst>
        </pc:cxnChg>
      </pc:sldChg>
      <pc:sldChg chg="addSp delSp modSp new mod setBg addAnim delAnim">
        <pc:chgData name="Marlon Ortiz Gavilanes (2132604)" userId="S::2132604@student.uwtsd.ac.uk::250b1eb3-e1b5-4e62-ba52-fc07eebf9643" providerId="AD" clId="Web-{A2526180-855F-F26E-90F9-E2C21001D102}" dt="2022-11-16T23:20:44.789" v="575"/>
        <pc:sldMkLst>
          <pc:docMk/>
          <pc:sldMk cId="2705819860" sldId="284"/>
        </pc:sldMkLst>
        <pc:spChg chg="del mod">
          <ac:chgData name="Marlon Ortiz Gavilanes (2132604)" userId="S::2132604@student.uwtsd.ac.uk::250b1eb3-e1b5-4e62-ba52-fc07eebf9643" providerId="AD" clId="Web-{A2526180-855F-F26E-90F9-E2C21001D102}" dt="2022-11-16T23:14:21.274" v="530"/>
          <ac:spMkLst>
            <pc:docMk/>
            <pc:sldMk cId="2705819860" sldId="284"/>
            <ac:spMk id="2" creationId="{EA3F2247-047E-D009-67B4-70391C0F52FE}"/>
          </ac:spMkLst>
        </pc:spChg>
        <pc:spChg chg="mod">
          <ac:chgData name="Marlon Ortiz Gavilanes (2132604)" userId="S::2132604@student.uwtsd.ac.uk::250b1eb3-e1b5-4e62-ba52-fc07eebf9643" providerId="AD" clId="Web-{A2526180-855F-F26E-90F9-E2C21001D102}" dt="2022-11-16T23:19:55.520" v="563" actId="20577"/>
          <ac:spMkLst>
            <pc:docMk/>
            <pc:sldMk cId="2705819860" sldId="284"/>
            <ac:spMk id="3" creationId="{5E70AEBE-C44A-337C-8091-A68303367BA1}"/>
          </ac:spMkLst>
        </pc:spChg>
        <pc:spChg chg="add mod">
          <ac:chgData name="Marlon Ortiz Gavilanes (2132604)" userId="S::2132604@student.uwtsd.ac.uk::250b1eb3-e1b5-4e62-ba52-fc07eebf9643" providerId="AD" clId="Web-{A2526180-855F-F26E-90F9-E2C21001D102}" dt="2022-11-16T23:18:13.044" v="554" actId="1076"/>
          <ac:spMkLst>
            <pc:docMk/>
            <pc:sldMk cId="2705819860" sldId="284"/>
            <ac:spMk id="5" creationId="{1456141E-FC53-6487-7BA6-48B6513D8DD9}"/>
          </ac:spMkLst>
        </pc:spChg>
        <pc:spChg chg="add del">
          <ac:chgData name="Marlon Ortiz Gavilanes (2132604)" userId="S::2132604@student.uwtsd.ac.uk::250b1eb3-e1b5-4e62-ba52-fc07eebf9643" providerId="AD" clId="Web-{A2526180-855F-F26E-90F9-E2C21001D102}" dt="2022-11-16T23:14:47.885" v="533"/>
          <ac:spMkLst>
            <pc:docMk/>
            <pc:sldMk cId="2705819860" sldId="284"/>
            <ac:spMk id="7" creationId="{006C2E03-6EAE-6BF1-90EE-AC33C37F6DEC}"/>
          </ac:spMkLst>
        </pc:spChg>
        <pc:picChg chg="add mod">
          <ac:chgData name="Marlon Ortiz Gavilanes (2132604)" userId="S::2132604@student.uwtsd.ac.uk::250b1eb3-e1b5-4e62-ba52-fc07eebf9643" providerId="AD" clId="Web-{A2526180-855F-F26E-90F9-E2C21001D102}" dt="2022-11-16T23:20:37.226" v="573"/>
          <ac:picMkLst>
            <pc:docMk/>
            <pc:sldMk cId="2705819860" sldId="284"/>
            <ac:picMk id="8" creationId="{56F1370F-1F24-E3FF-B37F-862A4AB9CFC4}"/>
          </ac:picMkLst>
        </pc:picChg>
        <pc:picChg chg="add mod">
          <ac:chgData name="Marlon Ortiz Gavilanes (2132604)" userId="S::2132604@student.uwtsd.ac.uk::250b1eb3-e1b5-4e62-ba52-fc07eebf9643" providerId="AD" clId="Web-{A2526180-855F-F26E-90F9-E2C21001D102}" dt="2022-11-16T23:20:44.789" v="575"/>
          <ac:picMkLst>
            <pc:docMk/>
            <pc:sldMk cId="2705819860" sldId="284"/>
            <ac:picMk id="9" creationId="{5354E27B-173B-2B0D-3310-919A1699EFA1}"/>
          </ac:picMkLst>
        </pc:picChg>
      </pc:sld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3215245459" sldId="2147483660"/>
        </pc:sldMasterMkLst>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3874740190" sldId="214748366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2467039773" sldId="214748366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1675518090" sldId="214748366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2932291199" sldId="214748366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3865829017" sldId="214748366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3485527605" sldId="214748366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3645656365" sldId="214748366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3240496349" sldId="214748366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2591353595" sldId="214748366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1125010494" sldId="214748367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215245459" sldId="2147483660"/>
            <pc:sldLayoutMk cId="2633557813" sldId="2147483671"/>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3999903286" sldId="2147483683"/>
        </pc:sldMasterMkLst>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3255801231" sldId="214748367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2496559491" sldId="214748367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4208354407" sldId="214748367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290471444" sldId="214748367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3861111558" sldId="214748367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2767656348" sldId="214748367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155626117" sldId="214748367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3063583123" sldId="214748367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4079742699" sldId="214748368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341881604" sldId="214748368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999903286" sldId="2147483683"/>
            <pc:sldLayoutMk cId="2538024449" sldId="2147483682"/>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159883387" sldId="2147483696"/>
        </pc:sldMasterMkLst>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2822796861" sldId="214748368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650357802" sldId="214748368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615618530" sldId="214748368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1186461116" sldId="214748368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2181193986" sldId="214748368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564195566" sldId="214748369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1738964181" sldId="214748369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1956438500" sldId="214748369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3095825564" sldId="214748369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4232712329" sldId="214748369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59883387" sldId="2147483696"/>
            <pc:sldLayoutMk cId="4046116390" sldId="2147483695"/>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2863971277" sldId="2147483709"/>
        </pc:sldMasterMkLst>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3204605784" sldId="214748369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775939361" sldId="214748369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2347611342" sldId="214748370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337437630" sldId="214748370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1291171320" sldId="214748370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1341640179" sldId="214748370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1366377281" sldId="214748370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2599556993" sldId="214748370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176635219" sldId="214748370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439684333" sldId="214748370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2863971277" sldId="2147483709"/>
            <pc:sldLayoutMk cId="2058858019" sldId="2147483708"/>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1030408124" sldId="2147483722"/>
        </pc:sldMasterMkLst>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1623682225" sldId="214748371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481864160" sldId="214748371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1854859" sldId="214748371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547914223" sldId="214748371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764744267" sldId="214748371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2728509807" sldId="214748371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1394890649" sldId="214748371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301458454" sldId="214748371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1599838482" sldId="214748371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1616891416" sldId="214748372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030408124" sldId="2147483722"/>
            <pc:sldLayoutMk cId="586477416" sldId="2147483721"/>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1984842248" sldId="2147483735"/>
        </pc:sldMasterMkLst>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2768474545" sldId="214748372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497230307" sldId="214748372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3100502012" sldId="214748372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101228926" sldId="214748372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2002947858" sldId="214748372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1638287569" sldId="214748372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3904786774" sldId="214748373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1933884559" sldId="214748373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598691400" sldId="214748373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185219817" sldId="214748373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984842248" sldId="2147483735"/>
            <pc:sldLayoutMk cId="3010813296" sldId="2147483734"/>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341405058" sldId="2147483748"/>
        </pc:sldMasterMkLst>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3292629190" sldId="214748373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118486557" sldId="214748373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958513585" sldId="214748373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3950093749" sldId="214748374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611939623" sldId="214748374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2129029815" sldId="214748374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3071170996" sldId="214748374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409217939" sldId="214748374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3104363751" sldId="214748374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1682648089" sldId="214748374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341405058" sldId="2147483748"/>
            <pc:sldLayoutMk cId="2468961836" sldId="2147483747"/>
          </pc:sldLayoutMkLst>
        </pc:sldLayoutChg>
      </pc:sldMasterChg>
      <pc:sldMasterChg chg="add del addSldLayout delSldLayout">
        <pc:chgData name="Marlon Ortiz Gavilanes (2132604)" userId="S::2132604@student.uwtsd.ac.uk::250b1eb3-e1b5-4e62-ba52-fc07eebf9643" providerId="AD" clId="Web-{A2526180-855F-F26E-90F9-E2C21001D102}" dt="2022-11-16T22:44:14.405" v="383"/>
        <pc:sldMasterMkLst>
          <pc:docMk/>
          <pc:sldMasterMk cId="1797508781" sldId="2147483767"/>
        </pc:sldMasterMkLst>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1226944407" sldId="214748375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1923167596" sldId="214748375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2209572052" sldId="214748375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2053830137" sldId="214748375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410456906" sldId="214748375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1352563380" sldId="214748375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639114132" sldId="2147483756"/>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259683655" sldId="2147483757"/>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78961994" sldId="2147483758"/>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1662233868" sldId="2147483759"/>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1838337654" sldId="2147483760"/>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501456778" sldId="2147483761"/>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694053420" sldId="2147483762"/>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907411511" sldId="2147483763"/>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230309719" sldId="2147483764"/>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2737315474" sldId="2147483765"/>
          </pc:sldLayoutMkLst>
        </pc:sldLayoutChg>
        <pc:sldLayoutChg chg="add del">
          <pc:chgData name="Marlon Ortiz Gavilanes (2132604)" userId="S::2132604@student.uwtsd.ac.uk::250b1eb3-e1b5-4e62-ba52-fc07eebf9643" providerId="AD" clId="Web-{A2526180-855F-F26E-90F9-E2C21001D102}" dt="2022-11-16T22:44:14.405" v="383"/>
          <pc:sldLayoutMkLst>
            <pc:docMk/>
            <pc:sldMasterMk cId="1797508781" sldId="2147483767"/>
            <pc:sldLayoutMk cId="3111800472" sldId="2147483766"/>
          </pc:sldLayoutMkLst>
        </pc:sldLayoutChg>
      </pc:sldMasterChg>
      <pc:sldMasterChg chg="add del addSldLayout delSldLayout modSldLayout">
        <pc:chgData name="Marlon Ortiz Gavilanes (2132604)" userId="S::2132604@student.uwtsd.ac.uk::250b1eb3-e1b5-4e62-ba52-fc07eebf9643" providerId="AD" clId="Web-{A2526180-855F-F26E-90F9-E2C21001D102}" dt="2022-11-16T22:44:14.405" v="383"/>
        <pc:sldMasterMkLst>
          <pc:docMk/>
          <pc:sldMasterMk cId="264332043" sldId="2147483768"/>
        </pc:sldMasterMkLst>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1815262033" sldId="2147483769"/>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224278809" sldId="2147483770"/>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3086802563" sldId="2147483771"/>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4102444661" sldId="2147483772"/>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291939855" sldId="2147483773"/>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1941719768" sldId="2147483774"/>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2856516692" sldId="2147483775"/>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3490135540" sldId="2147483776"/>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361574794" sldId="2147483777"/>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1650331539" sldId="2147483778"/>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1694967302" sldId="2147483779"/>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2038293611" sldId="2147483780"/>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334735851" sldId="2147483781"/>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1503406937" sldId="2147483782"/>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1892463768" sldId="2147483783"/>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708740443" sldId="2147483784"/>
          </pc:sldLayoutMkLst>
        </pc:sldLayoutChg>
        <pc:sldLayoutChg chg="add del mod replId">
          <pc:chgData name="Marlon Ortiz Gavilanes (2132604)" userId="S::2132604@student.uwtsd.ac.uk::250b1eb3-e1b5-4e62-ba52-fc07eebf9643" providerId="AD" clId="Web-{A2526180-855F-F26E-90F9-E2C21001D102}" dt="2022-11-16T22:44:14.405" v="383"/>
          <pc:sldLayoutMkLst>
            <pc:docMk/>
            <pc:sldMasterMk cId="264332043" sldId="2147483768"/>
            <pc:sldLayoutMk cId="218900084" sldId="2147483785"/>
          </pc:sldLayoutMkLst>
        </pc:sldLayoutChg>
      </pc:sldMasterChg>
      <pc:sldMasterChg chg="add del addSldLayout delSldLayout modSldLayout">
        <pc:chgData name="Marlon Ortiz Gavilanes (2132604)" userId="S::2132604@student.uwtsd.ac.uk::250b1eb3-e1b5-4e62-ba52-fc07eebf9643" providerId="AD" clId="Web-{A2526180-855F-F26E-90F9-E2C21001D102}" dt="2022-11-16T22:44:05.936" v="380"/>
        <pc:sldMasterMkLst>
          <pc:docMk/>
          <pc:sldMasterMk cId="3714293549" sldId="2147483786"/>
        </pc:sldMasterMkLst>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3398706464" sldId="2147483787"/>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2284151891" sldId="2147483788"/>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63977329" sldId="2147483789"/>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188006280" sldId="2147483790"/>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485803213" sldId="2147483791"/>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047016387" sldId="2147483792"/>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796318826" sldId="2147483793"/>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2971912651" sldId="2147483794"/>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2016308041" sldId="2147483795"/>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774672951" sldId="2147483796"/>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947214018" sldId="2147483797"/>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3626078204" sldId="2147483798"/>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452696571" sldId="2147483799"/>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912302080" sldId="2147483800"/>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270578103" sldId="2147483801"/>
          </pc:sldLayoutMkLst>
        </pc:sldLayoutChg>
        <pc:sldLayoutChg chg="add del mod replId">
          <pc:chgData name="Marlon Ortiz Gavilanes (2132604)" userId="S::2132604@student.uwtsd.ac.uk::250b1eb3-e1b5-4e62-ba52-fc07eebf9643" providerId="AD" clId="Web-{A2526180-855F-F26E-90F9-E2C21001D102}" dt="2022-11-16T22:44:05.936" v="380"/>
          <pc:sldLayoutMkLst>
            <pc:docMk/>
            <pc:sldMasterMk cId="3714293549" sldId="2147483786"/>
            <pc:sldLayoutMk cId="1672697519" sldId="2147483802"/>
          </pc:sldLayoutMkLst>
        </pc:sldLayoutChg>
      </pc:sldMasterChg>
    </pc:docChg>
  </pc:docChgLst>
  <pc:docChgLst>
    <pc:chgData name="Marlon Ortiz Gavilanes (2132604)" userId="S::2132604@student.uwtsd.ac.uk::250b1eb3-e1b5-4e62-ba52-fc07eebf9643" providerId="AD" clId="Web-{89E57097-01FE-4E37-4DE2-4AD0EE8708EF}"/>
    <pc:docChg chg="addSld delSld modSld sldOrd">
      <pc:chgData name="Marlon Ortiz Gavilanes (2132604)" userId="S::2132604@student.uwtsd.ac.uk::250b1eb3-e1b5-4e62-ba52-fc07eebf9643" providerId="AD" clId="Web-{89E57097-01FE-4E37-4DE2-4AD0EE8708EF}" dt="2022-11-17T22:44:11.697" v="256"/>
      <pc:docMkLst>
        <pc:docMk/>
      </pc:docMkLst>
      <pc:sldChg chg="delSp modSp addAnim delAnim modAnim">
        <pc:chgData name="Marlon Ortiz Gavilanes (2132604)" userId="S::2132604@student.uwtsd.ac.uk::250b1eb3-e1b5-4e62-ba52-fc07eebf9643" providerId="AD" clId="Web-{89E57097-01FE-4E37-4DE2-4AD0EE8708EF}" dt="2022-11-17T22:23:42.486" v="198" actId="20577"/>
        <pc:sldMkLst>
          <pc:docMk/>
          <pc:sldMk cId="3476864357" sldId="267"/>
        </pc:sldMkLst>
        <pc:spChg chg="mod">
          <ac:chgData name="Marlon Ortiz Gavilanes (2132604)" userId="S::2132604@student.uwtsd.ac.uk::250b1eb3-e1b5-4e62-ba52-fc07eebf9643" providerId="AD" clId="Web-{89E57097-01FE-4E37-4DE2-4AD0EE8708EF}" dt="2022-11-17T22:23:02.735" v="193" actId="14100"/>
          <ac:spMkLst>
            <pc:docMk/>
            <pc:sldMk cId="3476864357" sldId="267"/>
            <ac:spMk id="2" creationId="{D6A12B8B-56D6-46BF-92CE-BB2B7CA2231F}"/>
          </ac:spMkLst>
        </pc:spChg>
        <pc:spChg chg="mod">
          <ac:chgData name="Marlon Ortiz Gavilanes (2132604)" userId="S::2132604@student.uwtsd.ac.uk::250b1eb3-e1b5-4e62-ba52-fc07eebf9643" providerId="AD" clId="Web-{89E57097-01FE-4E37-4DE2-4AD0EE8708EF}" dt="2022-11-17T22:23:42.486" v="198" actId="20577"/>
          <ac:spMkLst>
            <pc:docMk/>
            <pc:sldMk cId="3476864357" sldId="267"/>
            <ac:spMk id="5" creationId="{BADE9AE4-47EA-7394-0987-5C7B834B79F8}"/>
          </ac:spMkLst>
        </pc:spChg>
        <pc:picChg chg="del">
          <ac:chgData name="Marlon Ortiz Gavilanes (2132604)" userId="S::2132604@student.uwtsd.ac.uk::250b1eb3-e1b5-4e62-ba52-fc07eebf9643" providerId="AD" clId="Web-{89E57097-01FE-4E37-4DE2-4AD0EE8708EF}" dt="2022-11-17T22:22:27.343" v="190"/>
          <ac:picMkLst>
            <pc:docMk/>
            <pc:sldMk cId="3476864357" sldId="267"/>
            <ac:picMk id="6" creationId="{0A17F768-3A66-B1D7-B107-8EC708F4A4E4}"/>
          </ac:picMkLst>
        </pc:picChg>
        <pc:picChg chg="del mod">
          <ac:chgData name="Marlon Ortiz Gavilanes (2132604)" userId="S::2132604@student.uwtsd.ac.uk::250b1eb3-e1b5-4e62-ba52-fc07eebf9643" providerId="AD" clId="Web-{89E57097-01FE-4E37-4DE2-4AD0EE8708EF}" dt="2022-11-17T22:22:28.781" v="191"/>
          <ac:picMkLst>
            <pc:docMk/>
            <pc:sldMk cId="3476864357" sldId="267"/>
            <ac:picMk id="7" creationId="{9ED65E06-771D-F07D-EF0E-242907BE59F3}"/>
          </ac:picMkLst>
        </pc:picChg>
      </pc:sldChg>
      <pc:sldChg chg="addSp delSp">
        <pc:chgData name="Marlon Ortiz Gavilanes (2132604)" userId="S::2132604@student.uwtsd.ac.uk::250b1eb3-e1b5-4e62-ba52-fc07eebf9643" providerId="AD" clId="Web-{89E57097-01FE-4E37-4DE2-4AD0EE8708EF}" dt="2022-11-17T21:55:01.070" v="99"/>
        <pc:sldMkLst>
          <pc:docMk/>
          <pc:sldMk cId="1128103474" sldId="275"/>
        </pc:sldMkLst>
        <pc:spChg chg="add del">
          <ac:chgData name="Marlon Ortiz Gavilanes (2132604)" userId="S::2132604@student.uwtsd.ac.uk::250b1eb3-e1b5-4e62-ba52-fc07eebf9643" providerId="AD" clId="Web-{89E57097-01FE-4E37-4DE2-4AD0EE8708EF}" dt="2022-11-17T21:55:01.070" v="99"/>
          <ac:spMkLst>
            <pc:docMk/>
            <pc:sldMk cId="1128103474" sldId="275"/>
            <ac:spMk id="3" creationId="{ADE9A202-DCC2-D94A-E998-8FAB88906E7C}"/>
          </ac:spMkLst>
        </pc:spChg>
        <pc:graphicFrameChg chg="add del">
          <ac:chgData name="Marlon Ortiz Gavilanes (2132604)" userId="S::2132604@student.uwtsd.ac.uk::250b1eb3-e1b5-4e62-ba52-fc07eebf9643" providerId="AD" clId="Web-{89E57097-01FE-4E37-4DE2-4AD0EE8708EF}" dt="2022-11-17T21:55:01.070" v="99"/>
          <ac:graphicFrameMkLst>
            <pc:docMk/>
            <pc:sldMk cId="1128103474" sldId="275"/>
            <ac:graphicFrameMk id="5" creationId="{E3B2BE43-2200-5F08-6DDC-0E037D2907D4}"/>
          </ac:graphicFrameMkLst>
        </pc:graphicFrameChg>
      </pc:sldChg>
      <pc:sldChg chg="ord">
        <pc:chgData name="Marlon Ortiz Gavilanes (2132604)" userId="S::2132604@student.uwtsd.ac.uk::250b1eb3-e1b5-4e62-ba52-fc07eebf9643" providerId="AD" clId="Web-{89E57097-01FE-4E37-4DE2-4AD0EE8708EF}" dt="2022-11-17T22:42:31.928" v="245"/>
        <pc:sldMkLst>
          <pc:docMk/>
          <pc:sldMk cId="3431999413" sldId="276"/>
        </pc:sldMkLst>
      </pc:sldChg>
      <pc:sldChg chg="modSp addAnim modAnim">
        <pc:chgData name="Marlon Ortiz Gavilanes (2132604)" userId="S::2132604@student.uwtsd.ac.uk::250b1eb3-e1b5-4e62-ba52-fc07eebf9643" providerId="AD" clId="Web-{89E57097-01FE-4E37-4DE2-4AD0EE8708EF}" dt="2022-11-17T20:17:05.121" v="13"/>
        <pc:sldMkLst>
          <pc:docMk/>
          <pc:sldMk cId="3999035085" sldId="277"/>
        </pc:sldMkLst>
        <pc:spChg chg="mod">
          <ac:chgData name="Marlon Ortiz Gavilanes (2132604)" userId="S::2132604@student.uwtsd.ac.uk::250b1eb3-e1b5-4e62-ba52-fc07eebf9643" providerId="AD" clId="Web-{89E57097-01FE-4E37-4DE2-4AD0EE8708EF}" dt="2022-11-17T20:16:38.105" v="5" actId="20577"/>
          <ac:spMkLst>
            <pc:docMk/>
            <pc:sldMk cId="3999035085" sldId="277"/>
            <ac:spMk id="5" creationId="{2FAB0B65-3BD5-85B8-245A-5CDCEDBD6627}"/>
          </ac:spMkLst>
        </pc:spChg>
      </pc:sldChg>
      <pc:sldChg chg="addSp delSp modSp mod setBg addAnim delAnim modAnim">
        <pc:chgData name="Marlon Ortiz Gavilanes (2132604)" userId="S::2132604@student.uwtsd.ac.uk::250b1eb3-e1b5-4e62-ba52-fc07eebf9643" providerId="AD" clId="Web-{89E57097-01FE-4E37-4DE2-4AD0EE8708EF}" dt="2022-11-17T22:44:11.697" v="256"/>
        <pc:sldMkLst>
          <pc:docMk/>
          <pc:sldMk cId="2570212685" sldId="279"/>
        </pc:sldMkLst>
        <pc:spChg chg="mod">
          <ac:chgData name="Marlon Ortiz Gavilanes (2132604)" userId="S::2132604@student.uwtsd.ac.uk::250b1eb3-e1b5-4e62-ba52-fc07eebf9643" providerId="AD" clId="Web-{89E57097-01FE-4E37-4DE2-4AD0EE8708EF}" dt="2022-11-17T21:57:25.967" v="100"/>
          <ac:spMkLst>
            <pc:docMk/>
            <pc:sldMk cId="2570212685" sldId="279"/>
            <ac:spMk id="2" creationId="{117DD8AE-9DCD-6980-68AA-1AB137EC82BA}"/>
          </ac:spMkLst>
        </pc:spChg>
        <pc:spChg chg="mod">
          <ac:chgData name="Marlon Ortiz Gavilanes (2132604)" userId="S::2132604@student.uwtsd.ac.uk::250b1eb3-e1b5-4e62-ba52-fc07eebf9643" providerId="AD" clId="Web-{89E57097-01FE-4E37-4DE2-4AD0EE8708EF}" dt="2022-11-17T22:10:50.321" v="165" actId="1076"/>
          <ac:spMkLst>
            <pc:docMk/>
            <pc:sldMk cId="2570212685" sldId="279"/>
            <ac:spMk id="3" creationId="{A437DA29-3FC2-4D4E-3D6D-5F75BC547110}"/>
          </ac:spMkLst>
        </pc:spChg>
        <pc:spChg chg="mod ord">
          <ac:chgData name="Marlon Ortiz Gavilanes (2132604)" userId="S::2132604@student.uwtsd.ac.uk::250b1eb3-e1b5-4e62-ba52-fc07eebf9643" providerId="AD" clId="Web-{89E57097-01FE-4E37-4DE2-4AD0EE8708EF}" dt="2022-11-17T22:10:40.195" v="160" actId="20577"/>
          <ac:spMkLst>
            <pc:docMk/>
            <pc:sldMk cId="2570212685" sldId="279"/>
            <ac:spMk id="4" creationId="{E1BDCF87-E896-E21D-521C-3CE413A1CDEF}"/>
          </ac:spMkLst>
        </pc:spChg>
        <pc:spChg chg="add">
          <ac:chgData name="Marlon Ortiz Gavilanes (2132604)" userId="S::2132604@student.uwtsd.ac.uk::250b1eb3-e1b5-4e62-ba52-fc07eebf9643" providerId="AD" clId="Web-{89E57097-01FE-4E37-4DE2-4AD0EE8708EF}" dt="2022-11-17T21:57:25.967" v="100"/>
          <ac:spMkLst>
            <pc:docMk/>
            <pc:sldMk cId="2570212685" sldId="279"/>
            <ac:spMk id="13" creationId="{341BFA31-6544-45C2-9DA0-9E1C5E0B1959}"/>
          </ac:spMkLst>
        </pc:spChg>
        <pc:picChg chg="add mod">
          <ac:chgData name="Marlon Ortiz Gavilanes (2132604)" userId="S::2132604@student.uwtsd.ac.uk::250b1eb3-e1b5-4e62-ba52-fc07eebf9643" providerId="AD" clId="Web-{89E57097-01FE-4E37-4DE2-4AD0EE8708EF}" dt="2022-11-17T22:05:47.498" v="137" actId="14100"/>
          <ac:picMkLst>
            <pc:docMk/>
            <pc:sldMk cId="2570212685" sldId="279"/>
            <ac:picMk id="5" creationId="{410146DD-B541-E277-4600-503DC51DA5FA}"/>
          </ac:picMkLst>
        </pc:picChg>
        <pc:picChg chg="add del mod">
          <ac:chgData name="Marlon Ortiz Gavilanes (2132604)" userId="S::2132604@student.uwtsd.ac.uk::250b1eb3-e1b5-4e62-ba52-fc07eebf9643" providerId="AD" clId="Web-{89E57097-01FE-4E37-4DE2-4AD0EE8708EF}" dt="2022-11-17T21:58:57.579" v="122"/>
          <ac:picMkLst>
            <pc:docMk/>
            <pc:sldMk cId="2570212685" sldId="279"/>
            <ac:picMk id="6" creationId="{8BCEF0E3-E049-6B3D-10D0-7701988E51CE}"/>
          </ac:picMkLst>
        </pc:picChg>
        <pc:picChg chg="add mod">
          <ac:chgData name="Marlon Ortiz Gavilanes (2132604)" userId="S::2132604@student.uwtsd.ac.uk::250b1eb3-e1b5-4e62-ba52-fc07eebf9643" providerId="AD" clId="Web-{89E57097-01FE-4E37-4DE2-4AD0EE8708EF}" dt="2022-11-17T22:06:04.030" v="142" actId="14100"/>
          <ac:picMkLst>
            <pc:docMk/>
            <pc:sldMk cId="2570212685" sldId="279"/>
            <ac:picMk id="7" creationId="{DCBFA0AF-CE86-30E2-C23A-8866762CA70F}"/>
          </ac:picMkLst>
        </pc:picChg>
        <pc:picChg chg="add del mod">
          <ac:chgData name="Marlon Ortiz Gavilanes (2132604)" userId="S::2132604@student.uwtsd.ac.uk::250b1eb3-e1b5-4e62-ba52-fc07eebf9643" providerId="AD" clId="Web-{89E57097-01FE-4E37-4DE2-4AD0EE8708EF}" dt="2022-11-17T21:58:59.423" v="123"/>
          <ac:picMkLst>
            <pc:docMk/>
            <pc:sldMk cId="2570212685" sldId="279"/>
            <ac:picMk id="8" creationId="{61C6E600-1A97-DA41-9B32-326C13C7FDAD}"/>
          </ac:picMkLst>
        </pc:picChg>
        <pc:cxnChg chg="add">
          <ac:chgData name="Marlon Ortiz Gavilanes (2132604)" userId="S::2132604@student.uwtsd.ac.uk::250b1eb3-e1b5-4e62-ba52-fc07eebf9643" providerId="AD" clId="Web-{89E57097-01FE-4E37-4DE2-4AD0EE8708EF}" dt="2022-11-17T21:57:25.967" v="100"/>
          <ac:cxnSpMkLst>
            <pc:docMk/>
            <pc:sldMk cId="2570212685" sldId="279"/>
            <ac:cxnSpMk id="15" creationId="{DC36F877-5419-44C1-A2CD-376BDDDC3E41}"/>
          </ac:cxnSpMkLst>
        </pc:cxnChg>
        <pc:cxnChg chg="add">
          <ac:chgData name="Marlon Ortiz Gavilanes (2132604)" userId="S::2132604@student.uwtsd.ac.uk::250b1eb3-e1b5-4e62-ba52-fc07eebf9643" providerId="AD" clId="Web-{89E57097-01FE-4E37-4DE2-4AD0EE8708EF}" dt="2022-11-17T21:57:25.967" v="100"/>
          <ac:cxnSpMkLst>
            <pc:docMk/>
            <pc:sldMk cId="2570212685" sldId="279"/>
            <ac:cxnSpMk id="17" creationId="{44B21692-652C-4371-95C5-05248EF342FA}"/>
          </ac:cxnSpMkLst>
        </pc:cxnChg>
      </pc:sldChg>
      <pc:sldChg chg="addSp modSp ord addAnim modAnim">
        <pc:chgData name="Marlon Ortiz Gavilanes (2132604)" userId="S::2132604@student.uwtsd.ac.uk::250b1eb3-e1b5-4e62-ba52-fc07eebf9643" providerId="AD" clId="Web-{89E57097-01FE-4E37-4DE2-4AD0EE8708EF}" dt="2022-11-17T22:43:54.197" v="249"/>
        <pc:sldMkLst>
          <pc:docMk/>
          <pc:sldMk cId="3762567727" sldId="280"/>
        </pc:sldMkLst>
        <pc:spChg chg="mod">
          <ac:chgData name="Marlon Ortiz Gavilanes (2132604)" userId="S::2132604@student.uwtsd.ac.uk::250b1eb3-e1b5-4e62-ba52-fc07eebf9643" providerId="AD" clId="Web-{89E57097-01FE-4E37-4DE2-4AD0EE8708EF}" dt="2022-11-17T22:09:39.459" v="154" actId="1076"/>
          <ac:spMkLst>
            <pc:docMk/>
            <pc:sldMk cId="3762567727" sldId="280"/>
            <ac:spMk id="5" creationId="{078F423A-789D-DC15-E3E6-A1AC06EB4F10}"/>
          </ac:spMkLst>
        </pc:spChg>
        <pc:spChg chg="add mod">
          <ac:chgData name="Marlon Ortiz Gavilanes (2132604)" userId="S::2132604@student.uwtsd.ac.uk::250b1eb3-e1b5-4e62-ba52-fc07eebf9643" providerId="AD" clId="Web-{89E57097-01FE-4E37-4DE2-4AD0EE8708EF}" dt="2022-11-17T21:52:26.768" v="78" actId="1076"/>
          <ac:spMkLst>
            <pc:docMk/>
            <pc:sldMk cId="3762567727" sldId="280"/>
            <ac:spMk id="6" creationId="{5910474C-3DF0-7E12-FBB7-0E4EE77CB3F7}"/>
          </ac:spMkLst>
        </pc:spChg>
      </pc:sldChg>
      <pc:sldChg chg="addSp delSp modSp mod setBg">
        <pc:chgData name="Marlon Ortiz Gavilanes (2132604)" userId="S::2132604@student.uwtsd.ac.uk::250b1eb3-e1b5-4e62-ba52-fc07eebf9643" providerId="AD" clId="Web-{89E57097-01FE-4E37-4DE2-4AD0EE8708EF}" dt="2022-11-17T21:47:34.399" v="68" actId="20577"/>
        <pc:sldMkLst>
          <pc:docMk/>
          <pc:sldMk cId="3934843403" sldId="282"/>
        </pc:sldMkLst>
        <pc:spChg chg="mod">
          <ac:chgData name="Marlon Ortiz Gavilanes (2132604)" userId="S::2132604@student.uwtsd.ac.uk::250b1eb3-e1b5-4e62-ba52-fc07eebf9643" providerId="AD" clId="Web-{89E57097-01FE-4E37-4DE2-4AD0EE8708EF}" dt="2022-11-17T21:47:34.399" v="68" actId="20577"/>
          <ac:spMkLst>
            <pc:docMk/>
            <pc:sldMk cId="3934843403" sldId="282"/>
            <ac:spMk id="2" creationId="{96F646B4-D249-034F-A8D2-CE9369AE4DFA}"/>
          </ac:spMkLst>
        </pc:spChg>
        <pc:spChg chg="add del">
          <ac:chgData name="Marlon Ortiz Gavilanes (2132604)" userId="S::2132604@student.uwtsd.ac.uk::250b1eb3-e1b5-4e62-ba52-fc07eebf9643" providerId="AD" clId="Web-{89E57097-01FE-4E37-4DE2-4AD0EE8708EF}" dt="2022-11-17T20:24:55.127" v="51"/>
          <ac:spMkLst>
            <pc:docMk/>
            <pc:sldMk cId="3934843403" sldId="282"/>
            <ac:spMk id="3" creationId="{F661686C-BDC2-825A-6C89-B0E2266E215A}"/>
          </ac:spMkLst>
        </pc:spChg>
        <pc:spChg chg="add del">
          <ac:chgData name="Marlon Ortiz Gavilanes (2132604)" userId="S::2132604@student.uwtsd.ac.uk::250b1eb3-e1b5-4e62-ba52-fc07eebf9643" providerId="AD" clId="Web-{89E57097-01FE-4E37-4DE2-4AD0EE8708EF}" dt="2022-11-17T20:24:50.424" v="48"/>
          <ac:spMkLst>
            <pc:docMk/>
            <pc:sldMk cId="3934843403" sldId="282"/>
            <ac:spMk id="9" creationId="{F68B2C62-7648-4430-90D5-AE0F252AF113}"/>
          </ac:spMkLst>
        </pc:spChg>
        <pc:spChg chg="add del">
          <ac:chgData name="Marlon Ortiz Gavilanes (2132604)" userId="S::2132604@student.uwtsd.ac.uk::250b1eb3-e1b5-4e62-ba52-fc07eebf9643" providerId="AD" clId="Web-{89E57097-01FE-4E37-4DE2-4AD0EE8708EF}" dt="2022-11-17T20:24:55.112" v="50"/>
          <ac:spMkLst>
            <pc:docMk/>
            <pc:sldMk cId="3934843403" sldId="282"/>
            <ac:spMk id="15" creationId="{F68B2C62-7648-4430-90D5-AE0F252AF113}"/>
          </ac:spMkLst>
        </pc:spChg>
        <pc:spChg chg="add del">
          <ac:chgData name="Marlon Ortiz Gavilanes (2132604)" userId="S::2132604@student.uwtsd.ac.uk::250b1eb3-e1b5-4e62-ba52-fc07eebf9643" providerId="AD" clId="Web-{89E57097-01FE-4E37-4DE2-4AD0EE8708EF}" dt="2022-11-17T20:31:50.346" v="59"/>
          <ac:spMkLst>
            <pc:docMk/>
            <pc:sldMk cId="3934843403" sldId="282"/>
            <ac:spMk id="19" creationId="{F68B2C62-7648-4430-90D5-AE0F252AF113}"/>
          </ac:spMkLst>
        </pc:spChg>
        <pc:spChg chg="add del">
          <ac:chgData name="Marlon Ortiz Gavilanes (2132604)" userId="S::2132604@student.uwtsd.ac.uk::250b1eb3-e1b5-4e62-ba52-fc07eebf9643" providerId="AD" clId="Web-{89E57097-01FE-4E37-4DE2-4AD0EE8708EF}" dt="2022-11-17T21:46:15.834" v="65"/>
          <ac:spMkLst>
            <pc:docMk/>
            <pc:sldMk cId="3934843403" sldId="282"/>
            <ac:spMk id="27" creationId="{E49D7415-2F11-44C2-B6AA-13A25B6814B9}"/>
          </ac:spMkLst>
        </pc:spChg>
        <pc:spChg chg="add del">
          <ac:chgData name="Marlon Ortiz Gavilanes (2132604)" userId="S::2132604@student.uwtsd.ac.uk::250b1eb3-e1b5-4e62-ba52-fc07eebf9643" providerId="AD" clId="Web-{89E57097-01FE-4E37-4DE2-4AD0EE8708EF}" dt="2022-11-17T21:46:43.491" v="67"/>
          <ac:spMkLst>
            <pc:docMk/>
            <pc:sldMk cId="3934843403" sldId="282"/>
            <ac:spMk id="36" creationId="{660EB578-C970-4186-B93C-45851BBC6E34}"/>
          </ac:spMkLst>
        </pc:spChg>
        <pc:spChg chg="add">
          <ac:chgData name="Marlon Ortiz Gavilanes (2132604)" userId="S::2132604@student.uwtsd.ac.uk::250b1eb3-e1b5-4e62-ba52-fc07eebf9643" providerId="AD" clId="Web-{89E57097-01FE-4E37-4DE2-4AD0EE8708EF}" dt="2022-11-17T21:46:43.491" v="67"/>
          <ac:spMkLst>
            <pc:docMk/>
            <pc:sldMk cId="3934843403" sldId="282"/>
            <ac:spMk id="45" creationId="{E49D7415-2F11-44C2-B6AA-13A25B6814B9}"/>
          </ac:spMkLst>
        </pc:spChg>
        <pc:graphicFrameChg chg="add del">
          <ac:chgData name="Marlon Ortiz Gavilanes (2132604)" userId="S::2132604@student.uwtsd.ac.uk::250b1eb3-e1b5-4e62-ba52-fc07eebf9643" providerId="AD" clId="Web-{89E57097-01FE-4E37-4DE2-4AD0EE8708EF}" dt="2022-11-17T20:24:36.986" v="44"/>
          <ac:graphicFrameMkLst>
            <pc:docMk/>
            <pc:sldMk cId="3934843403" sldId="282"/>
            <ac:graphicFrameMk id="5" creationId="{65C8FA47-63FB-1AC1-FFD0-E8A7BF32015C}"/>
          </ac:graphicFrameMkLst>
        </pc:graphicFrameChg>
        <pc:graphicFrameChg chg="add del">
          <ac:chgData name="Marlon Ortiz Gavilanes (2132604)" userId="S::2132604@student.uwtsd.ac.uk::250b1eb3-e1b5-4e62-ba52-fc07eebf9643" providerId="AD" clId="Web-{89E57097-01FE-4E37-4DE2-4AD0EE8708EF}" dt="2022-11-17T20:24:42.408" v="46"/>
          <ac:graphicFrameMkLst>
            <pc:docMk/>
            <pc:sldMk cId="3934843403" sldId="282"/>
            <ac:graphicFrameMk id="7" creationId="{603CE0D1-FD95-1038-855E-6720BBCEEE44}"/>
          </ac:graphicFrameMkLst>
        </pc:graphicFrameChg>
        <pc:graphicFrameChg chg="add del">
          <ac:chgData name="Marlon Ortiz Gavilanes (2132604)" userId="S::2132604@student.uwtsd.ac.uk::250b1eb3-e1b5-4e62-ba52-fc07eebf9643" providerId="AD" clId="Web-{89E57097-01FE-4E37-4DE2-4AD0EE8708EF}" dt="2022-11-17T20:24:50.424" v="48"/>
          <ac:graphicFrameMkLst>
            <pc:docMk/>
            <pc:sldMk cId="3934843403" sldId="282"/>
            <ac:graphicFrameMk id="10" creationId="{10AF2E9C-DF21-7EB6-5ADB-F64E4B0D632A}"/>
          </ac:graphicFrameMkLst>
        </pc:graphicFrameChg>
        <pc:graphicFrameChg chg="add del">
          <ac:chgData name="Marlon Ortiz Gavilanes (2132604)" userId="S::2132604@student.uwtsd.ac.uk::250b1eb3-e1b5-4e62-ba52-fc07eebf9643" providerId="AD" clId="Web-{89E57097-01FE-4E37-4DE2-4AD0EE8708EF}" dt="2022-11-17T20:24:55.112" v="50"/>
          <ac:graphicFrameMkLst>
            <pc:docMk/>
            <pc:sldMk cId="3934843403" sldId="282"/>
            <ac:graphicFrameMk id="17" creationId="{F8ECAE04-FBFF-038E-FF86-1FAF5D0AFE7C}"/>
          </ac:graphicFrameMkLst>
        </pc:graphicFrameChg>
        <pc:graphicFrameChg chg="add mod ord modGraphic">
          <ac:chgData name="Marlon Ortiz Gavilanes (2132604)" userId="S::2132604@student.uwtsd.ac.uk::250b1eb3-e1b5-4e62-ba52-fc07eebf9643" providerId="AD" clId="Web-{89E57097-01FE-4E37-4DE2-4AD0EE8708EF}" dt="2022-11-17T21:46:43.491" v="67"/>
          <ac:graphicFrameMkLst>
            <pc:docMk/>
            <pc:sldMk cId="3934843403" sldId="282"/>
            <ac:graphicFrameMk id="22" creationId="{7B525E36-754C-4CC9-7B57-E2CC27D4387E}"/>
          </ac:graphicFrameMkLst>
        </pc:graphicFrameChg>
        <pc:picChg chg="add mod">
          <ac:chgData name="Marlon Ortiz Gavilanes (2132604)" userId="S::2132604@student.uwtsd.ac.uk::250b1eb3-e1b5-4e62-ba52-fc07eebf9643" providerId="AD" clId="Web-{89E57097-01FE-4E37-4DE2-4AD0EE8708EF}" dt="2022-11-17T21:46:43.491" v="67"/>
          <ac:picMkLst>
            <pc:docMk/>
            <pc:sldMk cId="3934843403" sldId="282"/>
            <ac:picMk id="13" creationId="{8D467AF3-A2A3-8B11-6CBB-C31FDF9C1A5F}"/>
          </ac:picMkLst>
        </pc:picChg>
        <pc:cxnChg chg="add del">
          <ac:chgData name="Marlon Ortiz Gavilanes (2132604)" userId="S::2132604@student.uwtsd.ac.uk::250b1eb3-e1b5-4e62-ba52-fc07eebf9643" providerId="AD" clId="Web-{89E57097-01FE-4E37-4DE2-4AD0EE8708EF}" dt="2022-11-17T20:24:50.424" v="48"/>
          <ac:cxnSpMkLst>
            <pc:docMk/>
            <pc:sldMk cId="3934843403" sldId="282"/>
            <ac:cxnSpMk id="11" creationId="{AAD0195E-7F27-4D06-9427-0C121D721A14}"/>
          </ac:cxnSpMkLst>
        </pc:cxnChg>
        <pc:cxnChg chg="add del">
          <ac:chgData name="Marlon Ortiz Gavilanes (2132604)" userId="S::2132604@student.uwtsd.ac.uk::250b1eb3-e1b5-4e62-ba52-fc07eebf9643" providerId="AD" clId="Web-{89E57097-01FE-4E37-4DE2-4AD0EE8708EF}" dt="2022-11-17T20:24:50.424" v="48"/>
          <ac:cxnSpMkLst>
            <pc:docMk/>
            <pc:sldMk cId="3934843403" sldId="282"/>
            <ac:cxnSpMk id="13" creationId="{9D74C2FC-3228-4FC1-B97B-87AD35508D91}"/>
          </ac:cxnSpMkLst>
        </pc:cxnChg>
        <pc:cxnChg chg="add del">
          <ac:chgData name="Marlon Ortiz Gavilanes (2132604)" userId="S::2132604@student.uwtsd.ac.uk::250b1eb3-e1b5-4e62-ba52-fc07eebf9643" providerId="AD" clId="Web-{89E57097-01FE-4E37-4DE2-4AD0EE8708EF}" dt="2022-11-17T20:24:55.112" v="50"/>
          <ac:cxnSpMkLst>
            <pc:docMk/>
            <pc:sldMk cId="3934843403" sldId="282"/>
            <ac:cxnSpMk id="16" creationId="{E423DFCF-3B37-4389-873D-3308EBD44D88}"/>
          </ac:cxnSpMkLst>
        </pc:cxnChg>
        <pc:cxnChg chg="add del">
          <ac:chgData name="Marlon Ortiz Gavilanes (2132604)" userId="S::2132604@student.uwtsd.ac.uk::250b1eb3-e1b5-4e62-ba52-fc07eebf9643" providerId="AD" clId="Web-{89E57097-01FE-4E37-4DE2-4AD0EE8708EF}" dt="2022-11-17T20:31:50.346" v="59"/>
          <ac:cxnSpMkLst>
            <pc:docMk/>
            <pc:sldMk cId="3934843403" sldId="282"/>
            <ac:cxnSpMk id="20" creationId="{B75B4F83-6FDB-4998-8E11-31CE6E7040B7}"/>
          </ac:cxnSpMkLst>
        </pc:cxnChg>
        <pc:cxnChg chg="add del">
          <ac:chgData name="Marlon Ortiz Gavilanes (2132604)" userId="S::2132604@student.uwtsd.ac.uk::250b1eb3-e1b5-4e62-ba52-fc07eebf9643" providerId="AD" clId="Web-{89E57097-01FE-4E37-4DE2-4AD0EE8708EF}" dt="2022-11-17T20:31:50.346" v="59"/>
          <ac:cxnSpMkLst>
            <pc:docMk/>
            <pc:sldMk cId="3934843403" sldId="282"/>
            <ac:cxnSpMk id="21" creationId="{B0794B99-5B9D-4B94-9505-1EDED76CD61F}"/>
          </ac:cxnSpMkLst>
        </pc:cxnChg>
        <pc:cxnChg chg="add del">
          <ac:chgData name="Marlon Ortiz Gavilanes (2132604)" userId="S::2132604@student.uwtsd.ac.uk::250b1eb3-e1b5-4e62-ba52-fc07eebf9643" providerId="AD" clId="Web-{89E57097-01FE-4E37-4DE2-4AD0EE8708EF}" dt="2022-11-17T21:46:15.834" v="65"/>
          <ac:cxnSpMkLst>
            <pc:docMk/>
            <pc:sldMk cId="3934843403" sldId="282"/>
            <ac:cxnSpMk id="29" creationId="{5EF1A8C6-8F60-4EF2-B4D7-A5A5E94F6946}"/>
          </ac:cxnSpMkLst>
        </pc:cxnChg>
        <pc:cxnChg chg="add del">
          <ac:chgData name="Marlon Ortiz Gavilanes (2132604)" userId="S::2132604@student.uwtsd.ac.uk::250b1eb3-e1b5-4e62-ba52-fc07eebf9643" providerId="AD" clId="Web-{89E57097-01FE-4E37-4DE2-4AD0EE8708EF}" dt="2022-11-17T21:46:15.834" v="65"/>
          <ac:cxnSpMkLst>
            <pc:docMk/>
            <pc:sldMk cId="3934843403" sldId="282"/>
            <ac:cxnSpMk id="31" creationId="{FD9760AA-CA3F-4C65-B688-B44307731F5A}"/>
          </ac:cxnSpMkLst>
        </pc:cxnChg>
        <pc:cxnChg chg="add del">
          <ac:chgData name="Marlon Ortiz Gavilanes (2132604)" userId="S::2132604@student.uwtsd.ac.uk::250b1eb3-e1b5-4e62-ba52-fc07eebf9643" providerId="AD" clId="Web-{89E57097-01FE-4E37-4DE2-4AD0EE8708EF}" dt="2022-11-17T21:46:43.491" v="67"/>
          <ac:cxnSpMkLst>
            <pc:docMk/>
            <pc:sldMk cId="3934843403" sldId="282"/>
            <ac:cxnSpMk id="38" creationId="{CDF57B02-07BB-407B-BB36-06D9C64A673E}"/>
          </ac:cxnSpMkLst>
        </pc:cxnChg>
        <pc:cxnChg chg="add del">
          <ac:chgData name="Marlon Ortiz Gavilanes (2132604)" userId="S::2132604@student.uwtsd.ac.uk::250b1eb3-e1b5-4e62-ba52-fc07eebf9643" providerId="AD" clId="Web-{89E57097-01FE-4E37-4DE2-4AD0EE8708EF}" dt="2022-11-17T21:46:43.491" v="67"/>
          <ac:cxnSpMkLst>
            <pc:docMk/>
            <pc:sldMk cId="3934843403" sldId="282"/>
            <ac:cxnSpMk id="40" creationId="{C6855964-C920-48EB-8804-74291211C8A9}"/>
          </ac:cxnSpMkLst>
        </pc:cxnChg>
        <pc:cxnChg chg="add">
          <ac:chgData name="Marlon Ortiz Gavilanes (2132604)" userId="S::2132604@student.uwtsd.ac.uk::250b1eb3-e1b5-4e62-ba52-fc07eebf9643" providerId="AD" clId="Web-{89E57097-01FE-4E37-4DE2-4AD0EE8708EF}" dt="2022-11-17T21:46:43.491" v="67"/>
          <ac:cxnSpMkLst>
            <pc:docMk/>
            <pc:sldMk cId="3934843403" sldId="282"/>
            <ac:cxnSpMk id="47" creationId="{5EF1A8C6-8F60-4EF2-B4D7-A5A5E94F6946}"/>
          </ac:cxnSpMkLst>
        </pc:cxnChg>
        <pc:cxnChg chg="add">
          <ac:chgData name="Marlon Ortiz Gavilanes (2132604)" userId="S::2132604@student.uwtsd.ac.uk::250b1eb3-e1b5-4e62-ba52-fc07eebf9643" providerId="AD" clId="Web-{89E57097-01FE-4E37-4DE2-4AD0EE8708EF}" dt="2022-11-17T21:46:43.491" v="67"/>
          <ac:cxnSpMkLst>
            <pc:docMk/>
            <pc:sldMk cId="3934843403" sldId="282"/>
            <ac:cxnSpMk id="49" creationId="{FD9760AA-CA3F-4C65-B688-B44307731F5A}"/>
          </ac:cxnSpMkLst>
        </pc:cxnChg>
      </pc:sldChg>
      <pc:sldChg chg="modSp">
        <pc:chgData name="Marlon Ortiz Gavilanes (2132604)" userId="S::2132604@student.uwtsd.ac.uk::250b1eb3-e1b5-4e62-ba52-fc07eebf9643" providerId="AD" clId="Web-{89E57097-01FE-4E37-4DE2-4AD0EE8708EF}" dt="2022-11-17T20:18:24.156" v="16" actId="20577"/>
        <pc:sldMkLst>
          <pc:docMk/>
          <pc:sldMk cId="190004866" sldId="283"/>
        </pc:sldMkLst>
        <pc:spChg chg="mod">
          <ac:chgData name="Marlon Ortiz Gavilanes (2132604)" userId="S::2132604@student.uwtsd.ac.uk::250b1eb3-e1b5-4e62-ba52-fc07eebf9643" providerId="AD" clId="Web-{89E57097-01FE-4E37-4DE2-4AD0EE8708EF}" dt="2022-11-17T20:18:24.156" v="16" actId="20577"/>
          <ac:spMkLst>
            <pc:docMk/>
            <pc:sldMk cId="190004866" sldId="283"/>
            <ac:spMk id="2" creationId="{14B29C91-0607-B665-D644-A77545E9C23D}"/>
          </ac:spMkLst>
        </pc:spChg>
        <pc:graphicFrameChg chg="mod">
          <ac:chgData name="Marlon Ortiz Gavilanes (2132604)" userId="S::2132604@student.uwtsd.ac.uk::250b1eb3-e1b5-4e62-ba52-fc07eebf9643" providerId="AD" clId="Web-{89E57097-01FE-4E37-4DE2-4AD0EE8708EF}" dt="2022-11-17T20:18:17.343" v="15" actId="1076"/>
          <ac:graphicFrameMkLst>
            <pc:docMk/>
            <pc:sldMk cId="190004866" sldId="283"/>
            <ac:graphicFrameMk id="4" creationId="{CF876F7A-35C4-2078-EF99-CF7D576A0216}"/>
          </ac:graphicFrameMkLst>
        </pc:graphicFrameChg>
      </pc:sldChg>
      <pc:sldChg chg="del">
        <pc:chgData name="Marlon Ortiz Gavilanes (2132604)" userId="S::2132604@student.uwtsd.ac.uk::250b1eb3-e1b5-4e62-ba52-fc07eebf9643" providerId="AD" clId="Web-{89E57097-01FE-4E37-4DE2-4AD0EE8708EF}" dt="2022-11-17T20:23:40.843" v="42"/>
        <pc:sldMkLst>
          <pc:docMk/>
          <pc:sldMk cId="2705819860" sldId="284"/>
        </pc:sldMkLst>
      </pc:sldChg>
      <pc:sldChg chg="addSp delSp modSp new mod setBg addAnim delAnim modAnim">
        <pc:chgData name="Marlon Ortiz Gavilanes (2132604)" userId="S::2132604@student.uwtsd.ac.uk::250b1eb3-e1b5-4e62-ba52-fc07eebf9643" providerId="AD" clId="Web-{89E57097-01FE-4E37-4DE2-4AD0EE8708EF}" dt="2022-11-17T22:37:27.732" v="244"/>
        <pc:sldMkLst>
          <pc:docMk/>
          <pc:sldMk cId="3623402018" sldId="284"/>
        </pc:sldMkLst>
        <pc:spChg chg="mod">
          <ac:chgData name="Marlon Ortiz Gavilanes (2132604)" userId="S::2132604@student.uwtsd.ac.uk::250b1eb3-e1b5-4e62-ba52-fc07eebf9643" providerId="AD" clId="Web-{89E57097-01FE-4E37-4DE2-4AD0EE8708EF}" dt="2022-11-17T22:35:52.167" v="224"/>
          <ac:spMkLst>
            <pc:docMk/>
            <pc:sldMk cId="3623402018" sldId="284"/>
            <ac:spMk id="2" creationId="{9285723C-EE42-EC96-AA4A-32C467E2AC25}"/>
          </ac:spMkLst>
        </pc:spChg>
        <pc:spChg chg="del">
          <ac:chgData name="Marlon Ortiz Gavilanes (2132604)" userId="S::2132604@student.uwtsd.ac.uk::250b1eb3-e1b5-4e62-ba52-fc07eebf9643" providerId="AD" clId="Web-{89E57097-01FE-4E37-4DE2-4AD0EE8708EF}" dt="2022-11-17T22:22:07.717" v="187"/>
          <ac:spMkLst>
            <pc:docMk/>
            <pc:sldMk cId="3623402018" sldId="284"/>
            <ac:spMk id="3" creationId="{14C8BDC1-AA55-54F9-7E79-BA1D60A654BD}"/>
          </ac:spMkLst>
        </pc:spChg>
        <pc:spChg chg="add mod">
          <ac:chgData name="Marlon Ortiz Gavilanes (2132604)" userId="S::2132604@student.uwtsd.ac.uk::250b1eb3-e1b5-4e62-ba52-fc07eebf9643" providerId="AD" clId="Web-{89E57097-01FE-4E37-4DE2-4AD0EE8708EF}" dt="2022-11-17T22:36:21.308" v="232" actId="1076"/>
          <ac:spMkLst>
            <pc:docMk/>
            <pc:sldMk cId="3623402018" sldId="284"/>
            <ac:spMk id="9" creationId="{00F4AC80-3FF1-70A5-A363-B1BBD5C973D4}"/>
          </ac:spMkLst>
        </pc:spChg>
        <pc:spChg chg="add">
          <ac:chgData name="Marlon Ortiz Gavilanes (2132604)" userId="S::2132604@student.uwtsd.ac.uk::250b1eb3-e1b5-4e62-ba52-fc07eebf9643" providerId="AD" clId="Web-{89E57097-01FE-4E37-4DE2-4AD0EE8708EF}" dt="2022-11-17T22:35:52.167" v="224"/>
          <ac:spMkLst>
            <pc:docMk/>
            <pc:sldMk cId="3623402018" sldId="284"/>
            <ac:spMk id="14" creationId="{578EB459-3385-4BF6-A9E1-154CBA2510D6}"/>
          </ac:spMkLst>
        </pc:spChg>
        <pc:picChg chg="add mod ord">
          <ac:chgData name="Marlon Ortiz Gavilanes (2132604)" userId="S::2132604@student.uwtsd.ac.uk::250b1eb3-e1b5-4e62-ba52-fc07eebf9643" providerId="AD" clId="Web-{89E57097-01FE-4E37-4DE2-4AD0EE8708EF}" dt="2022-11-17T22:35:52.167" v="224"/>
          <ac:picMkLst>
            <pc:docMk/>
            <pc:sldMk cId="3623402018" sldId="284"/>
            <ac:picMk id="5" creationId="{151C1709-91CB-3093-62F2-3F225A9CC0BB}"/>
          </ac:picMkLst>
        </pc:picChg>
        <pc:picChg chg="add mod ord">
          <ac:chgData name="Marlon Ortiz Gavilanes (2132604)" userId="S::2132604@student.uwtsd.ac.uk::250b1eb3-e1b5-4e62-ba52-fc07eebf9643" providerId="AD" clId="Web-{89E57097-01FE-4E37-4DE2-4AD0EE8708EF}" dt="2022-11-17T22:35:52.167" v="224"/>
          <ac:picMkLst>
            <pc:docMk/>
            <pc:sldMk cId="3623402018" sldId="284"/>
            <ac:picMk id="7" creationId="{EB8D7FAA-6795-E828-A41F-721B2A903AED}"/>
          </ac:picMkLst>
        </pc:picChg>
        <pc:picChg chg="add mod ord">
          <ac:chgData name="Marlon Ortiz Gavilanes (2132604)" userId="S::2132604@student.uwtsd.ac.uk::250b1eb3-e1b5-4e62-ba52-fc07eebf9643" providerId="AD" clId="Web-{89E57097-01FE-4E37-4DE2-4AD0EE8708EF}" dt="2022-11-17T22:35:52.167" v="224"/>
          <ac:picMkLst>
            <pc:docMk/>
            <pc:sldMk cId="3623402018" sldId="284"/>
            <ac:picMk id="8" creationId="{E1BA9A64-696E-63F5-BFFE-8C63EB2ABF07}"/>
          </ac:picMkLst>
        </pc:picChg>
        <pc:cxnChg chg="add">
          <ac:chgData name="Marlon Ortiz Gavilanes (2132604)" userId="S::2132604@student.uwtsd.ac.uk::250b1eb3-e1b5-4e62-ba52-fc07eebf9643" providerId="AD" clId="Web-{89E57097-01FE-4E37-4DE2-4AD0EE8708EF}" dt="2022-11-17T22:35:52.167" v="224"/>
          <ac:cxnSpMkLst>
            <pc:docMk/>
            <pc:sldMk cId="3623402018" sldId="284"/>
            <ac:cxnSpMk id="16" creationId="{1DC20223-0542-4FF7-8F2F-136889161E86}"/>
          </ac:cxnSpMkLst>
        </pc:cxnChg>
      </pc:sldChg>
    </pc:docChg>
  </pc:docChgLst>
  <pc:docChgLst>
    <pc:chgData name="Marlon Ortiz Gavilanes (2132604)" userId="S::2132604@student.uwtsd.ac.uk::250b1eb3-e1b5-4e62-ba52-fc07eebf9643" providerId="AD" clId="Web-{EA743405-2186-94D5-3B5A-2382834B85FD}"/>
    <pc:docChg chg="modSld sldOrd">
      <pc:chgData name="Marlon Ortiz Gavilanes (2132604)" userId="S::2132604@student.uwtsd.ac.uk::250b1eb3-e1b5-4e62-ba52-fc07eebf9643" providerId="AD" clId="Web-{EA743405-2186-94D5-3B5A-2382834B85FD}" dt="2022-11-18T11:00:55.328" v="131" actId="20577"/>
      <pc:docMkLst>
        <pc:docMk/>
      </pc:docMkLst>
      <pc:sldChg chg="addSp modSp">
        <pc:chgData name="Marlon Ortiz Gavilanes (2132604)" userId="S::2132604@student.uwtsd.ac.uk::250b1eb3-e1b5-4e62-ba52-fc07eebf9643" providerId="AD" clId="Web-{EA743405-2186-94D5-3B5A-2382834B85FD}" dt="2022-11-18T10:55:23.883" v="120" actId="1076"/>
        <pc:sldMkLst>
          <pc:docMk/>
          <pc:sldMk cId="3476864357" sldId="267"/>
        </pc:sldMkLst>
        <pc:spChg chg="mod">
          <ac:chgData name="Marlon Ortiz Gavilanes (2132604)" userId="S::2132604@student.uwtsd.ac.uk::250b1eb3-e1b5-4e62-ba52-fc07eebf9643" providerId="AD" clId="Web-{EA743405-2186-94D5-3B5A-2382834B85FD}" dt="2022-11-18T10:54:23.863" v="116" actId="1076"/>
          <ac:spMkLst>
            <pc:docMk/>
            <pc:sldMk cId="3476864357" sldId="267"/>
            <ac:spMk id="5" creationId="{BADE9AE4-47EA-7394-0987-5C7B834B79F8}"/>
          </ac:spMkLst>
        </pc:spChg>
        <pc:picChg chg="add mod">
          <ac:chgData name="Marlon Ortiz Gavilanes (2132604)" userId="S::2132604@student.uwtsd.ac.uk::250b1eb3-e1b5-4e62-ba52-fc07eebf9643" providerId="AD" clId="Web-{EA743405-2186-94D5-3B5A-2382834B85FD}" dt="2022-11-18T10:55:23.883" v="120" actId="1076"/>
          <ac:picMkLst>
            <pc:docMk/>
            <pc:sldMk cId="3476864357" sldId="267"/>
            <ac:picMk id="4" creationId="{4DA50687-B380-5B2A-8BEB-A885E8BF6322}"/>
          </ac:picMkLst>
        </pc:picChg>
      </pc:sldChg>
      <pc:sldChg chg="addSp delSp modSp">
        <pc:chgData name="Marlon Ortiz Gavilanes (2132604)" userId="S::2132604@student.uwtsd.ac.uk::250b1eb3-e1b5-4e62-ba52-fc07eebf9643" providerId="AD" clId="Web-{EA743405-2186-94D5-3B5A-2382834B85FD}" dt="2022-11-18T10:28:43.725" v="60" actId="1076"/>
        <pc:sldMkLst>
          <pc:docMk/>
          <pc:sldMk cId="2639436323" sldId="269"/>
        </pc:sldMkLst>
        <pc:spChg chg="add mod">
          <ac:chgData name="Marlon Ortiz Gavilanes (2132604)" userId="S::2132604@student.uwtsd.ac.uk::250b1eb3-e1b5-4e62-ba52-fc07eebf9643" providerId="AD" clId="Web-{EA743405-2186-94D5-3B5A-2382834B85FD}" dt="2022-11-18T10:28:43.725" v="60" actId="1076"/>
          <ac:spMkLst>
            <pc:docMk/>
            <pc:sldMk cId="2639436323" sldId="269"/>
            <ac:spMk id="3" creationId="{38BCECE3-5B2D-6C76-8A48-69B11B91BE01}"/>
          </ac:spMkLst>
        </pc:spChg>
        <pc:spChg chg="add del">
          <ac:chgData name="Marlon Ortiz Gavilanes (2132604)" userId="S::2132604@student.uwtsd.ac.uk::250b1eb3-e1b5-4e62-ba52-fc07eebf9643" providerId="AD" clId="Web-{EA743405-2186-94D5-3B5A-2382834B85FD}" dt="2022-11-18T10:27:21.688" v="44"/>
          <ac:spMkLst>
            <pc:docMk/>
            <pc:sldMk cId="2639436323" sldId="269"/>
            <ac:spMk id="4" creationId="{453AEB60-70AD-8DEA-945F-94163F4092F2}"/>
          </ac:spMkLst>
        </pc:spChg>
        <pc:spChg chg="mod">
          <ac:chgData name="Marlon Ortiz Gavilanes (2132604)" userId="S::2132604@student.uwtsd.ac.uk::250b1eb3-e1b5-4e62-ba52-fc07eebf9643" providerId="AD" clId="Web-{EA743405-2186-94D5-3B5A-2382834B85FD}" dt="2022-11-18T10:28:04.097" v="55" actId="1076"/>
          <ac:spMkLst>
            <pc:docMk/>
            <pc:sldMk cId="2639436323" sldId="269"/>
            <ac:spMk id="58" creationId="{DE86A7D6-16F9-EAF1-6D60-8A20CF11E5B0}"/>
          </ac:spMkLst>
        </pc:spChg>
        <pc:spChg chg="mod">
          <ac:chgData name="Marlon Ortiz Gavilanes (2132604)" userId="S::2132604@student.uwtsd.ac.uk::250b1eb3-e1b5-4e62-ba52-fc07eebf9643" providerId="AD" clId="Web-{EA743405-2186-94D5-3B5A-2382834B85FD}" dt="2022-11-18T10:28:11.832" v="56" actId="1076"/>
          <ac:spMkLst>
            <pc:docMk/>
            <pc:sldMk cId="2639436323" sldId="269"/>
            <ac:spMk id="59" creationId="{03BCCD30-2D6A-E292-26DC-92A95E11D007}"/>
          </ac:spMkLst>
        </pc:spChg>
        <pc:spChg chg="mod">
          <ac:chgData name="Marlon Ortiz Gavilanes (2132604)" userId="S::2132604@student.uwtsd.ac.uk::250b1eb3-e1b5-4e62-ba52-fc07eebf9643" providerId="AD" clId="Web-{EA743405-2186-94D5-3B5A-2382834B85FD}" dt="2022-11-18T10:28:22.552" v="57" actId="1076"/>
          <ac:spMkLst>
            <pc:docMk/>
            <pc:sldMk cId="2639436323" sldId="269"/>
            <ac:spMk id="60" creationId="{2D935B39-58DB-3680-6DC7-1669A668E5E7}"/>
          </ac:spMkLst>
        </pc:spChg>
        <pc:spChg chg="mod">
          <ac:chgData name="Marlon Ortiz Gavilanes (2132604)" userId="S::2132604@student.uwtsd.ac.uk::250b1eb3-e1b5-4e62-ba52-fc07eebf9643" providerId="AD" clId="Web-{EA743405-2186-94D5-3B5A-2382834B85FD}" dt="2022-11-18T10:28:26.646" v="58" actId="1076"/>
          <ac:spMkLst>
            <pc:docMk/>
            <pc:sldMk cId="2639436323" sldId="269"/>
            <ac:spMk id="61" creationId="{C15A7AD6-6A69-ABF6-8163-83F3A2479307}"/>
          </ac:spMkLst>
        </pc:spChg>
        <pc:spChg chg="mod">
          <ac:chgData name="Marlon Ortiz Gavilanes (2132604)" userId="S::2132604@student.uwtsd.ac.uk::250b1eb3-e1b5-4e62-ba52-fc07eebf9643" providerId="AD" clId="Web-{EA743405-2186-94D5-3B5A-2382834B85FD}" dt="2022-11-18T10:28:32.943" v="59" actId="1076"/>
          <ac:spMkLst>
            <pc:docMk/>
            <pc:sldMk cId="2639436323" sldId="269"/>
            <ac:spMk id="63" creationId="{44C05FEA-0658-EAD6-4AEF-159E894E576B}"/>
          </ac:spMkLst>
        </pc:spChg>
      </pc:sldChg>
      <pc:sldChg chg="modSp">
        <pc:chgData name="Marlon Ortiz Gavilanes (2132604)" userId="S::2132604@student.uwtsd.ac.uk::250b1eb3-e1b5-4e62-ba52-fc07eebf9643" providerId="AD" clId="Web-{EA743405-2186-94D5-3B5A-2382834B85FD}" dt="2022-11-18T11:00:55.328" v="131" actId="20577"/>
        <pc:sldMkLst>
          <pc:docMk/>
          <pc:sldMk cId="978577481" sldId="274"/>
        </pc:sldMkLst>
        <pc:spChg chg="mod">
          <ac:chgData name="Marlon Ortiz Gavilanes (2132604)" userId="S::2132604@student.uwtsd.ac.uk::250b1eb3-e1b5-4e62-ba52-fc07eebf9643" providerId="AD" clId="Web-{EA743405-2186-94D5-3B5A-2382834B85FD}" dt="2022-11-18T11:00:55.328" v="131" actId="20577"/>
          <ac:spMkLst>
            <pc:docMk/>
            <pc:sldMk cId="978577481" sldId="274"/>
            <ac:spMk id="2" creationId="{B78D8223-82D5-087B-9CC9-B431B7DF0D9A}"/>
          </ac:spMkLst>
        </pc:spChg>
      </pc:sldChg>
      <pc:sldChg chg="modSp">
        <pc:chgData name="Marlon Ortiz Gavilanes (2132604)" userId="S::2132604@student.uwtsd.ac.uk::250b1eb3-e1b5-4e62-ba52-fc07eebf9643" providerId="AD" clId="Web-{EA743405-2186-94D5-3B5A-2382834B85FD}" dt="2022-11-18T10:34:35.218" v="105" actId="20577"/>
        <pc:sldMkLst>
          <pc:docMk/>
          <pc:sldMk cId="1128103474" sldId="275"/>
        </pc:sldMkLst>
        <pc:spChg chg="mod">
          <ac:chgData name="Marlon Ortiz Gavilanes (2132604)" userId="S::2132604@student.uwtsd.ac.uk::250b1eb3-e1b5-4e62-ba52-fc07eebf9643" providerId="AD" clId="Web-{EA743405-2186-94D5-3B5A-2382834B85FD}" dt="2022-11-18T10:34:35.218" v="105" actId="20577"/>
          <ac:spMkLst>
            <pc:docMk/>
            <pc:sldMk cId="1128103474" sldId="275"/>
            <ac:spMk id="3" creationId="{ADE9A202-DCC2-D94A-E998-8FAB88906E7C}"/>
          </ac:spMkLst>
        </pc:spChg>
      </pc:sldChg>
      <pc:sldChg chg="modSp">
        <pc:chgData name="Marlon Ortiz Gavilanes (2132604)" userId="S::2132604@student.uwtsd.ac.uk::250b1eb3-e1b5-4e62-ba52-fc07eebf9643" providerId="AD" clId="Web-{EA743405-2186-94D5-3B5A-2382834B85FD}" dt="2022-11-18T09:59:06.587" v="12" actId="20577"/>
        <pc:sldMkLst>
          <pc:docMk/>
          <pc:sldMk cId="3762567727" sldId="280"/>
        </pc:sldMkLst>
        <pc:spChg chg="mod">
          <ac:chgData name="Marlon Ortiz Gavilanes (2132604)" userId="S::2132604@student.uwtsd.ac.uk::250b1eb3-e1b5-4e62-ba52-fc07eebf9643" providerId="AD" clId="Web-{EA743405-2186-94D5-3B5A-2382834B85FD}" dt="2022-11-18T09:59:06.587" v="12" actId="20577"/>
          <ac:spMkLst>
            <pc:docMk/>
            <pc:sldMk cId="3762567727" sldId="280"/>
            <ac:spMk id="3" creationId="{7C90C263-FB56-32E9-2EBE-DB592F726D1F}"/>
          </ac:spMkLst>
        </pc:spChg>
        <pc:spChg chg="mod">
          <ac:chgData name="Marlon Ortiz Gavilanes (2132604)" userId="S::2132604@student.uwtsd.ac.uk::250b1eb3-e1b5-4e62-ba52-fc07eebf9643" providerId="AD" clId="Web-{EA743405-2186-94D5-3B5A-2382834B85FD}" dt="2022-11-18T09:39:26.130" v="2" actId="1076"/>
          <ac:spMkLst>
            <pc:docMk/>
            <pc:sldMk cId="3762567727" sldId="280"/>
            <ac:spMk id="5" creationId="{078F423A-789D-DC15-E3E6-A1AC06EB4F10}"/>
          </ac:spMkLst>
        </pc:spChg>
      </pc:sldChg>
      <pc:sldChg chg="addSp modSp">
        <pc:chgData name="Marlon Ortiz Gavilanes (2132604)" userId="S::2132604@student.uwtsd.ac.uk::250b1eb3-e1b5-4e62-ba52-fc07eebf9643" providerId="AD" clId="Web-{EA743405-2186-94D5-3B5A-2382834B85FD}" dt="2022-11-18T10:06:54.212" v="37" actId="20577"/>
        <pc:sldMkLst>
          <pc:docMk/>
          <pc:sldMk cId="1647039432" sldId="281"/>
        </pc:sldMkLst>
        <pc:spChg chg="add mod">
          <ac:chgData name="Marlon Ortiz Gavilanes (2132604)" userId="S::2132604@student.uwtsd.ac.uk::250b1eb3-e1b5-4e62-ba52-fc07eebf9643" providerId="AD" clId="Web-{EA743405-2186-94D5-3B5A-2382834B85FD}" dt="2022-11-18T10:06:54.212" v="37" actId="20577"/>
          <ac:spMkLst>
            <pc:docMk/>
            <pc:sldMk cId="1647039432" sldId="281"/>
            <ac:spMk id="3" creationId="{A7FE117B-D9D8-CE57-C90B-67E9553A510B}"/>
          </ac:spMkLst>
        </pc:spChg>
      </pc:sldChg>
      <pc:sldChg chg="addSp modSp">
        <pc:chgData name="Marlon Ortiz Gavilanes (2132604)" userId="S::2132604@student.uwtsd.ac.uk::250b1eb3-e1b5-4e62-ba52-fc07eebf9643" providerId="AD" clId="Web-{EA743405-2186-94D5-3B5A-2382834B85FD}" dt="2022-11-18T10:35:24.487" v="113" actId="20577"/>
        <pc:sldMkLst>
          <pc:docMk/>
          <pc:sldMk cId="3934843403" sldId="282"/>
        </pc:sldMkLst>
        <pc:spChg chg="mod">
          <ac:chgData name="Marlon Ortiz Gavilanes (2132604)" userId="S::2132604@student.uwtsd.ac.uk::250b1eb3-e1b5-4e62-ba52-fc07eebf9643" providerId="AD" clId="Web-{EA743405-2186-94D5-3B5A-2382834B85FD}" dt="2022-11-18T09:38:17.469" v="1" actId="20577"/>
          <ac:spMkLst>
            <pc:docMk/>
            <pc:sldMk cId="3934843403" sldId="282"/>
            <ac:spMk id="2" creationId="{96F646B4-D249-034F-A8D2-CE9369AE4DFA}"/>
          </ac:spMkLst>
        </pc:spChg>
        <pc:spChg chg="add mod">
          <ac:chgData name="Marlon Ortiz Gavilanes (2132604)" userId="S::2132604@student.uwtsd.ac.uk::250b1eb3-e1b5-4e62-ba52-fc07eebf9643" providerId="AD" clId="Web-{EA743405-2186-94D5-3B5A-2382834B85FD}" dt="2022-11-18T10:35:24.487" v="113" actId="20577"/>
          <ac:spMkLst>
            <pc:docMk/>
            <pc:sldMk cId="3934843403" sldId="282"/>
            <ac:spMk id="23" creationId="{A8EDF182-45E6-26AF-E451-00FE0B4FB25C}"/>
          </ac:spMkLst>
        </pc:spChg>
      </pc:sldChg>
      <pc:sldChg chg="ord">
        <pc:chgData name="Marlon Ortiz Gavilanes (2132604)" userId="S::2132604@student.uwtsd.ac.uk::250b1eb3-e1b5-4e62-ba52-fc07eebf9643" providerId="AD" clId="Web-{EA743405-2186-94D5-3B5A-2382834B85FD}" dt="2022-11-18T09:33:31.090" v="0"/>
        <pc:sldMkLst>
          <pc:docMk/>
          <pc:sldMk cId="190004866" sldId="283"/>
        </pc:sldMkLst>
      </pc:sldChg>
    </pc:docChg>
  </pc:docChgLst>
  <pc:docChgLst>
    <pc:chgData name="Marlon Ortiz Gavilanes (2132604)" userId="S::2132604@student.uwtsd.ac.uk::250b1eb3-e1b5-4e62-ba52-fc07eebf9643" providerId="AD" clId="Web-{67F2BC91-BBAF-6511-58DD-F57EA9C86200}"/>
    <pc:docChg chg="addSld delSld modSld">
      <pc:chgData name="Marlon Ortiz Gavilanes (2132604)" userId="S::2132604@student.uwtsd.ac.uk::250b1eb3-e1b5-4e62-ba52-fc07eebf9643" providerId="AD" clId="Web-{67F2BC91-BBAF-6511-58DD-F57EA9C86200}" dt="2022-11-16T16:16:07.369" v="455" actId="20577"/>
      <pc:docMkLst>
        <pc:docMk/>
      </pc:docMkLst>
      <pc:sldChg chg="del">
        <pc:chgData name="Marlon Ortiz Gavilanes (2132604)" userId="S::2132604@student.uwtsd.ac.uk::250b1eb3-e1b5-4e62-ba52-fc07eebf9643" providerId="AD" clId="Web-{67F2BC91-BBAF-6511-58DD-F57EA9C86200}" dt="2022-11-16T13:20:51.746" v="18"/>
        <pc:sldMkLst>
          <pc:docMk/>
          <pc:sldMk cId="1912325648" sldId="268"/>
        </pc:sldMkLst>
      </pc:sldChg>
      <pc:sldChg chg="delSp modSp delAnim">
        <pc:chgData name="Marlon Ortiz Gavilanes (2132604)" userId="S::2132604@student.uwtsd.ac.uk::250b1eb3-e1b5-4e62-ba52-fc07eebf9643" providerId="AD" clId="Web-{67F2BC91-BBAF-6511-58DD-F57EA9C86200}" dt="2022-11-16T14:25:34.379" v="212" actId="1076"/>
        <pc:sldMkLst>
          <pc:docMk/>
          <pc:sldMk cId="2639436323" sldId="269"/>
        </pc:sldMkLst>
        <pc:spChg chg="mod">
          <ac:chgData name="Marlon Ortiz Gavilanes (2132604)" userId="S::2132604@student.uwtsd.ac.uk::250b1eb3-e1b5-4e62-ba52-fc07eebf9643" providerId="AD" clId="Web-{67F2BC91-BBAF-6511-58DD-F57EA9C86200}" dt="2022-11-16T14:25:33.223" v="211" actId="1076"/>
          <ac:spMkLst>
            <pc:docMk/>
            <pc:sldMk cId="2639436323" sldId="269"/>
            <ac:spMk id="59" creationId="{03BCCD30-2D6A-E292-26DC-92A95E11D007}"/>
          </ac:spMkLst>
        </pc:spChg>
        <pc:spChg chg="mod">
          <ac:chgData name="Marlon Ortiz Gavilanes (2132604)" userId="S::2132604@student.uwtsd.ac.uk::250b1eb3-e1b5-4e62-ba52-fc07eebf9643" providerId="AD" clId="Web-{67F2BC91-BBAF-6511-58DD-F57EA9C86200}" dt="2022-11-16T14:25:34.379" v="212" actId="1076"/>
          <ac:spMkLst>
            <pc:docMk/>
            <pc:sldMk cId="2639436323" sldId="269"/>
            <ac:spMk id="60" creationId="{2D935B39-58DB-3680-6DC7-1669A668E5E7}"/>
          </ac:spMkLst>
        </pc:spChg>
        <pc:spChg chg="mod">
          <ac:chgData name="Marlon Ortiz Gavilanes (2132604)" userId="S::2132604@student.uwtsd.ac.uk::250b1eb3-e1b5-4e62-ba52-fc07eebf9643" providerId="AD" clId="Web-{67F2BC91-BBAF-6511-58DD-F57EA9C86200}" dt="2022-11-16T13:52:48.945" v="152" actId="1076"/>
          <ac:spMkLst>
            <pc:docMk/>
            <pc:sldMk cId="2639436323" sldId="269"/>
            <ac:spMk id="61" creationId="{C15A7AD6-6A69-ABF6-8163-83F3A2479307}"/>
          </ac:spMkLst>
        </pc:spChg>
        <pc:spChg chg="del mod">
          <ac:chgData name="Marlon Ortiz Gavilanes (2132604)" userId="S::2132604@student.uwtsd.ac.uk::250b1eb3-e1b5-4e62-ba52-fc07eebf9643" providerId="AD" clId="Web-{67F2BC91-BBAF-6511-58DD-F57EA9C86200}" dt="2022-11-16T14:24:54.566" v="205"/>
          <ac:spMkLst>
            <pc:docMk/>
            <pc:sldMk cId="2639436323" sldId="269"/>
            <ac:spMk id="62" creationId="{9DB85A0B-A6C3-951C-622F-42152037EDF2}"/>
          </ac:spMkLst>
        </pc:spChg>
        <pc:spChg chg="mod">
          <ac:chgData name="Marlon Ortiz Gavilanes (2132604)" userId="S::2132604@student.uwtsd.ac.uk::250b1eb3-e1b5-4e62-ba52-fc07eebf9643" providerId="AD" clId="Web-{67F2BC91-BBAF-6511-58DD-F57EA9C86200}" dt="2022-11-16T14:24:59.488" v="206" actId="1076"/>
          <ac:spMkLst>
            <pc:docMk/>
            <pc:sldMk cId="2639436323" sldId="269"/>
            <ac:spMk id="63" creationId="{44C05FEA-0658-EAD6-4AEF-159E894E576B}"/>
          </ac:spMkLst>
        </pc:spChg>
      </pc:sldChg>
      <pc:sldChg chg="addSp modSp addAnim modAnim">
        <pc:chgData name="Marlon Ortiz Gavilanes (2132604)" userId="S::2132604@student.uwtsd.ac.uk::250b1eb3-e1b5-4e62-ba52-fc07eebf9643" providerId="AD" clId="Web-{67F2BC91-BBAF-6511-58DD-F57EA9C86200}" dt="2022-11-16T14:32:06.157" v="243" actId="20577"/>
        <pc:sldMkLst>
          <pc:docMk/>
          <pc:sldMk cId="4160581292" sldId="271"/>
        </pc:sldMkLst>
        <pc:spChg chg="mod">
          <ac:chgData name="Marlon Ortiz Gavilanes (2132604)" userId="S::2132604@student.uwtsd.ac.uk::250b1eb3-e1b5-4e62-ba52-fc07eebf9643" providerId="AD" clId="Web-{67F2BC91-BBAF-6511-58DD-F57EA9C86200}" dt="2022-11-16T14:32:06.157" v="243" actId="20577"/>
          <ac:spMkLst>
            <pc:docMk/>
            <pc:sldMk cId="4160581292" sldId="271"/>
            <ac:spMk id="3" creationId="{4C8714F4-A50A-9A5A-5608-47706634E714}"/>
          </ac:spMkLst>
        </pc:spChg>
        <pc:spChg chg="add mod">
          <ac:chgData name="Marlon Ortiz Gavilanes (2132604)" userId="S::2132604@student.uwtsd.ac.uk::250b1eb3-e1b5-4e62-ba52-fc07eebf9643" providerId="AD" clId="Web-{67F2BC91-BBAF-6511-58DD-F57EA9C86200}" dt="2022-11-16T14:31:50.453" v="242" actId="14100"/>
          <ac:spMkLst>
            <pc:docMk/>
            <pc:sldMk cId="4160581292" sldId="271"/>
            <ac:spMk id="5" creationId="{A1EC468F-3AD9-2C8D-5CD5-93C7CBBD4139}"/>
          </ac:spMkLst>
        </pc:spChg>
        <pc:spChg chg="add mod">
          <ac:chgData name="Marlon Ortiz Gavilanes (2132604)" userId="S::2132604@student.uwtsd.ac.uk::250b1eb3-e1b5-4e62-ba52-fc07eebf9643" providerId="AD" clId="Web-{67F2BC91-BBAF-6511-58DD-F57EA9C86200}" dt="2022-11-16T13:51:02.207" v="144" actId="1076"/>
          <ac:spMkLst>
            <pc:docMk/>
            <pc:sldMk cId="4160581292" sldId="271"/>
            <ac:spMk id="6" creationId="{A19C3C77-C0EC-AD66-11C0-83FA1C0D2A80}"/>
          </ac:spMkLst>
        </pc:spChg>
        <pc:spChg chg="add mod">
          <ac:chgData name="Marlon Ortiz Gavilanes (2132604)" userId="S::2132604@student.uwtsd.ac.uk::250b1eb3-e1b5-4e62-ba52-fc07eebf9643" providerId="AD" clId="Web-{67F2BC91-BBAF-6511-58DD-F57EA9C86200}" dt="2022-11-16T14:31:42" v="240" actId="1076"/>
          <ac:spMkLst>
            <pc:docMk/>
            <pc:sldMk cId="4160581292" sldId="271"/>
            <ac:spMk id="7" creationId="{D0968E5C-0A2A-125D-3292-DF2F53C18619}"/>
          </ac:spMkLst>
        </pc:spChg>
      </pc:sldChg>
      <pc:sldChg chg="new del">
        <pc:chgData name="Marlon Ortiz Gavilanes (2132604)" userId="S::2132604@student.uwtsd.ac.uk::250b1eb3-e1b5-4e62-ba52-fc07eebf9643" providerId="AD" clId="Web-{67F2BC91-BBAF-6511-58DD-F57EA9C86200}" dt="2022-11-16T13:21:38.482" v="24"/>
        <pc:sldMkLst>
          <pc:docMk/>
          <pc:sldMk cId="3629732607" sldId="272"/>
        </pc:sldMkLst>
      </pc:sldChg>
      <pc:sldChg chg="addSp delSp modSp new mod setBg">
        <pc:chgData name="Marlon Ortiz Gavilanes (2132604)" userId="S::2132604@student.uwtsd.ac.uk::250b1eb3-e1b5-4e62-ba52-fc07eebf9643" providerId="AD" clId="Web-{67F2BC91-BBAF-6511-58DD-F57EA9C86200}" dt="2022-11-16T13:23:43.517" v="30" actId="1076"/>
        <pc:sldMkLst>
          <pc:docMk/>
          <pc:sldMk cId="4057937576" sldId="273"/>
        </pc:sldMkLst>
        <pc:spChg chg="add del">
          <ac:chgData name="Marlon Ortiz Gavilanes (2132604)" userId="S::2132604@student.uwtsd.ac.uk::250b1eb3-e1b5-4e62-ba52-fc07eebf9643" providerId="AD" clId="Web-{67F2BC91-BBAF-6511-58DD-F57EA9C86200}" dt="2022-11-16T13:23:26.548" v="27"/>
          <ac:spMkLst>
            <pc:docMk/>
            <pc:sldMk cId="4057937576" sldId="273"/>
            <ac:spMk id="7" creationId="{479833C7-FDE4-4657-B0B1-32BE833C2489}"/>
          </ac:spMkLst>
        </pc:spChg>
        <pc:spChg chg="add del">
          <ac:chgData name="Marlon Ortiz Gavilanes (2132604)" userId="S::2132604@student.uwtsd.ac.uk::250b1eb3-e1b5-4e62-ba52-fc07eebf9643" providerId="AD" clId="Web-{67F2BC91-BBAF-6511-58DD-F57EA9C86200}" dt="2022-11-16T13:23:26.548" v="27"/>
          <ac:spMkLst>
            <pc:docMk/>
            <pc:sldMk cId="4057937576" sldId="273"/>
            <ac:spMk id="9" creationId="{0ABE7C0B-A2D9-4202-A524-532DA2E2D582}"/>
          </ac:spMkLst>
        </pc:spChg>
        <pc:spChg chg="add">
          <ac:chgData name="Marlon Ortiz Gavilanes (2132604)" userId="S::2132604@student.uwtsd.ac.uk::250b1eb3-e1b5-4e62-ba52-fc07eebf9643" providerId="AD" clId="Web-{67F2BC91-BBAF-6511-58DD-F57EA9C86200}" dt="2022-11-16T13:23:26.548" v="28"/>
          <ac:spMkLst>
            <pc:docMk/>
            <pc:sldMk cId="4057937576" sldId="273"/>
            <ac:spMk id="12" creationId="{B9C0E6AB-EAB6-41E0-9D49-369643E873A7}"/>
          </ac:spMkLst>
        </pc:spChg>
        <pc:picChg chg="add mod">
          <ac:chgData name="Marlon Ortiz Gavilanes (2132604)" userId="S::2132604@student.uwtsd.ac.uk::250b1eb3-e1b5-4e62-ba52-fc07eebf9643" providerId="AD" clId="Web-{67F2BC91-BBAF-6511-58DD-F57EA9C86200}" dt="2022-11-16T13:23:43.517" v="30" actId="1076"/>
          <ac:picMkLst>
            <pc:docMk/>
            <pc:sldMk cId="4057937576" sldId="273"/>
            <ac:picMk id="2" creationId="{E4B9F3CC-0DDC-9D5D-EE24-3F83301AC7D0}"/>
          </ac:picMkLst>
        </pc:picChg>
        <pc:cxnChg chg="add">
          <ac:chgData name="Marlon Ortiz Gavilanes (2132604)" userId="S::2132604@student.uwtsd.ac.uk::250b1eb3-e1b5-4e62-ba52-fc07eebf9643" providerId="AD" clId="Web-{67F2BC91-BBAF-6511-58DD-F57EA9C86200}" dt="2022-11-16T13:23:26.548" v="28"/>
          <ac:cxnSpMkLst>
            <pc:docMk/>
            <pc:sldMk cId="4057937576" sldId="273"/>
            <ac:cxnSpMk id="11" creationId="{8ED41C16-52CF-47AA-A5C9-95D10CB80DEE}"/>
          </ac:cxnSpMkLst>
        </pc:cxnChg>
        <pc:cxnChg chg="add">
          <ac:chgData name="Marlon Ortiz Gavilanes (2132604)" userId="S::2132604@student.uwtsd.ac.uk::250b1eb3-e1b5-4e62-ba52-fc07eebf9643" providerId="AD" clId="Web-{67F2BC91-BBAF-6511-58DD-F57EA9C86200}" dt="2022-11-16T13:23:26.548" v="28"/>
          <ac:cxnSpMkLst>
            <pc:docMk/>
            <pc:sldMk cId="4057937576" sldId="273"/>
            <ac:cxnSpMk id="13" creationId="{1A1FADC9-A0F4-4689-9608-959F3C23DD87}"/>
          </ac:cxnSpMkLst>
        </pc:cxnChg>
      </pc:sldChg>
      <pc:sldChg chg="modSp new">
        <pc:chgData name="Marlon Ortiz Gavilanes (2132604)" userId="S::2132604@student.uwtsd.ac.uk::250b1eb3-e1b5-4e62-ba52-fc07eebf9643" providerId="AD" clId="Web-{67F2BC91-BBAF-6511-58DD-F57EA9C86200}" dt="2022-11-16T13:21:19.185" v="23" actId="1076"/>
        <pc:sldMkLst>
          <pc:docMk/>
          <pc:sldMk cId="978577481" sldId="274"/>
        </pc:sldMkLst>
        <pc:spChg chg="mod">
          <ac:chgData name="Marlon Ortiz Gavilanes (2132604)" userId="S::2132604@student.uwtsd.ac.uk::250b1eb3-e1b5-4e62-ba52-fc07eebf9643" providerId="AD" clId="Web-{67F2BC91-BBAF-6511-58DD-F57EA9C86200}" dt="2022-11-16T13:20:38.543" v="17" actId="20577"/>
          <ac:spMkLst>
            <pc:docMk/>
            <pc:sldMk cId="978577481" sldId="274"/>
            <ac:spMk id="2" creationId="{B78D8223-82D5-087B-9CC9-B431B7DF0D9A}"/>
          </ac:spMkLst>
        </pc:spChg>
        <pc:spChg chg="mod">
          <ac:chgData name="Marlon Ortiz Gavilanes (2132604)" userId="S::2132604@student.uwtsd.ac.uk::250b1eb3-e1b5-4e62-ba52-fc07eebf9643" providerId="AD" clId="Web-{67F2BC91-BBAF-6511-58DD-F57EA9C86200}" dt="2022-11-16T13:21:19.185" v="23" actId="1076"/>
          <ac:spMkLst>
            <pc:docMk/>
            <pc:sldMk cId="978577481" sldId="274"/>
            <ac:spMk id="3" creationId="{DF470BB3-00CD-4CAF-CB35-0C56A0D1B6C6}"/>
          </ac:spMkLst>
        </pc:spChg>
      </pc:sldChg>
      <pc:sldChg chg="addSp modSp new">
        <pc:chgData name="Marlon Ortiz Gavilanes (2132604)" userId="S::2132604@student.uwtsd.ac.uk::250b1eb3-e1b5-4e62-ba52-fc07eebf9643" providerId="AD" clId="Web-{67F2BC91-BBAF-6511-58DD-F57EA9C86200}" dt="2022-11-16T15:46:43.215" v="321" actId="20577"/>
        <pc:sldMkLst>
          <pc:docMk/>
          <pc:sldMk cId="1128103474" sldId="275"/>
        </pc:sldMkLst>
        <pc:spChg chg="add mod">
          <ac:chgData name="Marlon Ortiz Gavilanes (2132604)" userId="S::2132604@student.uwtsd.ac.uk::250b1eb3-e1b5-4e62-ba52-fc07eebf9643" providerId="AD" clId="Web-{67F2BC91-BBAF-6511-58DD-F57EA9C86200}" dt="2022-11-16T13:26:29.366" v="52" actId="20577"/>
          <ac:spMkLst>
            <pc:docMk/>
            <pc:sldMk cId="1128103474" sldId="275"/>
            <ac:spMk id="2" creationId="{FF5C5845-1946-2777-9ED9-AA03CECB94C1}"/>
          </ac:spMkLst>
        </pc:spChg>
        <pc:spChg chg="add mod">
          <ac:chgData name="Marlon Ortiz Gavilanes (2132604)" userId="S::2132604@student.uwtsd.ac.uk::250b1eb3-e1b5-4e62-ba52-fc07eebf9643" providerId="AD" clId="Web-{67F2BC91-BBAF-6511-58DD-F57EA9C86200}" dt="2022-11-16T15:46:43.215" v="321" actId="20577"/>
          <ac:spMkLst>
            <pc:docMk/>
            <pc:sldMk cId="1128103474" sldId="275"/>
            <ac:spMk id="3" creationId="{ADE9A202-DCC2-D94A-E998-8FAB88906E7C}"/>
          </ac:spMkLst>
        </pc:spChg>
      </pc:sldChg>
      <pc:sldChg chg="addSp delSp modSp new mod setBg">
        <pc:chgData name="Marlon Ortiz Gavilanes (2132604)" userId="S::2132604@student.uwtsd.ac.uk::250b1eb3-e1b5-4e62-ba52-fc07eebf9643" providerId="AD" clId="Web-{67F2BC91-BBAF-6511-58DD-F57EA9C86200}" dt="2022-11-16T14:18:27.179" v="201" actId="20577"/>
        <pc:sldMkLst>
          <pc:docMk/>
          <pc:sldMk cId="3431999413" sldId="276"/>
        </pc:sldMkLst>
        <pc:spChg chg="mod">
          <ac:chgData name="Marlon Ortiz Gavilanes (2132604)" userId="S::2132604@student.uwtsd.ac.uk::250b1eb3-e1b5-4e62-ba52-fc07eebf9643" providerId="AD" clId="Web-{67F2BC91-BBAF-6511-58DD-F57EA9C86200}" dt="2022-11-16T14:17:45.850" v="195"/>
          <ac:spMkLst>
            <pc:docMk/>
            <pc:sldMk cId="3431999413" sldId="276"/>
            <ac:spMk id="2" creationId="{C5F3C2A7-1681-6902-E2CF-74E07C5206D4}"/>
          </ac:spMkLst>
        </pc:spChg>
        <pc:spChg chg="add del mod">
          <ac:chgData name="Marlon Ortiz Gavilanes (2132604)" userId="S::2132604@student.uwtsd.ac.uk::250b1eb3-e1b5-4e62-ba52-fc07eebf9643" providerId="AD" clId="Web-{67F2BC91-BBAF-6511-58DD-F57EA9C86200}" dt="2022-11-16T14:15:34.658" v="177"/>
          <ac:spMkLst>
            <pc:docMk/>
            <pc:sldMk cId="3431999413" sldId="276"/>
            <ac:spMk id="3" creationId="{CC27E7E7-CFAA-FE84-E3A7-2B33611A3D7F}"/>
          </ac:spMkLst>
        </pc:spChg>
        <pc:spChg chg="add del">
          <ac:chgData name="Marlon Ortiz Gavilanes (2132604)" userId="S::2132604@student.uwtsd.ac.uk::250b1eb3-e1b5-4e62-ba52-fc07eebf9643" providerId="AD" clId="Web-{67F2BC91-BBAF-6511-58DD-F57EA9C86200}" dt="2022-11-16T14:15:10.001" v="169"/>
          <ac:spMkLst>
            <pc:docMk/>
            <pc:sldMk cId="3431999413" sldId="276"/>
            <ac:spMk id="8" creationId="{5F710FDB-0919-493E-8539-8240C23F1EB2}"/>
          </ac:spMkLst>
        </pc:spChg>
        <pc:spChg chg="add del">
          <ac:chgData name="Marlon Ortiz Gavilanes (2132604)" userId="S::2132604@student.uwtsd.ac.uk::250b1eb3-e1b5-4e62-ba52-fc07eebf9643" providerId="AD" clId="Web-{67F2BC91-BBAF-6511-58DD-F57EA9C86200}" dt="2022-11-16T14:15:12.345" v="171"/>
          <ac:spMkLst>
            <pc:docMk/>
            <pc:sldMk cId="3431999413" sldId="276"/>
            <ac:spMk id="13" creationId="{5F710FDB-0919-493E-8539-8240C23F1EB2}"/>
          </ac:spMkLst>
        </pc:spChg>
        <pc:spChg chg="add del">
          <ac:chgData name="Marlon Ortiz Gavilanes (2132604)" userId="S::2132604@student.uwtsd.ac.uk::250b1eb3-e1b5-4e62-ba52-fc07eebf9643" providerId="AD" clId="Web-{67F2BC91-BBAF-6511-58DD-F57EA9C86200}" dt="2022-11-16T14:15:34.658" v="177"/>
          <ac:spMkLst>
            <pc:docMk/>
            <pc:sldMk cId="3431999413" sldId="276"/>
            <ac:spMk id="16" creationId="{5F710FDB-0919-493E-8539-8240C23F1EB2}"/>
          </ac:spMkLst>
        </pc:spChg>
        <pc:spChg chg="add del">
          <ac:chgData name="Marlon Ortiz Gavilanes (2132604)" userId="S::2132604@student.uwtsd.ac.uk::250b1eb3-e1b5-4e62-ba52-fc07eebf9643" providerId="AD" clId="Web-{67F2BC91-BBAF-6511-58DD-F57EA9C86200}" dt="2022-11-16T14:15:34.643" v="176"/>
          <ac:spMkLst>
            <pc:docMk/>
            <pc:sldMk cId="3431999413" sldId="276"/>
            <ac:spMk id="23" creationId="{F68B2C62-7648-4430-90D5-AE0F252AF113}"/>
          </ac:spMkLst>
        </pc:spChg>
        <pc:spChg chg="add del">
          <ac:chgData name="Marlon Ortiz Gavilanes (2132604)" userId="S::2132604@student.uwtsd.ac.uk::250b1eb3-e1b5-4e62-ba52-fc07eebf9643" providerId="AD" clId="Web-{67F2BC91-BBAF-6511-58DD-F57EA9C86200}" dt="2022-11-16T14:17:45.850" v="195"/>
          <ac:spMkLst>
            <pc:docMk/>
            <pc:sldMk cId="3431999413" sldId="276"/>
            <ac:spMk id="27" creationId="{F68B2C62-7648-4430-90D5-AE0F252AF113}"/>
          </ac:spMkLst>
        </pc:spChg>
        <pc:spChg chg="add mod">
          <ac:chgData name="Marlon Ortiz Gavilanes (2132604)" userId="S::2132604@student.uwtsd.ac.uk::250b1eb3-e1b5-4e62-ba52-fc07eebf9643" providerId="AD" clId="Web-{67F2BC91-BBAF-6511-58DD-F57EA9C86200}" dt="2022-11-16T14:18:27.179" v="201" actId="20577"/>
          <ac:spMkLst>
            <pc:docMk/>
            <pc:sldMk cId="3431999413" sldId="276"/>
            <ac:spMk id="77" creationId="{2E58ADEC-1537-01F8-EF10-91085768F5E7}"/>
          </ac:spMkLst>
        </pc:spChg>
        <pc:spChg chg="add del">
          <ac:chgData name="Marlon Ortiz Gavilanes (2132604)" userId="S::2132604@student.uwtsd.ac.uk::250b1eb3-e1b5-4e62-ba52-fc07eebf9643" providerId="AD" clId="Web-{67F2BC91-BBAF-6511-58DD-F57EA9C86200}" dt="2022-11-16T14:17:45.850" v="195"/>
          <ac:spMkLst>
            <pc:docMk/>
            <pc:sldMk cId="3431999413" sldId="276"/>
            <ac:spMk id="82" creationId="{E49D7415-2F11-44C2-B6AA-13A25B6814B9}"/>
          </ac:spMkLst>
        </pc:spChg>
        <pc:graphicFrameChg chg="add del">
          <ac:chgData name="Marlon Ortiz Gavilanes (2132604)" userId="S::2132604@student.uwtsd.ac.uk::250b1eb3-e1b5-4e62-ba52-fc07eebf9643" providerId="AD" clId="Web-{67F2BC91-BBAF-6511-58DD-F57EA9C86200}" dt="2022-11-16T14:15:34.643" v="176"/>
          <ac:graphicFrameMkLst>
            <pc:docMk/>
            <pc:sldMk cId="3431999413" sldId="276"/>
            <ac:graphicFrameMk id="19" creationId="{FFF1B1E1-E848-4AF7-F061-27AE225AD092}"/>
          </ac:graphicFrameMkLst>
        </pc:graphicFrameChg>
        <pc:graphicFrameChg chg="add mod ord modGraphic">
          <ac:chgData name="Marlon Ortiz Gavilanes (2132604)" userId="S::2132604@student.uwtsd.ac.uk::250b1eb3-e1b5-4e62-ba52-fc07eebf9643" providerId="AD" clId="Web-{67F2BC91-BBAF-6511-58DD-F57EA9C86200}" dt="2022-11-16T14:17:58.381" v="197" actId="14100"/>
          <ac:graphicFrameMkLst>
            <pc:docMk/>
            <pc:sldMk cId="3431999413" sldId="276"/>
            <ac:graphicFrameMk id="29" creationId="{9421D01C-5636-8EE1-7B91-56B0A686FCEB}"/>
          </ac:graphicFrameMkLst>
        </pc:graphicFrameChg>
        <pc:cxnChg chg="add del">
          <ac:chgData name="Marlon Ortiz Gavilanes (2132604)" userId="S::2132604@student.uwtsd.ac.uk::250b1eb3-e1b5-4e62-ba52-fc07eebf9643" providerId="AD" clId="Web-{67F2BC91-BBAF-6511-58DD-F57EA9C86200}" dt="2022-11-16T14:15:10.001" v="169"/>
          <ac:cxnSpMkLst>
            <pc:docMk/>
            <pc:sldMk cId="3431999413" sldId="276"/>
            <ac:cxnSpMk id="10" creationId="{8230C0A8-3E5C-476B-A64B-4D4FDE8D5A7C}"/>
          </ac:cxnSpMkLst>
        </pc:cxnChg>
        <pc:cxnChg chg="add del">
          <ac:chgData name="Marlon Ortiz Gavilanes (2132604)" userId="S::2132604@student.uwtsd.ac.uk::250b1eb3-e1b5-4e62-ba52-fc07eebf9643" providerId="AD" clId="Web-{67F2BC91-BBAF-6511-58DD-F57EA9C86200}" dt="2022-11-16T14:15:12.345" v="171"/>
          <ac:cxnSpMkLst>
            <pc:docMk/>
            <pc:sldMk cId="3431999413" sldId="276"/>
            <ac:cxnSpMk id="12" creationId="{872AE332-6ACA-45BE-875F-91A291D4A40D}"/>
          </ac:cxnSpMkLst>
        </pc:cxnChg>
        <pc:cxnChg chg="add del">
          <ac:chgData name="Marlon Ortiz Gavilanes (2132604)" userId="S::2132604@student.uwtsd.ac.uk::250b1eb3-e1b5-4e62-ba52-fc07eebf9643" providerId="AD" clId="Web-{67F2BC91-BBAF-6511-58DD-F57EA9C86200}" dt="2022-11-16T14:15:12.345" v="171"/>
          <ac:cxnSpMkLst>
            <pc:docMk/>
            <pc:sldMk cId="3431999413" sldId="276"/>
            <ac:cxnSpMk id="14" creationId="{22F20000-FD86-48F6-9363-FEC90C932DCD}"/>
          </ac:cxnSpMkLst>
        </pc:cxnChg>
        <pc:cxnChg chg="add del">
          <ac:chgData name="Marlon Ortiz Gavilanes (2132604)" userId="S::2132604@student.uwtsd.ac.uk::250b1eb3-e1b5-4e62-ba52-fc07eebf9643" providerId="AD" clId="Web-{67F2BC91-BBAF-6511-58DD-F57EA9C86200}" dt="2022-11-16T14:15:34.658" v="177"/>
          <ac:cxnSpMkLst>
            <pc:docMk/>
            <pc:sldMk cId="3431999413" sldId="276"/>
            <ac:cxnSpMk id="17" creationId="{0AFF0B6C-73E2-4B40-9280-938C14922C87}"/>
          </ac:cxnSpMkLst>
        </pc:cxnChg>
        <pc:cxnChg chg="add del">
          <ac:chgData name="Marlon Ortiz Gavilanes (2132604)" userId="S::2132604@student.uwtsd.ac.uk::250b1eb3-e1b5-4e62-ba52-fc07eebf9643" providerId="AD" clId="Web-{67F2BC91-BBAF-6511-58DD-F57EA9C86200}" dt="2022-11-16T14:15:34.643" v="176"/>
          <ac:cxnSpMkLst>
            <pc:docMk/>
            <pc:sldMk cId="3431999413" sldId="276"/>
            <ac:cxnSpMk id="25" creationId="{E423DFCF-3B37-4389-873D-3308EBD44D88}"/>
          </ac:cxnSpMkLst>
        </pc:cxnChg>
        <pc:cxnChg chg="add del">
          <ac:chgData name="Marlon Ortiz Gavilanes (2132604)" userId="S::2132604@student.uwtsd.ac.uk::250b1eb3-e1b5-4e62-ba52-fc07eebf9643" providerId="AD" clId="Web-{67F2BC91-BBAF-6511-58DD-F57EA9C86200}" dt="2022-11-16T14:17:45.850" v="195"/>
          <ac:cxnSpMkLst>
            <pc:docMk/>
            <pc:sldMk cId="3431999413" sldId="276"/>
            <ac:cxnSpMk id="28" creationId="{4BFD5B9F-5FB6-467D-83D5-DF82F1907354}"/>
          </ac:cxnSpMkLst>
        </pc:cxnChg>
        <pc:cxnChg chg="add del">
          <ac:chgData name="Marlon Ortiz Gavilanes (2132604)" userId="S::2132604@student.uwtsd.ac.uk::250b1eb3-e1b5-4e62-ba52-fc07eebf9643" providerId="AD" clId="Web-{67F2BC91-BBAF-6511-58DD-F57EA9C86200}" dt="2022-11-16T14:17:45.850" v="195"/>
          <ac:cxnSpMkLst>
            <pc:docMk/>
            <pc:sldMk cId="3431999413" sldId="276"/>
            <ac:cxnSpMk id="84" creationId="{5EF1A8C6-8F60-4EF2-B4D7-A5A5E94F6946}"/>
          </ac:cxnSpMkLst>
        </pc:cxnChg>
        <pc:cxnChg chg="add del">
          <ac:chgData name="Marlon Ortiz Gavilanes (2132604)" userId="S::2132604@student.uwtsd.ac.uk::250b1eb3-e1b5-4e62-ba52-fc07eebf9643" providerId="AD" clId="Web-{67F2BC91-BBAF-6511-58DD-F57EA9C86200}" dt="2022-11-16T14:17:45.850" v="195"/>
          <ac:cxnSpMkLst>
            <pc:docMk/>
            <pc:sldMk cId="3431999413" sldId="276"/>
            <ac:cxnSpMk id="86" creationId="{FD9760AA-CA3F-4C65-B688-B44307731F5A}"/>
          </ac:cxnSpMkLst>
        </pc:cxnChg>
      </pc:sldChg>
      <pc:sldChg chg="addSp modSp new addAnim modAnim">
        <pc:chgData name="Marlon Ortiz Gavilanes (2132604)" userId="S::2132604@student.uwtsd.ac.uk::250b1eb3-e1b5-4e62-ba52-fc07eebf9643" providerId="AD" clId="Web-{67F2BC91-BBAF-6511-58DD-F57EA9C86200}" dt="2022-11-16T16:06:37.589" v="388" actId="20577"/>
        <pc:sldMkLst>
          <pc:docMk/>
          <pc:sldMk cId="3999035085" sldId="277"/>
        </pc:sldMkLst>
        <pc:spChg chg="add mod">
          <ac:chgData name="Marlon Ortiz Gavilanes (2132604)" userId="S::2132604@student.uwtsd.ac.uk::250b1eb3-e1b5-4e62-ba52-fc07eebf9643" providerId="AD" clId="Web-{67F2BC91-BBAF-6511-58DD-F57EA9C86200}" dt="2022-11-16T15:55:25.337" v="374" actId="20577"/>
          <ac:spMkLst>
            <pc:docMk/>
            <pc:sldMk cId="3999035085" sldId="277"/>
            <ac:spMk id="2" creationId="{04C3D9BB-ED1A-1A11-C029-3BE2D3B77E78}"/>
          </ac:spMkLst>
        </pc:spChg>
        <pc:spChg chg="add mod">
          <ac:chgData name="Marlon Ortiz Gavilanes (2132604)" userId="S::2132604@student.uwtsd.ac.uk::250b1eb3-e1b5-4e62-ba52-fc07eebf9643" providerId="AD" clId="Web-{67F2BC91-BBAF-6511-58DD-F57EA9C86200}" dt="2022-11-16T15:35:36.104" v="315" actId="20577"/>
          <ac:spMkLst>
            <pc:docMk/>
            <pc:sldMk cId="3999035085" sldId="277"/>
            <ac:spMk id="3" creationId="{790427DB-45F7-02B2-EF2F-468AF54FFF44}"/>
          </ac:spMkLst>
        </pc:spChg>
        <pc:spChg chg="add mod">
          <ac:chgData name="Marlon Ortiz Gavilanes (2132604)" userId="S::2132604@student.uwtsd.ac.uk::250b1eb3-e1b5-4e62-ba52-fc07eebf9643" providerId="AD" clId="Web-{67F2BC91-BBAF-6511-58DD-F57EA9C86200}" dt="2022-11-16T15:47:13.966" v="329" actId="1076"/>
          <ac:spMkLst>
            <pc:docMk/>
            <pc:sldMk cId="3999035085" sldId="277"/>
            <ac:spMk id="4" creationId="{ABAA9D8D-53EC-F187-324B-12DC4F0EA93F}"/>
          </ac:spMkLst>
        </pc:spChg>
        <pc:spChg chg="add mod">
          <ac:chgData name="Marlon Ortiz Gavilanes (2132604)" userId="S::2132604@student.uwtsd.ac.uk::250b1eb3-e1b5-4e62-ba52-fc07eebf9643" providerId="AD" clId="Web-{67F2BC91-BBAF-6511-58DD-F57EA9C86200}" dt="2022-11-16T15:52:43.458" v="347" actId="20577"/>
          <ac:spMkLst>
            <pc:docMk/>
            <pc:sldMk cId="3999035085" sldId="277"/>
            <ac:spMk id="5" creationId="{2FAB0B65-3BD5-85B8-245A-5CDCEDBD6627}"/>
          </ac:spMkLst>
        </pc:spChg>
        <pc:spChg chg="add mod">
          <ac:chgData name="Marlon Ortiz Gavilanes (2132604)" userId="S::2132604@student.uwtsd.ac.uk::250b1eb3-e1b5-4e62-ba52-fc07eebf9643" providerId="AD" clId="Web-{67F2BC91-BBAF-6511-58DD-F57EA9C86200}" dt="2022-11-16T16:06:37.589" v="388" actId="20577"/>
          <ac:spMkLst>
            <pc:docMk/>
            <pc:sldMk cId="3999035085" sldId="277"/>
            <ac:spMk id="6" creationId="{D4A7AF05-838F-2EB4-AA82-9401A550A43B}"/>
          </ac:spMkLst>
        </pc:spChg>
        <pc:spChg chg="add mod">
          <ac:chgData name="Marlon Ortiz Gavilanes (2132604)" userId="S::2132604@student.uwtsd.ac.uk::250b1eb3-e1b5-4e62-ba52-fc07eebf9643" providerId="AD" clId="Web-{67F2BC91-BBAF-6511-58DD-F57EA9C86200}" dt="2022-11-16T16:06:29.526" v="386" actId="20577"/>
          <ac:spMkLst>
            <pc:docMk/>
            <pc:sldMk cId="3999035085" sldId="277"/>
            <ac:spMk id="7" creationId="{AF462EE4-2ECF-E475-7EC4-95E32025A0A3}"/>
          </ac:spMkLst>
        </pc:spChg>
      </pc:sldChg>
      <pc:sldChg chg="addSp delSp modSp new mod setBg addAnim delAnim modAnim">
        <pc:chgData name="Marlon Ortiz Gavilanes (2132604)" userId="S::2132604@student.uwtsd.ac.uk::250b1eb3-e1b5-4e62-ba52-fc07eebf9643" providerId="AD" clId="Web-{67F2BC91-BBAF-6511-58DD-F57EA9C86200}" dt="2022-11-16T16:16:07.369" v="455" actId="20577"/>
        <pc:sldMkLst>
          <pc:docMk/>
          <pc:sldMk cId="3047817567" sldId="278"/>
        </pc:sldMkLst>
        <pc:spChg chg="mod">
          <ac:chgData name="Marlon Ortiz Gavilanes (2132604)" userId="S::2132604@student.uwtsd.ac.uk::250b1eb3-e1b5-4e62-ba52-fc07eebf9643" providerId="AD" clId="Web-{67F2BC91-BBAF-6511-58DD-F57EA9C86200}" dt="2022-11-16T16:16:07.369" v="455" actId="20577"/>
          <ac:spMkLst>
            <pc:docMk/>
            <pc:sldMk cId="3047817567" sldId="278"/>
            <ac:spMk id="2" creationId="{374E252F-C021-E539-EEEB-09BA9E3FDFBB}"/>
          </ac:spMkLst>
        </pc:spChg>
        <pc:spChg chg="add del mod">
          <ac:chgData name="Marlon Ortiz Gavilanes (2132604)" userId="S::2132604@student.uwtsd.ac.uk::250b1eb3-e1b5-4e62-ba52-fc07eebf9643" providerId="AD" clId="Web-{67F2BC91-BBAF-6511-58DD-F57EA9C86200}" dt="2022-11-16T16:15:32.790" v="449"/>
          <ac:spMkLst>
            <pc:docMk/>
            <pc:sldMk cId="3047817567" sldId="278"/>
            <ac:spMk id="3" creationId="{E56A0BBD-BC75-60B9-972C-101717253022}"/>
          </ac:spMkLst>
        </pc:spChg>
        <pc:spChg chg="add del">
          <ac:chgData name="Marlon Ortiz Gavilanes (2132604)" userId="S::2132604@student.uwtsd.ac.uk::250b1eb3-e1b5-4e62-ba52-fc07eebf9643" providerId="AD" clId="Web-{67F2BC91-BBAF-6511-58DD-F57EA9C86200}" dt="2022-11-16T16:15:32.790" v="449"/>
          <ac:spMkLst>
            <pc:docMk/>
            <pc:sldMk cId="3047817567" sldId="278"/>
            <ac:spMk id="8" creationId="{5F710FDB-0919-493E-8539-8240C23F1EB2}"/>
          </ac:spMkLst>
        </pc:spChg>
        <pc:spChg chg="add del">
          <ac:chgData name="Marlon Ortiz Gavilanes (2132604)" userId="S::2132604@student.uwtsd.ac.uk::250b1eb3-e1b5-4e62-ba52-fc07eebf9643" providerId="AD" clId="Web-{67F2BC91-BBAF-6511-58DD-F57EA9C86200}" dt="2022-11-16T16:15:32.774" v="448"/>
          <ac:spMkLst>
            <pc:docMk/>
            <pc:sldMk cId="3047817567" sldId="278"/>
            <ac:spMk id="16" creationId="{F68B2C62-7648-4430-90D5-AE0F252AF113}"/>
          </ac:spMkLst>
        </pc:spChg>
        <pc:spChg chg="add del">
          <ac:chgData name="Marlon Ortiz Gavilanes (2132604)" userId="S::2132604@student.uwtsd.ac.uk::250b1eb3-e1b5-4e62-ba52-fc07eebf9643" providerId="AD" clId="Web-{67F2BC91-BBAF-6511-58DD-F57EA9C86200}" dt="2022-11-16T16:16:01.572" v="454"/>
          <ac:spMkLst>
            <pc:docMk/>
            <pc:sldMk cId="3047817567" sldId="278"/>
            <ac:spMk id="20" creationId="{F68B2C62-7648-4430-90D5-AE0F252AF113}"/>
          </ac:spMkLst>
        </pc:spChg>
        <pc:spChg chg="add">
          <ac:chgData name="Marlon Ortiz Gavilanes (2132604)" userId="S::2132604@student.uwtsd.ac.uk::250b1eb3-e1b5-4e62-ba52-fc07eebf9643" providerId="AD" clId="Web-{67F2BC91-BBAF-6511-58DD-F57EA9C86200}" dt="2022-11-16T16:16:01.572" v="454"/>
          <ac:spMkLst>
            <pc:docMk/>
            <pc:sldMk cId="3047817567" sldId="278"/>
            <ac:spMk id="27" creationId="{F68B2C62-7648-4430-90D5-AE0F252AF113}"/>
          </ac:spMkLst>
        </pc:spChg>
        <pc:graphicFrameChg chg="add del">
          <ac:chgData name="Marlon Ortiz Gavilanes (2132604)" userId="S::2132604@student.uwtsd.ac.uk::250b1eb3-e1b5-4e62-ba52-fc07eebf9643" providerId="AD" clId="Web-{67F2BC91-BBAF-6511-58DD-F57EA9C86200}" dt="2022-11-16T16:15:32.774" v="448"/>
          <ac:graphicFrameMkLst>
            <pc:docMk/>
            <pc:sldMk cId="3047817567" sldId="278"/>
            <ac:graphicFrameMk id="12" creationId="{0D598E39-8D1B-FD0C-FA87-2285CF388D3C}"/>
          </ac:graphicFrameMkLst>
        </pc:graphicFrameChg>
        <pc:graphicFrameChg chg="add mod modGraphic">
          <ac:chgData name="Marlon Ortiz Gavilanes (2132604)" userId="S::2132604@student.uwtsd.ac.uk::250b1eb3-e1b5-4e62-ba52-fc07eebf9643" providerId="AD" clId="Web-{67F2BC91-BBAF-6511-58DD-F57EA9C86200}" dt="2022-11-16T16:16:01.572" v="454"/>
          <ac:graphicFrameMkLst>
            <pc:docMk/>
            <pc:sldMk cId="3047817567" sldId="278"/>
            <ac:graphicFrameMk id="22" creationId="{9998F55F-8C06-56C7-3A54-B52488EFD6B3}"/>
          </ac:graphicFrameMkLst>
        </pc:graphicFrameChg>
        <pc:cxnChg chg="add del">
          <ac:chgData name="Marlon Ortiz Gavilanes (2132604)" userId="S::2132604@student.uwtsd.ac.uk::250b1eb3-e1b5-4e62-ba52-fc07eebf9643" providerId="AD" clId="Web-{67F2BC91-BBAF-6511-58DD-F57EA9C86200}" dt="2022-11-16T16:15:32.790" v="449"/>
          <ac:cxnSpMkLst>
            <pc:docMk/>
            <pc:sldMk cId="3047817567" sldId="278"/>
            <ac:cxnSpMk id="10" creationId="{0AFF0B6C-73E2-4B40-9280-938C14922C87}"/>
          </ac:cxnSpMkLst>
        </pc:cxnChg>
        <pc:cxnChg chg="add del">
          <ac:chgData name="Marlon Ortiz Gavilanes (2132604)" userId="S::2132604@student.uwtsd.ac.uk::250b1eb3-e1b5-4e62-ba52-fc07eebf9643" providerId="AD" clId="Web-{67F2BC91-BBAF-6511-58DD-F57EA9C86200}" dt="2022-11-16T16:15:32.774" v="448"/>
          <ac:cxnSpMkLst>
            <pc:docMk/>
            <pc:sldMk cId="3047817567" sldId="278"/>
            <ac:cxnSpMk id="18" creationId="{4BFD5B9F-5FB6-467D-83D5-DF82F1907354}"/>
          </ac:cxnSpMkLst>
        </pc:cxnChg>
        <pc:cxnChg chg="add del">
          <ac:chgData name="Marlon Ortiz Gavilanes (2132604)" userId="S::2132604@student.uwtsd.ac.uk::250b1eb3-e1b5-4e62-ba52-fc07eebf9643" providerId="AD" clId="Web-{67F2BC91-BBAF-6511-58DD-F57EA9C86200}" dt="2022-11-16T16:16:01.572" v="454"/>
          <ac:cxnSpMkLst>
            <pc:docMk/>
            <pc:sldMk cId="3047817567" sldId="278"/>
            <ac:cxnSpMk id="21" creationId="{E423DFCF-3B37-4389-873D-3308EBD44D88}"/>
          </ac:cxnSpMkLst>
        </pc:cxnChg>
        <pc:cxnChg chg="add">
          <ac:chgData name="Marlon Ortiz Gavilanes (2132604)" userId="S::2132604@student.uwtsd.ac.uk::250b1eb3-e1b5-4e62-ba52-fc07eebf9643" providerId="AD" clId="Web-{67F2BC91-BBAF-6511-58DD-F57EA9C86200}" dt="2022-11-16T16:16:01.572" v="454"/>
          <ac:cxnSpMkLst>
            <pc:docMk/>
            <pc:sldMk cId="3047817567" sldId="278"/>
            <ac:cxnSpMk id="29" creationId="{AAD0195E-7F27-4D06-9427-0C121D721A14}"/>
          </ac:cxnSpMkLst>
        </pc:cxnChg>
        <pc:cxnChg chg="add">
          <ac:chgData name="Marlon Ortiz Gavilanes (2132604)" userId="S::2132604@student.uwtsd.ac.uk::250b1eb3-e1b5-4e62-ba52-fc07eebf9643" providerId="AD" clId="Web-{67F2BC91-BBAF-6511-58DD-F57EA9C86200}" dt="2022-11-16T16:16:01.572" v="454"/>
          <ac:cxnSpMkLst>
            <pc:docMk/>
            <pc:sldMk cId="3047817567" sldId="278"/>
            <ac:cxnSpMk id="31" creationId="{9D74C2FC-3228-4FC1-B97B-87AD35508D91}"/>
          </ac:cxnSpMkLst>
        </pc:cxnChg>
      </pc:sldChg>
    </pc:docChg>
  </pc:docChgLst>
  <pc:docChgLst>
    <pc:chgData name="Marlon Ortiz Gavilanes (2132604)" userId="S::2132604@student.uwtsd.ac.uk::250b1eb3-e1b5-4e62-ba52-fc07eebf9643" providerId="AD" clId="Web-{4307D16C-8C18-45E9-825E-E6210CABF3C7}"/>
    <pc:docChg chg="addSld modSld sldOrd">
      <pc:chgData name="Marlon Ortiz Gavilanes (2132604)" userId="S::2132604@student.uwtsd.ac.uk::250b1eb3-e1b5-4e62-ba52-fc07eebf9643" providerId="AD" clId="Web-{4307D16C-8C18-45E9-825E-E6210CABF3C7}" dt="2022-11-13T19:30:37.140" v="430" actId="20577"/>
      <pc:docMkLst>
        <pc:docMk/>
      </pc:docMkLst>
      <pc:sldChg chg="addSp delSp modSp">
        <pc:chgData name="Marlon Ortiz Gavilanes (2132604)" userId="S::2132604@student.uwtsd.ac.uk::250b1eb3-e1b5-4e62-ba52-fc07eebf9643" providerId="AD" clId="Web-{4307D16C-8C18-45E9-825E-E6210CABF3C7}" dt="2022-11-13T12:35:39.905" v="275" actId="1076"/>
        <pc:sldMkLst>
          <pc:docMk/>
          <pc:sldMk cId="3476864357" sldId="267"/>
        </pc:sldMkLst>
        <pc:spChg chg="mod">
          <ac:chgData name="Marlon Ortiz Gavilanes (2132604)" userId="S::2132604@student.uwtsd.ac.uk::250b1eb3-e1b5-4e62-ba52-fc07eebf9643" providerId="AD" clId="Web-{4307D16C-8C18-45E9-825E-E6210CABF3C7}" dt="2022-11-13T12:35:28.889" v="273"/>
          <ac:spMkLst>
            <pc:docMk/>
            <pc:sldMk cId="3476864357" sldId="267"/>
            <ac:spMk id="2" creationId="{D6A12B8B-56D6-46BF-92CE-BB2B7CA2231F}"/>
          </ac:spMkLst>
        </pc:spChg>
        <pc:spChg chg="mod">
          <ac:chgData name="Marlon Ortiz Gavilanes (2132604)" userId="S::2132604@student.uwtsd.ac.uk::250b1eb3-e1b5-4e62-ba52-fc07eebf9643" providerId="AD" clId="Web-{4307D16C-8C18-45E9-825E-E6210CABF3C7}" dt="2022-11-13T12:35:28.889" v="273"/>
          <ac:spMkLst>
            <pc:docMk/>
            <pc:sldMk cId="3476864357" sldId="267"/>
            <ac:spMk id="3" creationId="{75C6BB4F-2EF7-448A-B8B0-F2A019258EAE}"/>
          </ac:spMkLst>
        </pc:spChg>
        <pc:spChg chg="add mod ord">
          <ac:chgData name="Marlon Ortiz Gavilanes (2132604)" userId="S::2132604@student.uwtsd.ac.uk::250b1eb3-e1b5-4e62-ba52-fc07eebf9643" providerId="AD" clId="Web-{4307D16C-8C18-45E9-825E-E6210CABF3C7}" dt="2022-11-13T12:35:28.889" v="273"/>
          <ac:spMkLst>
            <pc:docMk/>
            <pc:sldMk cId="3476864357" sldId="267"/>
            <ac:spMk id="5" creationId="{BADE9AE4-47EA-7394-0987-5C7B834B79F8}"/>
          </ac:spMkLst>
        </pc:spChg>
        <pc:spChg chg="add del">
          <ac:chgData name="Marlon Ortiz Gavilanes (2132604)" userId="S::2132604@student.uwtsd.ac.uk::250b1eb3-e1b5-4e62-ba52-fc07eebf9643" providerId="AD" clId="Web-{4307D16C-8C18-45E9-825E-E6210CABF3C7}" dt="2022-11-13T12:35:28.889" v="273"/>
          <ac:spMkLst>
            <pc:docMk/>
            <pc:sldMk cId="3476864357" sldId="267"/>
            <ac:spMk id="9" creationId="{33E93247-6229-44AB-A550-739E971E690B}"/>
          </ac:spMkLst>
        </pc:spChg>
        <pc:spChg chg="add del">
          <ac:chgData name="Marlon Ortiz Gavilanes (2132604)" userId="S::2132604@student.uwtsd.ac.uk::250b1eb3-e1b5-4e62-ba52-fc07eebf9643" providerId="AD" clId="Web-{4307D16C-8C18-45E9-825E-E6210CABF3C7}" dt="2022-11-13T12:35:17.311" v="271"/>
          <ac:spMkLst>
            <pc:docMk/>
            <pc:sldMk cId="3476864357" sldId="267"/>
            <ac:spMk id="18" creationId="{341BFA31-6544-45C2-9DA0-9E1C5E0B1959}"/>
          </ac:spMkLst>
        </pc:spChg>
        <pc:spChg chg="add del">
          <ac:chgData name="Marlon Ortiz Gavilanes (2132604)" userId="S::2132604@student.uwtsd.ac.uk::250b1eb3-e1b5-4e62-ba52-fc07eebf9643" providerId="AD" clId="Web-{4307D16C-8C18-45E9-825E-E6210CABF3C7}" dt="2022-11-13T12:35:28.889" v="273"/>
          <ac:spMkLst>
            <pc:docMk/>
            <pc:sldMk cId="3476864357" sldId="267"/>
            <ac:spMk id="24" creationId="{341BFA31-6544-45C2-9DA0-9E1C5E0B1959}"/>
          </ac:spMkLst>
        </pc:spChg>
        <pc:picChg chg="del">
          <ac:chgData name="Marlon Ortiz Gavilanes (2132604)" userId="S::2132604@student.uwtsd.ac.uk::250b1eb3-e1b5-4e62-ba52-fc07eebf9643" providerId="AD" clId="Web-{4307D16C-8C18-45E9-825E-E6210CABF3C7}" dt="2022-11-13T12:29:43.981" v="260"/>
          <ac:picMkLst>
            <pc:docMk/>
            <pc:sldMk cId="3476864357" sldId="267"/>
            <ac:picMk id="4" creationId="{6D5568B1-5667-A3EB-4E8B-81154945794E}"/>
          </ac:picMkLst>
        </pc:picChg>
        <pc:picChg chg="add mod ord">
          <ac:chgData name="Marlon Ortiz Gavilanes (2132604)" userId="S::2132604@student.uwtsd.ac.uk::250b1eb3-e1b5-4e62-ba52-fc07eebf9643" providerId="AD" clId="Web-{4307D16C-8C18-45E9-825E-E6210CABF3C7}" dt="2022-11-13T12:35:28.889" v="273"/>
          <ac:picMkLst>
            <pc:docMk/>
            <pc:sldMk cId="3476864357" sldId="267"/>
            <ac:picMk id="6" creationId="{0A17F768-3A66-B1D7-B107-8EC708F4A4E4}"/>
          </ac:picMkLst>
        </pc:picChg>
        <pc:picChg chg="add mod">
          <ac:chgData name="Marlon Ortiz Gavilanes (2132604)" userId="S::2132604@student.uwtsd.ac.uk::250b1eb3-e1b5-4e62-ba52-fc07eebf9643" providerId="AD" clId="Web-{4307D16C-8C18-45E9-825E-E6210CABF3C7}" dt="2022-11-13T12:35:39.905" v="275" actId="1076"/>
          <ac:picMkLst>
            <pc:docMk/>
            <pc:sldMk cId="3476864357" sldId="267"/>
            <ac:picMk id="7" creationId="{9ED65E06-771D-F07D-EF0E-242907BE59F3}"/>
          </ac:picMkLst>
        </pc:picChg>
        <pc:cxnChg chg="add del">
          <ac:chgData name="Marlon Ortiz Gavilanes (2132604)" userId="S::2132604@student.uwtsd.ac.uk::250b1eb3-e1b5-4e62-ba52-fc07eebf9643" providerId="AD" clId="Web-{4307D16C-8C18-45E9-825E-E6210CABF3C7}" dt="2022-11-13T12:35:28.889" v="273"/>
          <ac:cxnSpMkLst>
            <pc:docMk/>
            <pc:sldMk cId="3476864357" sldId="267"/>
            <ac:cxnSpMk id="11" creationId="{EE2E603F-4A95-4FE8-BB06-211DFD75DBEF}"/>
          </ac:cxnSpMkLst>
        </pc:cxnChg>
        <pc:cxnChg chg="add del">
          <ac:chgData name="Marlon Ortiz Gavilanes (2132604)" userId="S::2132604@student.uwtsd.ac.uk::250b1eb3-e1b5-4e62-ba52-fc07eebf9643" providerId="AD" clId="Web-{4307D16C-8C18-45E9-825E-E6210CABF3C7}" dt="2022-11-13T12:35:28.889" v="273"/>
          <ac:cxnSpMkLst>
            <pc:docMk/>
            <pc:sldMk cId="3476864357" sldId="267"/>
            <ac:cxnSpMk id="13" creationId="{D7CC41EB-2D81-4303-9171-6401B388BA35}"/>
          </ac:cxnSpMkLst>
        </pc:cxnChg>
        <pc:cxnChg chg="add del">
          <ac:chgData name="Marlon Ortiz Gavilanes (2132604)" userId="S::2132604@student.uwtsd.ac.uk::250b1eb3-e1b5-4e62-ba52-fc07eebf9643" providerId="AD" clId="Web-{4307D16C-8C18-45E9-825E-E6210CABF3C7}" dt="2022-11-13T12:35:17.311" v="271"/>
          <ac:cxnSpMkLst>
            <pc:docMk/>
            <pc:sldMk cId="3476864357" sldId="267"/>
            <ac:cxnSpMk id="20" creationId="{DC36F877-5419-44C1-A2CD-376BDDDC3E41}"/>
          </ac:cxnSpMkLst>
        </pc:cxnChg>
        <pc:cxnChg chg="add del">
          <ac:chgData name="Marlon Ortiz Gavilanes (2132604)" userId="S::2132604@student.uwtsd.ac.uk::250b1eb3-e1b5-4e62-ba52-fc07eebf9643" providerId="AD" clId="Web-{4307D16C-8C18-45E9-825E-E6210CABF3C7}" dt="2022-11-13T12:35:17.311" v="271"/>
          <ac:cxnSpMkLst>
            <pc:docMk/>
            <pc:sldMk cId="3476864357" sldId="267"/>
            <ac:cxnSpMk id="22" creationId="{44B21692-652C-4371-95C5-05248EF342FA}"/>
          </ac:cxnSpMkLst>
        </pc:cxnChg>
        <pc:cxnChg chg="add del">
          <ac:chgData name="Marlon Ortiz Gavilanes (2132604)" userId="S::2132604@student.uwtsd.ac.uk::250b1eb3-e1b5-4e62-ba52-fc07eebf9643" providerId="AD" clId="Web-{4307D16C-8C18-45E9-825E-E6210CABF3C7}" dt="2022-11-13T12:35:28.889" v="273"/>
          <ac:cxnSpMkLst>
            <pc:docMk/>
            <pc:sldMk cId="3476864357" sldId="267"/>
            <ac:cxnSpMk id="25" creationId="{DC36F877-5419-44C1-A2CD-376BDDDC3E41}"/>
          </ac:cxnSpMkLst>
        </pc:cxnChg>
        <pc:cxnChg chg="add del">
          <ac:chgData name="Marlon Ortiz Gavilanes (2132604)" userId="S::2132604@student.uwtsd.ac.uk::250b1eb3-e1b5-4e62-ba52-fc07eebf9643" providerId="AD" clId="Web-{4307D16C-8C18-45E9-825E-E6210CABF3C7}" dt="2022-11-13T12:35:28.889" v="273"/>
          <ac:cxnSpMkLst>
            <pc:docMk/>
            <pc:sldMk cId="3476864357" sldId="267"/>
            <ac:cxnSpMk id="26" creationId="{44B21692-652C-4371-95C5-05248EF342FA}"/>
          </ac:cxnSpMkLst>
        </pc:cxnChg>
      </pc:sldChg>
      <pc:sldChg chg="modSp new mod ord modClrScheme chgLayout">
        <pc:chgData name="Marlon Ortiz Gavilanes (2132604)" userId="S::2132604@student.uwtsd.ac.uk::250b1eb3-e1b5-4e62-ba52-fc07eebf9643" providerId="AD" clId="Web-{4307D16C-8C18-45E9-825E-E6210CABF3C7}" dt="2022-11-13T13:14:58.486" v="311" actId="20577"/>
        <pc:sldMkLst>
          <pc:docMk/>
          <pc:sldMk cId="1912325648" sldId="268"/>
        </pc:sldMkLst>
        <pc:spChg chg="mod ord">
          <ac:chgData name="Marlon Ortiz Gavilanes (2132604)" userId="S::2132604@student.uwtsd.ac.uk::250b1eb3-e1b5-4e62-ba52-fc07eebf9643" providerId="AD" clId="Web-{4307D16C-8C18-45E9-825E-E6210CABF3C7}" dt="2022-11-13T12:10:11.527" v="241" actId="20577"/>
          <ac:spMkLst>
            <pc:docMk/>
            <pc:sldMk cId="1912325648" sldId="268"/>
            <ac:spMk id="2" creationId="{ABC34C89-4E70-21CF-C0B5-E8C4739B5955}"/>
          </ac:spMkLst>
        </pc:spChg>
        <pc:spChg chg="mod ord">
          <ac:chgData name="Marlon Ortiz Gavilanes (2132604)" userId="S::2132604@student.uwtsd.ac.uk::250b1eb3-e1b5-4e62-ba52-fc07eebf9643" providerId="AD" clId="Web-{4307D16C-8C18-45E9-825E-E6210CABF3C7}" dt="2022-11-13T13:14:58.486" v="311" actId="20577"/>
          <ac:spMkLst>
            <pc:docMk/>
            <pc:sldMk cId="1912325648" sldId="268"/>
            <ac:spMk id="3" creationId="{AC424857-A07A-B68B-CA9C-C533BD90C239}"/>
          </ac:spMkLst>
        </pc:spChg>
      </pc:sldChg>
      <pc:sldChg chg="addSp delSp modSp new mod setBg">
        <pc:chgData name="Marlon Ortiz Gavilanes (2132604)" userId="S::2132604@student.uwtsd.ac.uk::250b1eb3-e1b5-4e62-ba52-fc07eebf9643" providerId="AD" clId="Web-{4307D16C-8C18-45E9-825E-E6210CABF3C7}" dt="2022-11-13T13:17:01.692" v="320" actId="20577"/>
        <pc:sldMkLst>
          <pc:docMk/>
          <pc:sldMk cId="2639436323" sldId="269"/>
        </pc:sldMkLst>
        <pc:spChg chg="mod">
          <ac:chgData name="Marlon Ortiz Gavilanes (2132604)" userId="S::2132604@student.uwtsd.ac.uk::250b1eb3-e1b5-4e62-ba52-fc07eebf9643" providerId="AD" clId="Web-{4307D16C-8C18-45E9-825E-E6210CABF3C7}" dt="2022-11-13T12:39:32.796" v="302"/>
          <ac:spMkLst>
            <pc:docMk/>
            <pc:sldMk cId="2639436323" sldId="269"/>
            <ac:spMk id="2" creationId="{DDD648C3-8515-BA5D-3BC2-7804F669C5EB}"/>
          </ac:spMkLst>
        </pc:spChg>
        <pc:spChg chg="del">
          <ac:chgData name="Marlon Ortiz Gavilanes (2132604)" userId="S::2132604@student.uwtsd.ac.uk::250b1eb3-e1b5-4e62-ba52-fc07eebf9643" providerId="AD" clId="Web-{4307D16C-8C18-45E9-825E-E6210CABF3C7}" dt="2022-11-12T14:34:08.473" v="103"/>
          <ac:spMkLst>
            <pc:docMk/>
            <pc:sldMk cId="2639436323" sldId="269"/>
            <ac:spMk id="3" creationId="{4C9505EA-090A-5313-A595-495E01B93919}"/>
          </ac:spMkLst>
        </pc:spChg>
        <pc:spChg chg="add del">
          <ac:chgData name="Marlon Ortiz Gavilanes (2132604)" userId="S::2132604@student.uwtsd.ac.uk::250b1eb3-e1b5-4e62-ba52-fc07eebf9643" providerId="AD" clId="Web-{4307D16C-8C18-45E9-825E-E6210CABF3C7}" dt="2022-11-13T12:36:51.332" v="277"/>
          <ac:spMkLst>
            <pc:docMk/>
            <pc:sldMk cId="2639436323" sldId="269"/>
            <ac:spMk id="9" creationId="{F68B2C62-7648-4430-90D5-AE0F252AF113}"/>
          </ac:spMkLst>
        </pc:spChg>
        <pc:spChg chg="add del">
          <ac:chgData name="Marlon Ortiz Gavilanes (2132604)" userId="S::2132604@student.uwtsd.ac.uk::250b1eb3-e1b5-4e62-ba52-fc07eebf9643" providerId="AD" clId="Web-{4307D16C-8C18-45E9-825E-E6210CABF3C7}" dt="2022-11-13T12:39:32.796" v="302"/>
          <ac:spMkLst>
            <pc:docMk/>
            <pc:sldMk cId="2639436323" sldId="269"/>
            <ac:spMk id="13" creationId="{F68B2C62-7648-4430-90D5-AE0F252AF113}"/>
          </ac:spMkLst>
        </pc:spChg>
        <pc:spChg chg="add mod">
          <ac:chgData name="Marlon Ortiz Gavilanes (2132604)" userId="S::2132604@student.uwtsd.ac.uk::250b1eb3-e1b5-4e62-ba52-fc07eebf9643" providerId="AD" clId="Web-{4307D16C-8C18-45E9-825E-E6210CABF3C7}" dt="2022-11-13T13:17:01.692" v="320" actId="20577"/>
          <ac:spMkLst>
            <pc:docMk/>
            <pc:sldMk cId="2639436323" sldId="269"/>
            <ac:spMk id="27" creationId="{A6BA8773-7DB3-6D13-E86F-094BB50F38EA}"/>
          </ac:spMkLst>
        </pc:spChg>
        <pc:spChg chg="add del">
          <ac:chgData name="Marlon Ortiz Gavilanes (2132604)" userId="S::2132604@student.uwtsd.ac.uk::250b1eb3-e1b5-4e62-ba52-fc07eebf9643" providerId="AD" clId="Web-{4307D16C-8C18-45E9-825E-E6210CABF3C7}" dt="2022-11-13T12:39:15.103" v="292"/>
          <ac:spMkLst>
            <pc:docMk/>
            <pc:sldMk cId="2639436323" sldId="269"/>
            <ac:spMk id="70" creationId="{E49D7415-2F11-44C2-B6AA-13A25B6814B9}"/>
          </ac:spMkLst>
        </pc:spChg>
        <pc:spChg chg="add del">
          <ac:chgData name="Marlon Ortiz Gavilanes (2132604)" userId="S::2132604@student.uwtsd.ac.uk::250b1eb3-e1b5-4e62-ba52-fc07eebf9643" providerId="AD" clId="Web-{4307D16C-8C18-45E9-825E-E6210CABF3C7}" dt="2022-11-13T12:39:19.697" v="294"/>
          <ac:spMkLst>
            <pc:docMk/>
            <pc:sldMk cId="2639436323" sldId="269"/>
            <ac:spMk id="76" creationId="{E49D7415-2F11-44C2-B6AA-13A25B6814B9}"/>
          </ac:spMkLst>
        </pc:spChg>
        <pc:spChg chg="add del">
          <ac:chgData name="Marlon Ortiz Gavilanes (2132604)" userId="S::2132604@student.uwtsd.ac.uk::250b1eb3-e1b5-4e62-ba52-fc07eebf9643" providerId="AD" clId="Web-{4307D16C-8C18-45E9-825E-E6210CABF3C7}" dt="2022-11-13T12:39:22.400" v="296"/>
          <ac:spMkLst>
            <pc:docMk/>
            <pc:sldMk cId="2639436323" sldId="269"/>
            <ac:spMk id="80" creationId="{E49D7415-2F11-44C2-B6AA-13A25B6814B9}"/>
          </ac:spMkLst>
        </pc:spChg>
        <pc:spChg chg="add del">
          <ac:chgData name="Marlon Ortiz Gavilanes (2132604)" userId="S::2132604@student.uwtsd.ac.uk::250b1eb3-e1b5-4e62-ba52-fc07eebf9643" providerId="AD" clId="Web-{4307D16C-8C18-45E9-825E-E6210CABF3C7}" dt="2022-11-13T12:39:25.103" v="298"/>
          <ac:spMkLst>
            <pc:docMk/>
            <pc:sldMk cId="2639436323" sldId="269"/>
            <ac:spMk id="83" creationId="{660EB578-C970-4186-B93C-45851BBC6E34}"/>
          </ac:spMkLst>
        </pc:spChg>
        <pc:spChg chg="add del">
          <ac:chgData name="Marlon Ortiz Gavilanes (2132604)" userId="S::2132604@student.uwtsd.ac.uk::250b1eb3-e1b5-4e62-ba52-fc07eebf9643" providerId="AD" clId="Web-{4307D16C-8C18-45E9-825E-E6210CABF3C7}" dt="2022-11-13T12:39:29.389" v="300"/>
          <ac:spMkLst>
            <pc:docMk/>
            <pc:sldMk cId="2639436323" sldId="269"/>
            <ac:spMk id="87" creationId="{E49D7415-2F11-44C2-B6AA-13A25B6814B9}"/>
          </ac:spMkLst>
        </pc:spChg>
        <pc:spChg chg="add del">
          <ac:chgData name="Marlon Ortiz Gavilanes (2132604)" userId="S::2132604@student.uwtsd.ac.uk::250b1eb3-e1b5-4e62-ba52-fc07eebf9643" providerId="AD" clId="Web-{4307D16C-8C18-45E9-825E-E6210CABF3C7}" dt="2022-11-13T12:39:32.796" v="302"/>
          <ac:spMkLst>
            <pc:docMk/>
            <pc:sldMk cId="2639436323" sldId="269"/>
            <ac:spMk id="90" creationId="{E49D7415-2F11-44C2-B6AA-13A25B6814B9}"/>
          </ac:spMkLst>
        </pc:spChg>
        <pc:graphicFrameChg chg="add mod ord modGraphic">
          <ac:chgData name="Marlon Ortiz Gavilanes (2132604)" userId="S::2132604@student.uwtsd.ac.uk::250b1eb3-e1b5-4e62-ba52-fc07eebf9643" providerId="AD" clId="Web-{4307D16C-8C18-45E9-825E-E6210CABF3C7}" dt="2022-11-13T12:39:32.796" v="302"/>
          <ac:graphicFrameMkLst>
            <pc:docMk/>
            <pc:sldMk cId="2639436323" sldId="269"/>
            <ac:graphicFrameMk id="4" creationId="{176A2808-89F1-B039-4CC9-789C209870C5}"/>
          </ac:graphicFrameMkLst>
        </pc:graphicFrameChg>
        <pc:picChg chg="add mod">
          <ac:chgData name="Marlon Ortiz Gavilanes (2132604)" userId="S::2132604@student.uwtsd.ac.uk::250b1eb3-e1b5-4e62-ba52-fc07eebf9643" providerId="AD" clId="Web-{4307D16C-8C18-45E9-825E-E6210CABF3C7}" dt="2022-11-13T12:39:56.015" v="307" actId="14100"/>
          <ac:picMkLst>
            <pc:docMk/>
            <pc:sldMk cId="2639436323" sldId="269"/>
            <ac:picMk id="65" creationId="{BE6FAA24-1029-1136-9DD8-11B2D01DAFD9}"/>
          </ac:picMkLst>
        </pc:picChg>
        <pc:cxnChg chg="add del">
          <ac:chgData name="Marlon Ortiz Gavilanes (2132604)" userId="S::2132604@student.uwtsd.ac.uk::250b1eb3-e1b5-4e62-ba52-fc07eebf9643" providerId="AD" clId="Web-{4307D16C-8C18-45E9-825E-E6210CABF3C7}" dt="2022-11-13T12:36:51.332" v="277"/>
          <ac:cxnSpMkLst>
            <pc:docMk/>
            <pc:sldMk cId="2639436323" sldId="269"/>
            <ac:cxnSpMk id="11" creationId="{9BB96FAB-CCBF-4D1E-9D0D-B038ACC29BD0}"/>
          </ac:cxnSpMkLst>
        </pc:cxnChg>
        <pc:cxnChg chg="add del">
          <ac:chgData name="Marlon Ortiz Gavilanes (2132604)" userId="S::2132604@student.uwtsd.ac.uk::250b1eb3-e1b5-4e62-ba52-fc07eebf9643" providerId="AD" clId="Web-{4307D16C-8C18-45E9-825E-E6210CABF3C7}" dt="2022-11-13T12:39:32.796" v="302"/>
          <ac:cxnSpMkLst>
            <pc:docMk/>
            <pc:sldMk cId="2639436323" sldId="269"/>
            <ac:cxnSpMk id="14" creationId="{4BFD5B9F-5FB6-467D-83D5-DF82F1907354}"/>
          </ac:cxnSpMkLst>
        </pc:cxnChg>
        <pc:cxnChg chg="add del">
          <ac:chgData name="Marlon Ortiz Gavilanes (2132604)" userId="S::2132604@student.uwtsd.ac.uk::250b1eb3-e1b5-4e62-ba52-fc07eebf9643" providerId="AD" clId="Web-{4307D16C-8C18-45E9-825E-E6210CABF3C7}" dt="2022-11-13T12:39:15.103" v="292"/>
          <ac:cxnSpMkLst>
            <pc:docMk/>
            <pc:sldMk cId="2639436323" sldId="269"/>
            <ac:cxnSpMk id="72" creationId="{5EF1A8C6-8F60-4EF2-B4D7-A5A5E94F6946}"/>
          </ac:cxnSpMkLst>
        </pc:cxnChg>
        <pc:cxnChg chg="add del">
          <ac:chgData name="Marlon Ortiz Gavilanes (2132604)" userId="S::2132604@student.uwtsd.ac.uk::250b1eb3-e1b5-4e62-ba52-fc07eebf9643" providerId="AD" clId="Web-{4307D16C-8C18-45E9-825E-E6210CABF3C7}" dt="2022-11-13T12:39:15.103" v="292"/>
          <ac:cxnSpMkLst>
            <pc:docMk/>
            <pc:sldMk cId="2639436323" sldId="269"/>
            <ac:cxnSpMk id="74" creationId="{FD9760AA-CA3F-4C65-B688-B44307731F5A}"/>
          </ac:cxnSpMkLst>
        </pc:cxnChg>
        <pc:cxnChg chg="add del">
          <ac:chgData name="Marlon Ortiz Gavilanes (2132604)" userId="S::2132604@student.uwtsd.ac.uk::250b1eb3-e1b5-4e62-ba52-fc07eebf9643" providerId="AD" clId="Web-{4307D16C-8C18-45E9-825E-E6210CABF3C7}" dt="2022-11-13T12:39:19.697" v="294"/>
          <ac:cxnSpMkLst>
            <pc:docMk/>
            <pc:sldMk cId="2639436323" sldId="269"/>
            <ac:cxnSpMk id="77" creationId="{D2E57F3D-33BE-4306-87E6-245763719516}"/>
          </ac:cxnSpMkLst>
        </pc:cxnChg>
        <pc:cxnChg chg="add del">
          <ac:chgData name="Marlon Ortiz Gavilanes (2132604)" userId="S::2132604@student.uwtsd.ac.uk::250b1eb3-e1b5-4e62-ba52-fc07eebf9643" providerId="AD" clId="Web-{4307D16C-8C18-45E9-825E-E6210CABF3C7}" dt="2022-11-13T12:39:19.697" v="294"/>
          <ac:cxnSpMkLst>
            <pc:docMk/>
            <pc:sldMk cId="2639436323" sldId="269"/>
            <ac:cxnSpMk id="78" creationId="{CBA3C59D-8641-484F-A35C-361AD7E1553B}"/>
          </ac:cxnSpMkLst>
        </pc:cxnChg>
        <pc:cxnChg chg="add del">
          <ac:chgData name="Marlon Ortiz Gavilanes (2132604)" userId="S::2132604@student.uwtsd.ac.uk::250b1eb3-e1b5-4e62-ba52-fc07eebf9643" providerId="AD" clId="Web-{4307D16C-8C18-45E9-825E-E6210CABF3C7}" dt="2022-11-13T12:39:22.400" v="296"/>
          <ac:cxnSpMkLst>
            <pc:docMk/>
            <pc:sldMk cId="2639436323" sldId="269"/>
            <ac:cxnSpMk id="81" creationId="{D2E57F3D-33BE-4306-87E6-245763719516}"/>
          </ac:cxnSpMkLst>
        </pc:cxnChg>
        <pc:cxnChg chg="add del">
          <ac:chgData name="Marlon Ortiz Gavilanes (2132604)" userId="S::2132604@student.uwtsd.ac.uk::250b1eb3-e1b5-4e62-ba52-fc07eebf9643" providerId="AD" clId="Web-{4307D16C-8C18-45E9-825E-E6210CABF3C7}" dt="2022-11-13T12:39:25.103" v="298"/>
          <ac:cxnSpMkLst>
            <pc:docMk/>
            <pc:sldMk cId="2639436323" sldId="269"/>
            <ac:cxnSpMk id="84" creationId="{CDF57B02-07BB-407B-BB36-06D9C64A673E}"/>
          </ac:cxnSpMkLst>
        </pc:cxnChg>
        <pc:cxnChg chg="add del">
          <ac:chgData name="Marlon Ortiz Gavilanes (2132604)" userId="S::2132604@student.uwtsd.ac.uk::250b1eb3-e1b5-4e62-ba52-fc07eebf9643" providerId="AD" clId="Web-{4307D16C-8C18-45E9-825E-E6210CABF3C7}" dt="2022-11-13T12:39:25.103" v="298"/>
          <ac:cxnSpMkLst>
            <pc:docMk/>
            <pc:sldMk cId="2639436323" sldId="269"/>
            <ac:cxnSpMk id="85" creationId="{C6855964-C920-48EB-8804-74291211C8A9}"/>
          </ac:cxnSpMkLst>
        </pc:cxnChg>
        <pc:cxnChg chg="add del">
          <ac:chgData name="Marlon Ortiz Gavilanes (2132604)" userId="S::2132604@student.uwtsd.ac.uk::250b1eb3-e1b5-4e62-ba52-fc07eebf9643" providerId="AD" clId="Web-{4307D16C-8C18-45E9-825E-E6210CABF3C7}" dt="2022-11-13T12:39:29.389" v="300"/>
          <ac:cxnSpMkLst>
            <pc:docMk/>
            <pc:sldMk cId="2639436323" sldId="269"/>
            <ac:cxnSpMk id="88" creationId="{D2E57F3D-33BE-4306-87E6-245763719516}"/>
          </ac:cxnSpMkLst>
        </pc:cxnChg>
        <pc:cxnChg chg="add del">
          <ac:chgData name="Marlon Ortiz Gavilanes (2132604)" userId="S::2132604@student.uwtsd.ac.uk::250b1eb3-e1b5-4e62-ba52-fc07eebf9643" providerId="AD" clId="Web-{4307D16C-8C18-45E9-825E-E6210CABF3C7}" dt="2022-11-13T12:39:32.796" v="302"/>
          <ac:cxnSpMkLst>
            <pc:docMk/>
            <pc:sldMk cId="2639436323" sldId="269"/>
            <ac:cxnSpMk id="91" creationId="{511FC409-B3C2-4F68-865C-C5333D6F2710}"/>
          </ac:cxnSpMkLst>
        </pc:cxnChg>
        <pc:cxnChg chg="add del">
          <ac:chgData name="Marlon Ortiz Gavilanes (2132604)" userId="S::2132604@student.uwtsd.ac.uk::250b1eb3-e1b5-4e62-ba52-fc07eebf9643" providerId="AD" clId="Web-{4307D16C-8C18-45E9-825E-E6210CABF3C7}" dt="2022-11-13T12:39:32.796" v="302"/>
          <ac:cxnSpMkLst>
            <pc:docMk/>
            <pc:sldMk cId="2639436323" sldId="269"/>
            <ac:cxnSpMk id="92" creationId="{B810270D-76A7-44B3-9746-7EDF5788602E}"/>
          </ac:cxnSpMkLst>
        </pc:cxnChg>
      </pc:sldChg>
      <pc:sldChg chg="modSp new">
        <pc:chgData name="Marlon Ortiz Gavilanes (2132604)" userId="S::2132604@student.uwtsd.ac.uk::250b1eb3-e1b5-4e62-ba52-fc07eebf9643" providerId="AD" clId="Web-{4307D16C-8C18-45E9-825E-E6210CABF3C7}" dt="2022-11-13T19:23:26.488" v="372" actId="20577"/>
        <pc:sldMkLst>
          <pc:docMk/>
          <pc:sldMk cId="1222035528" sldId="270"/>
        </pc:sldMkLst>
        <pc:spChg chg="mod">
          <ac:chgData name="Marlon Ortiz Gavilanes (2132604)" userId="S::2132604@student.uwtsd.ac.uk::250b1eb3-e1b5-4e62-ba52-fc07eebf9643" providerId="AD" clId="Web-{4307D16C-8C18-45E9-825E-E6210CABF3C7}" dt="2022-11-13T13:19:09.242" v="326" actId="20577"/>
          <ac:spMkLst>
            <pc:docMk/>
            <pc:sldMk cId="1222035528" sldId="270"/>
            <ac:spMk id="2" creationId="{EFCC273A-44A2-839C-5105-C0FEDD41710D}"/>
          </ac:spMkLst>
        </pc:spChg>
        <pc:spChg chg="mod">
          <ac:chgData name="Marlon Ortiz Gavilanes (2132604)" userId="S::2132604@student.uwtsd.ac.uk::250b1eb3-e1b5-4e62-ba52-fc07eebf9643" providerId="AD" clId="Web-{4307D16C-8C18-45E9-825E-E6210CABF3C7}" dt="2022-11-13T19:23:26.488" v="372" actId="20577"/>
          <ac:spMkLst>
            <pc:docMk/>
            <pc:sldMk cId="1222035528" sldId="270"/>
            <ac:spMk id="3" creationId="{E7243000-63A4-AEA0-75C6-F47911839784}"/>
          </ac:spMkLst>
        </pc:spChg>
      </pc:sldChg>
      <pc:sldChg chg="modSp new">
        <pc:chgData name="Marlon Ortiz Gavilanes (2132604)" userId="S::2132604@student.uwtsd.ac.uk::250b1eb3-e1b5-4e62-ba52-fc07eebf9643" providerId="AD" clId="Web-{4307D16C-8C18-45E9-825E-E6210CABF3C7}" dt="2022-11-13T19:30:37.140" v="430" actId="20577"/>
        <pc:sldMkLst>
          <pc:docMk/>
          <pc:sldMk cId="4160581292" sldId="271"/>
        </pc:sldMkLst>
        <pc:spChg chg="mod">
          <ac:chgData name="Marlon Ortiz Gavilanes (2132604)" userId="S::2132604@student.uwtsd.ac.uk::250b1eb3-e1b5-4e62-ba52-fc07eebf9643" providerId="AD" clId="Web-{4307D16C-8C18-45E9-825E-E6210CABF3C7}" dt="2022-11-13T19:27:14.432" v="376" actId="20577"/>
          <ac:spMkLst>
            <pc:docMk/>
            <pc:sldMk cId="4160581292" sldId="271"/>
            <ac:spMk id="2" creationId="{474AA973-1C52-8BF7-5EEB-1AECBE0531B9}"/>
          </ac:spMkLst>
        </pc:spChg>
        <pc:spChg chg="mod">
          <ac:chgData name="Marlon Ortiz Gavilanes (2132604)" userId="S::2132604@student.uwtsd.ac.uk::250b1eb3-e1b5-4e62-ba52-fc07eebf9643" providerId="AD" clId="Web-{4307D16C-8C18-45E9-825E-E6210CABF3C7}" dt="2022-11-13T19:30:37.140" v="430" actId="20577"/>
          <ac:spMkLst>
            <pc:docMk/>
            <pc:sldMk cId="4160581292" sldId="271"/>
            <ac:spMk id="3" creationId="{4C8714F4-A50A-9A5A-5608-47706634E714}"/>
          </ac:spMkLst>
        </pc:spChg>
      </pc:sldChg>
    </pc:docChg>
  </pc:docChgLst>
  <pc:docChgLst>
    <pc:chgData name="Marlon Ortiz Gavilanes (2132604)" userId="S::2132604@student.uwtsd.ac.uk::250b1eb3-e1b5-4e62-ba52-fc07eebf9643" providerId="AD" clId="Web-{9EEF6E24-4A23-6474-F5C4-6CEA9BC53E7D}"/>
    <pc:docChg chg="addSld delSld modSld">
      <pc:chgData name="Marlon Ortiz Gavilanes (2132604)" userId="S::2132604@student.uwtsd.ac.uk::250b1eb3-e1b5-4e62-ba52-fc07eebf9643" providerId="AD" clId="Web-{9EEF6E24-4A23-6474-F5C4-6CEA9BC53E7D}" dt="2022-11-16T12:56:38.786" v="262" actId="1076"/>
      <pc:docMkLst>
        <pc:docMk/>
      </pc:docMkLst>
      <pc:sldChg chg="modTransition addAnim delAnim modAnim">
        <pc:chgData name="Marlon Ortiz Gavilanes (2132604)" userId="S::2132604@student.uwtsd.ac.uk::250b1eb3-e1b5-4e62-ba52-fc07eebf9643" providerId="AD" clId="Web-{9EEF6E24-4A23-6474-F5C4-6CEA9BC53E7D}" dt="2022-11-16T12:47:53.144" v="236"/>
        <pc:sldMkLst>
          <pc:docMk/>
          <pc:sldMk cId="3476864357" sldId="267"/>
        </pc:sldMkLst>
      </pc:sldChg>
      <pc:sldChg chg="addSp delSp modSp mod modTransition setBg">
        <pc:chgData name="Marlon Ortiz Gavilanes (2132604)" userId="S::2132604@student.uwtsd.ac.uk::250b1eb3-e1b5-4e62-ba52-fc07eebf9643" providerId="AD" clId="Web-{9EEF6E24-4A23-6474-F5C4-6CEA9BC53E7D}" dt="2022-11-16T12:46:13.157" v="234"/>
        <pc:sldMkLst>
          <pc:docMk/>
          <pc:sldMk cId="1912325648" sldId="268"/>
        </pc:sldMkLst>
        <pc:spChg chg="mod">
          <ac:chgData name="Marlon Ortiz Gavilanes (2132604)" userId="S::2132604@student.uwtsd.ac.uk::250b1eb3-e1b5-4e62-ba52-fc07eebf9643" providerId="AD" clId="Web-{9EEF6E24-4A23-6474-F5C4-6CEA9BC53E7D}" dt="2022-11-16T12:45:22.405" v="232"/>
          <ac:spMkLst>
            <pc:docMk/>
            <pc:sldMk cId="1912325648" sldId="268"/>
            <ac:spMk id="2" creationId="{ABC34C89-4E70-21CF-C0B5-E8C4739B5955}"/>
          </ac:spMkLst>
        </pc:spChg>
        <pc:spChg chg="mod">
          <ac:chgData name="Marlon Ortiz Gavilanes (2132604)" userId="S::2132604@student.uwtsd.ac.uk::250b1eb3-e1b5-4e62-ba52-fc07eebf9643" providerId="AD" clId="Web-{9EEF6E24-4A23-6474-F5C4-6CEA9BC53E7D}" dt="2022-11-16T12:45:22.405" v="232"/>
          <ac:spMkLst>
            <pc:docMk/>
            <pc:sldMk cId="1912325648" sldId="268"/>
            <ac:spMk id="3" creationId="{AC424857-A07A-B68B-CA9C-C533BD90C239}"/>
          </ac:spMkLst>
        </pc:spChg>
        <pc:spChg chg="add del">
          <ac:chgData name="Marlon Ortiz Gavilanes (2132604)" userId="S::2132604@student.uwtsd.ac.uk::250b1eb3-e1b5-4e62-ba52-fc07eebf9643" providerId="AD" clId="Web-{9EEF6E24-4A23-6474-F5C4-6CEA9BC53E7D}" dt="2022-11-16T12:44:31.951" v="224"/>
          <ac:spMkLst>
            <pc:docMk/>
            <pc:sldMk cId="1912325648" sldId="268"/>
            <ac:spMk id="41" creationId="{2437C4A8-8E3A-4ADA-93B9-64737CE1ABB1}"/>
          </ac:spMkLst>
        </pc:spChg>
        <pc:spChg chg="add del">
          <ac:chgData name="Marlon Ortiz Gavilanes (2132604)" userId="S::2132604@student.uwtsd.ac.uk::250b1eb3-e1b5-4e62-ba52-fc07eebf9643" providerId="AD" clId="Web-{9EEF6E24-4A23-6474-F5C4-6CEA9BC53E7D}" dt="2022-11-16T12:44:31.951" v="224"/>
          <ac:spMkLst>
            <pc:docMk/>
            <pc:sldMk cId="1912325648" sldId="268"/>
            <ac:spMk id="43" creationId="{BA6285CA-6AFA-4F27-AFB5-1B32CDE09B1A}"/>
          </ac:spMkLst>
        </pc:spChg>
        <pc:spChg chg="add del">
          <ac:chgData name="Marlon Ortiz Gavilanes (2132604)" userId="S::2132604@student.uwtsd.ac.uk::250b1eb3-e1b5-4e62-ba52-fc07eebf9643" providerId="AD" clId="Web-{9EEF6E24-4A23-6474-F5C4-6CEA9BC53E7D}" dt="2022-11-16T12:44:31.951" v="224"/>
          <ac:spMkLst>
            <pc:docMk/>
            <pc:sldMk cId="1912325648" sldId="268"/>
            <ac:spMk id="78" creationId="{7BCC6446-8462-4A63-9B6F-8F57EC40F648}"/>
          </ac:spMkLst>
        </pc:spChg>
        <pc:spChg chg="add del">
          <ac:chgData name="Marlon Ortiz Gavilanes (2132604)" userId="S::2132604@student.uwtsd.ac.uk::250b1eb3-e1b5-4e62-ba52-fc07eebf9643" providerId="AD" clId="Web-{9EEF6E24-4A23-6474-F5C4-6CEA9BC53E7D}" dt="2022-11-16T12:44:40.951" v="226"/>
          <ac:spMkLst>
            <pc:docMk/>
            <pc:sldMk cId="1912325648" sldId="268"/>
            <ac:spMk id="80" creationId="{7BCC6446-8462-4A63-9B6F-8F57EC40F648}"/>
          </ac:spMkLst>
        </pc:spChg>
        <pc:spChg chg="add del">
          <ac:chgData name="Marlon Ortiz Gavilanes (2132604)" userId="S::2132604@student.uwtsd.ac.uk::250b1eb3-e1b5-4e62-ba52-fc07eebf9643" providerId="AD" clId="Web-{9EEF6E24-4A23-6474-F5C4-6CEA9BC53E7D}" dt="2022-11-16T12:44:40.951" v="226"/>
          <ac:spMkLst>
            <pc:docMk/>
            <pc:sldMk cId="1912325648" sldId="268"/>
            <ac:spMk id="82" creationId="{2437C4A8-8E3A-4ADA-93B9-64737CE1ABB1}"/>
          </ac:spMkLst>
        </pc:spChg>
        <pc:spChg chg="add del">
          <ac:chgData name="Marlon Ortiz Gavilanes (2132604)" userId="S::2132604@student.uwtsd.ac.uk::250b1eb3-e1b5-4e62-ba52-fc07eebf9643" providerId="AD" clId="Web-{9EEF6E24-4A23-6474-F5C4-6CEA9BC53E7D}" dt="2022-11-16T12:44:40.951" v="226"/>
          <ac:spMkLst>
            <pc:docMk/>
            <pc:sldMk cId="1912325648" sldId="268"/>
            <ac:spMk id="83" creationId="{BA6285CA-6AFA-4F27-AFB5-1B32CDE09B1A}"/>
          </ac:spMkLst>
        </pc:spChg>
        <pc:spChg chg="add del">
          <ac:chgData name="Marlon Ortiz Gavilanes (2132604)" userId="S::2132604@student.uwtsd.ac.uk::250b1eb3-e1b5-4e62-ba52-fc07eebf9643" providerId="AD" clId="Web-{9EEF6E24-4A23-6474-F5C4-6CEA9BC53E7D}" dt="2022-11-16T12:44:40.951" v="226"/>
          <ac:spMkLst>
            <pc:docMk/>
            <pc:sldMk cId="1912325648" sldId="268"/>
            <ac:spMk id="84" creationId="{3813B3CC-81C7-42A0-AE1B-97E5878082B8}"/>
          </ac:spMkLst>
        </pc:spChg>
        <pc:spChg chg="add del">
          <ac:chgData name="Marlon Ortiz Gavilanes (2132604)" userId="S::2132604@student.uwtsd.ac.uk::250b1eb3-e1b5-4e62-ba52-fc07eebf9643" providerId="AD" clId="Web-{9EEF6E24-4A23-6474-F5C4-6CEA9BC53E7D}" dt="2022-11-16T12:45:22.405" v="232"/>
          <ac:spMkLst>
            <pc:docMk/>
            <pc:sldMk cId="1912325648" sldId="268"/>
            <ac:spMk id="88" creationId="{2437C4A8-8E3A-4ADA-93B9-64737CE1ABB1}"/>
          </ac:spMkLst>
        </pc:spChg>
        <pc:spChg chg="add del">
          <ac:chgData name="Marlon Ortiz Gavilanes (2132604)" userId="S::2132604@student.uwtsd.ac.uk::250b1eb3-e1b5-4e62-ba52-fc07eebf9643" providerId="AD" clId="Web-{9EEF6E24-4A23-6474-F5C4-6CEA9BC53E7D}" dt="2022-11-16T12:45:22.405" v="232"/>
          <ac:spMkLst>
            <pc:docMk/>
            <pc:sldMk cId="1912325648" sldId="268"/>
            <ac:spMk id="89" creationId="{411BE1D3-B675-4947-B4E3-14B8DC93FB2C}"/>
          </ac:spMkLst>
        </pc:spChg>
        <pc:spChg chg="add del">
          <ac:chgData name="Marlon Ortiz Gavilanes (2132604)" userId="S::2132604@student.uwtsd.ac.uk::250b1eb3-e1b5-4e62-ba52-fc07eebf9643" providerId="AD" clId="Web-{9EEF6E24-4A23-6474-F5C4-6CEA9BC53E7D}" dt="2022-11-16T12:45:22.405" v="232"/>
          <ac:spMkLst>
            <pc:docMk/>
            <pc:sldMk cId="1912325648" sldId="268"/>
            <ac:spMk id="90" creationId="{D2D8651B-6FCC-49D7-B6F8-AF869E89F04C}"/>
          </ac:spMkLst>
        </pc:spChg>
        <pc:spChg chg="add del">
          <ac:chgData name="Marlon Ortiz Gavilanes (2132604)" userId="S::2132604@student.uwtsd.ac.uk::250b1eb3-e1b5-4e62-ba52-fc07eebf9643" providerId="AD" clId="Web-{9EEF6E24-4A23-6474-F5C4-6CEA9BC53E7D}" dt="2022-11-16T12:45:22.405" v="232"/>
          <ac:spMkLst>
            <pc:docMk/>
            <pc:sldMk cId="1912325648" sldId="268"/>
            <ac:spMk id="91" creationId="{B27DF924-CC1B-431A-A8F3-7FEBCA1AF9A5}"/>
          </ac:spMkLst>
        </pc:spChg>
        <pc:spChg chg="add">
          <ac:chgData name="Marlon Ortiz Gavilanes (2132604)" userId="S::2132604@student.uwtsd.ac.uk::250b1eb3-e1b5-4e62-ba52-fc07eebf9643" providerId="AD" clId="Web-{9EEF6E24-4A23-6474-F5C4-6CEA9BC53E7D}" dt="2022-11-16T12:45:22.405" v="232"/>
          <ac:spMkLst>
            <pc:docMk/>
            <pc:sldMk cId="1912325648" sldId="268"/>
            <ac:spMk id="131" creationId="{2437C4A8-8E3A-4ADA-93B9-64737CE1ABB1}"/>
          </ac:spMkLst>
        </pc:spChg>
        <pc:spChg chg="add">
          <ac:chgData name="Marlon Ortiz Gavilanes (2132604)" userId="S::2132604@student.uwtsd.ac.uk::250b1eb3-e1b5-4e62-ba52-fc07eebf9643" providerId="AD" clId="Web-{9EEF6E24-4A23-6474-F5C4-6CEA9BC53E7D}" dt="2022-11-16T12:45:22.405" v="232"/>
          <ac:spMkLst>
            <pc:docMk/>
            <pc:sldMk cId="1912325648" sldId="268"/>
            <ac:spMk id="133" creationId="{BA6285CA-6AFA-4F27-AFB5-1B32CDE09B1A}"/>
          </ac:spMkLst>
        </pc:spChg>
        <pc:spChg chg="add">
          <ac:chgData name="Marlon Ortiz Gavilanes (2132604)" userId="S::2132604@student.uwtsd.ac.uk::250b1eb3-e1b5-4e62-ba52-fc07eebf9643" providerId="AD" clId="Web-{9EEF6E24-4A23-6474-F5C4-6CEA9BC53E7D}" dt="2022-11-16T12:45:22.405" v="232"/>
          <ac:spMkLst>
            <pc:docMk/>
            <pc:sldMk cId="1912325648" sldId="268"/>
            <ac:spMk id="168" creationId="{1B82D339-163C-4586-A620-52BB056E6E69}"/>
          </ac:spMkLst>
        </pc:spChg>
        <pc:grpChg chg="add del">
          <ac:chgData name="Marlon Ortiz Gavilanes (2132604)" userId="S::2132604@student.uwtsd.ac.uk::250b1eb3-e1b5-4e62-ba52-fc07eebf9643" providerId="AD" clId="Web-{9EEF6E24-4A23-6474-F5C4-6CEA9BC53E7D}" dt="2022-11-16T12:44:31.951" v="224"/>
          <ac:grpSpMkLst>
            <pc:docMk/>
            <pc:sldMk cId="1912325648" sldId="268"/>
            <ac:grpSpMk id="8" creationId="{748618E9-EE2D-4864-9EEE-58939BD4FBBA}"/>
          </ac:grpSpMkLst>
        </pc:grpChg>
        <pc:grpChg chg="add del">
          <ac:chgData name="Marlon Ortiz Gavilanes (2132604)" userId="S::2132604@student.uwtsd.ac.uk::250b1eb3-e1b5-4e62-ba52-fc07eebf9643" providerId="AD" clId="Web-{9EEF6E24-4A23-6474-F5C4-6CEA9BC53E7D}" dt="2022-11-16T12:44:31.951" v="224"/>
          <ac:grpSpMkLst>
            <pc:docMk/>
            <pc:sldMk cId="1912325648" sldId="268"/>
            <ac:grpSpMk id="45" creationId="{8A706956-04C2-4ACD-BBB0-A7A81707BFDE}"/>
          </ac:grpSpMkLst>
        </pc:grpChg>
        <pc:grpChg chg="add del">
          <ac:chgData name="Marlon Ortiz Gavilanes (2132604)" userId="S::2132604@student.uwtsd.ac.uk::250b1eb3-e1b5-4e62-ba52-fc07eebf9643" providerId="AD" clId="Web-{9EEF6E24-4A23-6474-F5C4-6CEA9BC53E7D}" dt="2022-11-16T12:44:40.951" v="226"/>
          <ac:grpSpMkLst>
            <pc:docMk/>
            <pc:sldMk cId="1912325648" sldId="268"/>
            <ac:grpSpMk id="47" creationId="{8A706956-04C2-4ACD-BBB0-A7A81707BFDE}"/>
          </ac:grpSpMkLst>
        </pc:grpChg>
        <pc:grpChg chg="add del">
          <ac:chgData name="Marlon Ortiz Gavilanes (2132604)" userId="S::2132604@student.uwtsd.ac.uk::250b1eb3-e1b5-4e62-ba52-fc07eebf9643" providerId="AD" clId="Web-{9EEF6E24-4A23-6474-F5C4-6CEA9BC53E7D}" dt="2022-11-16T12:45:22.405" v="232"/>
          <ac:grpSpMkLst>
            <pc:docMk/>
            <pc:sldMk cId="1912325648" sldId="268"/>
            <ac:grpSpMk id="49" creationId="{2C13C5A7-AC21-48FA-A06F-6A7F303BC3CD}"/>
          </ac:grpSpMkLst>
        </pc:grpChg>
        <pc:grpChg chg="add del">
          <ac:chgData name="Marlon Ortiz Gavilanes (2132604)" userId="S::2132604@student.uwtsd.ac.uk::250b1eb3-e1b5-4e62-ba52-fc07eebf9643" providerId="AD" clId="Web-{9EEF6E24-4A23-6474-F5C4-6CEA9BC53E7D}" dt="2022-11-16T12:44:40.951" v="226"/>
          <ac:grpSpMkLst>
            <pc:docMk/>
            <pc:sldMk cId="1912325648" sldId="268"/>
            <ac:grpSpMk id="81" creationId="{748618E9-EE2D-4864-9EEE-58939BD4FBBA}"/>
          </ac:grpSpMkLst>
        </pc:grpChg>
        <pc:grpChg chg="add del">
          <ac:chgData name="Marlon Ortiz Gavilanes (2132604)" userId="S::2132604@student.uwtsd.ac.uk::250b1eb3-e1b5-4e62-ba52-fc07eebf9643" providerId="AD" clId="Web-{9EEF6E24-4A23-6474-F5C4-6CEA9BC53E7D}" dt="2022-11-16T12:45:22.405" v="232"/>
          <ac:grpSpMkLst>
            <pc:docMk/>
            <pc:sldMk cId="1912325648" sldId="268"/>
            <ac:grpSpMk id="87" creationId="{748618E9-EE2D-4864-9EEE-58939BD4FBBA}"/>
          </ac:grpSpMkLst>
        </pc:grpChg>
        <pc:grpChg chg="add">
          <ac:chgData name="Marlon Ortiz Gavilanes (2132604)" userId="S::2132604@student.uwtsd.ac.uk::250b1eb3-e1b5-4e62-ba52-fc07eebf9643" providerId="AD" clId="Web-{9EEF6E24-4A23-6474-F5C4-6CEA9BC53E7D}" dt="2022-11-16T12:45:22.405" v="232"/>
          <ac:grpSpMkLst>
            <pc:docMk/>
            <pc:sldMk cId="1912325648" sldId="268"/>
            <ac:grpSpMk id="98" creationId="{748618E9-EE2D-4864-9EEE-58939BD4FBBA}"/>
          </ac:grpSpMkLst>
        </pc:grpChg>
        <pc:grpChg chg="add">
          <ac:chgData name="Marlon Ortiz Gavilanes (2132604)" userId="S::2132604@student.uwtsd.ac.uk::250b1eb3-e1b5-4e62-ba52-fc07eebf9643" providerId="AD" clId="Web-{9EEF6E24-4A23-6474-F5C4-6CEA9BC53E7D}" dt="2022-11-16T12:45:22.405" v="232"/>
          <ac:grpSpMkLst>
            <pc:docMk/>
            <pc:sldMk cId="1912325648" sldId="268"/>
            <ac:grpSpMk id="135" creationId="{5DBF4C08-1E63-4DF5-8493-1C3BBDCA3BBF}"/>
          </ac:grpSpMkLst>
        </pc:grpChg>
      </pc:sldChg>
      <pc:sldChg chg="addSp delSp modSp modTransition addAnim delAnim modAnim">
        <pc:chgData name="Marlon Ortiz Gavilanes (2132604)" userId="S::2132604@student.uwtsd.ac.uk::250b1eb3-e1b5-4e62-ba52-fc07eebf9643" providerId="AD" clId="Web-{9EEF6E24-4A23-6474-F5C4-6CEA9BC53E7D}" dt="2022-11-16T12:45:09.717" v="230"/>
        <pc:sldMkLst>
          <pc:docMk/>
          <pc:sldMk cId="2639436323" sldId="269"/>
        </pc:sldMkLst>
        <pc:spChg chg="add del mod">
          <ac:chgData name="Marlon Ortiz Gavilanes (2132604)" userId="S::2132604@student.uwtsd.ac.uk::250b1eb3-e1b5-4e62-ba52-fc07eebf9643" providerId="AD" clId="Web-{9EEF6E24-4A23-6474-F5C4-6CEA9BC53E7D}" dt="2022-11-16T12:30:13.330" v="47"/>
          <ac:spMkLst>
            <pc:docMk/>
            <pc:sldMk cId="2639436323" sldId="269"/>
            <ac:spMk id="57" creationId="{82B0D23F-31CF-5031-103A-77764F79B81F}"/>
          </ac:spMkLst>
        </pc:spChg>
        <pc:spChg chg="add mod">
          <ac:chgData name="Marlon Ortiz Gavilanes (2132604)" userId="S::2132604@student.uwtsd.ac.uk::250b1eb3-e1b5-4e62-ba52-fc07eebf9643" providerId="AD" clId="Web-{9EEF6E24-4A23-6474-F5C4-6CEA9BC53E7D}" dt="2022-11-16T12:34:56.886" v="107" actId="14100"/>
          <ac:spMkLst>
            <pc:docMk/>
            <pc:sldMk cId="2639436323" sldId="269"/>
            <ac:spMk id="58" creationId="{DE86A7D6-16F9-EAF1-6D60-8A20CF11E5B0}"/>
          </ac:spMkLst>
        </pc:spChg>
        <pc:spChg chg="add mod">
          <ac:chgData name="Marlon Ortiz Gavilanes (2132604)" userId="S::2132604@student.uwtsd.ac.uk::250b1eb3-e1b5-4e62-ba52-fc07eebf9643" providerId="AD" clId="Web-{9EEF6E24-4A23-6474-F5C4-6CEA9BC53E7D}" dt="2022-11-16T12:37:13.671" v="146" actId="1076"/>
          <ac:spMkLst>
            <pc:docMk/>
            <pc:sldMk cId="2639436323" sldId="269"/>
            <ac:spMk id="59" creationId="{03BCCD30-2D6A-E292-26DC-92A95E11D007}"/>
          </ac:spMkLst>
        </pc:spChg>
        <pc:spChg chg="add mod">
          <ac:chgData name="Marlon Ortiz Gavilanes (2132604)" userId="S::2132604@student.uwtsd.ac.uk::250b1eb3-e1b5-4e62-ba52-fc07eebf9643" providerId="AD" clId="Web-{9EEF6E24-4A23-6474-F5C4-6CEA9BC53E7D}" dt="2022-11-16T12:36:03.919" v="144" actId="1076"/>
          <ac:spMkLst>
            <pc:docMk/>
            <pc:sldMk cId="2639436323" sldId="269"/>
            <ac:spMk id="60" creationId="{2D935B39-58DB-3680-6DC7-1669A668E5E7}"/>
          </ac:spMkLst>
        </pc:spChg>
        <pc:spChg chg="add mod">
          <ac:chgData name="Marlon Ortiz Gavilanes (2132604)" userId="S::2132604@student.uwtsd.ac.uk::250b1eb3-e1b5-4e62-ba52-fc07eebf9643" providerId="AD" clId="Web-{9EEF6E24-4A23-6474-F5C4-6CEA9BC53E7D}" dt="2022-11-16T12:37:51.594" v="151" actId="1076"/>
          <ac:spMkLst>
            <pc:docMk/>
            <pc:sldMk cId="2639436323" sldId="269"/>
            <ac:spMk id="61" creationId="{C15A7AD6-6A69-ABF6-8163-83F3A2479307}"/>
          </ac:spMkLst>
        </pc:spChg>
        <pc:spChg chg="add mod">
          <ac:chgData name="Marlon Ortiz Gavilanes (2132604)" userId="S::2132604@student.uwtsd.ac.uk::250b1eb3-e1b5-4e62-ba52-fc07eebf9643" providerId="AD" clId="Web-{9EEF6E24-4A23-6474-F5C4-6CEA9BC53E7D}" dt="2022-11-16T12:38:01.157" v="152" actId="1076"/>
          <ac:spMkLst>
            <pc:docMk/>
            <pc:sldMk cId="2639436323" sldId="269"/>
            <ac:spMk id="62" creationId="{9DB85A0B-A6C3-951C-622F-42152037EDF2}"/>
          </ac:spMkLst>
        </pc:spChg>
        <pc:spChg chg="add mod">
          <ac:chgData name="Marlon Ortiz Gavilanes (2132604)" userId="S::2132604@student.uwtsd.ac.uk::250b1eb3-e1b5-4e62-ba52-fc07eebf9643" providerId="AD" clId="Web-{9EEF6E24-4A23-6474-F5C4-6CEA9BC53E7D}" dt="2022-11-16T12:38:05.517" v="153" actId="1076"/>
          <ac:spMkLst>
            <pc:docMk/>
            <pc:sldMk cId="2639436323" sldId="269"/>
            <ac:spMk id="63" creationId="{44C05FEA-0658-EAD6-4AEF-159E894E576B}"/>
          </ac:spMkLst>
        </pc:spChg>
        <pc:graphicFrameChg chg="del mod">
          <ac:chgData name="Marlon Ortiz Gavilanes (2132604)" userId="S::2132604@student.uwtsd.ac.uk::250b1eb3-e1b5-4e62-ba52-fc07eebf9643" providerId="AD" clId="Web-{9EEF6E24-4A23-6474-F5C4-6CEA9BC53E7D}" dt="2022-11-16T12:26:25.573" v="26"/>
          <ac:graphicFrameMkLst>
            <pc:docMk/>
            <pc:sldMk cId="2639436323" sldId="269"/>
            <ac:graphicFrameMk id="4" creationId="{176A2808-89F1-B039-4CC9-789C209870C5}"/>
          </ac:graphicFrameMkLst>
        </pc:graphicFrameChg>
      </pc:sldChg>
      <pc:sldChg chg="addSp modSp modTransition addAnim modAnim">
        <pc:chgData name="Marlon Ortiz Gavilanes (2132604)" userId="S::2132604@student.uwtsd.ac.uk::250b1eb3-e1b5-4e62-ba52-fc07eebf9643" providerId="AD" clId="Web-{9EEF6E24-4A23-6474-F5C4-6CEA9BC53E7D}" dt="2022-11-16T12:45:11.467" v="231"/>
        <pc:sldMkLst>
          <pc:docMk/>
          <pc:sldMk cId="1222035528" sldId="270"/>
        </pc:sldMkLst>
        <pc:spChg chg="mod">
          <ac:chgData name="Marlon Ortiz Gavilanes (2132604)" userId="S::2132604@student.uwtsd.ac.uk::250b1eb3-e1b5-4e62-ba52-fc07eebf9643" providerId="AD" clId="Web-{9EEF6E24-4A23-6474-F5C4-6CEA9BC53E7D}" dt="2022-11-16T12:43:02.338" v="216" actId="20577"/>
          <ac:spMkLst>
            <pc:docMk/>
            <pc:sldMk cId="1222035528" sldId="270"/>
            <ac:spMk id="3" creationId="{E7243000-63A4-AEA0-75C6-F47911839784}"/>
          </ac:spMkLst>
        </pc:spChg>
        <pc:spChg chg="add mod">
          <ac:chgData name="Marlon Ortiz Gavilanes (2132604)" userId="S::2132604@student.uwtsd.ac.uk::250b1eb3-e1b5-4e62-ba52-fc07eebf9643" providerId="AD" clId="Web-{9EEF6E24-4A23-6474-F5C4-6CEA9BC53E7D}" dt="2022-11-16T12:41:11.554" v="183" actId="1076"/>
          <ac:spMkLst>
            <pc:docMk/>
            <pc:sldMk cId="1222035528" sldId="270"/>
            <ac:spMk id="4" creationId="{31097782-324F-8EFD-77D0-19D7415F1C61}"/>
          </ac:spMkLst>
        </pc:spChg>
        <pc:spChg chg="add mod">
          <ac:chgData name="Marlon Ortiz Gavilanes (2132604)" userId="S::2132604@student.uwtsd.ac.uk::250b1eb3-e1b5-4e62-ba52-fc07eebf9643" providerId="AD" clId="Web-{9EEF6E24-4A23-6474-F5C4-6CEA9BC53E7D}" dt="2022-11-16T12:40:34.006" v="180" actId="14100"/>
          <ac:spMkLst>
            <pc:docMk/>
            <pc:sldMk cId="1222035528" sldId="270"/>
            <ac:spMk id="5" creationId="{29FDDE57-CC3D-2843-D35E-5D93543ABA00}"/>
          </ac:spMkLst>
        </pc:spChg>
        <pc:spChg chg="add mod">
          <ac:chgData name="Marlon Ortiz Gavilanes (2132604)" userId="S::2132604@student.uwtsd.ac.uk::250b1eb3-e1b5-4e62-ba52-fc07eebf9643" providerId="AD" clId="Web-{9EEF6E24-4A23-6474-F5C4-6CEA9BC53E7D}" dt="2022-11-16T12:41:58.305" v="196" actId="20577"/>
          <ac:spMkLst>
            <pc:docMk/>
            <pc:sldMk cId="1222035528" sldId="270"/>
            <ac:spMk id="6" creationId="{76B8BE34-3217-0647-1FCE-E0E8ACF8CD12}"/>
          </ac:spMkLst>
        </pc:spChg>
        <pc:spChg chg="add mod">
          <ac:chgData name="Marlon Ortiz Gavilanes (2132604)" userId="S::2132604@student.uwtsd.ac.uk::250b1eb3-e1b5-4e62-ba52-fc07eebf9643" providerId="AD" clId="Web-{9EEF6E24-4A23-6474-F5C4-6CEA9BC53E7D}" dt="2022-11-16T12:42:51.526" v="215" actId="1076"/>
          <ac:spMkLst>
            <pc:docMk/>
            <pc:sldMk cId="1222035528" sldId="270"/>
            <ac:spMk id="7" creationId="{83D5E9B0-E29E-8CA7-E8CE-157F24142EA4}"/>
          </ac:spMkLst>
        </pc:spChg>
      </pc:sldChg>
      <pc:sldChg chg="addSp modSp addAnim delAnim modAnim">
        <pc:chgData name="Marlon Ortiz Gavilanes (2132604)" userId="S::2132604@student.uwtsd.ac.uk::250b1eb3-e1b5-4e62-ba52-fc07eebf9643" providerId="AD" clId="Web-{9EEF6E24-4A23-6474-F5C4-6CEA9BC53E7D}" dt="2022-11-16T12:56:38.786" v="262" actId="1076"/>
        <pc:sldMkLst>
          <pc:docMk/>
          <pc:sldMk cId="4160581292" sldId="271"/>
        </pc:sldMkLst>
        <pc:spChg chg="mod">
          <ac:chgData name="Marlon Ortiz Gavilanes (2132604)" userId="S::2132604@student.uwtsd.ac.uk::250b1eb3-e1b5-4e62-ba52-fc07eebf9643" providerId="AD" clId="Web-{9EEF6E24-4A23-6474-F5C4-6CEA9BC53E7D}" dt="2022-11-16T12:55:49.691" v="249" actId="20577"/>
          <ac:spMkLst>
            <pc:docMk/>
            <pc:sldMk cId="4160581292" sldId="271"/>
            <ac:spMk id="3" creationId="{4C8714F4-A50A-9A5A-5608-47706634E714}"/>
          </ac:spMkLst>
        </pc:spChg>
        <pc:spChg chg="add mod">
          <ac:chgData name="Marlon Ortiz Gavilanes (2132604)" userId="S::2132604@student.uwtsd.ac.uk::250b1eb3-e1b5-4e62-ba52-fc07eebf9643" providerId="AD" clId="Web-{9EEF6E24-4A23-6474-F5C4-6CEA9BC53E7D}" dt="2022-11-16T12:56:38.786" v="262" actId="1076"/>
          <ac:spMkLst>
            <pc:docMk/>
            <pc:sldMk cId="4160581292" sldId="271"/>
            <ac:spMk id="4" creationId="{4CF26EBD-D5DC-FA93-08F6-43C3BFD74D10}"/>
          </ac:spMkLst>
        </pc:spChg>
      </pc:sldChg>
      <pc:sldChg chg="addSp modSp add del replId addAnim modAnim">
        <pc:chgData name="Marlon Ortiz Gavilanes (2132604)" userId="S::2132604@student.uwtsd.ac.uk::250b1eb3-e1b5-4e62-ba52-fc07eebf9643" providerId="AD" clId="Web-{9EEF6E24-4A23-6474-F5C4-6CEA9BC53E7D}" dt="2022-11-16T12:26:01.760" v="25"/>
        <pc:sldMkLst>
          <pc:docMk/>
          <pc:sldMk cId="3959916174" sldId="272"/>
        </pc:sldMkLst>
        <pc:graphicFrameChg chg="mod">
          <ac:chgData name="Marlon Ortiz Gavilanes (2132604)" userId="S::2132604@student.uwtsd.ac.uk::250b1eb3-e1b5-4e62-ba52-fc07eebf9643" providerId="AD" clId="Web-{9EEF6E24-4A23-6474-F5C4-6CEA9BC53E7D}" dt="2022-11-16T12:24:19.788" v="14" actId="14100"/>
          <ac:graphicFrameMkLst>
            <pc:docMk/>
            <pc:sldMk cId="3959916174" sldId="272"/>
            <ac:graphicFrameMk id="4" creationId="{176A2808-89F1-B039-4CC9-789C209870C5}"/>
          </ac:graphicFrameMkLst>
        </pc:graphicFrameChg>
        <pc:picChg chg="add mod modCrop">
          <ac:chgData name="Marlon Ortiz Gavilanes (2132604)" userId="S::2132604@student.uwtsd.ac.uk::250b1eb3-e1b5-4e62-ba52-fc07eebf9643" providerId="AD" clId="Web-{9EEF6E24-4A23-6474-F5C4-6CEA9BC53E7D}" dt="2022-11-16T12:25:23.446" v="22" actId="1076"/>
          <ac:picMkLst>
            <pc:docMk/>
            <pc:sldMk cId="3959916174" sldId="272"/>
            <ac:picMk id="63" creationId="{59264159-608E-2C00-4A76-398932E65F92}"/>
          </ac:picMkLst>
        </pc:picChg>
      </pc:sldChg>
    </pc:docChg>
  </pc:docChgLst>
  <pc:docChgLst>
    <pc:chgData name="Marlon Ortiz Gavilanes (2132604)" userId="S::2132604@student.uwtsd.ac.uk::250b1eb3-e1b5-4e62-ba52-fc07eebf9643" providerId="AD" clId="Web-{CB8E2580-568B-A450-A569-C3B354113407}"/>
    <pc:docChg chg="delSld modSld">
      <pc:chgData name="Marlon Ortiz Gavilanes (2132604)" userId="S::2132604@student.uwtsd.ac.uk::250b1eb3-e1b5-4e62-ba52-fc07eebf9643" providerId="AD" clId="Web-{CB8E2580-568B-A450-A569-C3B354113407}" dt="2022-11-20T21:02:58.912" v="406" actId="20577"/>
      <pc:docMkLst>
        <pc:docMk/>
      </pc:docMkLst>
      <pc:sldChg chg="modSp">
        <pc:chgData name="Marlon Ortiz Gavilanes (2132604)" userId="S::2132604@student.uwtsd.ac.uk::250b1eb3-e1b5-4e62-ba52-fc07eebf9643" providerId="AD" clId="Web-{CB8E2580-568B-A450-A569-C3B354113407}" dt="2022-11-20T10:54:30.310" v="344" actId="20577"/>
        <pc:sldMkLst>
          <pc:docMk/>
          <pc:sldMk cId="3476864357" sldId="267"/>
        </pc:sldMkLst>
        <pc:spChg chg="mod">
          <ac:chgData name="Marlon Ortiz Gavilanes (2132604)" userId="S::2132604@student.uwtsd.ac.uk::250b1eb3-e1b5-4e62-ba52-fc07eebf9643" providerId="AD" clId="Web-{CB8E2580-568B-A450-A569-C3B354113407}" dt="2022-11-20T10:54:30.310" v="344" actId="20577"/>
          <ac:spMkLst>
            <pc:docMk/>
            <pc:sldMk cId="3476864357" sldId="267"/>
            <ac:spMk id="5" creationId="{BADE9AE4-47EA-7394-0987-5C7B834B79F8}"/>
          </ac:spMkLst>
        </pc:spChg>
      </pc:sldChg>
      <pc:sldChg chg="modSp addAnim modAnim">
        <pc:chgData name="Marlon Ortiz Gavilanes (2132604)" userId="S::2132604@student.uwtsd.ac.uk::250b1eb3-e1b5-4e62-ba52-fc07eebf9643" providerId="AD" clId="Web-{CB8E2580-568B-A450-A569-C3B354113407}" dt="2022-11-20T20:00:53.005" v="391" actId="20577"/>
        <pc:sldMkLst>
          <pc:docMk/>
          <pc:sldMk cId="2639436323" sldId="269"/>
        </pc:sldMkLst>
        <pc:spChg chg="mod">
          <ac:chgData name="Marlon Ortiz Gavilanes (2132604)" userId="S::2132604@student.uwtsd.ac.uk::250b1eb3-e1b5-4e62-ba52-fc07eebf9643" providerId="AD" clId="Web-{CB8E2580-568B-A450-A569-C3B354113407}" dt="2022-11-19T22:39:19.023" v="38" actId="1076"/>
          <ac:spMkLst>
            <pc:docMk/>
            <pc:sldMk cId="2639436323" sldId="269"/>
            <ac:spMk id="3" creationId="{38BCECE3-5B2D-6C76-8A48-69B11B91BE01}"/>
          </ac:spMkLst>
        </pc:spChg>
        <pc:spChg chg="mod">
          <ac:chgData name="Marlon Ortiz Gavilanes (2132604)" userId="S::2132604@student.uwtsd.ac.uk::250b1eb3-e1b5-4e62-ba52-fc07eebf9643" providerId="AD" clId="Web-{CB8E2580-568B-A450-A569-C3B354113407}" dt="2022-11-20T11:00:00.108" v="378" actId="1076"/>
          <ac:spMkLst>
            <pc:docMk/>
            <pc:sldMk cId="2639436323" sldId="269"/>
            <ac:spMk id="27" creationId="{A6BA8773-7DB3-6D13-E86F-094BB50F38EA}"/>
          </ac:spMkLst>
        </pc:spChg>
        <pc:spChg chg="mod">
          <ac:chgData name="Marlon Ortiz Gavilanes (2132604)" userId="S::2132604@student.uwtsd.ac.uk::250b1eb3-e1b5-4e62-ba52-fc07eebf9643" providerId="AD" clId="Web-{CB8E2580-568B-A450-A569-C3B354113407}" dt="2022-11-19T22:39:33.351" v="42" actId="1076"/>
          <ac:spMkLst>
            <pc:docMk/>
            <pc:sldMk cId="2639436323" sldId="269"/>
            <ac:spMk id="59" creationId="{03BCCD30-2D6A-E292-26DC-92A95E11D007}"/>
          </ac:spMkLst>
        </pc:spChg>
        <pc:spChg chg="mod">
          <ac:chgData name="Marlon Ortiz Gavilanes (2132604)" userId="S::2132604@student.uwtsd.ac.uk::250b1eb3-e1b5-4e62-ba52-fc07eebf9643" providerId="AD" clId="Web-{CB8E2580-568B-A450-A569-C3B354113407}" dt="2022-11-20T20:00:53.005" v="391" actId="20577"/>
          <ac:spMkLst>
            <pc:docMk/>
            <pc:sldMk cId="2639436323" sldId="269"/>
            <ac:spMk id="60" creationId="{2D935B39-58DB-3680-6DC7-1669A668E5E7}"/>
          </ac:spMkLst>
        </pc:spChg>
        <pc:spChg chg="mod">
          <ac:chgData name="Marlon Ortiz Gavilanes (2132604)" userId="S::2132604@student.uwtsd.ac.uk::250b1eb3-e1b5-4e62-ba52-fc07eebf9643" providerId="AD" clId="Web-{CB8E2580-568B-A450-A569-C3B354113407}" dt="2022-11-19T22:39:25.648" v="40" actId="1076"/>
          <ac:spMkLst>
            <pc:docMk/>
            <pc:sldMk cId="2639436323" sldId="269"/>
            <ac:spMk id="61" creationId="{C15A7AD6-6A69-ABF6-8163-83F3A2479307}"/>
          </ac:spMkLst>
        </pc:spChg>
        <pc:spChg chg="mod">
          <ac:chgData name="Marlon Ortiz Gavilanes (2132604)" userId="S::2132604@student.uwtsd.ac.uk::250b1eb3-e1b5-4e62-ba52-fc07eebf9643" providerId="AD" clId="Web-{CB8E2580-568B-A450-A569-C3B354113407}" dt="2022-11-19T22:39:23.179" v="39" actId="1076"/>
          <ac:spMkLst>
            <pc:docMk/>
            <pc:sldMk cId="2639436323" sldId="269"/>
            <ac:spMk id="63" creationId="{44C05FEA-0658-EAD6-4AEF-159E894E576B}"/>
          </ac:spMkLst>
        </pc:spChg>
      </pc:sldChg>
      <pc:sldChg chg="delSp modSp delAnim">
        <pc:chgData name="Marlon Ortiz Gavilanes (2132604)" userId="S::2132604@student.uwtsd.ac.uk::250b1eb3-e1b5-4e62-ba52-fc07eebf9643" providerId="AD" clId="Web-{CB8E2580-568B-A450-A569-C3B354113407}" dt="2022-11-20T14:13:03.021" v="387" actId="20577"/>
        <pc:sldMkLst>
          <pc:docMk/>
          <pc:sldMk cId="1222035528" sldId="270"/>
        </pc:sldMkLst>
        <pc:spChg chg="mod">
          <ac:chgData name="Marlon Ortiz Gavilanes (2132604)" userId="S::2132604@student.uwtsd.ac.uk::250b1eb3-e1b5-4e62-ba52-fc07eebf9643" providerId="AD" clId="Web-{CB8E2580-568B-A450-A569-C3B354113407}" dt="2022-11-19T22:41:29.699" v="47" actId="1076"/>
          <ac:spMkLst>
            <pc:docMk/>
            <pc:sldMk cId="1222035528" sldId="270"/>
            <ac:spMk id="4" creationId="{31097782-324F-8EFD-77D0-19D7415F1C61}"/>
          </ac:spMkLst>
        </pc:spChg>
        <pc:spChg chg="mod">
          <ac:chgData name="Marlon Ortiz Gavilanes (2132604)" userId="S::2132604@student.uwtsd.ac.uk::250b1eb3-e1b5-4e62-ba52-fc07eebf9643" providerId="AD" clId="Web-{CB8E2580-568B-A450-A569-C3B354113407}" dt="2022-11-19T22:41:25.699" v="46" actId="1076"/>
          <ac:spMkLst>
            <pc:docMk/>
            <pc:sldMk cId="1222035528" sldId="270"/>
            <ac:spMk id="5" creationId="{29FDDE57-CC3D-2843-D35E-5D93543ABA00}"/>
          </ac:spMkLst>
        </pc:spChg>
        <pc:spChg chg="mod">
          <ac:chgData name="Marlon Ortiz Gavilanes (2132604)" userId="S::2132604@student.uwtsd.ac.uk::250b1eb3-e1b5-4e62-ba52-fc07eebf9643" providerId="AD" clId="Web-{CB8E2580-568B-A450-A569-C3B354113407}" dt="2022-11-20T14:13:03.021" v="387" actId="20577"/>
          <ac:spMkLst>
            <pc:docMk/>
            <pc:sldMk cId="1222035528" sldId="270"/>
            <ac:spMk id="7" creationId="{83D5E9B0-E29E-8CA7-E8CE-157F24142EA4}"/>
          </ac:spMkLst>
        </pc:spChg>
        <pc:spChg chg="mod">
          <ac:chgData name="Marlon Ortiz Gavilanes (2132604)" userId="S::2132604@student.uwtsd.ac.uk::250b1eb3-e1b5-4e62-ba52-fc07eebf9643" providerId="AD" clId="Web-{CB8E2580-568B-A450-A569-C3B354113407}" dt="2022-11-19T22:41:18.277" v="44" actId="1076"/>
          <ac:spMkLst>
            <pc:docMk/>
            <pc:sldMk cId="1222035528" sldId="270"/>
            <ac:spMk id="10" creationId="{AC0F7813-9387-F9BA-9936-C35F199E8CF4}"/>
          </ac:spMkLst>
        </pc:spChg>
        <pc:spChg chg="del">
          <ac:chgData name="Marlon Ortiz Gavilanes (2132604)" userId="S::2132604@student.uwtsd.ac.uk::250b1eb3-e1b5-4e62-ba52-fc07eebf9643" providerId="AD" clId="Web-{CB8E2580-568B-A450-A569-C3B354113407}" dt="2022-11-19T22:41:14.245" v="43"/>
          <ac:spMkLst>
            <pc:docMk/>
            <pc:sldMk cId="1222035528" sldId="270"/>
            <ac:spMk id="11" creationId="{DA23C4B7-D9D5-490F-BD32-83FCAD6A168A}"/>
          </ac:spMkLst>
        </pc:spChg>
      </pc:sldChg>
      <pc:sldChg chg="modSp">
        <pc:chgData name="Marlon Ortiz Gavilanes (2132604)" userId="S::2132604@student.uwtsd.ac.uk::250b1eb3-e1b5-4e62-ba52-fc07eebf9643" providerId="AD" clId="Web-{CB8E2580-568B-A450-A569-C3B354113407}" dt="2022-11-20T21:02:58.912" v="406" actId="20577"/>
        <pc:sldMkLst>
          <pc:docMk/>
          <pc:sldMk cId="978577481" sldId="274"/>
        </pc:sldMkLst>
        <pc:spChg chg="mod">
          <ac:chgData name="Marlon Ortiz Gavilanes (2132604)" userId="S::2132604@student.uwtsd.ac.uk::250b1eb3-e1b5-4e62-ba52-fc07eebf9643" providerId="AD" clId="Web-{CB8E2580-568B-A450-A569-C3B354113407}" dt="2022-11-20T21:02:58.912" v="406" actId="20577"/>
          <ac:spMkLst>
            <pc:docMk/>
            <pc:sldMk cId="978577481" sldId="274"/>
            <ac:spMk id="2" creationId="{B78D8223-82D5-087B-9CC9-B431B7DF0D9A}"/>
          </ac:spMkLst>
        </pc:spChg>
      </pc:sldChg>
      <pc:sldChg chg="modSp">
        <pc:chgData name="Marlon Ortiz Gavilanes (2132604)" userId="S::2132604@student.uwtsd.ac.uk::250b1eb3-e1b5-4e62-ba52-fc07eebf9643" providerId="AD" clId="Web-{CB8E2580-568B-A450-A569-C3B354113407}" dt="2022-11-20T10:58:00.760" v="352" actId="20577"/>
        <pc:sldMkLst>
          <pc:docMk/>
          <pc:sldMk cId="1128103474" sldId="275"/>
        </pc:sldMkLst>
        <pc:spChg chg="mod">
          <ac:chgData name="Marlon Ortiz Gavilanes (2132604)" userId="S::2132604@student.uwtsd.ac.uk::250b1eb3-e1b5-4e62-ba52-fc07eebf9643" providerId="AD" clId="Web-{CB8E2580-568B-A450-A569-C3B354113407}" dt="2022-11-20T10:58:00.760" v="352" actId="20577"/>
          <ac:spMkLst>
            <pc:docMk/>
            <pc:sldMk cId="1128103474" sldId="275"/>
            <ac:spMk id="3" creationId="{ADE9A202-DCC2-D94A-E998-8FAB88906E7C}"/>
          </ac:spMkLst>
        </pc:spChg>
      </pc:sldChg>
      <pc:sldChg chg="modSp del addAnim delAnim">
        <pc:chgData name="Marlon Ortiz Gavilanes (2132604)" userId="S::2132604@student.uwtsd.ac.uk::250b1eb3-e1b5-4e62-ba52-fc07eebf9643" providerId="AD" clId="Web-{CB8E2580-568B-A450-A569-C3B354113407}" dt="2022-11-19T22:55:15.652" v="200"/>
        <pc:sldMkLst>
          <pc:docMk/>
          <pc:sldMk cId="3999035085" sldId="277"/>
        </pc:sldMkLst>
        <pc:spChg chg="mod">
          <ac:chgData name="Marlon Ortiz Gavilanes (2132604)" userId="S::2132604@student.uwtsd.ac.uk::250b1eb3-e1b5-4e62-ba52-fc07eebf9643" providerId="AD" clId="Web-{CB8E2580-568B-A450-A569-C3B354113407}" dt="2022-11-19T22:43:05.702" v="49"/>
          <ac:spMkLst>
            <pc:docMk/>
            <pc:sldMk cId="3999035085" sldId="277"/>
            <ac:spMk id="3" creationId="{790427DB-45F7-02B2-EF2F-468AF54FFF44}"/>
          </ac:spMkLst>
        </pc:spChg>
      </pc:sldChg>
      <pc:sldChg chg="modSp">
        <pc:chgData name="Marlon Ortiz Gavilanes (2132604)" userId="S::2132604@student.uwtsd.ac.uk::250b1eb3-e1b5-4e62-ba52-fc07eebf9643" providerId="AD" clId="Web-{CB8E2580-568B-A450-A569-C3B354113407}" dt="2022-11-20T20:33:39.267" v="398" actId="20577"/>
        <pc:sldMkLst>
          <pc:docMk/>
          <pc:sldMk cId="2570212685" sldId="279"/>
        </pc:sldMkLst>
        <pc:spChg chg="mod">
          <ac:chgData name="Marlon Ortiz Gavilanes (2132604)" userId="S::2132604@student.uwtsd.ac.uk::250b1eb3-e1b5-4e62-ba52-fc07eebf9643" providerId="AD" clId="Web-{CB8E2580-568B-A450-A569-C3B354113407}" dt="2022-11-19T22:57:00.359" v="216" actId="20577"/>
          <ac:spMkLst>
            <pc:docMk/>
            <pc:sldMk cId="2570212685" sldId="279"/>
            <ac:spMk id="3" creationId="{A437DA29-3FC2-4D4E-3D6D-5F75BC547110}"/>
          </ac:spMkLst>
        </pc:spChg>
        <pc:spChg chg="mod">
          <ac:chgData name="Marlon Ortiz Gavilanes (2132604)" userId="S::2132604@student.uwtsd.ac.uk::250b1eb3-e1b5-4e62-ba52-fc07eebf9643" providerId="AD" clId="Web-{CB8E2580-568B-A450-A569-C3B354113407}" dt="2022-11-20T20:33:39.267" v="398" actId="20577"/>
          <ac:spMkLst>
            <pc:docMk/>
            <pc:sldMk cId="2570212685" sldId="279"/>
            <ac:spMk id="4" creationId="{E1BDCF87-E896-E21D-521C-3CE413A1CDEF}"/>
          </ac:spMkLst>
        </pc:spChg>
        <pc:picChg chg="mod">
          <ac:chgData name="Marlon Ortiz Gavilanes (2132604)" userId="S::2132604@student.uwtsd.ac.uk::250b1eb3-e1b5-4e62-ba52-fc07eebf9643" providerId="AD" clId="Web-{CB8E2580-568B-A450-A569-C3B354113407}" dt="2022-11-19T22:58:50.940" v="231"/>
          <ac:picMkLst>
            <pc:docMk/>
            <pc:sldMk cId="2570212685" sldId="279"/>
            <ac:picMk id="5" creationId="{410146DD-B541-E277-4600-503DC51DA5FA}"/>
          </ac:picMkLst>
        </pc:picChg>
        <pc:picChg chg="mod">
          <ac:chgData name="Marlon Ortiz Gavilanes (2132604)" userId="S::2132604@student.uwtsd.ac.uk::250b1eb3-e1b5-4e62-ba52-fc07eebf9643" providerId="AD" clId="Web-{CB8E2580-568B-A450-A569-C3B354113407}" dt="2022-11-19T22:58:46.221" v="230"/>
          <ac:picMkLst>
            <pc:docMk/>
            <pc:sldMk cId="2570212685" sldId="279"/>
            <ac:picMk id="7" creationId="{DCBFA0AF-CE86-30E2-C23A-8866762CA70F}"/>
          </ac:picMkLst>
        </pc:picChg>
      </pc:sldChg>
      <pc:sldChg chg="modSp">
        <pc:chgData name="Marlon Ortiz Gavilanes (2132604)" userId="S::2132604@student.uwtsd.ac.uk::250b1eb3-e1b5-4e62-ba52-fc07eebf9643" providerId="AD" clId="Web-{CB8E2580-568B-A450-A569-C3B354113407}" dt="2022-11-19T22:56:16.404" v="209" actId="20577"/>
        <pc:sldMkLst>
          <pc:docMk/>
          <pc:sldMk cId="3762567727" sldId="280"/>
        </pc:sldMkLst>
        <pc:spChg chg="mod">
          <ac:chgData name="Marlon Ortiz Gavilanes (2132604)" userId="S::2132604@student.uwtsd.ac.uk::250b1eb3-e1b5-4e62-ba52-fc07eebf9643" providerId="AD" clId="Web-{CB8E2580-568B-A450-A569-C3B354113407}" dt="2022-11-19T22:56:01.654" v="207" actId="1076"/>
          <ac:spMkLst>
            <pc:docMk/>
            <pc:sldMk cId="3762567727" sldId="280"/>
            <ac:spMk id="3" creationId="{7C90C263-FB56-32E9-2EBE-DB592F726D1F}"/>
          </ac:spMkLst>
        </pc:spChg>
        <pc:spChg chg="mod">
          <ac:chgData name="Marlon Ortiz Gavilanes (2132604)" userId="S::2132604@student.uwtsd.ac.uk::250b1eb3-e1b5-4e62-ba52-fc07eebf9643" providerId="AD" clId="Web-{CB8E2580-568B-A450-A569-C3B354113407}" dt="2022-11-19T22:55:55.997" v="206" actId="1076"/>
          <ac:spMkLst>
            <pc:docMk/>
            <pc:sldMk cId="3762567727" sldId="280"/>
            <ac:spMk id="4" creationId="{DAE0C4AF-E44D-C5EC-A6E8-4321D2A07B1B}"/>
          </ac:spMkLst>
        </pc:spChg>
        <pc:spChg chg="mod">
          <ac:chgData name="Marlon Ortiz Gavilanes (2132604)" userId="S::2132604@student.uwtsd.ac.uk::250b1eb3-e1b5-4e62-ba52-fc07eebf9643" providerId="AD" clId="Web-{CB8E2580-568B-A450-A569-C3B354113407}" dt="2022-11-19T22:56:14.310" v="208" actId="20577"/>
          <ac:spMkLst>
            <pc:docMk/>
            <pc:sldMk cId="3762567727" sldId="280"/>
            <ac:spMk id="5" creationId="{078F423A-789D-DC15-E3E6-A1AC06EB4F10}"/>
          </ac:spMkLst>
        </pc:spChg>
        <pc:spChg chg="mod">
          <ac:chgData name="Marlon Ortiz Gavilanes (2132604)" userId="S::2132604@student.uwtsd.ac.uk::250b1eb3-e1b5-4e62-ba52-fc07eebf9643" providerId="AD" clId="Web-{CB8E2580-568B-A450-A569-C3B354113407}" dt="2022-11-19T22:56:16.404" v="209" actId="20577"/>
          <ac:spMkLst>
            <pc:docMk/>
            <pc:sldMk cId="3762567727" sldId="280"/>
            <ac:spMk id="6" creationId="{5910474C-3DF0-7E12-FBB7-0E4EE77CB3F7}"/>
          </ac:spMkLst>
        </pc:spChg>
      </pc:sldChg>
      <pc:sldChg chg="addSp modSp">
        <pc:chgData name="Marlon Ortiz Gavilanes (2132604)" userId="S::2132604@student.uwtsd.ac.uk::250b1eb3-e1b5-4e62-ba52-fc07eebf9643" providerId="AD" clId="Web-{CB8E2580-568B-A450-A569-C3B354113407}" dt="2022-11-20T21:02:25.363" v="405" actId="20577"/>
        <pc:sldMkLst>
          <pc:docMk/>
          <pc:sldMk cId="1647039432" sldId="281"/>
        </pc:sldMkLst>
        <pc:spChg chg="mod">
          <ac:chgData name="Marlon Ortiz Gavilanes (2132604)" userId="S::2132604@student.uwtsd.ac.uk::250b1eb3-e1b5-4e62-ba52-fc07eebf9643" providerId="AD" clId="Web-{CB8E2580-568B-A450-A569-C3B354113407}" dt="2022-11-20T21:02:25.363" v="405" actId="20577"/>
          <ac:spMkLst>
            <pc:docMk/>
            <pc:sldMk cId="1647039432" sldId="281"/>
            <ac:spMk id="3" creationId="{A7FE117B-D9D8-CE57-C90B-67E9553A510B}"/>
          </ac:spMkLst>
        </pc:spChg>
        <pc:spChg chg="add mod">
          <ac:chgData name="Marlon Ortiz Gavilanes (2132604)" userId="S::2132604@student.uwtsd.ac.uk::250b1eb3-e1b5-4e62-ba52-fc07eebf9643" providerId="AD" clId="Web-{CB8E2580-568B-A450-A569-C3B354113407}" dt="2022-11-19T23:07:04.690" v="329"/>
          <ac:spMkLst>
            <pc:docMk/>
            <pc:sldMk cId="1647039432" sldId="281"/>
            <ac:spMk id="4" creationId="{31DDBC18-7AA4-00F4-4D42-155BCADC2849}"/>
          </ac:spMkLst>
        </pc:spChg>
      </pc:sldChg>
      <pc:sldChg chg="modSp">
        <pc:chgData name="Marlon Ortiz Gavilanes (2132604)" userId="S::2132604@student.uwtsd.ac.uk::250b1eb3-e1b5-4e62-ba52-fc07eebf9643" providerId="AD" clId="Web-{CB8E2580-568B-A450-A569-C3B354113407}" dt="2022-11-19T23:03:46.153" v="299" actId="20577"/>
        <pc:sldMkLst>
          <pc:docMk/>
          <pc:sldMk cId="3934843403" sldId="282"/>
        </pc:sldMkLst>
        <pc:graphicFrameChg chg="modGraphic">
          <ac:chgData name="Marlon Ortiz Gavilanes (2132604)" userId="S::2132604@student.uwtsd.ac.uk::250b1eb3-e1b5-4e62-ba52-fc07eebf9643" providerId="AD" clId="Web-{CB8E2580-568B-A450-A569-C3B354113407}" dt="2022-11-19T23:03:46.153" v="299" actId="20577"/>
          <ac:graphicFrameMkLst>
            <pc:docMk/>
            <pc:sldMk cId="3934843403" sldId="282"/>
            <ac:graphicFrameMk id="22" creationId="{7B525E36-754C-4CC9-7B57-E2CC27D4387E}"/>
          </ac:graphicFrameMkLst>
        </pc:graphicFrameChg>
        <pc:picChg chg="mod">
          <ac:chgData name="Marlon Ortiz Gavilanes (2132604)" userId="S::2132604@student.uwtsd.ac.uk::250b1eb3-e1b5-4e62-ba52-fc07eebf9643" providerId="AD" clId="Web-{CB8E2580-568B-A450-A569-C3B354113407}" dt="2022-11-19T22:59:03.909" v="232"/>
          <ac:picMkLst>
            <pc:docMk/>
            <pc:sldMk cId="3934843403" sldId="282"/>
            <ac:picMk id="13" creationId="{8D467AF3-A2A3-8B11-6CBB-C31FDF9C1A5F}"/>
          </ac:picMkLst>
        </pc:picChg>
      </pc:sldChg>
      <pc:sldChg chg="addSp delSp modSp addAnim delAnim modAnim">
        <pc:chgData name="Marlon Ortiz Gavilanes (2132604)" userId="S::2132604@student.uwtsd.ac.uk::250b1eb3-e1b5-4e62-ba52-fc07eebf9643" providerId="AD" clId="Web-{CB8E2580-568B-A450-A569-C3B354113407}" dt="2022-11-20T20:24:32.060" v="392"/>
        <pc:sldMkLst>
          <pc:docMk/>
          <pc:sldMk cId="190004866" sldId="283"/>
        </pc:sldMkLst>
        <pc:spChg chg="add del mod">
          <ac:chgData name="Marlon Ortiz Gavilanes (2132604)" userId="S::2132604@student.uwtsd.ac.uk::250b1eb3-e1b5-4e62-ba52-fc07eebf9643" providerId="AD" clId="Web-{CB8E2580-568B-A450-A569-C3B354113407}" dt="2022-11-19T22:43:16.608" v="53"/>
          <ac:spMkLst>
            <pc:docMk/>
            <pc:sldMk cId="190004866" sldId="283"/>
            <ac:spMk id="13" creationId="{189D6943-DC23-6B91-0266-4BEBD7FDFAE6}"/>
          </ac:spMkLst>
        </pc:spChg>
        <pc:spChg chg="add del mod">
          <ac:chgData name="Marlon Ortiz Gavilanes (2132604)" userId="S::2132604@student.uwtsd.ac.uk::250b1eb3-e1b5-4e62-ba52-fc07eebf9643" providerId="AD" clId="Web-{CB8E2580-568B-A450-A569-C3B354113407}" dt="2022-11-19T22:54:25.633" v="189" actId="20577"/>
          <ac:spMkLst>
            <pc:docMk/>
            <pc:sldMk cId="190004866" sldId="283"/>
            <ac:spMk id="20" creationId="{7CF28EE9-D5B6-4FB0-B064-D03066CD9FB8}"/>
          </ac:spMkLst>
        </pc:spChg>
        <pc:spChg chg="add mod">
          <ac:chgData name="Marlon Ortiz Gavilanes (2132604)" userId="S::2132604@student.uwtsd.ac.uk::250b1eb3-e1b5-4e62-ba52-fc07eebf9643" providerId="AD" clId="Web-{CB8E2580-568B-A450-A569-C3B354113407}" dt="2022-11-19T22:55:07.464" v="199" actId="1076"/>
          <ac:spMkLst>
            <pc:docMk/>
            <pc:sldMk cId="190004866" sldId="283"/>
            <ac:spMk id="37" creationId="{F8021861-8BB6-7CF0-5BC0-CDD62654216A}"/>
          </ac:spMkLst>
        </pc:spChg>
        <pc:spChg chg="add mod">
          <ac:chgData name="Marlon Ortiz Gavilanes (2132604)" userId="S::2132604@student.uwtsd.ac.uk::250b1eb3-e1b5-4e62-ba52-fc07eebf9643" providerId="AD" clId="Web-{CB8E2580-568B-A450-A569-C3B354113407}" dt="2022-11-19T22:52:12.018" v="162" actId="20577"/>
          <ac:spMkLst>
            <pc:docMk/>
            <pc:sldMk cId="190004866" sldId="283"/>
            <ac:spMk id="48" creationId="{B31CF849-6889-5D45-8AFB-FACE65A7FD3C}"/>
          </ac:spMkLst>
        </pc:spChg>
        <pc:spChg chg="add mod">
          <ac:chgData name="Marlon Ortiz Gavilanes (2132604)" userId="S::2132604@student.uwtsd.ac.uk::250b1eb3-e1b5-4e62-ba52-fc07eebf9643" providerId="AD" clId="Web-{CB8E2580-568B-A450-A569-C3B354113407}" dt="2022-11-19T22:53:12.723" v="179" actId="20577"/>
          <ac:spMkLst>
            <pc:docMk/>
            <pc:sldMk cId="190004866" sldId="283"/>
            <ac:spMk id="55" creationId="{EF2747D4-0D01-4B4C-4846-17588489C238}"/>
          </ac:spMkLst>
        </pc:spChg>
        <pc:spChg chg="add mod">
          <ac:chgData name="Marlon Ortiz Gavilanes (2132604)" userId="S::2132604@student.uwtsd.ac.uk::250b1eb3-e1b5-4e62-ba52-fc07eebf9643" providerId="AD" clId="Web-{CB8E2580-568B-A450-A569-C3B354113407}" dt="2022-11-20T10:51:51.897" v="333" actId="1076"/>
          <ac:spMkLst>
            <pc:docMk/>
            <pc:sldMk cId="190004866" sldId="283"/>
            <ac:spMk id="67" creationId="{77375EDF-0FAF-06EE-6E51-8665FCD1784C}"/>
          </ac:spMkLst>
        </pc:spChg>
        <pc:graphicFrameChg chg="mod">
          <ac:chgData name="Marlon Ortiz Gavilanes (2132604)" userId="S::2132604@student.uwtsd.ac.uk::250b1eb3-e1b5-4e62-ba52-fc07eebf9643" providerId="AD" clId="Web-{CB8E2580-568B-A450-A569-C3B354113407}" dt="2022-11-19T22:54:14.664" v="185" actId="1076"/>
          <ac:graphicFrameMkLst>
            <pc:docMk/>
            <pc:sldMk cId="190004866" sldId="283"/>
            <ac:graphicFrameMk id="4" creationId="{CF876F7A-35C4-2078-EF99-CF7D576A0216}"/>
          </ac:graphicFrameMkLst>
        </pc:graphicFrameChg>
        <pc:cxnChg chg="add mod">
          <ac:chgData name="Marlon Ortiz Gavilanes (2132604)" userId="S::2132604@student.uwtsd.ac.uk::250b1eb3-e1b5-4e62-ba52-fc07eebf9643" providerId="AD" clId="Web-{CB8E2580-568B-A450-A569-C3B354113407}" dt="2022-11-19T22:48:29.480" v="121" actId="1076"/>
          <ac:cxnSpMkLst>
            <pc:docMk/>
            <pc:sldMk cId="190004866" sldId="283"/>
            <ac:cxnSpMk id="42" creationId="{3843C15E-5714-B635-42B9-24B67B128F08}"/>
          </ac:cxnSpMkLst>
        </pc:cxnChg>
        <pc:cxnChg chg="add mod">
          <ac:chgData name="Marlon Ortiz Gavilanes (2132604)" userId="S::2132604@student.uwtsd.ac.uk::250b1eb3-e1b5-4e62-ba52-fc07eebf9643" providerId="AD" clId="Web-{CB8E2580-568B-A450-A569-C3B354113407}" dt="2022-11-19T22:48:41.105" v="123" actId="1076"/>
          <ac:cxnSpMkLst>
            <pc:docMk/>
            <pc:sldMk cId="190004866" sldId="283"/>
            <ac:cxnSpMk id="43" creationId="{F03E6F96-3312-CD6B-D55D-02A87E060A50}"/>
          </ac:cxnSpMkLst>
        </pc:cxnChg>
        <pc:cxnChg chg="add mod">
          <ac:chgData name="Marlon Ortiz Gavilanes (2132604)" userId="S::2132604@student.uwtsd.ac.uk::250b1eb3-e1b5-4e62-ba52-fc07eebf9643" providerId="AD" clId="Web-{CB8E2580-568B-A450-A569-C3B354113407}" dt="2022-11-19T22:50:49.109" v="158" actId="1076"/>
          <ac:cxnSpMkLst>
            <pc:docMk/>
            <pc:sldMk cId="190004866" sldId="283"/>
            <ac:cxnSpMk id="49" creationId="{73ADEE72-38B8-DBB4-4325-2486146C9061}"/>
          </ac:cxnSpMkLst>
        </pc:cxnChg>
        <pc:cxnChg chg="add mod">
          <ac:chgData name="Marlon Ortiz Gavilanes (2132604)" userId="S::2132604@student.uwtsd.ac.uk::250b1eb3-e1b5-4e62-ba52-fc07eebf9643" providerId="AD" clId="Web-{CB8E2580-568B-A450-A569-C3B354113407}" dt="2022-11-19T22:50:55.656" v="160" actId="1076"/>
          <ac:cxnSpMkLst>
            <pc:docMk/>
            <pc:sldMk cId="190004866" sldId="283"/>
            <ac:cxnSpMk id="50" creationId="{E7C0891D-4E86-F644-51DE-63074E52CC30}"/>
          </ac:cxnSpMkLst>
        </pc:cxnChg>
        <pc:cxnChg chg="add mod">
          <ac:chgData name="Marlon Ortiz Gavilanes (2132604)" userId="S::2132604@student.uwtsd.ac.uk::250b1eb3-e1b5-4e62-ba52-fc07eebf9643" providerId="AD" clId="Web-{CB8E2580-568B-A450-A569-C3B354113407}" dt="2022-11-19T22:53:26.177" v="183" actId="1076"/>
          <ac:cxnSpMkLst>
            <pc:docMk/>
            <pc:sldMk cId="190004866" sldId="283"/>
            <ac:cxnSpMk id="56" creationId="{4879BE50-2723-9868-9829-62402CA88872}"/>
          </ac:cxnSpMkLst>
        </pc:cxnChg>
        <pc:cxnChg chg="add mod">
          <ac:chgData name="Marlon Ortiz Gavilanes (2132604)" userId="S::2132604@student.uwtsd.ac.uk::250b1eb3-e1b5-4e62-ba52-fc07eebf9643" providerId="AD" clId="Web-{CB8E2580-568B-A450-A569-C3B354113407}" dt="2022-11-19T22:53:21.958" v="182" actId="1076"/>
          <ac:cxnSpMkLst>
            <pc:docMk/>
            <pc:sldMk cId="190004866" sldId="283"/>
            <ac:cxnSpMk id="57" creationId="{7EF7665B-A677-43A1-243F-4DF5F957177E}"/>
          </ac:cxnSpMkLst>
        </pc:cxnChg>
      </pc:sldChg>
      <pc:sldChg chg="addSp delSp modSp">
        <pc:chgData name="Marlon Ortiz Gavilanes (2132604)" userId="S::2132604@student.uwtsd.ac.uk::250b1eb3-e1b5-4e62-ba52-fc07eebf9643" providerId="AD" clId="Web-{CB8E2580-568B-A450-A569-C3B354113407}" dt="2022-11-20T10:58:49.527" v="361" actId="20577"/>
        <pc:sldMkLst>
          <pc:docMk/>
          <pc:sldMk cId="3623402018" sldId="284"/>
        </pc:sldMkLst>
        <pc:spChg chg="mod">
          <ac:chgData name="Marlon Ortiz Gavilanes (2132604)" userId="S::2132604@student.uwtsd.ac.uk::250b1eb3-e1b5-4e62-ba52-fc07eebf9643" providerId="AD" clId="Web-{CB8E2580-568B-A450-A569-C3B354113407}" dt="2022-11-19T22:37:52.286" v="13" actId="20577"/>
          <ac:spMkLst>
            <pc:docMk/>
            <pc:sldMk cId="3623402018" sldId="284"/>
            <ac:spMk id="2" creationId="{9285723C-EE42-EC96-AA4A-32C467E2AC25}"/>
          </ac:spMkLst>
        </pc:spChg>
        <pc:spChg chg="add del mod">
          <ac:chgData name="Marlon Ortiz Gavilanes (2132604)" userId="S::2132604@student.uwtsd.ac.uk::250b1eb3-e1b5-4e62-ba52-fc07eebf9643" providerId="AD" clId="Web-{CB8E2580-568B-A450-A569-C3B354113407}" dt="2022-11-20T10:58:39.199" v="357"/>
          <ac:spMkLst>
            <pc:docMk/>
            <pc:sldMk cId="3623402018" sldId="284"/>
            <ac:spMk id="3" creationId="{888F3739-85F2-BA08-5BD8-A5C51C35F970}"/>
          </ac:spMkLst>
        </pc:spChg>
        <pc:spChg chg="mod">
          <ac:chgData name="Marlon Ortiz Gavilanes (2132604)" userId="S::2132604@student.uwtsd.ac.uk::250b1eb3-e1b5-4e62-ba52-fc07eebf9643" providerId="AD" clId="Web-{CB8E2580-568B-A450-A569-C3B354113407}" dt="2022-11-20T10:58:49.527" v="361" actId="20577"/>
          <ac:spMkLst>
            <pc:docMk/>
            <pc:sldMk cId="3623402018" sldId="284"/>
            <ac:spMk id="9" creationId="{00F4AC80-3FF1-70A5-A363-B1BBD5C973D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ACA34F-F7C4-4627-ABD4-2F1528106FCD}" type="doc">
      <dgm:prSet loTypeId="urn:microsoft.com/office/officeart/2005/8/layout/cycle1" loCatId="cycle" qsTypeId="urn:microsoft.com/office/officeart/2005/8/quickstyle/simple1" qsCatId="simple" csTypeId="urn:microsoft.com/office/officeart/2005/8/colors/colorful2" csCatId="colorful"/>
      <dgm:spPr/>
      <dgm:t>
        <a:bodyPr/>
        <a:lstStyle/>
        <a:p>
          <a:endParaRPr lang="en-US"/>
        </a:p>
      </dgm:t>
    </dgm:pt>
    <dgm:pt modelId="{31C1F5BA-F481-4AB2-949A-85CD39B918F8}">
      <dgm:prSet/>
      <dgm:spPr/>
      <dgm:t>
        <a:bodyPr/>
        <a:lstStyle/>
        <a:p>
          <a:r>
            <a:rPr lang="en-US" dirty="0">
              <a:latin typeface="Univers Condensed"/>
            </a:rPr>
            <a:t>Incorporated</a:t>
          </a:r>
          <a:r>
            <a:rPr lang="en-US" dirty="0"/>
            <a:t> in the country of origin.</a:t>
          </a:r>
        </a:p>
      </dgm:t>
    </dgm:pt>
    <dgm:pt modelId="{67C3B82A-D0A1-46CE-A559-3C987D8E6593}" type="parTrans" cxnId="{3028E865-6845-402B-ADD4-309F552D1898}">
      <dgm:prSet/>
      <dgm:spPr/>
      <dgm:t>
        <a:bodyPr/>
        <a:lstStyle/>
        <a:p>
          <a:endParaRPr lang="en-US"/>
        </a:p>
      </dgm:t>
    </dgm:pt>
    <dgm:pt modelId="{45E96BC1-919B-46C4-BBBF-6E5E45243D30}" type="sibTrans" cxnId="{3028E865-6845-402B-ADD4-309F552D1898}">
      <dgm:prSet/>
      <dgm:spPr/>
      <dgm:t>
        <a:bodyPr/>
        <a:lstStyle/>
        <a:p>
          <a:endParaRPr lang="en-US"/>
        </a:p>
      </dgm:t>
    </dgm:pt>
    <dgm:pt modelId="{BC4A9FDD-B14E-401B-BA4F-0A455DDC438B}">
      <dgm:prSet/>
      <dgm:spPr/>
      <dgm:t>
        <a:bodyPr/>
        <a:lstStyle/>
        <a:p>
          <a:r>
            <a:rPr lang="en-US" dirty="0">
              <a:latin typeface="Univers Condensed"/>
            </a:rPr>
            <a:t>Its</a:t>
          </a:r>
          <a:r>
            <a:rPr lang="en-US" dirty="0"/>
            <a:t> statutes allow it to create branches outside the country.</a:t>
          </a:r>
        </a:p>
      </dgm:t>
    </dgm:pt>
    <dgm:pt modelId="{A23B4A18-4435-4AB2-9BD4-B26378B164F6}" type="parTrans" cxnId="{BDAF9693-541B-41AE-B0CD-E6D357AAFAA0}">
      <dgm:prSet/>
      <dgm:spPr/>
      <dgm:t>
        <a:bodyPr/>
        <a:lstStyle/>
        <a:p>
          <a:endParaRPr lang="en-US"/>
        </a:p>
      </dgm:t>
    </dgm:pt>
    <dgm:pt modelId="{41A5EEF6-E943-4560-B36A-75B7D55F0DBE}" type="sibTrans" cxnId="{BDAF9693-541B-41AE-B0CD-E6D357AAFAA0}">
      <dgm:prSet/>
      <dgm:spPr/>
      <dgm:t>
        <a:bodyPr/>
        <a:lstStyle/>
        <a:p>
          <a:endParaRPr lang="en-US"/>
        </a:p>
      </dgm:t>
    </dgm:pt>
    <dgm:pt modelId="{93583361-424F-4D1F-9B9A-D54CA0D67982}">
      <dgm:prSet/>
      <dgm:spPr/>
      <dgm:t>
        <a:bodyPr/>
        <a:lstStyle/>
        <a:p>
          <a:r>
            <a:rPr lang="en-US" dirty="0"/>
            <a:t>Designate a representative in Ecuador, with general power of attorney, that allows him to represent the company.</a:t>
          </a:r>
        </a:p>
      </dgm:t>
    </dgm:pt>
    <dgm:pt modelId="{06D66A9C-553E-4010-98A3-D73648A79268}" type="parTrans" cxnId="{B435ABED-2073-43E6-8B9E-E226738F5724}">
      <dgm:prSet/>
      <dgm:spPr/>
      <dgm:t>
        <a:bodyPr/>
        <a:lstStyle/>
        <a:p>
          <a:endParaRPr lang="en-US"/>
        </a:p>
      </dgm:t>
    </dgm:pt>
    <dgm:pt modelId="{BEA13CE2-F4B1-4BA6-AAB6-816799B4E8E9}" type="sibTrans" cxnId="{B435ABED-2073-43E6-8B9E-E226738F5724}">
      <dgm:prSet/>
      <dgm:spPr/>
      <dgm:t>
        <a:bodyPr/>
        <a:lstStyle/>
        <a:p>
          <a:endParaRPr lang="en-US"/>
        </a:p>
      </dgm:t>
    </dgm:pt>
    <dgm:pt modelId="{ECD8433E-DDD2-44C4-8F4E-85733B5690F0}">
      <dgm:prSet/>
      <dgm:spPr/>
      <dgm:t>
        <a:bodyPr/>
        <a:lstStyle/>
        <a:p>
          <a:r>
            <a:rPr lang="en-US" dirty="0"/>
            <a:t>Have a minimum capital of US$2,000.</a:t>
          </a:r>
        </a:p>
      </dgm:t>
    </dgm:pt>
    <dgm:pt modelId="{4C424987-E021-41A2-AD4C-8CB2F8DC5D0B}" type="parTrans" cxnId="{50EA8729-A301-4D41-9E5E-FB4AEA43F2F0}">
      <dgm:prSet/>
      <dgm:spPr/>
      <dgm:t>
        <a:bodyPr/>
        <a:lstStyle/>
        <a:p>
          <a:endParaRPr lang="en-US"/>
        </a:p>
      </dgm:t>
    </dgm:pt>
    <dgm:pt modelId="{7DA2FDB9-81AA-428B-A351-02E46A14FF99}" type="sibTrans" cxnId="{50EA8729-A301-4D41-9E5E-FB4AEA43F2F0}">
      <dgm:prSet/>
      <dgm:spPr/>
      <dgm:t>
        <a:bodyPr/>
        <a:lstStyle/>
        <a:p>
          <a:endParaRPr lang="en-US"/>
        </a:p>
      </dgm:t>
    </dgm:pt>
    <dgm:pt modelId="{6F7D521F-1F6A-41F5-8495-733993A75672}" type="pres">
      <dgm:prSet presAssocID="{5FACA34F-F7C4-4627-ABD4-2F1528106FCD}" presName="cycle" presStyleCnt="0">
        <dgm:presLayoutVars>
          <dgm:dir/>
          <dgm:resizeHandles val="exact"/>
        </dgm:presLayoutVars>
      </dgm:prSet>
      <dgm:spPr/>
    </dgm:pt>
    <dgm:pt modelId="{1FD5FBAC-E963-4765-9B96-E0A4DE3F9241}" type="pres">
      <dgm:prSet presAssocID="{31C1F5BA-F481-4AB2-949A-85CD39B918F8}" presName="dummy" presStyleCnt="0"/>
      <dgm:spPr/>
    </dgm:pt>
    <dgm:pt modelId="{BFA90D8B-B243-466A-83B2-09E94A07CD1E}" type="pres">
      <dgm:prSet presAssocID="{31C1F5BA-F481-4AB2-949A-85CD39B918F8}" presName="node" presStyleLbl="revTx" presStyleIdx="0" presStyleCnt="4">
        <dgm:presLayoutVars>
          <dgm:bulletEnabled val="1"/>
        </dgm:presLayoutVars>
      </dgm:prSet>
      <dgm:spPr/>
    </dgm:pt>
    <dgm:pt modelId="{54DC1A19-3DA3-4C49-8679-80DC0849CB95}" type="pres">
      <dgm:prSet presAssocID="{45E96BC1-919B-46C4-BBBF-6E5E45243D30}" presName="sibTrans" presStyleLbl="node1" presStyleIdx="0" presStyleCnt="4"/>
      <dgm:spPr/>
    </dgm:pt>
    <dgm:pt modelId="{17B365C5-39A2-412E-B0E6-F20DA9C716A1}" type="pres">
      <dgm:prSet presAssocID="{BC4A9FDD-B14E-401B-BA4F-0A455DDC438B}" presName="dummy" presStyleCnt="0"/>
      <dgm:spPr/>
    </dgm:pt>
    <dgm:pt modelId="{362AC219-C375-49E5-B860-7D2522964A55}" type="pres">
      <dgm:prSet presAssocID="{BC4A9FDD-B14E-401B-BA4F-0A455DDC438B}" presName="node" presStyleLbl="revTx" presStyleIdx="1" presStyleCnt="4">
        <dgm:presLayoutVars>
          <dgm:bulletEnabled val="1"/>
        </dgm:presLayoutVars>
      </dgm:prSet>
      <dgm:spPr/>
    </dgm:pt>
    <dgm:pt modelId="{3F6CE409-38BE-4FC3-A7BC-E964C36440EC}" type="pres">
      <dgm:prSet presAssocID="{41A5EEF6-E943-4560-B36A-75B7D55F0DBE}" presName="sibTrans" presStyleLbl="node1" presStyleIdx="1" presStyleCnt="4"/>
      <dgm:spPr/>
    </dgm:pt>
    <dgm:pt modelId="{0E31109E-864C-4925-8B11-3DD2D4F9004A}" type="pres">
      <dgm:prSet presAssocID="{93583361-424F-4D1F-9B9A-D54CA0D67982}" presName="dummy" presStyleCnt="0"/>
      <dgm:spPr/>
    </dgm:pt>
    <dgm:pt modelId="{A5DFC6C3-FEAD-47A0-A04A-5672C84A27BE}" type="pres">
      <dgm:prSet presAssocID="{93583361-424F-4D1F-9B9A-D54CA0D67982}" presName="node" presStyleLbl="revTx" presStyleIdx="2" presStyleCnt="4">
        <dgm:presLayoutVars>
          <dgm:bulletEnabled val="1"/>
        </dgm:presLayoutVars>
      </dgm:prSet>
      <dgm:spPr/>
    </dgm:pt>
    <dgm:pt modelId="{67EBE66A-6BB8-463F-B9C6-39EC62C5D781}" type="pres">
      <dgm:prSet presAssocID="{BEA13CE2-F4B1-4BA6-AAB6-816799B4E8E9}" presName="sibTrans" presStyleLbl="node1" presStyleIdx="2" presStyleCnt="4"/>
      <dgm:spPr/>
    </dgm:pt>
    <dgm:pt modelId="{50B487ED-1532-4ED0-96FB-EAEDD0DDB860}" type="pres">
      <dgm:prSet presAssocID="{ECD8433E-DDD2-44C4-8F4E-85733B5690F0}" presName="dummy" presStyleCnt="0"/>
      <dgm:spPr/>
    </dgm:pt>
    <dgm:pt modelId="{7347AF27-B861-4357-A5E8-AC32DAB95EE4}" type="pres">
      <dgm:prSet presAssocID="{ECD8433E-DDD2-44C4-8F4E-85733B5690F0}" presName="node" presStyleLbl="revTx" presStyleIdx="3" presStyleCnt="4">
        <dgm:presLayoutVars>
          <dgm:bulletEnabled val="1"/>
        </dgm:presLayoutVars>
      </dgm:prSet>
      <dgm:spPr/>
    </dgm:pt>
    <dgm:pt modelId="{19306B74-8808-45CB-A63C-FA84834001FD}" type="pres">
      <dgm:prSet presAssocID="{7DA2FDB9-81AA-428B-A351-02E46A14FF99}" presName="sibTrans" presStyleLbl="node1" presStyleIdx="3" presStyleCnt="4"/>
      <dgm:spPr/>
    </dgm:pt>
  </dgm:ptLst>
  <dgm:cxnLst>
    <dgm:cxn modelId="{6EB5C310-183D-45BD-938D-42DFAA5D85F8}" type="presOf" srcId="{31C1F5BA-F481-4AB2-949A-85CD39B918F8}" destId="{BFA90D8B-B243-466A-83B2-09E94A07CD1E}" srcOrd="0" destOrd="0" presId="urn:microsoft.com/office/officeart/2005/8/layout/cycle1"/>
    <dgm:cxn modelId="{C8DE441B-F3CD-444F-B575-4640B202DC6A}" type="presOf" srcId="{45E96BC1-919B-46C4-BBBF-6E5E45243D30}" destId="{54DC1A19-3DA3-4C49-8679-80DC0849CB95}" srcOrd="0" destOrd="0" presId="urn:microsoft.com/office/officeart/2005/8/layout/cycle1"/>
    <dgm:cxn modelId="{61B58F1F-7932-4BEA-9B38-C8F3D92B6D60}" type="presOf" srcId="{93583361-424F-4D1F-9B9A-D54CA0D67982}" destId="{A5DFC6C3-FEAD-47A0-A04A-5672C84A27BE}" srcOrd="0" destOrd="0" presId="urn:microsoft.com/office/officeart/2005/8/layout/cycle1"/>
    <dgm:cxn modelId="{50EA8729-A301-4D41-9E5E-FB4AEA43F2F0}" srcId="{5FACA34F-F7C4-4627-ABD4-2F1528106FCD}" destId="{ECD8433E-DDD2-44C4-8F4E-85733B5690F0}" srcOrd="3" destOrd="0" parTransId="{4C424987-E021-41A2-AD4C-8CB2F8DC5D0B}" sibTransId="{7DA2FDB9-81AA-428B-A351-02E46A14FF99}"/>
    <dgm:cxn modelId="{3028E865-6845-402B-ADD4-309F552D1898}" srcId="{5FACA34F-F7C4-4627-ABD4-2F1528106FCD}" destId="{31C1F5BA-F481-4AB2-949A-85CD39B918F8}" srcOrd="0" destOrd="0" parTransId="{67C3B82A-D0A1-46CE-A559-3C987D8E6593}" sibTransId="{45E96BC1-919B-46C4-BBBF-6E5E45243D30}"/>
    <dgm:cxn modelId="{E3351047-4742-45FC-99CD-946A0E6404D3}" type="presOf" srcId="{ECD8433E-DDD2-44C4-8F4E-85733B5690F0}" destId="{7347AF27-B861-4357-A5E8-AC32DAB95EE4}" srcOrd="0" destOrd="0" presId="urn:microsoft.com/office/officeart/2005/8/layout/cycle1"/>
    <dgm:cxn modelId="{61AD3047-55A6-40E7-8AEF-E63E131FC4B6}" type="presOf" srcId="{BEA13CE2-F4B1-4BA6-AAB6-816799B4E8E9}" destId="{67EBE66A-6BB8-463F-B9C6-39EC62C5D781}" srcOrd="0" destOrd="0" presId="urn:microsoft.com/office/officeart/2005/8/layout/cycle1"/>
    <dgm:cxn modelId="{1A1C0F71-1EF5-4A12-A9B1-1675A7CB6B6F}" type="presOf" srcId="{7DA2FDB9-81AA-428B-A351-02E46A14FF99}" destId="{19306B74-8808-45CB-A63C-FA84834001FD}" srcOrd="0" destOrd="0" presId="urn:microsoft.com/office/officeart/2005/8/layout/cycle1"/>
    <dgm:cxn modelId="{D7B87551-FD59-4511-955A-7DF995AC5132}" type="presOf" srcId="{5FACA34F-F7C4-4627-ABD4-2F1528106FCD}" destId="{6F7D521F-1F6A-41F5-8495-733993A75672}" srcOrd="0" destOrd="0" presId="urn:microsoft.com/office/officeart/2005/8/layout/cycle1"/>
    <dgm:cxn modelId="{BDAF9693-541B-41AE-B0CD-E6D357AAFAA0}" srcId="{5FACA34F-F7C4-4627-ABD4-2F1528106FCD}" destId="{BC4A9FDD-B14E-401B-BA4F-0A455DDC438B}" srcOrd="1" destOrd="0" parTransId="{A23B4A18-4435-4AB2-9BD4-B26378B164F6}" sibTransId="{41A5EEF6-E943-4560-B36A-75B7D55F0DBE}"/>
    <dgm:cxn modelId="{326FF7BB-54C4-4011-80A6-2989F3748E0D}" type="presOf" srcId="{BC4A9FDD-B14E-401B-BA4F-0A455DDC438B}" destId="{362AC219-C375-49E5-B860-7D2522964A55}" srcOrd="0" destOrd="0" presId="urn:microsoft.com/office/officeart/2005/8/layout/cycle1"/>
    <dgm:cxn modelId="{3D5A45E5-A632-41B0-A72B-49E3ED2B51E9}" type="presOf" srcId="{41A5EEF6-E943-4560-B36A-75B7D55F0DBE}" destId="{3F6CE409-38BE-4FC3-A7BC-E964C36440EC}" srcOrd="0" destOrd="0" presId="urn:microsoft.com/office/officeart/2005/8/layout/cycle1"/>
    <dgm:cxn modelId="{B435ABED-2073-43E6-8B9E-E226738F5724}" srcId="{5FACA34F-F7C4-4627-ABD4-2F1528106FCD}" destId="{93583361-424F-4D1F-9B9A-D54CA0D67982}" srcOrd="2" destOrd="0" parTransId="{06D66A9C-553E-4010-98A3-D73648A79268}" sibTransId="{BEA13CE2-F4B1-4BA6-AAB6-816799B4E8E9}"/>
    <dgm:cxn modelId="{258E8F5B-C2B6-445E-8888-347A1BD39D7D}" type="presParOf" srcId="{6F7D521F-1F6A-41F5-8495-733993A75672}" destId="{1FD5FBAC-E963-4765-9B96-E0A4DE3F9241}" srcOrd="0" destOrd="0" presId="urn:microsoft.com/office/officeart/2005/8/layout/cycle1"/>
    <dgm:cxn modelId="{89DDB69F-1E0D-4633-B310-D4FE37899595}" type="presParOf" srcId="{6F7D521F-1F6A-41F5-8495-733993A75672}" destId="{BFA90D8B-B243-466A-83B2-09E94A07CD1E}" srcOrd="1" destOrd="0" presId="urn:microsoft.com/office/officeart/2005/8/layout/cycle1"/>
    <dgm:cxn modelId="{4E537EC9-B799-439E-BD73-C3C16A08AE39}" type="presParOf" srcId="{6F7D521F-1F6A-41F5-8495-733993A75672}" destId="{54DC1A19-3DA3-4C49-8679-80DC0849CB95}" srcOrd="2" destOrd="0" presId="urn:microsoft.com/office/officeart/2005/8/layout/cycle1"/>
    <dgm:cxn modelId="{67258223-00F7-462C-836D-B2E6B8245A8B}" type="presParOf" srcId="{6F7D521F-1F6A-41F5-8495-733993A75672}" destId="{17B365C5-39A2-412E-B0E6-F20DA9C716A1}" srcOrd="3" destOrd="0" presId="urn:microsoft.com/office/officeart/2005/8/layout/cycle1"/>
    <dgm:cxn modelId="{ED94AF5E-B73C-47C6-90DA-E265D6CCF493}" type="presParOf" srcId="{6F7D521F-1F6A-41F5-8495-733993A75672}" destId="{362AC219-C375-49E5-B860-7D2522964A55}" srcOrd="4" destOrd="0" presId="urn:microsoft.com/office/officeart/2005/8/layout/cycle1"/>
    <dgm:cxn modelId="{67325882-3237-4F33-BC19-32C7004A84DE}" type="presParOf" srcId="{6F7D521F-1F6A-41F5-8495-733993A75672}" destId="{3F6CE409-38BE-4FC3-A7BC-E964C36440EC}" srcOrd="5" destOrd="0" presId="urn:microsoft.com/office/officeart/2005/8/layout/cycle1"/>
    <dgm:cxn modelId="{C4E48016-8AD2-43BA-A3FF-7513F503DCDA}" type="presParOf" srcId="{6F7D521F-1F6A-41F5-8495-733993A75672}" destId="{0E31109E-864C-4925-8B11-3DD2D4F9004A}" srcOrd="6" destOrd="0" presId="urn:microsoft.com/office/officeart/2005/8/layout/cycle1"/>
    <dgm:cxn modelId="{B04BC6BF-6CBA-4D0A-A0E0-72BBFFD8259C}" type="presParOf" srcId="{6F7D521F-1F6A-41F5-8495-733993A75672}" destId="{A5DFC6C3-FEAD-47A0-A04A-5672C84A27BE}" srcOrd="7" destOrd="0" presId="urn:microsoft.com/office/officeart/2005/8/layout/cycle1"/>
    <dgm:cxn modelId="{49BD2A62-59AF-4035-A095-3FA396FC21D2}" type="presParOf" srcId="{6F7D521F-1F6A-41F5-8495-733993A75672}" destId="{67EBE66A-6BB8-463F-B9C6-39EC62C5D781}" srcOrd="8" destOrd="0" presId="urn:microsoft.com/office/officeart/2005/8/layout/cycle1"/>
    <dgm:cxn modelId="{05B2D24E-73B0-48EB-9118-35BEC3620492}" type="presParOf" srcId="{6F7D521F-1F6A-41F5-8495-733993A75672}" destId="{50B487ED-1532-4ED0-96FB-EAEDD0DDB860}" srcOrd="9" destOrd="0" presId="urn:microsoft.com/office/officeart/2005/8/layout/cycle1"/>
    <dgm:cxn modelId="{B42AFDFF-D207-4E69-9F5C-25834D579A6E}" type="presParOf" srcId="{6F7D521F-1F6A-41F5-8495-733993A75672}" destId="{7347AF27-B861-4357-A5E8-AC32DAB95EE4}" srcOrd="10" destOrd="0" presId="urn:microsoft.com/office/officeart/2005/8/layout/cycle1"/>
    <dgm:cxn modelId="{B83E2B47-99BC-40FC-8746-9AC6021CD409}" type="presParOf" srcId="{6F7D521F-1F6A-41F5-8495-733993A75672}" destId="{19306B74-8808-45CB-A63C-FA84834001FD}"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70DF64-FBA7-464D-AD16-F19610B077A8}" type="doc">
      <dgm:prSet loTypeId="urn:microsoft.com/office/officeart/2005/8/layout/hierarchy3" loCatId="hierarchy" qsTypeId="urn:microsoft.com/office/officeart/2005/8/quickstyle/simple1" qsCatId="simple" csTypeId="urn:microsoft.com/office/officeart/2005/8/colors/colorful1" csCatId="colorful" phldr="1"/>
      <dgm:spPr/>
    </dgm:pt>
    <dgm:pt modelId="{1A376577-6440-4B0F-A1F9-9E448323CE0A}">
      <dgm:prSet phldrT="[Text]" phldr="0"/>
      <dgm:spPr/>
      <dgm:t>
        <a:bodyPr/>
        <a:lstStyle/>
        <a:p>
          <a:pPr rtl="0"/>
          <a:r>
            <a:rPr lang="en-US" dirty="0">
              <a:latin typeface="Univers Condensed"/>
            </a:rPr>
            <a:t>Upper class</a:t>
          </a:r>
          <a:endParaRPr lang="en-US" dirty="0"/>
        </a:p>
      </dgm:t>
    </dgm:pt>
    <dgm:pt modelId="{7CB740C0-8E26-474E-8DF7-D4CD0811D135}" type="parTrans" cxnId="{A54CF694-4E38-41F0-90BC-41E8AB48973B}">
      <dgm:prSet/>
      <dgm:spPr/>
    </dgm:pt>
    <dgm:pt modelId="{5F453EAC-1CAB-4322-B766-7B9565148D5C}" type="sibTrans" cxnId="{A54CF694-4E38-41F0-90BC-41E8AB48973B}">
      <dgm:prSet/>
      <dgm:spPr/>
    </dgm:pt>
    <dgm:pt modelId="{0249B8A5-6A74-49BF-A0DC-DDE5EA3B157C}">
      <dgm:prSet phldrT="[Text]" phldr="0"/>
      <dgm:spPr/>
      <dgm:t>
        <a:bodyPr/>
        <a:lstStyle/>
        <a:p>
          <a:pPr rtl="0"/>
          <a:r>
            <a:rPr lang="en-US" dirty="0">
              <a:latin typeface="Univers Condensed"/>
            </a:rPr>
            <a:t>Middle class</a:t>
          </a:r>
          <a:endParaRPr lang="en-US" dirty="0"/>
        </a:p>
      </dgm:t>
    </dgm:pt>
    <dgm:pt modelId="{3CF6DE81-02CC-4A7C-93E3-3238EA2CD3F3}" type="parTrans" cxnId="{570267DD-16B1-4D65-B741-600AA37CF51F}">
      <dgm:prSet/>
      <dgm:spPr/>
    </dgm:pt>
    <dgm:pt modelId="{A230F970-8121-47F6-A477-E5483B1764A7}" type="sibTrans" cxnId="{570267DD-16B1-4D65-B741-600AA37CF51F}">
      <dgm:prSet/>
      <dgm:spPr/>
    </dgm:pt>
    <dgm:pt modelId="{D9EA801D-C2D8-4610-9D5E-EA5AAA3F2864}">
      <dgm:prSet phldrT="[Text]" phldr="0"/>
      <dgm:spPr/>
      <dgm:t>
        <a:bodyPr/>
        <a:lstStyle/>
        <a:p>
          <a:pPr rtl="0"/>
          <a:r>
            <a:rPr lang="en-US" dirty="0">
              <a:latin typeface="Univers Condensed"/>
            </a:rPr>
            <a:t>Lower class</a:t>
          </a:r>
          <a:endParaRPr lang="en-US" dirty="0"/>
        </a:p>
      </dgm:t>
    </dgm:pt>
    <dgm:pt modelId="{54412F47-080E-4366-B34A-3976A807E9DF}" type="parTrans" cxnId="{4D692084-59A8-4C73-A8B7-2D2337F1C529}">
      <dgm:prSet/>
      <dgm:spPr/>
    </dgm:pt>
    <dgm:pt modelId="{B61A2F57-636B-45EA-9B27-E3587F5C5117}" type="sibTrans" cxnId="{4D692084-59A8-4C73-A8B7-2D2337F1C529}">
      <dgm:prSet/>
      <dgm:spPr/>
    </dgm:pt>
    <dgm:pt modelId="{9E93409E-9D0C-4AF0-993B-6A011B584D6D}" type="pres">
      <dgm:prSet presAssocID="{5470DF64-FBA7-464D-AD16-F19610B077A8}" presName="diagram" presStyleCnt="0">
        <dgm:presLayoutVars>
          <dgm:chPref val="1"/>
          <dgm:dir/>
          <dgm:animOne val="branch"/>
          <dgm:animLvl val="lvl"/>
          <dgm:resizeHandles/>
        </dgm:presLayoutVars>
      </dgm:prSet>
      <dgm:spPr/>
    </dgm:pt>
    <dgm:pt modelId="{D1CF1994-54F9-4D14-81B5-D0A47C5064EC}" type="pres">
      <dgm:prSet presAssocID="{1A376577-6440-4B0F-A1F9-9E448323CE0A}" presName="root" presStyleCnt="0"/>
      <dgm:spPr/>
    </dgm:pt>
    <dgm:pt modelId="{B6C2DCAD-1C43-44BB-A9FE-9FB203361EE1}" type="pres">
      <dgm:prSet presAssocID="{1A376577-6440-4B0F-A1F9-9E448323CE0A}" presName="rootComposite" presStyleCnt="0"/>
      <dgm:spPr/>
    </dgm:pt>
    <dgm:pt modelId="{C8914F84-51AA-4E25-86EA-616DA7940C1E}" type="pres">
      <dgm:prSet presAssocID="{1A376577-6440-4B0F-A1F9-9E448323CE0A}" presName="rootText" presStyleLbl="node1" presStyleIdx="0" presStyleCnt="3"/>
      <dgm:spPr/>
    </dgm:pt>
    <dgm:pt modelId="{845C5105-8095-46DB-B2A1-108474027394}" type="pres">
      <dgm:prSet presAssocID="{1A376577-6440-4B0F-A1F9-9E448323CE0A}" presName="rootConnector" presStyleLbl="node1" presStyleIdx="0" presStyleCnt="3"/>
      <dgm:spPr/>
    </dgm:pt>
    <dgm:pt modelId="{C7D8122D-D4C8-4E3D-9B0A-DFB58FB49FAC}" type="pres">
      <dgm:prSet presAssocID="{1A376577-6440-4B0F-A1F9-9E448323CE0A}" presName="childShape" presStyleCnt="0"/>
      <dgm:spPr/>
    </dgm:pt>
    <dgm:pt modelId="{A80C8CD5-E026-4C0F-9086-2AF04F5B88F0}" type="pres">
      <dgm:prSet presAssocID="{0249B8A5-6A74-49BF-A0DC-DDE5EA3B157C}" presName="root" presStyleCnt="0"/>
      <dgm:spPr/>
    </dgm:pt>
    <dgm:pt modelId="{7CC2BEDB-3CC3-404D-880B-4CE25C4F1F2B}" type="pres">
      <dgm:prSet presAssocID="{0249B8A5-6A74-49BF-A0DC-DDE5EA3B157C}" presName="rootComposite" presStyleCnt="0"/>
      <dgm:spPr/>
    </dgm:pt>
    <dgm:pt modelId="{A029F116-04F6-4C34-90D7-065BBE51BFF9}" type="pres">
      <dgm:prSet presAssocID="{0249B8A5-6A74-49BF-A0DC-DDE5EA3B157C}" presName="rootText" presStyleLbl="node1" presStyleIdx="1" presStyleCnt="3"/>
      <dgm:spPr/>
    </dgm:pt>
    <dgm:pt modelId="{D8636B89-89C1-4E2B-A9C7-1BD64ABD1803}" type="pres">
      <dgm:prSet presAssocID="{0249B8A5-6A74-49BF-A0DC-DDE5EA3B157C}" presName="rootConnector" presStyleLbl="node1" presStyleIdx="1" presStyleCnt="3"/>
      <dgm:spPr/>
    </dgm:pt>
    <dgm:pt modelId="{A6F382CF-C6B3-4BAF-8A2E-6BC72A053CB8}" type="pres">
      <dgm:prSet presAssocID="{0249B8A5-6A74-49BF-A0DC-DDE5EA3B157C}" presName="childShape" presStyleCnt="0"/>
      <dgm:spPr/>
    </dgm:pt>
    <dgm:pt modelId="{36EF95B9-6BAC-431D-AA85-5C61A39A4A35}" type="pres">
      <dgm:prSet presAssocID="{D9EA801D-C2D8-4610-9D5E-EA5AAA3F2864}" presName="root" presStyleCnt="0"/>
      <dgm:spPr/>
    </dgm:pt>
    <dgm:pt modelId="{12F21331-65E8-4AB1-BC55-455B11EB22F8}" type="pres">
      <dgm:prSet presAssocID="{D9EA801D-C2D8-4610-9D5E-EA5AAA3F2864}" presName="rootComposite" presStyleCnt="0"/>
      <dgm:spPr/>
    </dgm:pt>
    <dgm:pt modelId="{ED1BEC8B-A0CB-4759-81EA-8E8AB476214E}" type="pres">
      <dgm:prSet presAssocID="{D9EA801D-C2D8-4610-9D5E-EA5AAA3F2864}" presName="rootText" presStyleLbl="node1" presStyleIdx="2" presStyleCnt="3"/>
      <dgm:spPr/>
    </dgm:pt>
    <dgm:pt modelId="{6BD4DD53-5D47-4ED2-AB74-03F4B0A0B9DF}" type="pres">
      <dgm:prSet presAssocID="{D9EA801D-C2D8-4610-9D5E-EA5AAA3F2864}" presName="rootConnector" presStyleLbl="node1" presStyleIdx="2" presStyleCnt="3"/>
      <dgm:spPr/>
    </dgm:pt>
    <dgm:pt modelId="{62F2184E-04AD-459A-818B-6059E4D5E7AB}" type="pres">
      <dgm:prSet presAssocID="{D9EA801D-C2D8-4610-9D5E-EA5AAA3F2864}" presName="childShape" presStyleCnt="0"/>
      <dgm:spPr/>
    </dgm:pt>
  </dgm:ptLst>
  <dgm:cxnLst>
    <dgm:cxn modelId="{E78E2112-0256-47BE-9C90-3D790CA19F0D}" type="presOf" srcId="{0249B8A5-6A74-49BF-A0DC-DDE5EA3B157C}" destId="{D8636B89-89C1-4E2B-A9C7-1BD64ABD1803}" srcOrd="1" destOrd="0" presId="urn:microsoft.com/office/officeart/2005/8/layout/hierarchy3"/>
    <dgm:cxn modelId="{A489B936-255F-40DC-8885-0E0EFCC8C434}" type="presOf" srcId="{0249B8A5-6A74-49BF-A0DC-DDE5EA3B157C}" destId="{A029F116-04F6-4C34-90D7-065BBE51BFF9}" srcOrd="0" destOrd="0" presId="urn:microsoft.com/office/officeart/2005/8/layout/hierarchy3"/>
    <dgm:cxn modelId="{7AA23078-C3E3-48E9-B657-93FA2747B0AC}" type="presOf" srcId="{5470DF64-FBA7-464D-AD16-F19610B077A8}" destId="{9E93409E-9D0C-4AF0-993B-6A011B584D6D}" srcOrd="0" destOrd="0" presId="urn:microsoft.com/office/officeart/2005/8/layout/hierarchy3"/>
    <dgm:cxn modelId="{4D692084-59A8-4C73-A8B7-2D2337F1C529}" srcId="{5470DF64-FBA7-464D-AD16-F19610B077A8}" destId="{D9EA801D-C2D8-4610-9D5E-EA5AAA3F2864}" srcOrd="2" destOrd="0" parTransId="{54412F47-080E-4366-B34A-3976A807E9DF}" sibTransId="{B61A2F57-636B-45EA-9B27-E3587F5C5117}"/>
    <dgm:cxn modelId="{A54CF694-4E38-41F0-90BC-41E8AB48973B}" srcId="{5470DF64-FBA7-464D-AD16-F19610B077A8}" destId="{1A376577-6440-4B0F-A1F9-9E448323CE0A}" srcOrd="0" destOrd="0" parTransId="{7CB740C0-8E26-474E-8DF7-D4CD0811D135}" sibTransId="{5F453EAC-1CAB-4322-B766-7B9565148D5C}"/>
    <dgm:cxn modelId="{47ECE5A5-ABCC-417A-A82C-26B393DE0689}" type="presOf" srcId="{1A376577-6440-4B0F-A1F9-9E448323CE0A}" destId="{845C5105-8095-46DB-B2A1-108474027394}" srcOrd="1" destOrd="0" presId="urn:microsoft.com/office/officeart/2005/8/layout/hierarchy3"/>
    <dgm:cxn modelId="{FE330CBD-46D8-4F9D-B944-3A39C74342E3}" type="presOf" srcId="{1A376577-6440-4B0F-A1F9-9E448323CE0A}" destId="{C8914F84-51AA-4E25-86EA-616DA7940C1E}" srcOrd="0" destOrd="0" presId="urn:microsoft.com/office/officeart/2005/8/layout/hierarchy3"/>
    <dgm:cxn modelId="{CD3BE7CE-63C4-4B3F-A9AB-567A9EB8D654}" type="presOf" srcId="{D9EA801D-C2D8-4610-9D5E-EA5AAA3F2864}" destId="{6BD4DD53-5D47-4ED2-AB74-03F4B0A0B9DF}" srcOrd="1" destOrd="0" presId="urn:microsoft.com/office/officeart/2005/8/layout/hierarchy3"/>
    <dgm:cxn modelId="{570267DD-16B1-4D65-B741-600AA37CF51F}" srcId="{5470DF64-FBA7-464D-AD16-F19610B077A8}" destId="{0249B8A5-6A74-49BF-A0DC-DDE5EA3B157C}" srcOrd="1" destOrd="0" parTransId="{3CF6DE81-02CC-4A7C-93E3-3238EA2CD3F3}" sibTransId="{A230F970-8121-47F6-A477-E5483B1764A7}"/>
    <dgm:cxn modelId="{E987C7E1-1145-41FE-93CF-A1DEAB8F9D9A}" type="presOf" srcId="{D9EA801D-C2D8-4610-9D5E-EA5AAA3F2864}" destId="{ED1BEC8B-A0CB-4759-81EA-8E8AB476214E}" srcOrd="0" destOrd="0" presId="urn:microsoft.com/office/officeart/2005/8/layout/hierarchy3"/>
    <dgm:cxn modelId="{8FFF37E5-D956-4E3B-9058-2231B013EF9D}" type="presParOf" srcId="{9E93409E-9D0C-4AF0-993B-6A011B584D6D}" destId="{D1CF1994-54F9-4D14-81B5-D0A47C5064EC}" srcOrd="0" destOrd="0" presId="urn:microsoft.com/office/officeart/2005/8/layout/hierarchy3"/>
    <dgm:cxn modelId="{FE3D3D2A-3FA3-4BEE-AE09-F98A7F9BBEEE}" type="presParOf" srcId="{D1CF1994-54F9-4D14-81B5-D0A47C5064EC}" destId="{B6C2DCAD-1C43-44BB-A9FE-9FB203361EE1}" srcOrd="0" destOrd="0" presId="urn:microsoft.com/office/officeart/2005/8/layout/hierarchy3"/>
    <dgm:cxn modelId="{41E7F221-3AEC-48E4-9F19-49E2176E2DCE}" type="presParOf" srcId="{B6C2DCAD-1C43-44BB-A9FE-9FB203361EE1}" destId="{C8914F84-51AA-4E25-86EA-616DA7940C1E}" srcOrd="0" destOrd="0" presId="urn:microsoft.com/office/officeart/2005/8/layout/hierarchy3"/>
    <dgm:cxn modelId="{310F164F-4B7C-4DF2-A49F-0E49B06D7E24}" type="presParOf" srcId="{B6C2DCAD-1C43-44BB-A9FE-9FB203361EE1}" destId="{845C5105-8095-46DB-B2A1-108474027394}" srcOrd="1" destOrd="0" presId="urn:microsoft.com/office/officeart/2005/8/layout/hierarchy3"/>
    <dgm:cxn modelId="{9C9BB3B1-1173-4793-A9FA-1211AE07F979}" type="presParOf" srcId="{D1CF1994-54F9-4D14-81B5-D0A47C5064EC}" destId="{C7D8122D-D4C8-4E3D-9B0A-DFB58FB49FAC}" srcOrd="1" destOrd="0" presId="urn:microsoft.com/office/officeart/2005/8/layout/hierarchy3"/>
    <dgm:cxn modelId="{1749DD8C-2538-4609-87E7-49986672AF03}" type="presParOf" srcId="{9E93409E-9D0C-4AF0-993B-6A011B584D6D}" destId="{A80C8CD5-E026-4C0F-9086-2AF04F5B88F0}" srcOrd="1" destOrd="0" presId="urn:microsoft.com/office/officeart/2005/8/layout/hierarchy3"/>
    <dgm:cxn modelId="{B2540757-45AC-4267-84EA-86EAD49EC32E}" type="presParOf" srcId="{A80C8CD5-E026-4C0F-9086-2AF04F5B88F0}" destId="{7CC2BEDB-3CC3-404D-880B-4CE25C4F1F2B}" srcOrd="0" destOrd="0" presId="urn:microsoft.com/office/officeart/2005/8/layout/hierarchy3"/>
    <dgm:cxn modelId="{82BFF949-0362-42A5-AE63-9CB6A3B9F39F}" type="presParOf" srcId="{7CC2BEDB-3CC3-404D-880B-4CE25C4F1F2B}" destId="{A029F116-04F6-4C34-90D7-065BBE51BFF9}" srcOrd="0" destOrd="0" presId="urn:microsoft.com/office/officeart/2005/8/layout/hierarchy3"/>
    <dgm:cxn modelId="{BF13FF3C-3913-4382-8DCA-524F96857A6D}" type="presParOf" srcId="{7CC2BEDB-3CC3-404D-880B-4CE25C4F1F2B}" destId="{D8636B89-89C1-4E2B-A9C7-1BD64ABD1803}" srcOrd="1" destOrd="0" presId="urn:microsoft.com/office/officeart/2005/8/layout/hierarchy3"/>
    <dgm:cxn modelId="{E694F09A-9DCD-450D-AB65-47FF5EDF567C}" type="presParOf" srcId="{A80C8CD5-E026-4C0F-9086-2AF04F5B88F0}" destId="{A6F382CF-C6B3-4BAF-8A2E-6BC72A053CB8}" srcOrd="1" destOrd="0" presId="urn:microsoft.com/office/officeart/2005/8/layout/hierarchy3"/>
    <dgm:cxn modelId="{259A00EC-E801-441E-800A-4ECCC20DA5DE}" type="presParOf" srcId="{9E93409E-9D0C-4AF0-993B-6A011B584D6D}" destId="{36EF95B9-6BAC-431D-AA85-5C61A39A4A35}" srcOrd="2" destOrd="0" presId="urn:microsoft.com/office/officeart/2005/8/layout/hierarchy3"/>
    <dgm:cxn modelId="{FEA8CFA5-F4E5-45B1-AB60-A4D9BFD79829}" type="presParOf" srcId="{36EF95B9-6BAC-431D-AA85-5C61A39A4A35}" destId="{12F21331-65E8-4AB1-BC55-455B11EB22F8}" srcOrd="0" destOrd="0" presId="urn:microsoft.com/office/officeart/2005/8/layout/hierarchy3"/>
    <dgm:cxn modelId="{03A73967-395A-408B-AAB9-DE53FD145EB7}" type="presParOf" srcId="{12F21331-65E8-4AB1-BC55-455B11EB22F8}" destId="{ED1BEC8B-A0CB-4759-81EA-8E8AB476214E}" srcOrd="0" destOrd="0" presId="urn:microsoft.com/office/officeart/2005/8/layout/hierarchy3"/>
    <dgm:cxn modelId="{2852FCD5-1E17-4F1F-9395-812645CAC373}" type="presParOf" srcId="{12F21331-65E8-4AB1-BC55-455B11EB22F8}" destId="{6BD4DD53-5D47-4ED2-AB74-03F4B0A0B9DF}" srcOrd="1" destOrd="0" presId="urn:microsoft.com/office/officeart/2005/8/layout/hierarchy3"/>
    <dgm:cxn modelId="{253BD5C9-8FE0-406B-8C60-43CCD666EFCD}" type="presParOf" srcId="{36EF95B9-6BAC-431D-AA85-5C61A39A4A35}" destId="{62F2184E-04AD-459A-818B-6059E4D5E7AB}"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2F81C-2194-4EFC-89B0-2DC4D917093C}" type="doc">
      <dgm:prSet loTypeId="urn:microsoft.com/office/officeart/2005/8/layout/hierarchy1" loCatId="hierarchy" qsTypeId="urn:microsoft.com/office/officeart/2005/8/quickstyle/simple1" qsCatId="simple" csTypeId="urn:microsoft.com/office/officeart/2005/8/colors/accent3_2" csCatId="accent3"/>
      <dgm:spPr/>
      <dgm:t>
        <a:bodyPr/>
        <a:lstStyle/>
        <a:p>
          <a:endParaRPr lang="en-US"/>
        </a:p>
      </dgm:t>
    </dgm:pt>
    <dgm:pt modelId="{A8EF6356-3F53-4211-B45E-B17D4CB27906}">
      <dgm:prSet/>
      <dgm:spPr/>
      <dgm:t>
        <a:bodyPr/>
        <a:lstStyle/>
        <a:p>
          <a:r>
            <a:rPr lang="en-US"/>
            <a:t>Price</a:t>
          </a:r>
        </a:p>
      </dgm:t>
    </dgm:pt>
    <dgm:pt modelId="{BEBC6A35-0303-4785-8014-E4AFBC5717A8}" type="parTrans" cxnId="{FC163F91-1396-45FD-8DAC-BCE248E7DEC2}">
      <dgm:prSet/>
      <dgm:spPr/>
      <dgm:t>
        <a:bodyPr/>
        <a:lstStyle/>
        <a:p>
          <a:endParaRPr lang="en-US"/>
        </a:p>
      </dgm:t>
    </dgm:pt>
    <dgm:pt modelId="{28BF228D-4315-48B8-961B-7873495C9EC3}" type="sibTrans" cxnId="{FC163F91-1396-45FD-8DAC-BCE248E7DEC2}">
      <dgm:prSet/>
      <dgm:spPr/>
      <dgm:t>
        <a:bodyPr/>
        <a:lstStyle/>
        <a:p>
          <a:endParaRPr lang="en-US"/>
        </a:p>
      </dgm:t>
    </dgm:pt>
    <dgm:pt modelId="{F192AB1E-6B60-4E21-8826-ACE363F4FBF4}">
      <dgm:prSet/>
      <dgm:spPr/>
      <dgm:t>
        <a:bodyPr/>
        <a:lstStyle/>
        <a:p>
          <a:r>
            <a:rPr lang="en-US"/>
            <a:t>Brands </a:t>
          </a:r>
        </a:p>
      </dgm:t>
    </dgm:pt>
    <dgm:pt modelId="{3C9CA24C-3D64-4BE2-A6BA-06DC04EC68AD}" type="parTrans" cxnId="{86ED7BAD-2832-4EA0-B304-9C4B46EBC770}">
      <dgm:prSet/>
      <dgm:spPr/>
      <dgm:t>
        <a:bodyPr/>
        <a:lstStyle/>
        <a:p>
          <a:endParaRPr lang="en-US"/>
        </a:p>
      </dgm:t>
    </dgm:pt>
    <dgm:pt modelId="{D32CB232-C670-4605-9D64-A5AAD52A0861}" type="sibTrans" cxnId="{86ED7BAD-2832-4EA0-B304-9C4B46EBC770}">
      <dgm:prSet/>
      <dgm:spPr/>
      <dgm:t>
        <a:bodyPr/>
        <a:lstStyle/>
        <a:p>
          <a:endParaRPr lang="en-US"/>
        </a:p>
      </dgm:t>
    </dgm:pt>
    <dgm:pt modelId="{9826E65B-A392-4B98-BBA4-66184995F646}">
      <dgm:prSet/>
      <dgm:spPr/>
      <dgm:t>
        <a:bodyPr/>
        <a:lstStyle/>
        <a:p>
          <a:r>
            <a:rPr lang="en-US"/>
            <a:t>Quality</a:t>
          </a:r>
        </a:p>
      </dgm:t>
    </dgm:pt>
    <dgm:pt modelId="{57FF0B79-65D8-430F-ACB4-05D18EF2026A}" type="parTrans" cxnId="{E7A71318-9864-419E-AC44-AD2A4A053789}">
      <dgm:prSet/>
      <dgm:spPr/>
      <dgm:t>
        <a:bodyPr/>
        <a:lstStyle/>
        <a:p>
          <a:endParaRPr lang="en-US"/>
        </a:p>
      </dgm:t>
    </dgm:pt>
    <dgm:pt modelId="{D91A5C01-CD63-4BAB-96E9-E75A905C70BA}" type="sibTrans" cxnId="{E7A71318-9864-419E-AC44-AD2A4A053789}">
      <dgm:prSet/>
      <dgm:spPr/>
      <dgm:t>
        <a:bodyPr/>
        <a:lstStyle/>
        <a:p>
          <a:endParaRPr lang="en-US"/>
        </a:p>
      </dgm:t>
    </dgm:pt>
    <dgm:pt modelId="{9F5581B7-B734-4B95-9ACA-D3DCFABB40B1}">
      <dgm:prSet/>
      <dgm:spPr/>
      <dgm:t>
        <a:bodyPr/>
        <a:lstStyle/>
        <a:p>
          <a:r>
            <a:rPr lang="en-US"/>
            <a:t>Country of Origin</a:t>
          </a:r>
        </a:p>
      </dgm:t>
    </dgm:pt>
    <dgm:pt modelId="{DC0591E0-4D57-41C7-A616-86F4F7D2EA05}" type="parTrans" cxnId="{05426EE4-4E5A-4381-9C99-EC437432BC5F}">
      <dgm:prSet/>
      <dgm:spPr/>
      <dgm:t>
        <a:bodyPr/>
        <a:lstStyle/>
        <a:p>
          <a:endParaRPr lang="en-US"/>
        </a:p>
      </dgm:t>
    </dgm:pt>
    <dgm:pt modelId="{00D6105C-FA15-4E8A-A134-7E8746B1F0D6}" type="sibTrans" cxnId="{05426EE4-4E5A-4381-9C99-EC437432BC5F}">
      <dgm:prSet/>
      <dgm:spPr/>
      <dgm:t>
        <a:bodyPr/>
        <a:lstStyle/>
        <a:p>
          <a:endParaRPr lang="en-US"/>
        </a:p>
      </dgm:t>
    </dgm:pt>
    <dgm:pt modelId="{13B13E8A-9886-458E-B5CC-2A58A632A5DB}" type="pres">
      <dgm:prSet presAssocID="{5322F81C-2194-4EFC-89B0-2DC4D917093C}" presName="hierChild1" presStyleCnt="0">
        <dgm:presLayoutVars>
          <dgm:chPref val="1"/>
          <dgm:dir/>
          <dgm:animOne val="branch"/>
          <dgm:animLvl val="lvl"/>
          <dgm:resizeHandles/>
        </dgm:presLayoutVars>
      </dgm:prSet>
      <dgm:spPr/>
    </dgm:pt>
    <dgm:pt modelId="{F6B0560F-93AC-43BA-9DAC-37FC495C28C0}" type="pres">
      <dgm:prSet presAssocID="{A8EF6356-3F53-4211-B45E-B17D4CB27906}" presName="hierRoot1" presStyleCnt="0"/>
      <dgm:spPr/>
    </dgm:pt>
    <dgm:pt modelId="{57920316-F296-4BB4-A2A9-7C021ECDB5BD}" type="pres">
      <dgm:prSet presAssocID="{A8EF6356-3F53-4211-B45E-B17D4CB27906}" presName="composite" presStyleCnt="0"/>
      <dgm:spPr/>
    </dgm:pt>
    <dgm:pt modelId="{21812FE2-3A52-4789-96D6-7C9207A5B467}" type="pres">
      <dgm:prSet presAssocID="{A8EF6356-3F53-4211-B45E-B17D4CB27906}" presName="background" presStyleLbl="node0" presStyleIdx="0" presStyleCnt="4"/>
      <dgm:spPr/>
    </dgm:pt>
    <dgm:pt modelId="{8E8A447D-12F8-45AA-9998-FAEC399DB2D1}" type="pres">
      <dgm:prSet presAssocID="{A8EF6356-3F53-4211-B45E-B17D4CB27906}" presName="text" presStyleLbl="fgAcc0" presStyleIdx="0" presStyleCnt="4">
        <dgm:presLayoutVars>
          <dgm:chPref val="3"/>
        </dgm:presLayoutVars>
      </dgm:prSet>
      <dgm:spPr/>
    </dgm:pt>
    <dgm:pt modelId="{DABCC4FF-F6CD-477A-A59D-4D07B66FD161}" type="pres">
      <dgm:prSet presAssocID="{A8EF6356-3F53-4211-B45E-B17D4CB27906}" presName="hierChild2" presStyleCnt="0"/>
      <dgm:spPr/>
    </dgm:pt>
    <dgm:pt modelId="{6E8477CB-E3C6-4D87-8122-1965B7352474}" type="pres">
      <dgm:prSet presAssocID="{F192AB1E-6B60-4E21-8826-ACE363F4FBF4}" presName="hierRoot1" presStyleCnt="0"/>
      <dgm:spPr/>
    </dgm:pt>
    <dgm:pt modelId="{3A3366DA-AAE6-41E3-BFA1-1A042FCA8BCC}" type="pres">
      <dgm:prSet presAssocID="{F192AB1E-6B60-4E21-8826-ACE363F4FBF4}" presName="composite" presStyleCnt="0"/>
      <dgm:spPr/>
    </dgm:pt>
    <dgm:pt modelId="{2972C83F-37F3-4D8E-A2B3-4AD95C4DEC35}" type="pres">
      <dgm:prSet presAssocID="{F192AB1E-6B60-4E21-8826-ACE363F4FBF4}" presName="background" presStyleLbl="node0" presStyleIdx="1" presStyleCnt="4"/>
      <dgm:spPr/>
    </dgm:pt>
    <dgm:pt modelId="{255C0332-AE35-466E-B29A-DFCE0920E5AE}" type="pres">
      <dgm:prSet presAssocID="{F192AB1E-6B60-4E21-8826-ACE363F4FBF4}" presName="text" presStyleLbl="fgAcc0" presStyleIdx="1" presStyleCnt="4">
        <dgm:presLayoutVars>
          <dgm:chPref val="3"/>
        </dgm:presLayoutVars>
      </dgm:prSet>
      <dgm:spPr/>
    </dgm:pt>
    <dgm:pt modelId="{E3FC7B21-7A6E-485F-925E-859D9DE0632A}" type="pres">
      <dgm:prSet presAssocID="{F192AB1E-6B60-4E21-8826-ACE363F4FBF4}" presName="hierChild2" presStyleCnt="0"/>
      <dgm:spPr/>
    </dgm:pt>
    <dgm:pt modelId="{0EF87D0E-4785-4376-B7F1-602706107BA4}" type="pres">
      <dgm:prSet presAssocID="{9826E65B-A392-4B98-BBA4-66184995F646}" presName="hierRoot1" presStyleCnt="0"/>
      <dgm:spPr/>
    </dgm:pt>
    <dgm:pt modelId="{869FFFC7-A0AB-4C9D-BE3F-917EDB897606}" type="pres">
      <dgm:prSet presAssocID="{9826E65B-A392-4B98-BBA4-66184995F646}" presName="composite" presStyleCnt="0"/>
      <dgm:spPr/>
    </dgm:pt>
    <dgm:pt modelId="{AB021FB1-7663-4BEA-B8BF-36ADD2FE30ED}" type="pres">
      <dgm:prSet presAssocID="{9826E65B-A392-4B98-BBA4-66184995F646}" presName="background" presStyleLbl="node0" presStyleIdx="2" presStyleCnt="4"/>
      <dgm:spPr/>
    </dgm:pt>
    <dgm:pt modelId="{886284B1-A9E7-4CE9-83BC-9F368684924C}" type="pres">
      <dgm:prSet presAssocID="{9826E65B-A392-4B98-BBA4-66184995F646}" presName="text" presStyleLbl="fgAcc0" presStyleIdx="2" presStyleCnt="4">
        <dgm:presLayoutVars>
          <dgm:chPref val="3"/>
        </dgm:presLayoutVars>
      </dgm:prSet>
      <dgm:spPr/>
    </dgm:pt>
    <dgm:pt modelId="{6BEB7608-7959-4ECB-8173-F948A0416FBE}" type="pres">
      <dgm:prSet presAssocID="{9826E65B-A392-4B98-BBA4-66184995F646}" presName="hierChild2" presStyleCnt="0"/>
      <dgm:spPr/>
    </dgm:pt>
    <dgm:pt modelId="{4A98CCE6-6FF7-414D-9136-F029AED95FE3}" type="pres">
      <dgm:prSet presAssocID="{9F5581B7-B734-4B95-9ACA-D3DCFABB40B1}" presName="hierRoot1" presStyleCnt="0"/>
      <dgm:spPr/>
    </dgm:pt>
    <dgm:pt modelId="{A296DEE6-8E5B-4AB7-807C-AE330B27956F}" type="pres">
      <dgm:prSet presAssocID="{9F5581B7-B734-4B95-9ACA-D3DCFABB40B1}" presName="composite" presStyleCnt="0"/>
      <dgm:spPr/>
    </dgm:pt>
    <dgm:pt modelId="{F9348A79-76DC-4309-BCB2-CE98932B9CF1}" type="pres">
      <dgm:prSet presAssocID="{9F5581B7-B734-4B95-9ACA-D3DCFABB40B1}" presName="background" presStyleLbl="node0" presStyleIdx="3" presStyleCnt="4"/>
      <dgm:spPr/>
    </dgm:pt>
    <dgm:pt modelId="{41714391-D3EC-45D3-BCF1-244114D62EC8}" type="pres">
      <dgm:prSet presAssocID="{9F5581B7-B734-4B95-9ACA-D3DCFABB40B1}" presName="text" presStyleLbl="fgAcc0" presStyleIdx="3" presStyleCnt="4">
        <dgm:presLayoutVars>
          <dgm:chPref val="3"/>
        </dgm:presLayoutVars>
      </dgm:prSet>
      <dgm:spPr/>
    </dgm:pt>
    <dgm:pt modelId="{BFCB5101-F395-4773-ADD7-653A858ED3DE}" type="pres">
      <dgm:prSet presAssocID="{9F5581B7-B734-4B95-9ACA-D3DCFABB40B1}" presName="hierChild2" presStyleCnt="0"/>
      <dgm:spPr/>
    </dgm:pt>
  </dgm:ptLst>
  <dgm:cxnLst>
    <dgm:cxn modelId="{F7A3E615-5E75-4C81-A9B0-2E7E60D817A3}" type="presOf" srcId="{5322F81C-2194-4EFC-89B0-2DC4D917093C}" destId="{13B13E8A-9886-458E-B5CC-2A58A632A5DB}" srcOrd="0" destOrd="0" presId="urn:microsoft.com/office/officeart/2005/8/layout/hierarchy1"/>
    <dgm:cxn modelId="{43231717-7C66-416B-B34C-B1B6C4460811}" type="presOf" srcId="{A8EF6356-3F53-4211-B45E-B17D4CB27906}" destId="{8E8A447D-12F8-45AA-9998-FAEC399DB2D1}" srcOrd="0" destOrd="0" presId="urn:microsoft.com/office/officeart/2005/8/layout/hierarchy1"/>
    <dgm:cxn modelId="{E7A71318-9864-419E-AC44-AD2A4A053789}" srcId="{5322F81C-2194-4EFC-89B0-2DC4D917093C}" destId="{9826E65B-A392-4B98-BBA4-66184995F646}" srcOrd="2" destOrd="0" parTransId="{57FF0B79-65D8-430F-ACB4-05D18EF2026A}" sibTransId="{D91A5C01-CD63-4BAB-96E9-E75A905C70BA}"/>
    <dgm:cxn modelId="{729BC76D-AFE3-41F0-B693-4CA75AA481F4}" type="presOf" srcId="{9826E65B-A392-4B98-BBA4-66184995F646}" destId="{886284B1-A9E7-4CE9-83BC-9F368684924C}" srcOrd="0" destOrd="0" presId="urn:microsoft.com/office/officeart/2005/8/layout/hierarchy1"/>
    <dgm:cxn modelId="{FC163F91-1396-45FD-8DAC-BCE248E7DEC2}" srcId="{5322F81C-2194-4EFC-89B0-2DC4D917093C}" destId="{A8EF6356-3F53-4211-B45E-B17D4CB27906}" srcOrd="0" destOrd="0" parTransId="{BEBC6A35-0303-4785-8014-E4AFBC5717A8}" sibTransId="{28BF228D-4315-48B8-961B-7873495C9EC3}"/>
    <dgm:cxn modelId="{8C90F99B-F918-4983-AEFA-DC9335D19EFF}" type="presOf" srcId="{F192AB1E-6B60-4E21-8826-ACE363F4FBF4}" destId="{255C0332-AE35-466E-B29A-DFCE0920E5AE}" srcOrd="0" destOrd="0" presId="urn:microsoft.com/office/officeart/2005/8/layout/hierarchy1"/>
    <dgm:cxn modelId="{86ED7BAD-2832-4EA0-B304-9C4B46EBC770}" srcId="{5322F81C-2194-4EFC-89B0-2DC4D917093C}" destId="{F192AB1E-6B60-4E21-8826-ACE363F4FBF4}" srcOrd="1" destOrd="0" parTransId="{3C9CA24C-3D64-4BE2-A6BA-06DC04EC68AD}" sibTransId="{D32CB232-C670-4605-9D64-A5AAD52A0861}"/>
    <dgm:cxn modelId="{05426EE4-4E5A-4381-9C99-EC437432BC5F}" srcId="{5322F81C-2194-4EFC-89B0-2DC4D917093C}" destId="{9F5581B7-B734-4B95-9ACA-D3DCFABB40B1}" srcOrd="3" destOrd="0" parTransId="{DC0591E0-4D57-41C7-A616-86F4F7D2EA05}" sibTransId="{00D6105C-FA15-4E8A-A134-7E8746B1F0D6}"/>
    <dgm:cxn modelId="{4144B6FD-EF61-4628-84B3-6C656B8D1DBD}" type="presOf" srcId="{9F5581B7-B734-4B95-9ACA-D3DCFABB40B1}" destId="{41714391-D3EC-45D3-BCF1-244114D62EC8}" srcOrd="0" destOrd="0" presId="urn:microsoft.com/office/officeart/2005/8/layout/hierarchy1"/>
    <dgm:cxn modelId="{1E9864F2-105B-4D67-B79A-D6831B046B1D}" type="presParOf" srcId="{13B13E8A-9886-458E-B5CC-2A58A632A5DB}" destId="{F6B0560F-93AC-43BA-9DAC-37FC495C28C0}" srcOrd="0" destOrd="0" presId="urn:microsoft.com/office/officeart/2005/8/layout/hierarchy1"/>
    <dgm:cxn modelId="{77C0E754-2AE2-4A5F-A21E-3C790F19E6F2}" type="presParOf" srcId="{F6B0560F-93AC-43BA-9DAC-37FC495C28C0}" destId="{57920316-F296-4BB4-A2A9-7C021ECDB5BD}" srcOrd="0" destOrd="0" presId="urn:microsoft.com/office/officeart/2005/8/layout/hierarchy1"/>
    <dgm:cxn modelId="{817F2236-AE52-4904-BA09-0C3C27B89951}" type="presParOf" srcId="{57920316-F296-4BB4-A2A9-7C021ECDB5BD}" destId="{21812FE2-3A52-4789-96D6-7C9207A5B467}" srcOrd="0" destOrd="0" presId="urn:microsoft.com/office/officeart/2005/8/layout/hierarchy1"/>
    <dgm:cxn modelId="{6FC4B46C-D252-4D74-8E1B-6BCB8C3DAEF9}" type="presParOf" srcId="{57920316-F296-4BB4-A2A9-7C021ECDB5BD}" destId="{8E8A447D-12F8-45AA-9998-FAEC399DB2D1}" srcOrd="1" destOrd="0" presId="urn:microsoft.com/office/officeart/2005/8/layout/hierarchy1"/>
    <dgm:cxn modelId="{97B16C96-1411-4F8F-A4F5-88C9C004050F}" type="presParOf" srcId="{F6B0560F-93AC-43BA-9DAC-37FC495C28C0}" destId="{DABCC4FF-F6CD-477A-A59D-4D07B66FD161}" srcOrd="1" destOrd="0" presId="urn:microsoft.com/office/officeart/2005/8/layout/hierarchy1"/>
    <dgm:cxn modelId="{5C9958F8-8CAA-42CF-980E-2727890AADCC}" type="presParOf" srcId="{13B13E8A-9886-458E-B5CC-2A58A632A5DB}" destId="{6E8477CB-E3C6-4D87-8122-1965B7352474}" srcOrd="1" destOrd="0" presId="urn:microsoft.com/office/officeart/2005/8/layout/hierarchy1"/>
    <dgm:cxn modelId="{4DEEDC52-335C-4020-B03E-D7148C1AD380}" type="presParOf" srcId="{6E8477CB-E3C6-4D87-8122-1965B7352474}" destId="{3A3366DA-AAE6-41E3-BFA1-1A042FCA8BCC}" srcOrd="0" destOrd="0" presId="urn:microsoft.com/office/officeart/2005/8/layout/hierarchy1"/>
    <dgm:cxn modelId="{FA73C16E-B7CB-4917-9420-C7F77B283E59}" type="presParOf" srcId="{3A3366DA-AAE6-41E3-BFA1-1A042FCA8BCC}" destId="{2972C83F-37F3-4D8E-A2B3-4AD95C4DEC35}" srcOrd="0" destOrd="0" presId="urn:microsoft.com/office/officeart/2005/8/layout/hierarchy1"/>
    <dgm:cxn modelId="{B8424BF8-7E65-40C6-9ED1-891EACAFD932}" type="presParOf" srcId="{3A3366DA-AAE6-41E3-BFA1-1A042FCA8BCC}" destId="{255C0332-AE35-466E-B29A-DFCE0920E5AE}" srcOrd="1" destOrd="0" presId="urn:microsoft.com/office/officeart/2005/8/layout/hierarchy1"/>
    <dgm:cxn modelId="{9ED76985-9862-4463-9BAC-EA0DFBEF5323}" type="presParOf" srcId="{6E8477CB-E3C6-4D87-8122-1965B7352474}" destId="{E3FC7B21-7A6E-485F-925E-859D9DE0632A}" srcOrd="1" destOrd="0" presId="urn:microsoft.com/office/officeart/2005/8/layout/hierarchy1"/>
    <dgm:cxn modelId="{1AEFB54B-33E9-4633-A35C-9A8DB1F9017D}" type="presParOf" srcId="{13B13E8A-9886-458E-B5CC-2A58A632A5DB}" destId="{0EF87D0E-4785-4376-B7F1-602706107BA4}" srcOrd="2" destOrd="0" presId="urn:microsoft.com/office/officeart/2005/8/layout/hierarchy1"/>
    <dgm:cxn modelId="{22790613-F706-4C5C-B4A8-24C76CCC9603}" type="presParOf" srcId="{0EF87D0E-4785-4376-B7F1-602706107BA4}" destId="{869FFFC7-A0AB-4C9D-BE3F-917EDB897606}" srcOrd="0" destOrd="0" presId="urn:microsoft.com/office/officeart/2005/8/layout/hierarchy1"/>
    <dgm:cxn modelId="{4CB4638F-7771-4014-945E-CD276B629635}" type="presParOf" srcId="{869FFFC7-A0AB-4C9D-BE3F-917EDB897606}" destId="{AB021FB1-7663-4BEA-B8BF-36ADD2FE30ED}" srcOrd="0" destOrd="0" presId="urn:microsoft.com/office/officeart/2005/8/layout/hierarchy1"/>
    <dgm:cxn modelId="{FB11A56F-ED29-431A-A790-2BC44BC90BD2}" type="presParOf" srcId="{869FFFC7-A0AB-4C9D-BE3F-917EDB897606}" destId="{886284B1-A9E7-4CE9-83BC-9F368684924C}" srcOrd="1" destOrd="0" presId="urn:microsoft.com/office/officeart/2005/8/layout/hierarchy1"/>
    <dgm:cxn modelId="{C7ED9474-24E2-49E0-B2BC-89FE9D29EAB8}" type="presParOf" srcId="{0EF87D0E-4785-4376-B7F1-602706107BA4}" destId="{6BEB7608-7959-4ECB-8173-F948A0416FBE}" srcOrd="1" destOrd="0" presId="urn:microsoft.com/office/officeart/2005/8/layout/hierarchy1"/>
    <dgm:cxn modelId="{3F8AD398-7B3D-41A2-B748-D5972337F866}" type="presParOf" srcId="{13B13E8A-9886-458E-B5CC-2A58A632A5DB}" destId="{4A98CCE6-6FF7-414D-9136-F029AED95FE3}" srcOrd="3" destOrd="0" presId="urn:microsoft.com/office/officeart/2005/8/layout/hierarchy1"/>
    <dgm:cxn modelId="{360D34CA-36E4-4A61-813F-BF9F0D392D66}" type="presParOf" srcId="{4A98CCE6-6FF7-414D-9136-F029AED95FE3}" destId="{A296DEE6-8E5B-4AB7-807C-AE330B27956F}" srcOrd="0" destOrd="0" presId="urn:microsoft.com/office/officeart/2005/8/layout/hierarchy1"/>
    <dgm:cxn modelId="{D7E1CCB6-D6C7-4D2C-84D4-9065DB35E0DC}" type="presParOf" srcId="{A296DEE6-8E5B-4AB7-807C-AE330B27956F}" destId="{F9348A79-76DC-4309-BCB2-CE98932B9CF1}" srcOrd="0" destOrd="0" presId="urn:microsoft.com/office/officeart/2005/8/layout/hierarchy1"/>
    <dgm:cxn modelId="{55B25E46-C77B-4B6D-BC37-D45147650A44}" type="presParOf" srcId="{A296DEE6-8E5B-4AB7-807C-AE330B27956F}" destId="{41714391-D3EC-45D3-BCF1-244114D62EC8}" srcOrd="1" destOrd="0" presId="urn:microsoft.com/office/officeart/2005/8/layout/hierarchy1"/>
    <dgm:cxn modelId="{24FD106E-2373-430C-84E5-1132E3D076AC}" type="presParOf" srcId="{4A98CCE6-6FF7-414D-9136-F029AED95FE3}" destId="{BFCB5101-F395-4773-ADD7-653A858ED3D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CF1F3B-73D4-4750-8576-98AE43C338B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0E4EC2F-169B-4F94-82C2-6925D3BC8A71}">
      <dgm:prSet/>
      <dgm:spPr/>
      <dgm:t>
        <a:bodyPr/>
        <a:lstStyle/>
        <a:p>
          <a:r>
            <a:rPr lang="en-US" dirty="0"/>
            <a:t>Creating good customer relationship</a:t>
          </a:r>
        </a:p>
      </dgm:t>
    </dgm:pt>
    <dgm:pt modelId="{34746CA8-3CE1-4DC9-9710-FB79A1B5FFDF}" type="parTrans" cxnId="{4ED474D1-9543-4DC2-88E2-AC79A0B2C2E2}">
      <dgm:prSet/>
      <dgm:spPr/>
      <dgm:t>
        <a:bodyPr/>
        <a:lstStyle/>
        <a:p>
          <a:endParaRPr lang="en-US"/>
        </a:p>
      </dgm:t>
    </dgm:pt>
    <dgm:pt modelId="{28E9D0CF-8B4D-4178-8BF7-990D9A3D0604}" type="sibTrans" cxnId="{4ED474D1-9543-4DC2-88E2-AC79A0B2C2E2}">
      <dgm:prSet/>
      <dgm:spPr/>
      <dgm:t>
        <a:bodyPr/>
        <a:lstStyle/>
        <a:p>
          <a:endParaRPr lang="en-US"/>
        </a:p>
      </dgm:t>
    </dgm:pt>
    <dgm:pt modelId="{56538C00-DBE7-491F-BE50-73AEE595E585}">
      <dgm:prSet/>
      <dgm:spPr/>
      <dgm:t>
        <a:bodyPr/>
        <a:lstStyle/>
        <a:p>
          <a:r>
            <a:rPr lang="en-US" dirty="0">
              <a:latin typeface="Univers Condensed"/>
            </a:rPr>
            <a:t>Have</a:t>
          </a:r>
          <a:r>
            <a:rPr lang="en-US" dirty="0"/>
            <a:t> a good sales and marketing strategy</a:t>
          </a:r>
        </a:p>
      </dgm:t>
    </dgm:pt>
    <dgm:pt modelId="{9150E79A-3A39-4EB7-BC5A-749B2DB58219}" type="parTrans" cxnId="{DE37AB95-F85A-453B-8DF9-E2FBEA1103FF}">
      <dgm:prSet/>
      <dgm:spPr/>
      <dgm:t>
        <a:bodyPr/>
        <a:lstStyle/>
        <a:p>
          <a:endParaRPr lang="en-US"/>
        </a:p>
      </dgm:t>
    </dgm:pt>
    <dgm:pt modelId="{8EB0873E-33C4-4A0D-B793-EB99443FE41C}" type="sibTrans" cxnId="{DE37AB95-F85A-453B-8DF9-E2FBEA1103FF}">
      <dgm:prSet/>
      <dgm:spPr/>
      <dgm:t>
        <a:bodyPr/>
        <a:lstStyle/>
        <a:p>
          <a:endParaRPr lang="en-US"/>
        </a:p>
      </dgm:t>
    </dgm:pt>
    <dgm:pt modelId="{1D18FE0F-C456-419F-B5D6-F5B60D39E096}">
      <dgm:prSet/>
      <dgm:spPr/>
      <dgm:t>
        <a:bodyPr/>
        <a:lstStyle/>
        <a:p>
          <a:pPr rtl="0"/>
          <a:r>
            <a:rPr lang="en-US" dirty="0">
              <a:latin typeface="Univers Condensed"/>
            </a:rPr>
            <a:t>Sports Direct outlet </a:t>
          </a:r>
          <a:endParaRPr lang="en-US" dirty="0"/>
        </a:p>
      </dgm:t>
    </dgm:pt>
    <dgm:pt modelId="{AC4F2F6E-D790-4077-9B14-AA3996732F9D}" type="parTrans" cxnId="{8551AAD1-0428-4FFA-9D8B-895D9F89D996}">
      <dgm:prSet/>
      <dgm:spPr/>
      <dgm:t>
        <a:bodyPr/>
        <a:lstStyle/>
        <a:p>
          <a:endParaRPr lang="en-US"/>
        </a:p>
      </dgm:t>
    </dgm:pt>
    <dgm:pt modelId="{9B27FED5-E6AE-41F4-981A-FB375DF75175}" type="sibTrans" cxnId="{8551AAD1-0428-4FFA-9D8B-895D9F89D996}">
      <dgm:prSet/>
      <dgm:spPr/>
      <dgm:t>
        <a:bodyPr/>
        <a:lstStyle/>
        <a:p>
          <a:endParaRPr lang="en-US"/>
        </a:p>
      </dgm:t>
    </dgm:pt>
    <dgm:pt modelId="{8952D186-E07E-4DB2-8903-386409651286}">
      <dgm:prSet phldr="0"/>
      <dgm:spPr/>
      <dgm:t>
        <a:bodyPr/>
        <a:lstStyle/>
        <a:p>
          <a:pPr rtl="0"/>
          <a:r>
            <a:rPr lang="en-US" dirty="0">
              <a:latin typeface="Univers Condensed"/>
            </a:rPr>
            <a:t>Variety of items according to the culture and ethics of the country</a:t>
          </a:r>
        </a:p>
      </dgm:t>
    </dgm:pt>
    <dgm:pt modelId="{58E93417-054A-46E1-9B05-7A89FC109A10}" type="parTrans" cxnId="{480A7300-8441-4FD1-9F3E-1516EE717153}">
      <dgm:prSet/>
      <dgm:spPr/>
    </dgm:pt>
    <dgm:pt modelId="{232FEA2E-B2BE-4E0C-8582-2AF80DBBD845}" type="sibTrans" cxnId="{480A7300-8441-4FD1-9F3E-1516EE717153}">
      <dgm:prSet/>
      <dgm:spPr/>
    </dgm:pt>
    <dgm:pt modelId="{DFEB9D63-BB21-47B0-B61B-44A1910B90AA}" type="pres">
      <dgm:prSet presAssocID="{D6CF1F3B-73D4-4750-8576-98AE43C338B7}" presName="vert0" presStyleCnt="0">
        <dgm:presLayoutVars>
          <dgm:dir/>
          <dgm:animOne val="branch"/>
          <dgm:animLvl val="lvl"/>
        </dgm:presLayoutVars>
      </dgm:prSet>
      <dgm:spPr/>
    </dgm:pt>
    <dgm:pt modelId="{F3DED54A-4A01-42D5-98AE-9C7BA54667C6}" type="pres">
      <dgm:prSet presAssocID="{A0E4EC2F-169B-4F94-82C2-6925D3BC8A71}" presName="thickLine" presStyleLbl="alignNode1" presStyleIdx="0" presStyleCnt="4"/>
      <dgm:spPr/>
    </dgm:pt>
    <dgm:pt modelId="{4285F84E-B16B-4CFB-82E7-C02A571187B4}" type="pres">
      <dgm:prSet presAssocID="{A0E4EC2F-169B-4F94-82C2-6925D3BC8A71}" presName="horz1" presStyleCnt="0"/>
      <dgm:spPr/>
    </dgm:pt>
    <dgm:pt modelId="{C71FA366-3188-402F-BC22-7AEEB91A0B27}" type="pres">
      <dgm:prSet presAssocID="{A0E4EC2F-169B-4F94-82C2-6925D3BC8A71}" presName="tx1" presStyleLbl="revTx" presStyleIdx="0" presStyleCnt="4"/>
      <dgm:spPr/>
    </dgm:pt>
    <dgm:pt modelId="{1606A57A-DC2E-487B-8B97-FBBD3279FD36}" type="pres">
      <dgm:prSet presAssocID="{A0E4EC2F-169B-4F94-82C2-6925D3BC8A71}" presName="vert1" presStyleCnt="0"/>
      <dgm:spPr/>
    </dgm:pt>
    <dgm:pt modelId="{17D3F78E-3698-4958-8B27-3EE384B87C8D}" type="pres">
      <dgm:prSet presAssocID="{8952D186-E07E-4DB2-8903-386409651286}" presName="thickLine" presStyleLbl="alignNode1" presStyleIdx="1" presStyleCnt="4"/>
      <dgm:spPr/>
    </dgm:pt>
    <dgm:pt modelId="{9B47BF2D-B912-45AE-9657-FDF6A0B62B13}" type="pres">
      <dgm:prSet presAssocID="{8952D186-E07E-4DB2-8903-386409651286}" presName="horz1" presStyleCnt="0"/>
      <dgm:spPr/>
    </dgm:pt>
    <dgm:pt modelId="{E8D6272F-3393-483E-9510-76561EECFE33}" type="pres">
      <dgm:prSet presAssocID="{8952D186-E07E-4DB2-8903-386409651286}" presName="tx1" presStyleLbl="revTx" presStyleIdx="1" presStyleCnt="4"/>
      <dgm:spPr/>
    </dgm:pt>
    <dgm:pt modelId="{63716240-0BA3-4B16-A06A-8F2621550241}" type="pres">
      <dgm:prSet presAssocID="{8952D186-E07E-4DB2-8903-386409651286}" presName="vert1" presStyleCnt="0"/>
      <dgm:spPr/>
    </dgm:pt>
    <dgm:pt modelId="{CC884EFC-0074-4F15-A214-AD89ED29C3A3}" type="pres">
      <dgm:prSet presAssocID="{56538C00-DBE7-491F-BE50-73AEE595E585}" presName="thickLine" presStyleLbl="alignNode1" presStyleIdx="2" presStyleCnt="4"/>
      <dgm:spPr/>
    </dgm:pt>
    <dgm:pt modelId="{C3ACBAEC-50A9-48AA-B5B5-A6572248DBB0}" type="pres">
      <dgm:prSet presAssocID="{56538C00-DBE7-491F-BE50-73AEE595E585}" presName="horz1" presStyleCnt="0"/>
      <dgm:spPr/>
    </dgm:pt>
    <dgm:pt modelId="{2BEFC468-4F96-49B1-A0DF-03458FB7CB5D}" type="pres">
      <dgm:prSet presAssocID="{56538C00-DBE7-491F-BE50-73AEE595E585}" presName="tx1" presStyleLbl="revTx" presStyleIdx="2" presStyleCnt="4"/>
      <dgm:spPr/>
    </dgm:pt>
    <dgm:pt modelId="{42A90CFD-0BF3-4D90-BBB7-3047886A4E99}" type="pres">
      <dgm:prSet presAssocID="{56538C00-DBE7-491F-BE50-73AEE595E585}" presName="vert1" presStyleCnt="0"/>
      <dgm:spPr/>
    </dgm:pt>
    <dgm:pt modelId="{A724E391-4DDD-461F-9763-7A7F69263A96}" type="pres">
      <dgm:prSet presAssocID="{1D18FE0F-C456-419F-B5D6-F5B60D39E096}" presName="thickLine" presStyleLbl="alignNode1" presStyleIdx="3" presStyleCnt="4"/>
      <dgm:spPr/>
    </dgm:pt>
    <dgm:pt modelId="{C7215440-D12F-4050-96A9-F45E3C30A8BE}" type="pres">
      <dgm:prSet presAssocID="{1D18FE0F-C456-419F-B5D6-F5B60D39E096}" presName="horz1" presStyleCnt="0"/>
      <dgm:spPr/>
    </dgm:pt>
    <dgm:pt modelId="{0095E5DF-024A-43AC-89C6-51AF45DB6711}" type="pres">
      <dgm:prSet presAssocID="{1D18FE0F-C456-419F-B5D6-F5B60D39E096}" presName="tx1" presStyleLbl="revTx" presStyleIdx="3" presStyleCnt="4"/>
      <dgm:spPr/>
    </dgm:pt>
    <dgm:pt modelId="{8CFF4584-3685-4C14-987A-D15750DB7607}" type="pres">
      <dgm:prSet presAssocID="{1D18FE0F-C456-419F-B5D6-F5B60D39E096}" presName="vert1" presStyleCnt="0"/>
      <dgm:spPr/>
    </dgm:pt>
  </dgm:ptLst>
  <dgm:cxnLst>
    <dgm:cxn modelId="{480A7300-8441-4FD1-9F3E-1516EE717153}" srcId="{D6CF1F3B-73D4-4750-8576-98AE43C338B7}" destId="{8952D186-E07E-4DB2-8903-386409651286}" srcOrd="1" destOrd="0" parTransId="{58E93417-054A-46E1-9B05-7A89FC109A10}" sibTransId="{232FEA2E-B2BE-4E0C-8582-2AF80DBBD845}"/>
    <dgm:cxn modelId="{C3BD271F-8A76-4096-A25B-533E8923CEC3}" type="presOf" srcId="{D6CF1F3B-73D4-4750-8576-98AE43C338B7}" destId="{DFEB9D63-BB21-47B0-B61B-44A1910B90AA}" srcOrd="0" destOrd="0" presId="urn:microsoft.com/office/officeart/2008/layout/LinedList"/>
    <dgm:cxn modelId="{A8EDEB2C-A49C-49CC-A619-0D0320F98743}" type="presOf" srcId="{56538C00-DBE7-491F-BE50-73AEE595E585}" destId="{2BEFC468-4F96-49B1-A0DF-03458FB7CB5D}" srcOrd="0" destOrd="0" presId="urn:microsoft.com/office/officeart/2008/layout/LinedList"/>
    <dgm:cxn modelId="{77BE1C5D-713F-4B23-A0B0-A26EAD1F5ADE}" type="presOf" srcId="{1D18FE0F-C456-419F-B5D6-F5B60D39E096}" destId="{0095E5DF-024A-43AC-89C6-51AF45DB6711}" srcOrd="0" destOrd="0" presId="urn:microsoft.com/office/officeart/2008/layout/LinedList"/>
    <dgm:cxn modelId="{DE37AB95-F85A-453B-8DF9-E2FBEA1103FF}" srcId="{D6CF1F3B-73D4-4750-8576-98AE43C338B7}" destId="{56538C00-DBE7-491F-BE50-73AEE595E585}" srcOrd="2" destOrd="0" parTransId="{9150E79A-3A39-4EB7-BC5A-749B2DB58219}" sibTransId="{8EB0873E-33C4-4A0D-B793-EB99443FE41C}"/>
    <dgm:cxn modelId="{48EBB5A6-90FB-466F-993F-7DF7273F56B2}" type="presOf" srcId="{8952D186-E07E-4DB2-8903-386409651286}" destId="{E8D6272F-3393-483E-9510-76561EECFE33}" srcOrd="0" destOrd="0" presId="urn:microsoft.com/office/officeart/2008/layout/LinedList"/>
    <dgm:cxn modelId="{91704ACD-E62E-41F1-8D94-905467FA07A8}" type="presOf" srcId="{A0E4EC2F-169B-4F94-82C2-6925D3BC8A71}" destId="{C71FA366-3188-402F-BC22-7AEEB91A0B27}" srcOrd="0" destOrd="0" presId="urn:microsoft.com/office/officeart/2008/layout/LinedList"/>
    <dgm:cxn modelId="{4ED474D1-9543-4DC2-88E2-AC79A0B2C2E2}" srcId="{D6CF1F3B-73D4-4750-8576-98AE43C338B7}" destId="{A0E4EC2F-169B-4F94-82C2-6925D3BC8A71}" srcOrd="0" destOrd="0" parTransId="{34746CA8-3CE1-4DC9-9710-FB79A1B5FFDF}" sibTransId="{28E9D0CF-8B4D-4178-8BF7-990D9A3D0604}"/>
    <dgm:cxn modelId="{8551AAD1-0428-4FFA-9D8B-895D9F89D996}" srcId="{D6CF1F3B-73D4-4750-8576-98AE43C338B7}" destId="{1D18FE0F-C456-419F-B5D6-F5B60D39E096}" srcOrd="3" destOrd="0" parTransId="{AC4F2F6E-D790-4077-9B14-AA3996732F9D}" sibTransId="{9B27FED5-E6AE-41F4-981A-FB375DF75175}"/>
    <dgm:cxn modelId="{7D33DD00-5FED-4989-8947-566710FDCC02}" type="presParOf" srcId="{DFEB9D63-BB21-47B0-B61B-44A1910B90AA}" destId="{F3DED54A-4A01-42D5-98AE-9C7BA54667C6}" srcOrd="0" destOrd="0" presId="urn:microsoft.com/office/officeart/2008/layout/LinedList"/>
    <dgm:cxn modelId="{1AD99C6E-DA16-4C02-AF9D-BA310502A50B}" type="presParOf" srcId="{DFEB9D63-BB21-47B0-B61B-44A1910B90AA}" destId="{4285F84E-B16B-4CFB-82E7-C02A571187B4}" srcOrd="1" destOrd="0" presId="urn:microsoft.com/office/officeart/2008/layout/LinedList"/>
    <dgm:cxn modelId="{D3125CFB-518E-455C-B83B-D12906659422}" type="presParOf" srcId="{4285F84E-B16B-4CFB-82E7-C02A571187B4}" destId="{C71FA366-3188-402F-BC22-7AEEB91A0B27}" srcOrd="0" destOrd="0" presId="urn:microsoft.com/office/officeart/2008/layout/LinedList"/>
    <dgm:cxn modelId="{076AEFAA-C0E0-470C-8EB1-BE0F972CD027}" type="presParOf" srcId="{4285F84E-B16B-4CFB-82E7-C02A571187B4}" destId="{1606A57A-DC2E-487B-8B97-FBBD3279FD36}" srcOrd="1" destOrd="0" presId="urn:microsoft.com/office/officeart/2008/layout/LinedList"/>
    <dgm:cxn modelId="{8F600A02-89A6-4B5E-A281-474678125A6F}" type="presParOf" srcId="{DFEB9D63-BB21-47B0-B61B-44A1910B90AA}" destId="{17D3F78E-3698-4958-8B27-3EE384B87C8D}" srcOrd="2" destOrd="0" presId="urn:microsoft.com/office/officeart/2008/layout/LinedList"/>
    <dgm:cxn modelId="{AC31E0E9-EFAF-4590-9680-30329D712C21}" type="presParOf" srcId="{DFEB9D63-BB21-47B0-B61B-44A1910B90AA}" destId="{9B47BF2D-B912-45AE-9657-FDF6A0B62B13}" srcOrd="3" destOrd="0" presId="urn:microsoft.com/office/officeart/2008/layout/LinedList"/>
    <dgm:cxn modelId="{C116F81F-F20C-466C-BEF8-AF8B0A40A7AE}" type="presParOf" srcId="{9B47BF2D-B912-45AE-9657-FDF6A0B62B13}" destId="{E8D6272F-3393-483E-9510-76561EECFE33}" srcOrd="0" destOrd="0" presId="urn:microsoft.com/office/officeart/2008/layout/LinedList"/>
    <dgm:cxn modelId="{E1EAEA15-047C-489F-B87B-2ECF465A80CE}" type="presParOf" srcId="{9B47BF2D-B912-45AE-9657-FDF6A0B62B13}" destId="{63716240-0BA3-4B16-A06A-8F2621550241}" srcOrd="1" destOrd="0" presId="urn:microsoft.com/office/officeart/2008/layout/LinedList"/>
    <dgm:cxn modelId="{CF31ADA1-47F7-44C6-BB32-400EEB47B2F1}" type="presParOf" srcId="{DFEB9D63-BB21-47B0-B61B-44A1910B90AA}" destId="{CC884EFC-0074-4F15-A214-AD89ED29C3A3}" srcOrd="4" destOrd="0" presId="urn:microsoft.com/office/officeart/2008/layout/LinedList"/>
    <dgm:cxn modelId="{D1874C0F-04EF-453F-8C14-54CF63B51F50}" type="presParOf" srcId="{DFEB9D63-BB21-47B0-B61B-44A1910B90AA}" destId="{C3ACBAEC-50A9-48AA-B5B5-A6572248DBB0}" srcOrd="5" destOrd="0" presId="urn:microsoft.com/office/officeart/2008/layout/LinedList"/>
    <dgm:cxn modelId="{56831E7D-6CEE-459E-B459-9848D9B1FF96}" type="presParOf" srcId="{C3ACBAEC-50A9-48AA-B5B5-A6572248DBB0}" destId="{2BEFC468-4F96-49B1-A0DF-03458FB7CB5D}" srcOrd="0" destOrd="0" presId="urn:microsoft.com/office/officeart/2008/layout/LinedList"/>
    <dgm:cxn modelId="{C3E94F47-7C51-45D8-8752-89ABB7AA128D}" type="presParOf" srcId="{C3ACBAEC-50A9-48AA-B5B5-A6572248DBB0}" destId="{42A90CFD-0BF3-4D90-BBB7-3047886A4E99}" srcOrd="1" destOrd="0" presId="urn:microsoft.com/office/officeart/2008/layout/LinedList"/>
    <dgm:cxn modelId="{2D284549-6A29-4FD9-AB22-72E2C2A4046A}" type="presParOf" srcId="{DFEB9D63-BB21-47B0-B61B-44A1910B90AA}" destId="{A724E391-4DDD-461F-9763-7A7F69263A96}" srcOrd="6" destOrd="0" presId="urn:microsoft.com/office/officeart/2008/layout/LinedList"/>
    <dgm:cxn modelId="{14ECCA1F-B062-4921-9668-45FAB7CDD936}" type="presParOf" srcId="{DFEB9D63-BB21-47B0-B61B-44A1910B90AA}" destId="{C7215440-D12F-4050-96A9-F45E3C30A8BE}" srcOrd="7" destOrd="0" presId="urn:microsoft.com/office/officeart/2008/layout/LinedList"/>
    <dgm:cxn modelId="{FF1A122C-F296-4E5E-B96A-A47AB46BDE9D}" type="presParOf" srcId="{C7215440-D12F-4050-96A9-F45E3C30A8BE}" destId="{0095E5DF-024A-43AC-89C6-51AF45DB6711}" srcOrd="0" destOrd="0" presId="urn:microsoft.com/office/officeart/2008/layout/LinedList"/>
    <dgm:cxn modelId="{618DB635-6CC5-4DCB-A351-E6404A827DC1}" type="presParOf" srcId="{C7215440-D12F-4050-96A9-F45E3C30A8BE}" destId="{8CFF4584-3685-4C14-987A-D15750DB760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90D8B-B243-466A-83B2-09E94A07CD1E}">
      <dsp:nvSpPr>
        <dsp:cNvPr id="0" name=""/>
        <dsp:cNvSpPr/>
      </dsp:nvSpPr>
      <dsp:spPr>
        <a:xfrm>
          <a:off x="4409103" y="136716"/>
          <a:ext cx="2180657" cy="218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Univers Condensed"/>
            </a:rPr>
            <a:t>Incorporated</a:t>
          </a:r>
          <a:r>
            <a:rPr lang="en-US" sz="2000" kern="1200" dirty="0"/>
            <a:t> in the country of origin.</a:t>
          </a:r>
        </a:p>
      </dsp:txBody>
      <dsp:txXfrm>
        <a:off x="4409103" y="136716"/>
        <a:ext cx="2180657" cy="2180657"/>
      </dsp:txXfrm>
    </dsp:sp>
    <dsp:sp modelId="{54DC1A19-3DA3-4C49-8679-80DC0849CB95}">
      <dsp:nvSpPr>
        <dsp:cNvPr id="0" name=""/>
        <dsp:cNvSpPr/>
      </dsp:nvSpPr>
      <dsp:spPr>
        <a:xfrm>
          <a:off x="570661" y="-224"/>
          <a:ext cx="6156040" cy="6156040"/>
        </a:xfrm>
        <a:prstGeom prst="circularArrow">
          <a:avLst>
            <a:gd name="adj1" fmla="val 6907"/>
            <a:gd name="adj2" fmla="val 465783"/>
            <a:gd name="adj3" fmla="val 547600"/>
            <a:gd name="adj4" fmla="val 20586617"/>
            <a:gd name="adj5" fmla="val 8059"/>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2AC219-C375-49E5-B860-7D2522964A55}">
      <dsp:nvSpPr>
        <dsp:cNvPr id="0" name=""/>
        <dsp:cNvSpPr/>
      </dsp:nvSpPr>
      <dsp:spPr>
        <a:xfrm>
          <a:off x="4409103" y="3838217"/>
          <a:ext cx="2180657" cy="218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Univers Condensed"/>
            </a:rPr>
            <a:t>Its</a:t>
          </a:r>
          <a:r>
            <a:rPr lang="en-US" sz="2000" kern="1200" dirty="0"/>
            <a:t> statutes allow it to create branches outside the country.</a:t>
          </a:r>
        </a:p>
      </dsp:txBody>
      <dsp:txXfrm>
        <a:off x="4409103" y="3838217"/>
        <a:ext cx="2180657" cy="2180657"/>
      </dsp:txXfrm>
    </dsp:sp>
    <dsp:sp modelId="{3F6CE409-38BE-4FC3-A7BC-E964C36440EC}">
      <dsp:nvSpPr>
        <dsp:cNvPr id="0" name=""/>
        <dsp:cNvSpPr/>
      </dsp:nvSpPr>
      <dsp:spPr>
        <a:xfrm>
          <a:off x="570661" y="-224"/>
          <a:ext cx="6156040" cy="6156040"/>
        </a:xfrm>
        <a:prstGeom prst="circularArrow">
          <a:avLst>
            <a:gd name="adj1" fmla="val 6907"/>
            <a:gd name="adj2" fmla="val 465783"/>
            <a:gd name="adj3" fmla="val 5947600"/>
            <a:gd name="adj4" fmla="val 4386617"/>
            <a:gd name="adj5" fmla="val 8059"/>
          </a:avLst>
        </a:prstGeom>
        <a:solidFill>
          <a:schemeClr val="accent2">
            <a:hueOff val="-498532"/>
            <a:satOff val="-3682"/>
            <a:lumOff val="12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FC6C3-FEAD-47A0-A04A-5672C84A27BE}">
      <dsp:nvSpPr>
        <dsp:cNvPr id="0" name=""/>
        <dsp:cNvSpPr/>
      </dsp:nvSpPr>
      <dsp:spPr>
        <a:xfrm>
          <a:off x="707602" y="3838217"/>
          <a:ext cx="2180657" cy="218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Designate a representative in Ecuador, with general power of attorney, that allows him to represent the company.</a:t>
          </a:r>
        </a:p>
      </dsp:txBody>
      <dsp:txXfrm>
        <a:off x="707602" y="3838217"/>
        <a:ext cx="2180657" cy="2180657"/>
      </dsp:txXfrm>
    </dsp:sp>
    <dsp:sp modelId="{67EBE66A-6BB8-463F-B9C6-39EC62C5D781}">
      <dsp:nvSpPr>
        <dsp:cNvPr id="0" name=""/>
        <dsp:cNvSpPr/>
      </dsp:nvSpPr>
      <dsp:spPr>
        <a:xfrm>
          <a:off x="570661" y="-224"/>
          <a:ext cx="6156040" cy="6156040"/>
        </a:xfrm>
        <a:prstGeom prst="circularArrow">
          <a:avLst>
            <a:gd name="adj1" fmla="val 6907"/>
            <a:gd name="adj2" fmla="val 465783"/>
            <a:gd name="adj3" fmla="val 11347600"/>
            <a:gd name="adj4" fmla="val 9786617"/>
            <a:gd name="adj5" fmla="val 8059"/>
          </a:avLst>
        </a:prstGeom>
        <a:solidFill>
          <a:schemeClr val="accent2">
            <a:hueOff val="-997064"/>
            <a:satOff val="-7364"/>
            <a:lumOff val="24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7AF27-B861-4357-A5E8-AC32DAB95EE4}">
      <dsp:nvSpPr>
        <dsp:cNvPr id="0" name=""/>
        <dsp:cNvSpPr/>
      </dsp:nvSpPr>
      <dsp:spPr>
        <a:xfrm>
          <a:off x="707602" y="136716"/>
          <a:ext cx="2180657" cy="218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Have a minimum capital of US$2,000.</a:t>
          </a:r>
        </a:p>
      </dsp:txBody>
      <dsp:txXfrm>
        <a:off x="707602" y="136716"/>
        <a:ext cx="2180657" cy="2180657"/>
      </dsp:txXfrm>
    </dsp:sp>
    <dsp:sp modelId="{19306B74-8808-45CB-A63C-FA84834001FD}">
      <dsp:nvSpPr>
        <dsp:cNvPr id="0" name=""/>
        <dsp:cNvSpPr/>
      </dsp:nvSpPr>
      <dsp:spPr>
        <a:xfrm>
          <a:off x="570661" y="-224"/>
          <a:ext cx="6156040" cy="6156040"/>
        </a:xfrm>
        <a:prstGeom prst="circularArrow">
          <a:avLst>
            <a:gd name="adj1" fmla="val 6907"/>
            <a:gd name="adj2" fmla="val 465783"/>
            <a:gd name="adj3" fmla="val 16747600"/>
            <a:gd name="adj4" fmla="val 15186617"/>
            <a:gd name="adj5" fmla="val 8059"/>
          </a:avLst>
        </a:prstGeom>
        <a:solidFill>
          <a:schemeClr val="accent2">
            <a:hueOff val="-1495596"/>
            <a:satOff val="-11046"/>
            <a:lumOff val="37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14F84-51AA-4E25-86EA-616DA7940C1E}">
      <dsp:nvSpPr>
        <dsp:cNvPr id="0" name=""/>
        <dsp:cNvSpPr/>
      </dsp:nvSpPr>
      <dsp:spPr>
        <a:xfrm>
          <a:off x="1171" y="780871"/>
          <a:ext cx="2740171" cy="137008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rtl="0">
            <a:lnSpc>
              <a:spcPct val="90000"/>
            </a:lnSpc>
            <a:spcBef>
              <a:spcPct val="0"/>
            </a:spcBef>
            <a:spcAft>
              <a:spcPct val="35000"/>
            </a:spcAft>
            <a:buNone/>
          </a:pPr>
          <a:r>
            <a:rPr lang="en-US" sz="4100" kern="1200" dirty="0">
              <a:latin typeface="Univers Condensed"/>
            </a:rPr>
            <a:t>Upper class</a:t>
          </a:r>
          <a:endParaRPr lang="en-US" sz="4100" kern="1200" dirty="0"/>
        </a:p>
      </dsp:txBody>
      <dsp:txXfrm>
        <a:off x="41299" y="820999"/>
        <a:ext cx="2659915" cy="1289829"/>
      </dsp:txXfrm>
    </dsp:sp>
    <dsp:sp modelId="{A029F116-04F6-4C34-90D7-065BBE51BFF9}">
      <dsp:nvSpPr>
        <dsp:cNvPr id="0" name=""/>
        <dsp:cNvSpPr/>
      </dsp:nvSpPr>
      <dsp:spPr>
        <a:xfrm>
          <a:off x="3426385" y="780871"/>
          <a:ext cx="2740171" cy="137008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rtl="0">
            <a:lnSpc>
              <a:spcPct val="90000"/>
            </a:lnSpc>
            <a:spcBef>
              <a:spcPct val="0"/>
            </a:spcBef>
            <a:spcAft>
              <a:spcPct val="35000"/>
            </a:spcAft>
            <a:buNone/>
          </a:pPr>
          <a:r>
            <a:rPr lang="en-US" sz="4100" kern="1200" dirty="0">
              <a:latin typeface="Univers Condensed"/>
            </a:rPr>
            <a:t>Middle class</a:t>
          </a:r>
          <a:endParaRPr lang="en-US" sz="4100" kern="1200" dirty="0"/>
        </a:p>
      </dsp:txBody>
      <dsp:txXfrm>
        <a:off x="3466513" y="820999"/>
        <a:ext cx="2659915" cy="1289829"/>
      </dsp:txXfrm>
    </dsp:sp>
    <dsp:sp modelId="{ED1BEC8B-A0CB-4759-81EA-8E8AB476214E}">
      <dsp:nvSpPr>
        <dsp:cNvPr id="0" name=""/>
        <dsp:cNvSpPr/>
      </dsp:nvSpPr>
      <dsp:spPr>
        <a:xfrm>
          <a:off x="6851600" y="780871"/>
          <a:ext cx="2740171" cy="137008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105" tIns="52070" rIns="78105" bIns="52070" numCol="1" spcCol="1270" anchor="ctr" anchorCtr="0">
          <a:noAutofit/>
        </a:bodyPr>
        <a:lstStyle/>
        <a:p>
          <a:pPr marL="0" lvl="0" indent="0" algn="ctr" defTabSz="1822450" rtl="0">
            <a:lnSpc>
              <a:spcPct val="90000"/>
            </a:lnSpc>
            <a:spcBef>
              <a:spcPct val="0"/>
            </a:spcBef>
            <a:spcAft>
              <a:spcPct val="35000"/>
            </a:spcAft>
            <a:buNone/>
          </a:pPr>
          <a:r>
            <a:rPr lang="en-US" sz="4100" kern="1200" dirty="0">
              <a:latin typeface="Univers Condensed"/>
            </a:rPr>
            <a:t>Lower class</a:t>
          </a:r>
          <a:endParaRPr lang="en-US" sz="4100" kern="1200" dirty="0"/>
        </a:p>
      </dsp:txBody>
      <dsp:txXfrm>
        <a:off x="6891728" y="820999"/>
        <a:ext cx="2659915" cy="12898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12FE2-3A52-4789-96D6-7C9207A5B467}">
      <dsp:nvSpPr>
        <dsp:cNvPr id="0" name=""/>
        <dsp:cNvSpPr/>
      </dsp:nvSpPr>
      <dsp:spPr>
        <a:xfrm>
          <a:off x="3132" y="990351"/>
          <a:ext cx="2236509" cy="14201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8A447D-12F8-45AA-9998-FAEC399DB2D1}">
      <dsp:nvSpPr>
        <dsp:cNvPr id="0" name=""/>
        <dsp:cNvSpPr/>
      </dsp:nvSpPr>
      <dsp:spPr>
        <a:xfrm>
          <a:off x="251633" y="1226427"/>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Price</a:t>
          </a:r>
        </a:p>
      </dsp:txBody>
      <dsp:txXfrm>
        <a:off x="293229" y="1268023"/>
        <a:ext cx="2153317" cy="1336991"/>
      </dsp:txXfrm>
    </dsp:sp>
    <dsp:sp modelId="{2972C83F-37F3-4D8E-A2B3-4AD95C4DEC35}">
      <dsp:nvSpPr>
        <dsp:cNvPr id="0" name=""/>
        <dsp:cNvSpPr/>
      </dsp:nvSpPr>
      <dsp:spPr>
        <a:xfrm>
          <a:off x="2736644" y="990351"/>
          <a:ext cx="2236509" cy="14201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C0332-AE35-466E-B29A-DFCE0920E5AE}">
      <dsp:nvSpPr>
        <dsp:cNvPr id="0" name=""/>
        <dsp:cNvSpPr/>
      </dsp:nvSpPr>
      <dsp:spPr>
        <a:xfrm>
          <a:off x="2985145" y="1226427"/>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Brands </a:t>
          </a:r>
        </a:p>
      </dsp:txBody>
      <dsp:txXfrm>
        <a:off x="3026741" y="1268023"/>
        <a:ext cx="2153317" cy="1336991"/>
      </dsp:txXfrm>
    </dsp:sp>
    <dsp:sp modelId="{AB021FB1-7663-4BEA-B8BF-36ADD2FE30ED}">
      <dsp:nvSpPr>
        <dsp:cNvPr id="0" name=""/>
        <dsp:cNvSpPr/>
      </dsp:nvSpPr>
      <dsp:spPr>
        <a:xfrm>
          <a:off x="5470156" y="990351"/>
          <a:ext cx="2236509" cy="14201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284B1-A9E7-4CE9-83BC-9F368684924C}">
      <dsp:nvSpPr>
        <dsp:cNvPr id="0" name=""/>
        <dsp:cNvSpPr/>
      </dsp:nvSpPr>
      <dsp:spPr>
        <a:xfrm>
          <a:off x="5718657" y="1226427"/>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Quality</a:t>
          </a:r>
        </a:p>
      </dsp:txBody>
      <dsp:txXfrm>
        <a:off x="5760253" y="1268023"/>
        <a:ext cx="2153317" cy="1336991"/>
      </dsp:txXfrm>
    </dsp:sp>
    <dsp:sp modelId="{F9348A79-76DC-4309-BCB2-CE98932B9CF1}">
      <dsp:nvSpPr>
        <dsp:cNvPr id="0" name=""/>
        <dsp:cNvSpPr/>
      </dsp:nvSpPr>
      <dsp:spPr>
        <a:xfrm>
          <a:off x="8203668" y="990351"/>
          <a:ext cx="2236509" cy="142018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714391-D3EC-45D3-BCF1-244114D62EC8}">
      <dsp:nvSpPr>
        <dsp:cNvPr id="0" name=""/>
        <dsp:cNvSpPr/>
      </dsp:nvSpPr>
      <dsp:spPr>
        <a:xfrm>
          <a:off x="8452169" y="1226427"/>
          <a:ext cx="2236509" cy="1420183"/>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Country of Origin</a:t>
          </a:r>
        </a:p>
      </dsp:txBody>
      <dsp:txXfrm>
        <a:off x="8493765" y="1268023"/>
        <a:ext cx="2153317" cy="13369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ED54A-4A01-42D5-98AE-9C7BA54667C6}">
      <dsp:nvSpPr>
        <dsp:cNvPr id="0" name=""/>
        <dsp:cNvSpPr/>
      </dsp:nvSpPr>
      <dsp:spPr>
        <a:xfrm>
          <a:off x="0" y="0"/>
          <a:ext cx="669394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1FA366-3188-402F-BC22-7AEEB91A0B27}">
      <dsp:nvSpPr>
        <dsp:cNvPr id="0" name=""/>
        <dsp:cNvSpPr/>
      </dsp:nvSpPr>
      <dsp:spPr>
        <a:xfrm>
          <a:off x="0" y="0"/>
          <a:ext cx="6693941" cy="98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Creating good customer relationship</a:t>
          </a:r>
        </a:p>
      </dsp:txBody>
      <dsp:txXfrm>
        <a:off x="0" y="0"/>
        <a:ext cx="6693941" cy="980791"/>
      </dsp:txXfrm>
    </dsp:sp>
    <dsp:sp modelId="{17D3F78E-3698-4958-8B27-3EE384B87C8D}">
      <dsp:nvSpPr>
        <dsp:cNvPr id="0" name=""/>
        <dsp:cNvSpPr/>
      </dsp:nvSpPr>
      <dsp:spPr>
        <a:xfrm>
          <a:off x="0" y="980791"/>
          <a:ext cx="6693941" cy="0"/>
        </a:xfrm>
        <a:prstGeom prst="line">
          <a:avLst/>
        </a:prstGeom>
        <a:solidFill>
          <a:schemeClr val="accent2">
            <a:hueOff val="-498532"/>
            <a:satOff val="-3682"/>
            <a:lumOff val="1242"/>
            <a:alphaOff val="0"/>
          </a:schemeClr>
        </a:solidFill>
        <a:ln w="12700" cap="flat" cmpd="sng" algn="ctr">
          <a:solidFill>
            <a:schemeClr val="accent2">
              <a:hueOff val="-498532"/>
              <a:satOff val="-3682"/>
              <a:lumOff val="12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D6272F-3393-483E-9510-76561EECFE33}">
      <dsp:nvSpPr>
        <dsp:cNvPr id="0" name=""/>
        <dsp:cNvSpPr/>
      </dsp:nvSpPr>
      <dsp:spPr>
        <a:xfrm>
          <a:off x="0" y="980791"/>
          <a:ext cx="6693941" cy="98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Univers Condensed"/>
            </a:rPr>
            <a:t>Variety of items according to the culture and ethics of the country</a:t>
          </a:r>
        </a:p>
      </dsp:txBody>
      <dsp:txXfrm>
        <a:off x="0" y="980791"/>
        <a:ext cx="6693941" cy="980791"/>
      </dsp:txXfrm>
    </dsp:sp>
    <dsp:sp modelId="{CC884EFC-0074-4F15-A214-AD89ED29C3A3}">
      <dsp:nvSpPr>
        <dsp:cNvPr id="0" name=""/>
        <dsp:cNvSpPr/>
      </dsp:nvSpPr>
      <dsp:spPr>
        <a:xfrm>
          <a:off x="0" y="1961582"/>
          <a:ext cx="6693941" cy="0"/>
        </a:xfrm>
        <a:prstGeom prst="line">
          <a:avLst/>
        </a:prstGeom>
        <a:solidFill>
          <a:schemeClr val="accent2">
            <a:hueOff val="-997064"/>
            <a:satOff val="-7364"/>
            <a:lumOff val="2483"/>
            <a:alphaOff val="0"/>
          </a:schemeClr>
        </a:solidFill>
        <a:ln w="12700" cap="flat" cmpd="sng" algn="ctr">
          <a:solidFill>
            <a:schemeClr val="accent2">
              <a:hueOff val="-997064"/>
              <a:satOff val="-7364"/>
              <a:lumOff val="24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EFC468-4F96-49B1-A0DF-03458FB7CB5D}">
      <dsp:nvSpPr>
        <dsp:cNvPr id="0" name=""/>
        <dsp:cNvSpPr/>
      </dsp:nvSpPr>
      <dsp:spPr>
        <a:xfrm>
          <a:off x="0" y="1961582"/>
          <a:ext cx="6693941" cy="98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latin typeface="Univers Condensed"/>
            </a:rPr>
            <a:t>Have</a:t>
          </a:r>
          <a:r>
            <a:rPr lang="en-US" sz="2700" kern="1200" dirty="0"/>
            <a:t> a good sales and marketing strategy</a:t>
          </a:r>
        </a:p>
      </dsp:txBody>
      <dsp:txXfrm>
        <a:off x="0" y="1961582"/>
        <a:ext cx="6693941" cy="980791"/>
      </dsp:txXfrm>
    </dsp:sp>
    <dsp:sp modelId="{A724E391-4DDD-461F-9763-7A7F69263A96}">
      <dsp:nvSpPr>
        <dsp:cNvPr id="0" name=""/>
        <dsp:cNvSpPr/>
      </dsp:nvSpPr>
      <dsp:spPr>
        <a:xfrm>
          <a:off x="0" y="2942373"/>
          <a:ext cx="6693941" cy="0"/>
        </a:xfrm>
        <a:prstGeom prst="line">
          <a:avLst/>
        </a:prstGeom>
        <a:solidFill>
          <a:schemeClr val="accent2">
            <a:hueOff val="-1495596"/>
            <a:satOff val="-11046"/>
            <a:lumOff val="3725"/>
            <a:alphaOff val="0"/>
          </a:schemeClr>
        </a:solidFill>
        <a:ln w="12700" cap="flat" cmpd="sng" algn="ctr">
          <a:solidFill>
            <a:schemeClr val="accent2">
              <a:hueOff val="-1495596"/>
              <a:satOff val="-11046"/>
              <a:lumOff val="3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5E5DF-024A-43AC-89C6-51AF45DB6711}">
      <dsp:nvSpPr>
        <dsp:cNvPr id="0" name=""/>
        <dsp:cNvSpPr/>
      </dsp:nvSpPr>
      <dsp:spPr>
        <a:xfrm>
          <a:off x="0" y="2942373"/>
          <a:ext cx="6693941" cy="980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dirty="0">
              <a:latin typeface="Univers Condensed"/>
            </a:rPr>
            <a:t>Sports Direct outlet </a:t>
          </a:r>
          <a:endParaRPr lang="en-US" sz="2700" kern="1200" dirty="0"/>
        </a:p>
      </dsp:txBody>
      <dsp:txXfrm>
        <a:off x="0" y="2942373"/>
        <a:ext cx="6693941" cy="980791"/>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11/22/2022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874740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67039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75518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32291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65829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85527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45656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0496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91353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25010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11/22/2022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335578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63583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079742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418816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38024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55801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4965594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56261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083544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04714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61111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11/22/2022</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676563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11/22/2022</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389641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11/22/2022</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56438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11/22/2022</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958255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11/22/2022</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2327123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11/22/2022</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461163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11/22/2022</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227968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11/22/2022</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5641955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11/22/2022</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6503578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11/22/2022</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6156185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11/22/2022</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864611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11/22/2022</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8119398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November 22,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766352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November 22,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3968433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November 22,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588580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November 22,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0460578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November 22,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7759393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November 22,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476113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November 22,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9955699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November 22,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74376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November 22,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911713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November 22,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416401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November 22,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663772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479142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647442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2850980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9489064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0145845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236822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8186416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5485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58647741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98384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11/22/2022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1689141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90478677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93388455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9869140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8521981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11/22/2022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01081329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6847454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3828756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9723030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0050201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122892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11/22/2022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0294785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21793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10436375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11/22/2022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8264808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6896183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9262919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848655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7117099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5851358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5009374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1193962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11/22/2022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12902981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3731547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180047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944407"/>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316759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11/22/2022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0957205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11/22/2022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5383013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11/22/2022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045690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5256338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11/22/2022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39114132"/>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968365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96199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30309719"/>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11/22/2022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223386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11/22/2022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833765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11/22/2022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145677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405342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11/22/2022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07411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slideLayout" Target="../slideLayouts/slideLayout90.xml"/><Relationship Id="rId18" Type="http://schemas.openxmlformats.org/officeDocument/2006/relationships/theme" Target="../theme/theme8.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slideLayout" Target="../slideLayouts/slideLayout89.xml"/><Relationship Id="rId17" Type="http://schemas.openxmlformats.org/officeDocument/2006/relationships/slideLayout" Target="../slideLayouts/slideLayout94.xml"/><Relationship Id="rId2" Type="http://schemas.openxmlformats.org/officeDocument/2006/relationships/slideLayout" Target="../slideLayouts/slideLayout79.xml"/><Relationship Id="rId16" Type="http://schemas.openxmlformats.org/officeDocument/2006/relationships/slideLayout" Target="../slideLayouts/slideLayout93.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5" Type="http://schemas.openxmlformats.org/officeDocument/2006/relationships/slideLayout" Target="../slideLayouts/slideLayout9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slideLayout" Target="../slideLayouts/slideLayout9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11/22/2022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152454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11/22/2022</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990328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72" r:id="rId5"/>
    <p:sldLayoutId id="2147483673" r:id="rId6"/>
    <p:sldLayoutId id="2147483678" r:id="rId7"/>
    <p:sldLayoutId id="2147483674" r:id="rId8"/>
    <p:sldLayoutId id="2147483675" r:id="rId9"/>
    <p:sldLayoutId id="2147483676" r:id="rId10"/>
    <p:sldLayoutId id="2147483677"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11/22/2022</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59883387"/>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5" r:id="rId6"/>
    <p:sldLayoutId id="2147483690"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November 22,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6397127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698" r:id="rId4"/>
    <p:sldLayoutId id="2147483699" r:id="rId5"/>
    <p:sldLayoutId id="2147483700" r:id="rId6"/>
    <p:sldLayoutId id="2147483705" r:id="rId7"/>
    <p:sldLayoutId id="2147483701" r:id="rId8"/>
    <p:sldLayoutId id="2147483702" r:id="rId9"/>
    <p:sldLayoutId id="2147483703" r:id="rId10"/>
    <p:sldLayoutId id="2147483704"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11/22/2022</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1030408124"/>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1" r:id="rId6"/>
    <p:sldLayoutId id="2147483712" r:id="rId7"/>
    <p:sldLayoutId id="2147483713" r:id="rId8"/>
    <p:sldLayoutId id="2147483721" r:id="rId9"/>
    <p:sldLayoutId id="2147483719" r:id="rId10"/>
    <p:sldLayoutId id="2147483720"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11/22/2022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8484224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4" r:id="rId6"/>
    <p:sldLayoutId id="2147483729" r:id="rId7"/>
    <p:sldLayoutId id="2147483725" r:id="rId8"/>
    <p:sldLayoutId id="2147483726" r:id="rId9"/>
    <p:sldLayoutId id="2147483727" r:id="rId10"/>
    <p:sldLayoutId id="2147483728"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11/22/2022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41405058"/>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7" r:id="rId5"/>
    <p:sldLayoutId id="2147483738" r:id="rId6"/>
    <p:sldLayoutId id="2147483743"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7333">
          <p15:clr>
            <a:srgbClr val="5ACBF0"/>
          </p15:clr>
        </p15:guide>
        <p15:guide id="4" pos="336">
          <p15:clr>
            <a:srgbClr val="5ACBF0"/>
          </p15:clr>
        </p15:guide>
        <p15:guide id="5" orient="horz" pos="3974">
          <p15:clr>
            <a:srgbClr val="5ACBF0"/>
          </p15:clr>
        </p15:guide>
        <p15:guide id="6" orient="horz" pos="346">
          <p15:clr>
            <a:srgbClr val="5ACBF0"/>
          </p15:clr>
        </p15:guide>
        <p15:guide id="7" pos="824">
          <p15:clr>
            <a:srgbClr val="A4A3A4"/>
          </p15:clr>
        </p15:guide>
        <p15:guide id="8" pos="937">
          <p15:clr>
            <a:srgbClr val="A4A3A4"/>
          </p15:clr>
        </p15:guide>
        <p15:guide id="9" pos="1413">
          <p15:clr>
            <a:srgbClr val="A4A3A4"/>
          </p15:clr>
        </p15:guide>
        <p15:guide id="10" pos="1527">
          <p15:clr>
            <a:srgbClr val="A4A3A4"/>
          </p15:clr>
        </p15:guide>
        <p15:guide id="11" pos="2003">
          <p15:clr>
            <a:srgbClr val="A4A3A4"/>
          </p15:clr>
        </p15:guide>
        <p15:guide id="12" pos="2116">
          <p15:clr>
            <a:srgbClr val="A4A3A4"/>
          </p15:clr>
        </p15:guide>
        <p15:guide id="13" pos="2593">
          <p15:clr>
            <a:srgbClr val="A4A3A4"/>
          </p15:clr>
        </p15:guide>
        <p15:guide id="14" pos="2706">
          <p15:clr>
            <a:srgbClr val="A4A3A4"/>
          </p15:clr>
        </p15:guide>
        <p15:guide id="15" pos="3182">
          <p15:clr>
            <a:srgbClr val="A4A3A4"/>
          </p15:clr>
        </p15:guide>
        <p15:guide id="16" pos="3296">
          <p15:clr>
            <a:srgbClr val="A4A3A4"/>
          </p15:clr>
        </p15:guide>
        <p15:guide id="17" pos="3772">
          <p15:clr>
            <a:srgbClr val="A4A3A4"/>
          </p15:clr>
        </p15:guide>
        <p15:guide id="18" pos="3908">
          <p15:clr>
            <a:srgbClr val="A4A3A4"/>
          </p15:clr>
        </p15:guide>
        <p15:guide id="19" pos="4362">
          <p15:clr>
            <a:srgbClr val="A4A3A4"/>
          </p15:clr>
        </p15:guide>
        <p15:guide id="20" pos="4475">
          <p15:clr>
            <a:srgbClr val="A4A3A4"/>
          </p15:clr>
        </p15:guide>
        <p15:guide id="21" pos="4974">
          <p15:clr>
            <a:srgbClr val="A4A3A4"/>
          </p15:clr>
        </p15:guide>
        <p15:guide id="22" pos="5087">
          <p15:clr>
            <a:srgbClr val="A4A3A4"/>
          </p15:clr>
        </p15:guide>
        <p15:guide id="23" pos="5541">
          <p15:clr>
            <a:srgbClr val="A4A3A4"/>
          </p15:clr>
        </p15:guide>
        <p15:guide id="24" pos="5677">
          <p15:clr>
            <a:srgbClr val="A4A3A4"/>
          </p15:clr>
        </p15:guide>
        <p15:guide id="25" pos="6153">
          <p15:clr>
            <a:srgbClr val="A4A3A4"/>
          </p15:clr>
        </p15:guide>
        <p15:guide id="26" pos="6267">
          <p15:clr>
            <a:srgbClr val="A4A3A4"/>
          </p15:clr>
        </p15:guide>
        <p15:guide id="27" pos="6743">
          <p15:clr>
            <a:srgbClr val="A4A3A4"/>
          </p15:clr>
        </p15:guide>
        <p15:guide id="28" pos="6856">
          <p15:clr>
            <a:srgbClr val="A4A3A4"/>
          </p15:clr>
        </p15:guide>
        <p15:guide id="29" orient="horz" pos="845">
          <p15:clr>
            <a:srgbClr val="A4A3A4"/>
          </p15:clr>
        </p15:guide>
        <p15:guide id="30" orient="horz" pos="958">
          <p15:clr>
            <a:srgbClr val="A4A3A4"/>
          </p15:clr>
        </p15:guide>
        <p15:guide id="31" orient="horz" pos="1480">
          <p15:clr>
            <a:srgbClr val="A4A3A4"/>
          </p15:clr>
        </p15:guide>
        <p15:guide id="32" orient="horz" pos="1593">
          <p15:clr>
            <a:srgbClr val="A4A3A4"/>
          </p15:clr>
        </p15:guide>
        <p15:guide id="33" orient="horz" pos="2092">
          <p15:clr>
            <a:srgbClr val="A4A3A4"/>
          </p15:clr>
        </p15:guide>
        <p15:guide id="34" orient="horz" pos="2228">
          <p15:clr>
            <a:srgbClr val="A4A3A4"/>
          </p15:clr>
        </p15:guide>
        <p15:guide id="35" orient="horz" pos="2727">
          <p15:clr>
            <a:srgbClr val="A4A3A4"/>
          </p15:clr>
        </p15:guide>
        <p15:guide id="36" orient="horz" pos="2840">
          <p15:clr>
            <a:srgbClr val="A4A3A4"/>
          </p15:clr>
        </p15:guide>
        <p15:guide id="37" orient="horz" pos="3362">
          <p15:clr>
            <a:srgbClr val="A4A3A4"/>
          </p15:clr>
        </p15:guide>
        <p15:guide id="38" orient="horz" pos="3475">
          <p15:clr>
            <a:srgbClr val="A4A3A4"/>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11/22/2022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797508781"/>
      </p:ext>
    </p:extLst>
  </p:cSld>
  <p:clrMap bg1="dk1" tx1="lt1" bg2="dk2" tx2="lt2" accent1="accent1" accent2="accent2" accent3="accent3" accent4="accent4" accent5="accent5" accent6="accent6" hlink="hlink" folHlink="folHlink"/>
  <p:sldLayoutIdLst>
    <p:sldLayoutId id="2147483765" r:id="rId1"/>
    <p:sldLayoutId id="2147483766"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64" r:id="rId12"/>
    <p:sldLayoutId id="2147483759" r:id="rId13"/>
    <p:sldLayoutId id="2147483760" r:id="rId14"/>
    <p:sldLayoutId id="2147483761" r:id="rId15"/>
    <p:sldLayoutId id="2147483762" r:id="rId16"/>
    <p:sldLayoutId id="2147483763" r:id="rId17"/>
  </p:sldLayoutIdLst>
  <p:hf sldNum="0" hdr="0" ftr="0" dt="0"/>
  <p:txStyles>
    <p:titleStyle>
      <a:lvl1pPr algn="ctr" defTabSz="457200" rtl="0" eaLnBrk="1" latinLnBrk="0" hangingPunct="1">
        <a:lnSpc>
          <a:spcPct val="90000"/>
        </a:lnSpc>
        <a:spcBef>
          <a:spcPct val="0"/>
        </a:spcBef>
        <a:buNone/>
        <a:defRPr sz="48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8223-82D5-087B-9CC9-B431B7DF0D9A}"/>
              </a:ext>
            </a:extLst>
          </p:cNvPr>
          <p:cNvSpPr>
            <a:spLocks noGrp="1"/>
          </p:cNvSpPr>
          <p:nvPr>
            <p:ph type="title"/>
          </p:nvPr>
        </p:nvSpPr>
        <p:spPr>
          <a:xfrm>
            <a:off x="700635" y="922096"/>
            <a:ext cx="10691265" cy="1980630"/>
          </a:xfrm>
        </p:spPr>
        <p:txBody>
          <a:bodyPr>
            <a:normAutofit/>
          </a:bodyPr>
          <a:lstStyle/>
          <a:p>
            <a:pPr algn="ctr"/>
            <a:r>
              <a:rPr lang="en-US" sz="5400" b="1" dirty="0">
                <a:ea typeface="+mj-lt"/>
                <a:cs typeface="+mj-lt"/>
              </a:rPr>
              <a:t>Presentation On Global </a:t>
            </a:r>
            <a:br>
              <a:rPr lang="en-US" sz="5400" b="1" dirty="0">
                <a:ea typeface="+mj-lt"/>
                <a:cs typeface="+mj-lt"/>
              </a:rPr>
            </a:br>
            <a:r>
              <a:rPr lang="en-US" sz="5400" b="1" dirty="0">
                <a:ea typeface="+mj-lt"/>
                <a:cs typeface="+mj-lt"/>
              </a:rPr>
              <a:t>Business Environment</a:t>
            </a:r>
            <a:r>
              <a:rPr lang="en-US" sz="5400" dirty="0">
                <a:ea typeface="+mj-lt"/>
                <a:cs typeface="+mj-lt"/>
              </a:rPr>
              <a:t> </a:t>
            </a:r>
            <a:endParaRPr lang="en-US" sz="5400" dirty="0"/>
          </a:p>
        </p:txBody>
      </p:sp>
      <p:sp>
        <p:nvSpPr>
          <p:cNvPr id="3" name="Content Placeholder 2">
            <a:extLst>
              <a:ext uri="{FF2B5EF4-FFF2-40B4-BE49-F238E27FC236}">
                <a16:creationId xmlns:a16="http://schemas.microsoft.com/office/drawing/2014/main" id="{DF470BB3-00CD-4CAF-CB35-0C56A0D1B6C6}"/>
              </a:ext>
            </a:extLst>
          </p:cNvPr>
          <p:cNvSpPr>
            <a:spLocks noGrp="1"/>
          </p:cNvSpPr>
          <p:nvPr>
            <p:ph idx="1"/>
          </p:nvPr>
        </p:nvSpPr>
        <p:spPr>
          <a:xfrm>
            <a:off x="700635" y="3957803"/>
            <a:ext cx="8088742" cy="2100365"/>
          </a:xfrm>
        </p:spPr>
        <p:txBody>
          <a:bodyPr vert="horz" lIns="91440" tIns="45720" rIns="91440" bIns="45720" rtlCol="0" anchor="t">
            <a:normAutofit/>
          </a:bodyPr>
          <a:lstStyle/>
          <a:p>
            <a:pPr marL="0" indent="0" algn="just">
              <a:lnSpc>
                <a:spcPct val="110000"/>
              </a:lnSpc>
              <a:buNone/>
            </a:pPr>
            <a:r>
              <a:rPr lang="en-US" sz="2800" dirty="0">
                <a:ea typeface="+mn-lt"/>
                <a:cs typeface="+mn-lt"/>
              </a:rPr>
              <a:t>Lecturer: Dr. Rexon </a:t>
            </a:r>
            <a:r>
              <a:rPr lang="en-US" sz="2800" dirty="0" err="1">
                <a:ea typeface="+mn-lt"/>
                <a:cs typeface="+mn-lt"/>
              </a:rPr>
              <a:t>Nting</a:t>
            </a:r>
            <a:endParaRPr lang="en-US" sz="2800" dirty="0">
              <a:ea typeface="+mn-lt"/>
              <a:cs typeface="+mn-lt"/>
            </a:endParaRPr>
          </a:p>
          <a:p>
            <a:pPr marL="0" indent="0" algn="just">
              <a:lnSpc>
                <a:spcPct val="110000"/>
              </a:lnSpc>
              <a:buNone/>
            </a:pPr>
            <a:r>
              <a:rPr lang="en-US" sz="2800" dirty="0">
                <a:ea typeface="+mn-lt"/>
                <a:cs typeface="+mn-lt"/>
              </a:rPr>
              <a:t>Student Name: Marlon Alexander Ortiz Gavilanes</a:t>
            </a:r>
          </a:p>
          <a:p>
            <a:pPr marL="0" indent="0" algn="just">
              <a:lnSpc>
                <a:spcPct val="110000"/>
              </a:lnSpc>
              <a:buNone/>
            </a:pPr>
            <a:r>
              <a:rPr lang="en-US" sz="2800" dirty="0">
                <a:ea typeface="+mn-lt"/>
                <a:cs typeface="+mn-lt"/>
              </a:rPr>
              <a:t>Student ID: 2132604</a:t>
            </a:r>
          </a:p>
          <a:p>
            <a:pPr marL="0" indent="0">
              <a:buNone/>
            </a:pPr>
            <a:endParaRPr lang="en-US" dirty="0"/>
          </a:p>
        </p:txBody>
      </p:sp>
    </p:spTree>
    <p:extLst>
      <p:ext uri="{BB962C8B-B14F-4D97-AF65-F5344CB8AC3E}">
        <p14:creationId xmlns:p14="http://schemas.microsoft.com/office/powerpoint/2010/main" val="978577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A12B8B-56D6-46BF-92CE-BB2B7CA2231F}"/>
              </a:ext>
            </a:extLst>
          </p:cNvPr>
          <p:cNvSpPr>
            <a:spLocks noGrp="1"/>
          </p:cNvSpPr>
          <p:nvPr>
            <p:ph type="ctrTitle"/>
          </p:nvPr>
        </p:nvSpPr>
        <p:spPr>
          <a:xfrm>
            <a:off x="647699" y="871758"/>
            <a:ext cx="10021909" cy="930300"/>
          </a:xfrm>
        </p:spPr>
        <p:txBody>
          <a:bodyPr>
            <a:normAutofit/>
          </a:bodyPr>
          <a:lstStyle/>
          <a:p>
            <a:pPr algn="ctr"/>
            <a:r>
              <a:rPr lang="en-US" b="1" dirty="0"/>
              <a:t>Introduction</a:t>
            </a:r>
            <a:endParaRPr lang="en-US"/>
          </a:p>
        </p:txBody>
      </p:sp>
      <p:sp>
        <p:nvSpPr>
          <p:cNvPr id="3" name="Subtitle 2">
            <a:extLst>
              <a:ext uri="{FF2B5EF4-FFF2-40B4-BE49-F238E27FC236}">
                <a16:creationId xmlns:a16="http://schemas.microsoft.com/office/drawing/2014/main" id="{75C6BB4F-2EF7-448A-B8B0-F2A019258EAE}"/>
              </a:ext>
            </a:extLst>
          </p:cNvPr>
          <p:cNvSpPr>
            <a:spLocks noGrp="1"/>
          </p:cNvSpPr>
          <p:nvPr>
            <p:ph type="subTitle" idx="1"/>
          </p:nvPr>
        </p:nvSpPr>
        <p:spPr>
          <a:xfrm>
            <a:off x="695325" y="4785543"/>
            <a:ext cx="4857857" cy="1005657"/>
          </a:xfrm>
        </p:spPr>
        <p:txBody>
          <a:bodyPr>
            <a:normAutofit/>
          </a:bodyPr>
          <a:lstStyle/>
          <a:p>
            <a:r>
              <a:rPr lang="en-US" dirty="0"/>
              <a:t> </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ADE9AE4-47EA-7394-0987-5C7B834B79F8}"/>
              </a:ext>
            </a:extLst>
          </p:cNvPr>
          <p:cNvSpPr txBox="1"/>
          <p:nvPr/>
        </p:nvSpPr>
        <p:spPr>
          <a:xfrm>
            <a:off x="1005207" y="2015911"/>
            <a:ext cx="485179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dirty="0">
                <a:ea typeface="+mn-lt"/>
                <a:cs typeface="+mn-lt"/>
              </a:rPr>
              <a:t>In this presentation, the main conclusions of the report will be briefly outlined and the key elements to be highlighted will be emphasized.</a:t>
            </a:r>
            <a:endParaRPr lang="en-US" sz="2400" dirty="0"/>
          </a:p>
          <a:p>
            <a:pPr algn="just"/>
            <a:endParaRPr lang="en-US" sz="1600" dirty="0"/>
          </a:p>
          <a:p>
            <a:pPr algn="just"/>
            <a:r>
              <a:rPr lang="en-US" sz="2400" dirty="0">
                <a:ea typeface="+mn-lt"/>
                <a:cs typeface="+mn-lt"/>
              </a:rPr>
              <a:t>The opportunities and challenges that are present in the movement of Sports Direct to Ecuador (which is a developing country) will be exposed. </a:t>
            </a:r>
            <a:endParaRPr lang="en-US"/>
          </a:p>
        </p:txBody>
      </p:sp>
      <p:pic>
        <p:nvPicPr>
          <p:cNvPr id="4" name="Picture 5">
            <a:extLst>
              <a:ext uri="{FF2B5EF4-FFF2-40B4-BE49-F238E27FC236}">
                <a16:creationId xmlns:a16="http://schemas.microsoft.com/office/drawing/2014/main" id="{4DA50687-B380-5B2A-8BEB-A885E8BF6322}"/>
              </a:ext>
            </a:extLst>
          </p:cNvPr>
          <p:cNvPicPr>
            <a:picLocks noChangeAspect="1"/>
          </p:cNvPicPr>
          <p:nvPr/>
        </p:nvPicPr>
        <p:blipFill>
          <a:blip r:embed="rId2"/>
          <a:stretch>
            <a:fillRect/>
          </a:stretch>
        </p:blipFill>
        <p:spPr>
          <a:xfrm>
            <a:off x="6916615" y="2133215"/>
            <a:ext cx="3892061" cy="3998339"/>
          </a:xfrm>
          <a:prstGeom prst="rect">
            <a:avLst/>
          </a:prstGeom>
        </p:spPr>
      </p:pic>
    </p:spTree>
    <p:extLst>
      <p:ext uri="{BB962C8B-B14F-4D97-AF65-F5344CB8AC3E}">
        <p14:creationId xmlns:p14="http://schemas.microsoft.com/office/powerpoint/2010/main" val="3476864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85723C-EE42-EC96-AA4A-32C467E2AC25}"/>
              </a:ext>
            </a:extLst>
          </p:cNvPr>
          <p:cNvSpPr>
            <a:spLocks noGrp="1"/>
          </p:cNvSpPr>
          <p:nvPr>
            <p:ph type="title"/>
          </p:nvPr>
        </p:nvSpPr>
        <p:spPr>
          <a:xfrm>
            <a:off x="700087" y="909637"/>
            <a:ext cx="4397556" cy="1887350"/>
          </a:xfrm>
        </p:spPr>
        <p:txBody>
          <a:bodyPr vert="horz" lIns="91440" tIns="45720" rIns="91440" bIns="45720" rtlCol="0" anchor="t">
            <a:normAutofit/>
          </a:bodyPr>
          <a:lstStyle/>
          <a:p>
            <a:r>
              <a:rPr lang="en-US" b="1" dirty="0"/>
              <a:t>Sports</a:t>
            </a:r>
            <a:r>
              <a:rPr lang="en-US" b="1" kern="1200" cap="all" spc="30" baseline="0" dirty="0">
                <a:latin typeface="+mj-lt"/>
                <a:ea typeface="+mj-ea"/>
                <a:cs typeface="+mj-cs"/>
              </a:rPr>
              <a:t> direct</a:t>
            </a:r>
            <a:endParaRPr lang="en-US" kern="1200" cap="all" spc="30" baseline="0" dirty="0">
              <a:latin typeface="+mj-lt"/>
              <a:ea typeface="+mj-ea"/>
              <a:cs typeface="+mj-cs"/>
            </a:endParaRPr>
          </a:p>
        </p:txBody>
      </p:sp>
      <p:cxnSp>
        <p:nvCxnSpPr>
          <p:cNvPr id="16" name="Straight Connector 15">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0F4AC80-3FF1-70A5-A363-B1BBD5C973D4}"/>
              </a:ext>
            </a:extLst>
          </p:cNvPr>
          <p:cNvSpPr txBox="1"/>
          <p:nvPr/>
        </p:nvSpPr>
        <p:spPr>
          <a:xfrm>
            <a:off x="634400" y="1849035"/>
            <a:ext cx="4831105" cy="397824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pPr>
            <a:r>
              <a:rPr lang="en-US" sz="2800" dirty="0"/>
              <a:t>Sports Direct was founded in 1982 by Mike Ashley.</a:t>
            </a:r>
          </a:p>
          <a:p>
            <a:pPr>
              <a:lnSpc>
                <a:spcPct val="120000"/>
              </a:lnSpc>
              <a:spcAft>
                <a:spcPts val="600"/>
              </a:spcAft>
            </a:pPr>
            <a:r>
              <a:rPr lang="en-US" sz="2800" dirty="0"/>
              <a:t>The company is one of the best clothing and sporting goods stores in the UK with multiple offers and quality products (</a:t>
            </a:r>
            <a:r>
              <a:rPr lang="en-US" sz="2800" dirty="0">
                <a:latin typeface="Calibri"/>
                <a:cs typeface="Calibri"/>
              </a:rPr>
              <a:t>O'Sullivan, M. 2020).</a:t>
            </a:r>
          </a:p>
        </p:txBody>
      </p:sp>
      <p:pic>
        <p:nvPicPr>
          <p:cNvPr id="8" name="Picture 8">
            <a:extLst>
              <a:ext uri="{FF2B5EF4-FFF2-40B4-BE49-F238E27FC236}">
                <a16:creationId xmlns:a16="http://schemas.microsoft.com/office/drawing/2014/main" id="{E1BA9A64-696E-63F5-BFFE-8C63EB2ABF07}"/>
              </a:ext>
            </a:extLst>
          </p:cNvPr>
          <p:cNvPicPr>
            <a:picLocks noChangeAspect="1"/>
          </p:cNvPicPr>
          <p:nvPr/>
        </p:nvPicPr>
        <p:blipFill>
          <a:blip r:embed="rId2"/>
          <a:stretch>
            <a:fillRect/>
          </a:stretch>
        </p:blipFill>
        <p:spPr>
          <a:xfrm>
            <a:off x="5727208" y="1459410"/>
            <a:ext cx="2659223" cy="1622125"/>
          </a:xfrm>
          <a:prstGeom prst="rect">
            <a:avLst/>
          </a:prstGeom>
        </p:spPr>
      </p:pic>
      <p:pic>
        <p:nvPicPr>
          <p:cNvPr id="7" name="Picture 7">
            <a:extLst>
              <a:ext uri="{FF2B5EF4-FFF2-40B4-BE49-F238E27FC236}">
                <a16:creationId xmlns:a16="http://schemas.microsoft.com/office/drawing/2014/main" id="{EB8D7FAA-6795-E828-A41F-721B2A903AED}"/>
              </a:ext>
            </a:extLst>
          </p:cNvPr>
          <p:cNvPicPr>
            <a:picLocks noChangeAspect="1"/>
          </p:cNvPicPr>
          <p:nvPr/>
        </p:nvPicPr>
        <p:blipFill>
          <a:blip r:embed="rId3"/>
          <a:stretch>
            <a:fillRect/>
          </a:stretch>
        </p:blipFill>
        <p:spPr>
          <a:xfrm>
            <a:off x="8732678" y="1172781"/>
            <a:ext cx="2659223" cy="1921288"/>
          </a:xfrm>
          <a:prstGeom prst="rect">
            <a:avLst/>
          </a:prstGeom>
        </p:spPr>
      </p:pic>
      <p:pic>
        <p:nvPicPr>
          <p:cNvPr id="5" name="Picture 6">
            <a:extLst>
              <a:ext uri="{FF2B5EF4-FFF2-40B4-BE49-F238E27FC236}">
                <a16:creationId xmlns:a16="http://schemas.microsoft.com/office/drawing/2014/main" id="{151C1709-91CB-3093-62F2-3F225A9CC0BB}"/>
              </a:ext>
            </a:extLst>
          </p:cNvPr>
          <p:cNvPicPr>
            <a:picLocks noChangeAspect="1"/>
          </p:cNvPicPr>
          <p:nvPr/>
        </p:nvPicPr>
        <p:blipFill>
          <a:blip r:embed="rId4"/>
          <a:stretch>
            <a:fillRect/>
          </a:stretch>
        </p:blipFill>
        <p:spPr>
          <a:xfrm>
            <a:off x="5714999" y="3429000"/>
            <a:ext cx="5676901" cy="2370106"/>
          </a:xfrm>
          <a:prstGeom prst="rect">
            <a:avLst/>
          </a:prstGeom>
        </p:spPr>
      </p:pic>
    </p:spTree>
    <p:extLst>
      <p:ext uri="{BB962C8B-B14F-4D97-AF65-F5344CB8AC3E}">
        <p14:creationId xmlns:p14="http://schemas.microsoft.com/office/powerpoint/2010/main" val="3623402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648C3-8515-BA5D-3BC2-7804F669C5EB}"/>
              </a:ext>
            </a:extLst>
          </p:cNvPr>
          <p:cNvSpPr>
            <a:spLocks noGrp="1"/>
          </p:cNvSpPr>
          <p:nvPr>
            <p:ph type="title"/>
          </p:nvPr>
        </p:nvSpPr>
        <p:spPr>
          <a:xfrm>
            <a:off x="695324" y="901701"/>
            <a:ext cx="3914776" cy="2303016"/>
          </a:xfrm>
        </p:spPr>
        <p:txBody>
          <a:bodyPr>
            <a:normAutofit/>
          </a:bodyPr>
          <a:lstStyle/>
          <a:p>
            <a:r>
              <a:rPr lang="en-US" sz="4800" b="1" dirty="0"/>
              <a:t>Developing Country: Ecuador</a:t>
            </a:r>
          </a:p>
        </p:txBody>
      </p:sp>
      <p:cxnSp>
        <p:nvCxnSpPr>
          <p:cNvPr id="14"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5" name="Picture 65">
            <a:extLst>
              <a:ext uri="{FF2B5EF4-FFF2-40B4-BE49-F238E27FC236}">
                <a16:creationId xmlns:a16="http://schemas.microsoft.com/office/drawing/2014/main" id="{BE6FAA24-1029-1136-9DD8-11B2D01DAFD9}"/>
              </a:ext>
            </a:extLst>
          </p:cNvPr>
          <p:cNvPicPr>
            <a:picLocks noChangeAspect="1"/>
          </p:cNvPicPr>
          <p:nvPr/>
        </p:nvPicPr>
        <p:blipFill>
          <a:blip r:embed="rId2"/>
          <a:stretch>
            <a:fillRect/>
          </a:stretch>
        </p:blipFill>
        <p:spPr>
          <a:xfrm>
            <a:off x="796344" y="3476230"/>
            <a:ext cx="3419340" cy="2288133"/>
          </a:xfrm>
          <a:prstGeom prst="rect">
            <a:avLst/>
          </a:prstGeom>
        </p:spPr>
      </p:pic>
      <p:sp>
        <p:nvSpPr>
          <p:cNvPr id="27" name="TextBox 26">
            <a:extLst>
              <a:ext uri="{FF2B5EF4-FFF2-40B4-BE49-F238E27FC236}">
                <a16:creationId xmlns:a16="http://schemas.microsoft.com/office/drawing/2014/main" id="{A6BA8773-7DB3-6D13-E86F-094BB50F38EA}"/>
              </a:ext>
            </a:extLst>
          </p:cNvPr>
          <p:cNvSpPr txBox="1"/>
          <p:nvPr/>
        </p:nvSpPr>
        <p:spPr>
          <a:xfrm>
            <a:off x="8071520" y="5889946"/>
            <a:ext cx="32356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Source: Britannica, 2022)</a:t>
            </a:r>
          </a:p>
        </p:txBody>
      </p:sp>
      <p:sp>
        <p:nvSpPr>
          <p:cNvPr id="58" name="TextBox 57">
            <a:extLst>
              <a:ext uri="{FF2B5EF4-FFF2-40B4-BE49-F238E27FC236}">
                <a16:creationId xmlns:a16="http://schemas.microsoft.com/office/drawing/2014/main" id="{DE86A7D6-16F9-EAF1-6D60-8A20CF11E5B0}"/>
              </a:ext>
            </a:extLst>
          </p:cNvPr>
          <p:cNvSpPr txBox="1"/>
          <p:nvPr/>
        </p:nvSpPr>
        <p:spPr>
          <a:xfrm>
            <a:off x="5119635" y="777414"/>
            <a:ext cx="56729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ea typeface="+mn-lt"/>
                <a:cs typeface="+mn-lt"/>
              </a:rPr>
              <a:t>17.9 Millions of Population </a:t>
            </a:r>
            <a:endParaRPr lang="en-US" sz="2800"/>
          </a:p>
        </p:txBody>
      </p:sp>
      <p:sp>
        <p:nvSpPr>
          <p:cNvPr id="59" name="TextBox 58">
            <a:extLst>
              <a:ext uri="{FF2B5EF4-FFF2-40B4-BE49-F238E27FC236}">
                <a16:creationId xmlns:a16="http://schemas.microsoft.com/office/drawing/2014/main" id="{03BCCD30-2D6A-E292-26DC-92A95E11D007}"/>
              </a:ext>
            </a:extLst>
          </p:cNvPr>
          <p:cNvSpPr txBox="1"/>
          <p:nvPr/>
        </p:nvSpPr>
        <p:spPr>
          <a:xfrm>
            <a:off x="5123593" y="1370839"/>
            <a:ext cx="52963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Mixed Economic System</a:t>
            </a:r>
            <a:r>
              <a:rPr lang="en-US" dirty="0"/>
              <a:t>​</a:t>
            </a:r>
          </a:p>
        </p:txBody>
      </p:sp>
      <p:sp>
        <p:nvSpPr>
          <p:cNvPr id="60" name="TextBox 59">
            <a:extLst>
              <a:ext uri="{FF2B5EF4-FFF2-40B4-BE49-F238E27FC236}">
                <a16:creationId xmlns:a16="http://schemas.microsoft.com/office/drawing/2014/main" id="{2D935B39-58DB-3680-6DC7-1669A668E5E7}"/>
              </a:ext>
            </a:extLst>
          </p:cNvPr>
          <p:cNvSpPr txBox="1"/>
          <p:nvPr/>
        </p:nvSpPr>
        <p:spPr>
          <a:xfrm>
            <a:off x="5123594" y="1989117"/>
            <a:ext cx="566255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74th largest countries of the world</a:t>
            </a:r>
            <a:r>
              <a:rPr lang="en-US" dirty="0"/>
              <a:t>​</a:t>
            </a:r>
          </a:p>
        </p:txBody>
      </p:sp>
      <p:sp>
        <p:nvSpPr>
          <p:cNvPr id="61" name="TextBox 60">
            <a:extLst>
              <a:ext uri="{FF2B5EF4-FFF2-40B4-BE49-F238E27FC236}">
                <a16:creationId xmlns:a16="http://schemas.microsoft.com/office/drawing/2014/main" id="{C15A7AD6-6A69-ABF6-8163-83F3A2479307}"/>
              </a:ext>
            </a:extLst>
          </p:cNvPr>
          <p:cNvSpPr txBox="1"/>
          <p:nvPr/>
        </p:nvSpPr>
        <p:spPr>
          <a:xfrm>
            <a:off x="5123595" y="2504476"/>
            <a:ext cx="466304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The political is Multi-Party​</a:t>
            </a:r>
          </a:p>
        </p:txBody>
      </p:sp>
      <p:sp>
        <p:nvSpPr>
          <p:cNvPr id="63" name="TextBox 62">
            <a:extLst>
              <a:ext uri="{FF2B5EF4-FFF2-40B4-BE49-F238E27FC236}">
                <a16:creationId xmlns:a16="http://schemas.microsoft.com/office/drawing/2014/main" id="{44C05FEA-0658-EAD6-4AEF-159E894E576B}"/>
              </a:ext>
            </a:extLst>
          </p:cNvPr>
          <p:cNvSpPr txBox="1"/>
          <p:nvPr/>
        </p:nvSpPr>
        <p:spPr>
          <a:xfrm>
            <a:off x="5123593" y="3119710"/>
            <a:ext cx="509847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Abundant Natural Resources​</a:t>
            </a:r>
          </a:p>
        </p:txBody>
      </p:sp>
      <p:sp>
        <p:nvSpPr>
          <p:cNvPr id="3" name="TextBox 2">
            <a:extLst>
              <a:ext uri="{FF2B5EF4-FFF2-40B4-BE49-F238E27FC236}">
                <a16:creationId xmlns:a16="http://schemas.microsoft.com/office/drawing/2014/main" id="{38BCECE3-5B2D-6C76-8A48-69B11B91BE01}"/>
              </a:ext>
            </a:extLst>
          </p:cNvPr>
          <p:cNvSpPr txBox="1"/>
          <p:nvPr/>
        </p:nvSpPr>
        <p:spPr>
          <a:xfrm>
            <a:off x="5122984" y="3716216"/>
            <a:ext cx="6389076"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dirty="0"/>
              <a:t>There are three distinct regions in Ecuador: Each region has over time developed its own geography, linguistic patterns, and customs</a:t>
            </a:r>
            <a:endParaRPr lang="en-US" dirty="0"/>
          </a:p>
        </p:txBody>
      </p:sp>
    </p:spTree>
    <p:extLst>
      <p:ext uri="{BB962C8B-B14F-4D97-AF65-F5344CB8AC3E}">
        <p14:creationId xmlns:p14="http://schemas.microsoft.com/office/powerpoint/2010/main" val="2639436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p:bldP spid="59" grpId="0"/>
      <p:bldP spid="60" grpId="0"/>
      <p:bldP spid="61" grpId="0"/>
      <p:bldP spid="63"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3C2A7-1681-6902-E2CF-74E07C5206D4}"/>
              </a:ext>
            </a:extLst>
          </p:cNvPr>
          <p:cNvSpPr>
            <a:spLocks noGrp="1"/>
          </p:cNvSpPr>
          <p:nvPr>
            <p:ph type="title"/>
          </p:nvPr>
        </p:nvSpPr>
        <p:spPr>
          <a:xfrm>
            <a:off x="695324" y="901701"/>
            <a:ext cx="3914776" cy="3977269"/>
          </a:xfrm>
        </p:spPr>
        <p:txBody>
          <a:bodyPr>
            <a:normAutofit/>
          </a:bodyPr>
          <a:lstStyle/>
          <a:p>
            <a:r>
              <a:rPr lang="en-US" b="1" dirty="0">
                <a:ea typeface="+mj-lt"/>
                <a:cs typeface="+mj-lt"/>
              </a:rPr>
              <a:t>Forms of business organization </a:t>
            </a:r>
            <a:endParaRPr lang="en-US" b="1" dirty="0"/>
          </a:p>
        </p:txBody>
      </p:sp>
      <p:cxnSp>
        <p:nvCxnSpPr>
          <p:cNvPr id="28" name="Straight Connector 24">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9" name="Content Placeholder 2">
            <a:extLst>
              <a:ext uri="{FF2B5EF4-FFF2-40B4-BE49-F238E27FC236}">
                <a16:creationId xmlns:a16="http://schemas.microsoft.com/office/drawing/2014/main" id="{9421D01C-5636-8EE1-7B91-56B0A686FCEB}"/>
              </a:ext>
            </a:extLst>
          </p:cNvPr>
          <p:cNvGraphicFramePr>
            <a:graphicFrameLocks noGrp="1"/>
          </p:cNvGraphicFramePr>
          <p:nvPr>
            <p:ph idx="1"/>
            <p:extLst>
              <p:ext uri="{D42A27DB-BD31-4B8C-83A1-F6EECF244321}">
                <p14:modId xmlns:p14="http://schemas.microsoft.com/office/powerpoint/2010/main" val="3196702379"/>
              </p:ext>
            </p:extLst>
          </p:nvPr>
        </p:nvGraphicFramePr>
        <p:xfrm>
          <a:off x="4610352" y="348762"/>
          <a:ext cx="7297363" cy="61555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7" name="TextBox 76">
            <a:extLst>
              <a:ext uri="{FF2B5EF4-FFF2-40B4-BE49-F238E27FC236}">
                <a16:creationId xmlns:a16="http://schemas.microsoft.com/office/drawing/2014/main" id="{2E58ADEC-1537-01F8-EF10-91085768F5E7}"/>
              </a:ext>
            </a:extLst>
          </p:cNvPr>
          <p:cNvSpPr txBox="1"/>
          <p:nvPr/>
        </p:nvSpPr>
        <p:spPr>
          <a:xfrm>
            <a:off x="697522" y="3941885"/>
            <a:ext cx="3634153"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(Any foreign company can establish a branch in Ecuador)</a:t>
            </a:r>
            <a:endParaRPr lang="en-US" sz="2800" dirty="0"/>
          </a:p>
        </p:txBody>
      </p:sp>
    </p:spTree>
    <p:extLst>
      <p:ext uri="{BB962C8B-B14F-4D97-AF65-F5344CB8AC3E}">
        <p14:creationId xmlns:p14="http://schemas.microsoft.com/office/powerpoint/2010/main" val="3431999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P spid="7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C273A-44A2-839C-5105-C0FEDD41710D}"/>
              </a:ext>
            </a:extLst>
          </p:cNvPr>
          <p:cNvSpPr>
            <a:spLocks noGrp="1"/>
          </p:cNvSpPr>
          <p:nvPr>
            <p:ph type="title"/>
          </p:nvPr>
        </p:nvSpPr>
        <p:spPr/>
        <p:txBody>
          <a:bodyPr>
            <a:noAutofit/>
          </a:bodyPr>
          <a:lstStyle/>
          <a:p>
            <a:pPr algn="ctr"/>
            <a:r>
              <a:rPr lang="en-US" b="1" dirty="0">
                <a:ea typeface="+mj-lt"/>
                <a:cs typeface="+mj-lt"/>
              </a:rPr>
              <a:t>Key issues facing foreign </a:t>
            </a:r>
            <a:br>
              <a:rPr lang="en-US" b="1" dirty="0">
                <a:ea typeface="+mj-lt"/>
                <a:cs typeface="+mj-lt"/>
              </a:rPr>
            </a:br>
            <a:r>
              <a:rPr lang="en-US" b="1" dirty="0">
                <a:ea typeface="+mj-lt"/>
                <a:cs typeface="+mj-lt"/>
              </a:rPr>
              <a:t>companies in Ecuador</a:t>
            </a:r>
            <a:endParaRPr lang="en-US" b="1"/>
          </a:p>
        </p:txBody>
      </p:sp>
      <p:sp>
        <p:nvSpPr>
          <p:cNvPr id="4" name="TextBox 3">
            <a:extLst>
              <a:ext uri="{FF2B5EF4-FFF2-40B4-BE49-F238E27FC236}">
                <a16:creationId xmlns:a16="http://schemas.microsoft.com/office/drawing/2014/main" id="{31097782-324F-8EFD-77D0-19D7415F1C61}"/>
              </a:ext>
            </a:extLst>
          </p:cNvPr>
          <p:cNvSpPr txBox="1"/>
          <p:nvPr/>
        </p:nvSpPr>
        <p:spPr>
          <a:xfrm>
            <a:off x="701488" y="2327893"/>
            <a:ext cx="592567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2800"/>
              <a:t>17.9 Millions of the population</a:t>
            </a:r>
            <a:endParaRPr lang="en-US"/>
          </a:p>
        </p:txBody>
      </p:sp>
      <p:sp>
        <p:nvSpPr>
          <p:cNvPr id="5" name="TextBox 4">
            <a:extLst>
              <a:ext uri="{FF2B5EF4-FFF2-40B4-BE49-F238E27FC236}">
                <a16:creationId xmlns:a16="http://schemas.microsoft.com/office/drawing/2014/main" id="{29FDDE57-CC3D-2843-D35E-5D93543ABA00}"/>
              </a:ext>
            </a:extLst>
          </p:cNvPr>
          <p:cNvSpPr txBox="1"/>
          <p:nvPr/>
        </p:nvSpPr>
        <p:spPr>
          <a:xfrm>
            <a:off x="701488" y="2913701"/>
            <a:ext cx="88952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dirty="0"/>
              <a:t>It is a multiethnic and multicultural country​</a:t>
            </a:r>
            <a:endParaRPr lang="en-US" dirty="0"/>
          </a:p>
        </p:txBody>
      </p:sp>
      <p:sp>
        <p:nvSpPr>
          <p:cNvPr id="7" name="TextBox 6">
            <a:extLst>
              <a:ext uri="{FF2B5EF4-FFF2-40B4-BE49-F238E27FC236}">
                <a16:creationId xmlns:a16="http://schemas.microsoft.com/office/drawing/2014/main" id="{83D5E9B0-E29E-8CA7-E8CE-157F24142EA4}"/>
              </a:ext>
            </a:extLst>
          </p:cNvPr>
          <p:cNvSpPr txBox="1"/>
          <p:nvPr/>
        </p:nvSpPr>
        <p:spPr>
          <a:xfrm>
            <a:off x="687179" y="3555194"/>
            <a:ext cx="907452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dirty="0"/>
              <a:t>Ecuador is the 63rd economy by volume of GDP</a:t>
            </a:r>
            <a:endParaRPr lang="en-US" dirty="0"/>
          </a:p>
        </p:txBody>
      </p:sp>
      <p:sp>
        <p:nvSpPr>
          <p:cNvPr id="10" name="TextBox 1">
            <a:extLst>
              <a:ext uri="{FF2B5EF4-FFF2-40B4-BE49-F238E27FC236}">
                <a16:creationId xmlns:a16="http://schemas.microsoft.com/office/drawing/2014/main" id="{AC0F7813-9387-F9BA-9936-C35F199E8CF4}"/>
              </a:ext>
            </a:extLst>
          </p:cNvPr>
          <p:cNvSpPr txBox="1"/>
          <p:nvPr/>
        </p:nvSpPr>
        <p:spPr>
          <a:xfrm>
            <a:off x="697287" y="4202934"/>
            <a:ext cx="10957110" cy="5232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buFont typeface="Arial"/>
              <a:buChar char="•"/>
            </a:pPr>
            <a:r>
              <a:rPr lang="en-US" sz="2800" dirty="0">
                <a:ea typeface="+mn-lt"/>
                <a:cs typeface="+mn-lt"/>
              </a:rPr>
              <a:t>High poverty rates</a:t>
            </a:r>
            <a:endParaRPr lang="en-US" sz="2800" dirty="0"/>
          </a:p>
        </p:txBody>
      </p:sp>
      <p:sp>
        <p:nvSpPr>
          <p:cNvPr id="12" name="TextBox 11">
            <a:extLst>
              <a:ext uri="{FF2B5EF4-FFF2-40B4-BE49-F238E27FC236}">
                <a16:creationId xmlns:a16="http://schemas.microsoft.com/office/drawing/2014/main" id="{39CC16EC-949B-9738-C7D2-DD941731EA22}"/>
              </a:ext>
            </a:extLst>
          </p:cNvPr>
          <p:cNvSpPr txBox="1"/>
          <p:nvPr/>
        </p:nvSpPr>
        <p:spPr>
          <a:xfrm>
            <a:off x="691662" y="4783016"/>
            <a:ext cx="845233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2800">
                <a:solidFill>
                  <a:srgbClr val="000000"/>
                </a:solidFill>
              </a:rPr>
              <a:t>Trading across border</a:t>
            </a:r>
            <a:endParaRPr lang="en-US"/>
          </a:p>
        </p:txBody>
      </p:sp>
      <p:sp>
        <p:nvSpPr>
          <p:cNvPr id="14" name="TextBox 13">
            <a:extLst>
              <a:ext uri="{FF2B5EF4-FFF2-40B4-BE49-F238E27FC236}">
                <a16:creationId xmlns:a16="http://schemas.microsoft.com/office/drawing/2014/main" id="{39777266-1995-899A-DC80-04B36D19A958}"/>
              </a:ext>
            </a:extLst>
          </p:cNvPr>
          <p:cNvSpPr txBox="1"/>
          <p:nvPr/>
        </p:nvSpPr>
        <p:spPr>
          <a:xfrm>
            <a:off x="9073662" y="581464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(McClellan, J. L. 2016)</a:t>
            </a:r>
          </a:p>
        </p:txBody>
      </p:sp>
    </p:spTree>
    <p:extLst>
      <p:ext uri="{BB962C8B-B14F-4D97-AF65-F5344CB8AC3E}">
        <p14:creationId xmlns:p14="http://schemas.microsoft.com/office/powerpoint/2010/main" val="1222035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29C91-0607-B665-D644-A77545E9C23D}"/>
              </a:ext>
            </a:extLst>
          </p:cNvPr>
          <p:cNvSpPr>
            <a:spLocks noGrp="1"/>
          </p:cNvSpPr>
          <p:nvPr>
            <p:ph type="title"/>
          </p:nvPr>
        </p:nvSpPr>
        <p:spPr>
          <a:xfrm>
            <a:off x="700087" y="909638"/>
            <a:ext cx="10691813" cy="1155618"/>
          </a:xfrm>
        </p:spPr>
        <p:txBody>
          <a:bodyPr vert="horz" lIns="91440" tIns="45720" rIns="91440" bIns="45720" rtlCol="0" anchor="t">
            <a:normAutofit/>
          </a:bodyPr>
          <a:lstStyle/>
          <a:p>
            <a:pPr algn="ctr"/>
            <a:r>
              <a:rPr lang="en-US" b="1" kern="1200" cap="all" spc="30" baseline="0" dirty="0">
                <a:solidFill>
                  <a:schemeClr val="tx1"/>
                </a:solidFill>
                <a:latin typeface="+mj-lt"/>
                <a:ea typeface="+mj-ea"/>
                <a:cs typeface="+mj-cs"/>
              </a:rPr>
              <a:t>Groups of customers</a:t>
            </a:r>
            <a:endParaRPr lang="en-US" kern="1200" cap="all" spc="30" baseline="0" dirty="0">
              <a:solidFill>
                <a:schemeClr val="tx1"/>
              </a:solidFill>
              <a:latin typeface="+mj-lt"/>
            </a:endParaRPr>
          </a:p>
        </p:txBody>
      </p:sp>
      <p:cxnSp>
        <p:nvCxnSpPr>
          <p:cNvPr id="10" name="Straight Connector 1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96F610E-68A4-A953-3E48-3D58707C28C8}"/>
              </a:ext>
            </a:extLst>
          </p:cNvPr>
          <p:cNvSpPr txBox="1"/>
          <p:nvPr/>
        </p:nvSpPr>
        <p:spPr>
          <a:xfrm>
            <a:off x="659422" y="2183423"/>
            <a:ext cx="4982307" cy="32238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4" name="Diagram 5">
            <a:extLst>
              <a:ext uri="{FF2B5EF4-FFF2-40B4-BE49-F238E27FC236}">
                <a16:creationId xmlns:a16="http://schemas.microsoft.com/office/drawing/2014/main" id="{CF876F7A-35C4-2078-EF99-CF7D576A0216}"/>
              </a:ext>
            </a:extLst>
          </p:cNvPr>
          <p:cNvGraphicFramePr/>
          <p:nvPr>
            <p:extLst>
              <p:ext uri="{D42A27DB-BD31-4B8C-83A1-F6EECF244321}">
                <p14:modId xmlns:p14="http://schemas.microsoft.com/office/powerpoint/2010/main" val="2372105032"/>
              </p:ext>
            </p:extLst>
          </p:nvPr>
        </p:nvGraphicFramePr>
        <p:xfrm>
          <a:off x="1287455" y="1553526"/>
          <a:ext cx="9592943" cy="2931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7CF28EE9-D5B6-4FB0-B064-D03066CD9FB8}"/>
              </a:ext>
            </a:extLst>
          </p:cNvPr>
          <p:cNvSpPr txBox="1"/>
          <p:nvPr/>
        </p:nvSpPr>
        <p:spPr>
          <a:xfrm>
            <a:off x="1515207" y="1641230"/>
            <a:ext cx="104481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mn-lt"/>
                <a:cs typeface="+mn-lt"/>
              </a:rPr>
              <a:t>Ecuador is the second most consuming country in South America.</a:t>
            </a:r>
            <a:endParaRPr lang="en-US" sz="2400" dirty="0"/>
          </a:p>
        </p:txBody>
      </p:sp>
      <p:sp>
        <p:nvSpPr>
          <p:cNvPr id="37" name="TextBox 36">
            <a:extLst>
              <a:ext uri="{FF2B5EF4-FFF2-40B4-BE49-F238E27FC236}">
                <a16:creationId xmlns:a16="http://schemas.microsoft.com/office/drawing/2014/main" id="{F8021861-8BB6-7CF0-5BC0-CDD62654216A}"/>
              </a:ext>
            </a:extLst>
          </p:cNvPr>
          <p:cNvSpPr txBox="1"/>
          <p:nvPr/>
        </p:nvSpPr>
        <p:spPr>
          <a:xfrm>
            <a:off x="1670739" y="4047391"/>
            <a:ext cx="173808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sto MT"/>
              </a:rPr>
              <a:t>Think</a:t>
            </a:r>
            <a:endParaRPr lang="en-US"/>
          </a:p>
          <a:p>
            <a:pPr marL="285750" indent="-285750">
              <a:buFont typeface="Wingdings"/>
              <a:buChar char="v"/>
            </a:pPr>
            <a:endParaRPr lang="en-US" sz="2400" dirty="0">
              <a:latin typeface="Calisto MT"/>
            </a:endParaRPr>
          </a:p>
          <a:p>
            <a:r>
              <a:rPr lang="en-US" sz="2400" dirty="0">
                <a:latin typeface="Calisto MT"/>
              </a:rPr>
              <a:t>  Fell</a:t>
            </a:r>
          </a:p>
          <a:p>
            <a:pPr marL="285750" indent="-285750">
              <a:buFont typeface="Wingdings"/>
              <a:buChar char="v"/>
            </a:pPr>
            <a:endParaRPr lang="en-US" sz="2400" dirty="0">
              <a:latin typeface="Calisto MT"/>
            </a:endParaRPr>
          </a:p>
          <a:p>
            <a:r>
              <a:rPr lang="en-US" sz="2400" dirty="0">
                <a:latin typeface="Calisto MT"/>
              </a:rPr>
              <a:t> Buy</a:t>
            </a:r>
            <a:endParaRPr lang="en-US" sz="2400" dirty="0"/>
          </a:p>
        </p:txBody>
      </p:sp>
      <p:cxnSp>
        <p:nvCxnSpPr>
          <p:cNvPr id="42" name="Straight Arrow Connector 41">
            <a:extLst>
              <a:ext uri="{FF2B5EF4-FFF2-40B4-BE49-F238E27FC236}">
                <a16:creationId xmlns:a16="http://schemas.microsoft.com/office/drawing/2014/main" id="{3843C15E-5714-B635-42B9-24B67B128F08}"/>
              </a:ext>
            </a:extLst>
          </p:cNvPr>
          <p:cNvCxnSpPr/>
          <p:nvPr/>
        </p:nvCxnSpPr>
        <p:spPr>
          <a:xfrm>
            <a:off x="2170545" y="4505036"/>
            <a:ext cx="1" cy="3140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F03E6F96-3312-CD6B-D55D-02A87E060A50}"/>
              </a:ext>
            </a:extLst>
          </p:cNvPr>
          <p:cNvCxnSpPr>
            <a:cxnSpLocks/>
          </p:cNvCxnSpPr>
          <p:nvPr/>
        </p:nvCxnSpPr>
        <p:spPr>
          <a:xfrm>
            <a:off x="2170544" y="5248563"/>
            <a:ext cx="1" cy="3140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B31CF849-6889-5D45-8AFB-FACE65A7FD3C}"/>
              </a:ext>
            </a:extLst>
          </p:cNvPr>
          <p:cNvSpPr txBox="1"/>
          <p:nvPr/>
        </p:nvSpPr>
        <p:spPr>
          <a:xfrm>
            <a:off x="5427023" y="4051465"/>
            <a:ext cx="130826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Buy</a:t>
            </a:r>
          </a:p>
          <a:p>
            <a:endParaRPr lang="en-US" sz="2400" dirty="0"/>
          </a:p>
          <a:p>
            <a:r>
              <a:rPr lang="en-US" sz="2400" dirty="0"/>
              <a:t>   Fell </a:t>
            </a:r>
          </a:p>
          <a:p>
            <a:endParaRPr lang="en-US" sz="2400" dirty="0"/>
          </a:p>
          <a:p>
            <a:r>
              <a:rPr lang="en-US" sz="2400" dirty="0"/>
              <a:t> Think</a:t>
            </a:r>
          </a:p>
        </p:txBody>
      </p:sp>
      <p:cxnSp>
        <p:nvCxnSpPr>
          <p:cNvPr id="49" name="Straight Arrow Connector 48">
            <a:extLst>
              <a:ext uri="{FF2B5EF4-FFF2-40B4-BE49-F238E27FC236}">
                <a16:creationId xmlns:a16="http://schemas.microsoft.com/office/drawing/2014/main" id="{73ADEE72-38B8-DBB4-4325-2486146C9061}"/>
              </a:ext>
            </a:extLst>
          </p:cNvPr>
          <p:cNvCxnSpPr>
            <a:cxnSpLocks/>
          </p:cNvCxnSpPr>
          <p:nvPr/>
        </p:nvCxnSpPr>
        <p:spPr>
          <a:xfrm>
            <a:off x="5950856" y="4505035"/>
            <a:ext cx="1" cy="3140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E7C0891D-4E86-F644-51DE-63074E52CC30}"/>
              </a:ext>
            </a:extLst>
          </p:cNvPr>
          <p:cNvCxnSpPr>
            <a:cxnSpLocks/>
          </p:cNvCxnSpPr>
          <p:nvPr/>
        </p:nvCxnSpPr>
        <p:spPr>
          <a:xfrm>
            <a:off x="6000337" y="5247243"/>
            <a:ext cx="1" cy="3140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EF2747D4-0D01-4B4C-4846-17588489C238}"/>
              </a:ext>
            </a:extLst>
          </p:cNvPr>
          <p:cNvSpPr txBox="1"/>
          <p:nvPr/>
        </p:nvSpPr>
        <p:spPr>
          <a:xfrm>
            <a:off x="9324608" y="4051464"/>
            <a:ext cx="130826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Think</a:t>
            </a:r>
          </a:p>
          <a:p>
            <a:endParaRPr lang="en-US" sz="2400" dirty="0"/>
          </a:p>
          <a:p>
            <a:r>
              <a:rPr lang="en-US" sz="2400" dirty="0"/>
              <a:t>  Think </a:t>
            </a:r>
          </a:p>
          <a:p>
            <a:endParaRPr lang="en-US" sz="2400" dirty="0"/>
          </a:p>
          <a:p>
            <a:r>
              <a:rPr lang="en-US" sz="2400" dirty="0"/>
              <a:t>    Buy</a:t>
            </a:r>
            <a:endParaRPr lang="en-US" dirty="0"/>
          </a:p>
        </p:txBody>
      </p:sp>
      <p:cxnSp>
        <p:nvCxnSpPr>
          <p:cNvPr id="56" name="Straight Arrow Connector 55">
            <a:extLst>
              <a:ext uri="{FF2B5EF4-FFF2-40B4-BE49-F238E27FC236}">
                <a16:creationId xmlns:a16="http://schemas.microsoft.com/office/drawing/2014/main" id="{4879BE50-2723-9868-9829-62402CA88872}"/>
              </a:ext>
            </a:extLst>
          </p:cNvPr>
          <p:cNvCxnSpPr>
            <a:cxnSpLocks/>
          </p:cNvCxnSpPr>
          <p:nvPr/>
        </p:nvCxnSpPr>
        <p:spPr>
          <a:xfrm>
            <a:off x="9979821" y="5249517"/>
            <a:ext cx="1" cy="3140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7EF7665B-A677-43A1-243F-4DF5F957177E}"/>
              </a:ext>
            </a:extLst>
          </p:cNvPr>
          <p:cNvCxnSpPr>
            <a:cxnSpLocks/>
          </p:cNvCxnSpPr>
          <p:nvPr/>
        </p:nvCxnSpPr>
        <p:spPr>
          <a:xfrm>
            <a:off x="9979821" y="4487517"/>
            <a:ext cx="1" cy="31403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77375EDF-0FAF-06EE-6E51-8665FCD1784C}"/>
              </a:ext>
            </a:extLst>
          </p:cNvPr>
          <p:cNvSpPr txBox="1"/>
          <p:nvPr/>
        </p:nvSpPr>
        <p:spPr>
          <a:xfrm>
            <a:off x="8607604" y="6204102"/>
            <a:ext cx="326433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(Ramírez, S. y Araujo, A. 2016)</a:t>
            </a:r>
          </a:p>
        </p:txBody>
      </p:sp>
    </p:spTree>
    <p:extLst>
      <p:ext uri="{BB962C8B-B14F-4D97-AF65-F5344CB8AC3E}">
        <p14:creationId xmlns:p14="http://schemas.microsoft.com/office/powerpoint/2010/main" val="190004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E252F-C021-E539-EEEB-09BA9E3FDFBB}"/>
              </a:ext>
            </a:extLst>
          </p:cNvPr>
          <p:cNvSpPr>
            <a:spLocks noGrp="1"/>
          </p:cNvSpPr>
          <p:nvPr>
            <p:ph type="title"/>
          </p:nvPr>
        </p:nvSpPr>
        <p:spPr>
          <a:xfrm>
            <a:off x="700087" y="909638"/>
            <a:ext cx="10691813" cy="874265"/>
          </a:xfrm>
        </p:spPr>
        <p:txBody>
          <a:bodyPr>
            <a:normAutofit/>
          </a:bodyPr>
          <a:lstStyle/>
          <a:p>
            <a:pPr algn="ctr"/>
            <a:r>
              <a:rPr lang="en-US" b="1" dirty="0"/>
              <a:t>Key point of consumer </a:t>
            </a:r>
            <a:endParaRPr lang="en-US"/>
          </a:p>
        </p:txBody>
      </p:sp>
      <p:cxnSp>
        <p:nvCxnSpPr>
          <p:cNvPr id="29" name="Straight Connector 2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9998F55F-8C06-56C7-3A54-B52488EFD6B3}"/>
              </a:ext>
            </a:extLst>
          </p:cNvPr>
          <p:cNvGraphicFramePr>
            <a:graphicFrameLocks noGrp="1"/>
          </p:cNvGraphicFramePr>
          <p:nvPr>
            <p:ph idx="1"/>
            <p:extLst>
              <p:ext uri="{D42A27DB-BD31-4B8C-83A1-F6EECF244321}">
                <p14:modId xmlns:p14="http://schemas.microsoft.com/office/powerpoint/2010/main" val="4236334052"/>
              </p:ext>
            </p:extLst>
          </p:nvPr>
        </p:nvGraphicFramePr>
        <p:xfrm>
          <a:off x="641473" y="1776535"/>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B77292DB-466A-96D5-291A-29C713C3324D}"/>
              </a:ext>
            </a:extLst>
          </p:cNvPr>
          <p:cNvSpPr txBox="1"/>
          <p:nvPr/>
        </p:nvSpPr>
        <p:spPr>
          <a:xfrm>
            <a:off x="9586546" y="5826368"/>
            <a:ext cx="22449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(García, C. 2013)</a:t>
            </a:r>
          </a:p>
        </p:txBody>
      </p:sp>
    </p:spTree>
    <p:extLst>
      <p:ext uri="{BB962C8B-B14F-4D97-AF65-F5344CB8AC3E}">
        <p14:creationId xmlns:p14="http://schemas.microsoft.com/office/powerpoint/2010/main" val="3047817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A3F9B-BA0A-4EA4-245E-2BB70F15C2A0}"/>
              </a:ext>
            </a:extLst>
          </p:cNvPr>
          <p:cNvSpPr>
            <a:spLocks noGrp="1"/>
          </p:cNvSpPr>
          <p:nvPr>
            <p:ph type="title"/>
          </p:nvPr>
        </p:nvSpPr>
        <p:spPr/>
        <p:txBody>
          <a:bodyPr/>
          <a:lstStyle/>
          <a:p>
            <a:pPr algn="ctr"/>
            <a:r>
              <a:rPr lang="en-US" b="1" dirty="0">
                <a:ea typeface="+mj-lt"/>
                <a:cs typeface="+mj-lt"/>
              </a:rPr>
              <a:t>disadvantages OF MOVING SPORT DIRECT  TO ECUADOR.</a:t>
            </a:r>
            <a:endParaRPr lang="en-US" dirty="0">
              <a:ea typeface="+mj-lt"/>
              <a:cs typeface="+mj-lt"/>
            </a:endParaRPr>
          </a:p>
          <a:p>
            <a:endParaRPr lang="en-US" dirty="0"/>
          </a:p>
        </p:txBody>
      </p:sp>
      <p:sp>
        <p:nvSpPr>
          <p:cNvPr id="3" name="Content Placeholder 2">
            <a:extLst>
              <a:ext uri="{FF2B5EF4-FFF2-40B4-BE49-F238E27FC236}">
                <a16:creationId xmlns:a16="http://schemas.microsoft.com/office/drawing/2014/main" id="{7C90C263-FB56-32E9-2EBE-DB592F726D1F}"/>
              </a:ext>
            </a:extLst>
          </p:cNvPr>
          <p:cNvSpPr>
            <a:spLocks noGrp="1"/>
          </p:cNvSpPr>
          <p:nvPr>
            <p:ph idx="1"/>
          </p:nvPr>
        </p:nvSpPr>
        <p:spPr>
          <a:xfrm>
            <a:off x="700635" y="2424505"/>
            <a:ext cx="10691265" cy="541196"/>
          </a:xfrm>
        </p:spPr>
        <p:txBody>
          <a:bodyPr vert="horz" lIns="91440" tIns="45720" rIns="91440" bIns="45720" rtlCol="0" anchor="t">
            <a:noAutofit/>
          </a:bodyPr>
          <a:lstStyle/>
          <a:p>
            <a:r>
              <a:rPr lang="en-US" sz="2800" dirty="0">
                <a:ea typeface="+mn-lt"/>
                <a:cs typeface="+mn-lt"/>
              </a:rPr>
              <a:t>The main competition is (Marathon Sport)</a:t>
            </a:r>
            <a:endParaRPr lang="en-US" sz="2800" dirty="0"/>
          </a:p>
        </p:txBody>
      </p:sp>
      <p:sp>
        <p:nvSpPr>
          <p:cNvPr id="4" name="TextBox 3">
            <a:extLst>
              <a:ext uri="{FF2B5EF4-FFF2-40B4-BE49-F238E27FC236}">
                <a16:creationId xmlns:a16="http://schemas.microsoft.com/office/drawing/2014/main" id="{DAE0C4AF-E44D-C5EC-A6E8-4321D2A07B1B}"/>
              </a:ext>
            </a:extLst>
          </p:cNvPr>
          <p:cNvSpPr txBox="1"/>
          <p:nvPr/>
        </p:nvSpPr>
        <p:spPr>
          <a:xfrm>
            <a:off x="641155" y="3088552"/>
            <a:ext cx="74734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ea typeface="+mn-lt"/>
                <a:cs typeface="+mn-lt"/>
              </a:rPr>
              <a:t>Not a highly secure country</a:t>
            </a:r>
            <a:endParaRPr lang="en-US"/>
          </a:p>
        </p:txBody>
      </p:sp>
      <p:sp>
        <p:nvSpPr>
          <p:cNvPr id="5" name="TextBox 4">
            <a:extLst>
              <a:ext uri="{FF2B5EF4-FFF2-40B4-BE49-F238E27FC236}">
                <a16:creationId xmlns:a16="http://schemas.microsoft.com/office/drawing/2014/main" id="{078F423A-789D-DC15-E3E6-A1AC06EB4F10}"/>
              </a:ext>
            </a:extLst>
          </p:cNvPr>
          <p:cNvSpPr txBox="1"/>
          <p:nvPr/>
        </p:nvSpPr>
        <p:spPr>
          <a:xfrm>
            <a:off x="639110" y="4865278"/>
            <a:ext cx="980928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dirty="0">
                <a:ea typeface="+mn-lt"/>
                <a:cs typeface="+mn-lt"/>
              </a:rPr>
              <a:t>Ecuador requires businesses to pay a 25% tax</a:t>
            </a:r>
            <a:endParaRPr lang="en-US" sz="2800" dirty="0"/>
          </a:p>
        </p:txBody>
      </p:sp>
      <p:sp>
        <p:nvSpPr>
          <p:cNvPr id="6" name="TextBox 5">
            <a:extLst>
              <a:ext uri="{FF2B5EF4-FFF2-40B4-BE49-F238E27FC236}">
                <a16:creationId xmlns:a16="http://schemas.microsoft.com/office/drawing/2014/main" id="{5910474C-3DF0-7E12-FBB7-0E4EE77CB3F7}"/>
              </a:ext>
            </a:extLst>
          </p:cNvPr>
          <p:cNvSpPr txBox="1"/>
          <p:nvPr/>
        </p:nvSpPr>
        <p:spPr>
          <a:xfrm>
            <a:off x="639110" y="3700046"/>
            <a:ext cx="1022252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dirty="0"/>
              <a:t>According to Transparency International's 2014 Corruption Perception Index, Ecuador is ranked 120th out of 176 nations ​</a:t>
            </a:r>
          </a:p>
        </p:txBody>
      </p:sp>
    </p:spTree>
    <p:extLst>
      <p:ext uri="{BB962C8B-B14F-4D97-AF65-F5344CB8AC3E}">
        <p14:creationId xmlns:p14="http://schemas.microsoft.com/office/powerpoint/2010/main" val="3762567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7DD8AE-9DCD-6980-68AA-1AB137EC82BA}"/>
              </a:ext>
            </a:extLst>
          </p:cNvPr>
          <p:cNvSpPr>
            <a:spLocks noGrp="1"/>
          </p:cNvSpPr>
          <p:nvPr>
            <p:ph type="ctrTitle"/>
          </p:nvPr>
        </p:nvSpPr>
        <p:spPr>
          <a:xfrm>
            <a:off x="647700" y="871759"/>
            <a:ext cx="10925176" cy="1128876"/>
          </a:xfrm>
        </p:spPr>
        <p:txBody>
          <a:bodyPr vert="horz" lIns="91440" tIns="45720" rIns="91440" bIns="45720" rtlCol="0" anchor="t">
            <a:normAutofit/>
          </a:bodyPr>
          <a:lstStyle/>
          <a:p>
            <a:pPr>
              <a:lnSpc>
                <a:spcPct val="90000"/>
              </a:lnSpc>
            </a:pPr>
            <a:r>
              <a:rPr lang="en-US" sz="3400" b="1"/>
              <a:t>advantages of moving sport direct  to Ecuador.</a:t>
            </a:r>
          </a:p>
        </p:txBody>
      </p:sp>
      <p:sp>
        <p:nvSpPr>
          <p:cNvPr id="3" name="Subtitle 2">
            <a:extLst>
              <a:ext uri="{FF2B5EF4-FFF2-40B4-BE49-F238E27FC236}">
                <a16:creationId xmlns:a16="http://schemas.microsoft.com/office/drawing/2014/main" id="{A437DA29-3FC2-4D4E-3D6D-5F75BC547110}"/>
              </a:ext>
            </a:extLst>
          </p:cNvPr>
          <p:cNvSpPr>
            <a:spLocks noGrp="1"/>
          </p:cNvSpPr>
          <p:nvPr>
            <p:ph type="subTitle" idx="1"/>
          </p:nvPr>
        </p:nvSpPr>
        <p:spPr>
          <a:xfrm>
            <a:off x="648433" y="2141312"/>
            <a:ext cx="4378569" cy="1646432"/>
          </a:xfrm>
        </p:spPr>
        <p:txBody>
          <a:bodyPr vert="horz" lIns="91440" tIns="45720" rIns="91440" bIns="45720" rtlCol="0" anchor="t">
            <a:normAutofit/>
          </a:bodyPr>
          <a:lstStyle/>
          <a:p>
            <a:pPr marL="457200" indent="-457200">
              <a:buFont typeface="Wingdings" panose="020B0604020202020204" pitchFamily="34" charset="0"/>
              <a:buChar char="ü"/>
            </a:pPr>
            <a:r>
              <a:rPr lang="en-US" sz="2800" dirty="0"/>
              <a:t>Most of the population likes sports. </a:t>
            </a:r>
            <a:endParaRPr lang="en-US" dirty="0"/>
          </a:p>
        </p:txBody>
      </p:sp>
      <p:cxnSp>
        <p:nvCxnSpPr>
          <p:cNvPr id="15" name="Straight Connector 14">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7890"/>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1BDCF87-E896-E21D-521C-3CE413A1CDEF}"/>
              </a:ext>
            </a:extLst>
          </p:cNvPr>
          <p:cNvSpPr txBox="1"/>
          <p:nvPr/>
        </p:nvSpPr>
        <p:spPr>
          <a:xfrm>
            <a:off x="6623539" y="2098432"/>
            <a:ext cx="383344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spcAft>
                <a:spcPts val="600"/>
              </a:spcAft>
              <a:buFont typeface="Wingdings"/>
              <a:buChar char="ü"/>
            </a:pPr>
            <a:r>
              <a:rPr lang="en-US" sz="2800" dirty="0">
                <a:ea typeface="+mn-lt"/>
                <a:cs typeface="+mn-lt"/>
              </a:rPr>
              <a:t>Customizable prices and product for all kind of people. </a:t>
            </a:r>
            <a:endParaRPr lang="en-US" sz="2800" dirty="0"/>
          </a:p>
        </p:txBody>
      </p:sp>
      <p:pic>
        <p:nvPicPr>
          <p:cNvPr id="5" name="Picture 6">
            <a:extLst>
              <a:ext uri="{FF2B5EF4-FFF2-40B4-BE49-F238E27FC236}">
                <a16:creationId xmlns:a16="http://schemas.microsoft.com/office/drawing/2014/main" id="{410146DD-B541-E277-4600-503DC51DA5FA}"/>
              </a:ext>
            </a:extLst>
          </p:cNvPr>
          <p:cNvPicPr>
            <a:picLocks noChangeAspect="1"/>
          </p:cNvPicPr>
          <p:nvPr/>
        </p:nvPicPr>
        <p:blipFill>
          <a:blip r:embed="rId2"/>
          <a:stretch>
            <a:fillRect/>
          </a:stretch>
        </p:blipFill>
        <p:spPr>
          <a:xfrm>
            <a:off x="770489" y="3606258"/>
            <a:ext cx="3563815" cy="2378309"/>
          </a:xfrm>
          <a:prstGeom prst="rect">
            <a:avLst/>
          </a:prstGeom>
          <a:ln>
            <a:noFill/>
          </a:ln>
          <a:effectLst>
            <a:outerShdw blurRad="190500" algn="tl" rotWithShape="0">
              <a:srgbClr val="000000">
                <a:alpha val="70000"/>
              </a:srgbClr>
            </a:outerShdw>
          </a:effectLst>
        </p:spPr>
      </p:pic>
      <p:pic>
        <p:nvPicPr>
          <p:cNvPr id="7" name="Picture 8">
            <a:extLst>
              <a:ext uri="{FF2B5EF4-FFF2-40B4-BE49-F238E27FC236}">
                <a16:creationId xmlns:a16="http://schemas.microsoft.com/office/drawing/2014/main" id="{DCBFA0AF-CE86-30E2-C23A-8866762CA70F}"/>
              </a:ext>
            </a:extLst>
          </p:cNvPr>
          <p:cNvPicPr>
            <a:picLocks noChangeAspect="1"/>
          </p:cNvPicPr>
          <p:nvPr/>
        </p:nvPicPr>
        <p:blipFill>
          <a:blip r:embed="rId3"/>
          <a:stretch>
            <a:fillRect/>
          </a:stretch>
        </p:blipFill>
        <p:spPr>
          <a:xfrm>
            <a:off x="6810973" y="3520483"/>
            <a:ext cx="3739660" cy="241538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570212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F646B4-D249-034F-A8D2-CE9369AE4DFA}"/>
              </a:ext>
            </a:extLst>
          </p:cNvPr>
          <p:cNvSpPr>
            <a:spLocks noGrp="1"/>
          </p:cNvSpPr>
          <p:nvPr>
            <p:ph type="title"/>
          </p:nvPr>
        </p:nvSpPr>
        <p:spPr>
          <a:xfrm>
            <a:off x="700635" y="922096"/>
            <a:ext cx="10691265" cy="864072"/>
          </a:xfrm>
        </p:spPr>
        <p:txBody>
          <a:bodyPr>
            <a:normAutofit/>
          </a:bodyPr>
          <a:lstStyle/>
          <a:p>
            <a:pPr algn="ctr">
              <a:lnSpc>
                <a:spcPct val="90000"/>
              </a:lnSpc>
            </a:pPr>
            <a:r>
              <a:rPr lang="en-US" sz="2800" b="1" dirty="0">
                <a:ea typeface="+mj-lt"/>
                <a:cs typeface="+mj-lt"/>
              </a:rPr>
              <a:t>Strategies To Exploit  the Opportunities and Face  the Challenges</a:t>
            </a:r>
            <a:endParaRPr lang="en-US" sz="2800"/>
          </a:p>
          <a:p>
            <a:pPr>
              <a:lnSpc>
                <a:spcPct val="90000"/>
              </a:lnSpc>
            </a:pPr>
            <a:endParaRPr lang="en-US" sz="2800"/>
          </a:p>
        </p:txBody>
      </p:sp>
      <p:cxnSp>
        <p:nvCxnSpPr>
          <p:cNvPr id="47" name="Straight Connector 46">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3">
            <a:extLst>
              <a:ext uri="{FF2B5EF4-FFF2-40B4-BE49-F238E27FC236}">
                <a16:creationId xmlns:a16="http://schemas.microsoft.com/office/drawing/2014/main" id="{8D467AF3-A2A3-8B11-6CBB-C31FDF9C1A5F}"/>
              </a:ext>
            </a:extLst>
          </p:cNvPr>
          <p:cNvPicPr>
            <a:picLocks noChangeAspect="1"/>
          </p:cNvPicPr>
          <p:nvPr/>
        </p:nvPicPr>
        <p:blipFill rotWithShape="1">
          <a:blip r:embed="rId2"/>
          <a:srcRect l="31355" r="27509" b="1"/>
          <a:stretch/>
        </p:blipFill>
        <p:spPr>
          <a:xfrm>
            <a:off x="800099" y="1868035"/>
            <a:ext cx="2782499" cy="3923165"/>
          </a:xfrm>
          <a:prstGeom prst="rect">
            <a:avLst/>
          </a:prstGeom>
          <a:ln w="127000" cap="sq">
            <a:solidFill>
              <a:srgbClr val="000000"/>
            </a:solidFill>
            <a:miter lim="800000"/>
          </a:ln>
          <a:effectLst>
            <a:outerShdw blurRad="57150" dist="50800" dir="2700000" algn="tl" rotWithShape="0">
              <a:srgbClr val="000000">
                <a:alpha val="40000"/>
              </a:srgbClr>
            </a:outerShdw>
          </a:effectLst>
        </p:spPr>
      </p:pic>
      <p:cxnSp>
        <p:nvCxnSpPr>
          <p:cNvPr id="49" name="Straight Connector 48">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7B525E36-754C-4CC9-7B57-E2CC27D4387E}"/>
              </a:ext>
            </a:extLst>
          </p:cNvPr>
          <p:cNvGraphicFramePr>
            <a:graphicFrameLocks noGrp="1"/>
          </p:cNvGraphicFramePr>
          <p:nvPr>
            <p:ph idx="1"/>
            <p:extLst>
              <p:ext uri="{D42A27DB-BD31-4B8C-83A1-F6EECF244321}">
                <p14:modId xmlns:p14="http://schemas.microsoft.com/office/powerpoint/2010/main" val="4222576188"/>
              </p:ext>
            </p:extLst>
          </p:nvPr>
        </p:nvGraphicFramePr>
        <p:xfrm>
          <a:off x="4797971" y="1906418"/>
          <a:ext cx="6693941" cy="39231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TextBox 22">
            <a:extLst>
              <a:ext uri="{FF2B5EF4-FFF2-40B4-BE49-F238E27FC236}">
                <a16:creationId xmlns:a16="http://schemas.microsoft.com/office/drawing/2014/main" id="{A8EDF182-45E6-26AF-E451-00FE0B4FB25C}"/>
              </a:ext>
            </a:extLst>
          </p:cNvPr>
          <p:cNvSpPr txBox="1"/>
          <p:nvPr/>
        </p:nvSpPr>
        <p:spPr>
          <a:xfrm>
            <a:off x="8804031" y="5826369"/>
            <a:ext cx="2731477" cy="3767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(Rivadeneira, M. C. 2014)</a:t>
            </a:r>
          </a:p>
        </p:txBody>
      </p:sp>
    </p:spTree>
    <p:extLst>
      <p:ext uri="{BB962C8B-B14F-4D97-AF65-F5344CB8AC3E}">
        <p14:creationId xmlns:p14="http://schemas.microsoft.com/office/powerpoint/2010/main" val="39348434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481A1-5420-13B9-34B4-B442EABD38AE}"/>
              </a:ext>
            </a:extLst>
          </p:cNvPr>
          <p:cNvSpPr>
            <a:spLocks noGrp="1"/>
          </p:cNvSpPr>
          <p:nvPr>
            <p:ph type="title"/>
          </p:nvPr>
        </p:nvSpPr>
        <p:spPr>
          <a:xfrm>
            <a:off x="700635" y="922096"/>
            <a:ext cx="10691265" cy="702815"/>
          </a:xfrm>
        </p:spPr>
        <p:txBody>
          <a:bodyPr/>
          <a:lstStyle/>
          <a:p>
            <a:pPr algn="ctr"/>
            <a:r>
              <a:rPr lang="en-US" dirty="0"/>
              <a:t>conclusion</a:t>
            </a:r>
          </a:p>
        </p:txBody>
      </p:sp>
      <p:sp>
        <p:nvSpPr>
          <p:cNvPr id="3" name="TextBox 2">
            <a:extLst>
              <a:ext uri="{FF2B5EF4-FFF2-40B4-BE49-F238E27FC236}">
                <a16:creationId xmlns:a16="http://schemas.microsoft.com/office/drawing/2014/main" id="{A7FE117B-D9D8-CE57-C90B-67E9553A510B}"/>
              </a:ext>
            </a:extLst>
          </p:cNvPr>
          <p:cNvSpPr txBox="1"/>
          <p:nvPr/>
        </p:nvSpPr>
        <p:spPr>
          <a:xfrm>
            <a:off x="1034022" y="2085056"/>
            <a:ext cx="10360269"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Owing of the nation's poverty, crime, and corruption, this project may be at a high risk of failing. Due to the absence of competition and the fact that it would be the first company to sell goods to people for all different socioeconomic and cultural classes, it also has a high success rate.</a:t>
            </a:r>
            <a:endParaRPr lang="en-US" sz="2800"/>
          </a:p>
          <a:p>
            <a:r>
              <a:rPr lang="en-US" sz="2800" dirty="0">
                <a:ea typeface="+mn-lt"/>
                <a:cs typeface="+mn-lt"/>
              </a:rPr>
              <a:t>Furthermore, it would create more employment opportunities, with the potential to spread to additional nations like Colombia, Bolivia, Peru, etc.</a:t>
            </a:r>
            <a:endParaRPr lang="en-US" sz="2800" dirty="0"/>
          </a:p>
        </p:txBody>
      </p:sp>
      <p:sp>
        <p:nvSpPr>
          <p:cNvPr id="4" name="Rectangle: Rounded Corners 3">
            <a:extLst>
              <a:ext uri="{FF2B5EF4-FFF2-40B4-BE49-F238E27FC236}">
                <a16:creationId xmlns:a16="http://schemas.microsoft.com/office/drawing/2014/main" id="{31DDBC18-7AA4-00F4-4D42-155BCADC2849}"/>
              </a:ext>
            </a:extLst>
          </p:cNvPr>
          <p:cNvSpPr/>
          <p:nvPr/>
        </p:nvSpPr>
        <p:spPr>
          <a:xfrm>
            <a:off x="886810" y="1948792"/>
            <a:ext cx="10414000" cy="3862551"/>
          </a:xfrm>
          <a:noFill/>
          <a:ln w="57150">
            <a:solidFill>
              <a:schemeClr val="accent6">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7039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6">
            <a:extLst>
              <a:ext uri="{FF2B5EF4-FFF2-40B4-BE49-F238E27FC236}">
                <a16:creationId xmlns:a16="http://schemas.microsoft.com/office/drawing/2014/main" id="{B9C0E6AB-EAB6-41E0-9D49-369643E873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8">
            <a:extLst>
              <a:ext uri="{FF2B5EF4-FFF2-40B4-BE49-F238E27FC236}">
                <a16:creationId xmlns:a16="http://schemas.microsoft.com/office/drawing/2014/main" id="{1A1FADC9-A0F4-4689-9608-959F3C23DD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2">
            <a:extLst>
              <a:ext uri="{FF2B5EF4-FFF2-40B4-BE49-F238E27FC236}">
                <a16:creationId xmlns:a16="http://schemas.microsoft.com/office/drawing/2014/main" id="{E4B9F3CC-0DDC-9D5D-EE24-3F83301AC7D0}"/>
              </a:ext>
            </a:extLst>
          </p:cNvPr>
          <p:cNvPicPr>
            <a:picLocks noChangeAspect="1"/>
          </p:cNvPicPr>
          <p:nvPr/>
        </p:nvPicPr>
        <p:blipFill rotWithShape="1">
          <a:blip r:embed="rId2"/>
          <a:srcRect t="30832" r="2" b="13932"/>
          <a:stretch/>
        </p:blipFill>
        <p:spPr>
          <a:xfrm>
            <a:off x="1351085" y="1312984"/>
            <a:ext cx="9501554" cy="4243743"/>
          </a:xfrm>
          <a:prstGeom prst="rect">
            <a:avLst/>
          </a:prstGeom>
        </p:spPr>
      </p:pic>
      <p:cxnSp>
        <p:nvCxnSpPr>
          <p:cNvPr id="11" name="Straight Connector 10">
            <a:extLst>
              <a:ext uri="{FF2B5EF4-FFF2-40B4-BE49-F238E27FC236}">
                <a16:creationId xmlns:a16="http://schemas.microsoft.com/office/drawing/2014/main" id="{8ED41C16-52CF-47AA-A5C9-95D10CB80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7937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5C5845-1946-2777-9ED9-AA03CECB94C1}"/>
              </a:ext>
            </a:extLst>
          </p:cNvPr>
          <p:cNvSpPr txBox="1"/>
          <p:nvPr/>
        </p:nvSpPr>
        <p:spPr>
          <a:xfrm>
            <a:off x="1172308" y="1113692"/>
            <a:ext cx="926123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b="1" dirty="0"/>
              <a:t>References</a:t>
            </a:r>
          </a:p>
        </p:txBody>
      </p:sp>
      <p:sp>
        <p:nvSpPr>
          <p:cNvPr id="3" name="TextBox 2">
            <a:extLst>
              <a:ext uri="{FF2B5EF4-FFF2-40B4-BE49-F238E27FC236}">
                <a16:creationId xmlns:a16="http://schemas.microsoft.com/office/drawing/2014/main" id="{ADE9A202-DCC2-D94A-E998-8FAB88906E7C}"/>
              </a:ext>
            </a:extLst>
          </p:cNvPr>
          <p:cNvSpPr txBox="1"/>
          <p:nvPr/>
        </p:nvSpPr>
        <p:spPr>
          <a:xfrm>
            <a:off x="886558" y="1804524"/>
            <a:ext cx="1041888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dirty="0">
                <a:latin typeface="Calibri"/>
                <a:ea typeface="+mn-lt"/>
                <a:cs typeface="+mn-lt"/>
              </a:rPr>
              <a:t>Britannica, 2022. Ecuador | History, Map, Population, Economy, &amp; Facts. [online] Encyclopedia Britannica. Available at: </a:t>
            </a:r>
            <a:r>
              <a:rPr lang="en-US" u="sng" dirty="0">
                <a:latin typeface="Calibri"/>
                <a:ea typeface="+mn-lt"/>
                <a:cs typeface="+mn-lt"/>
              </a:rPr>
              <a:t>https://www.britannica.com/place/Ecuador</a:t>
            </a:r>
            <a:r>
              <a:rPr lang="en-US" dirty="0">
                <a:latin typeface="Calibri"/>
                <a:ea typeface="+mn-lt"/>
                <a:cs typeface="+mn-lt"/>
              </a:rPr>
              <a:t> [Accessed 15 November 2022].</a:t>
            </a:r>
            <a:endParaRPr lang="en-US" dirty="0">
              <a:latin typeface="Calibri"/>
              <a:cs typeface="Calibri"/>
            </a:endParaRPr>
          </a:p>
          <a:p>
            <a:pPr marL="285750" indent="-285750" algn="just">
              <a:buFont typeface="Arial"/>
              <a:buChar char="•"/>
            </a:pPr>
            <a:r>
              <a:rPr lang="en-US" dirty="0">
                <a:latin typeface="Calibri"/>
                <a:ea typeface="+mn-lt"/>
                <a:cs typeface="+mn-lt"/>
              </a:rPr>
              <a:t>O'Sullivan, M. (2020). The divided workforce: Zero hours work at Sports Direct. In Case Studies in Work, Employment and Human Resource Management (pp. 105-110). Edward Elgar Publishing.</a:t>
            </a:r>
          </a:p>
          <a:p>
            <a:pPr marL="285750" indent="-285750" algn="just">
              <a:buFont typeface="Arial"/>
              <a:buChar char="•"/>
            </a:pPr>
            <a:r>
              <a:rPr lang="en-US" dirty="0">
                <a:latin typeface="Calibri"/>
                <a:ea typeface="+mn-lt"/>
                <a:cs typeface="+mn-lt"/>
              </a:rPr>
              <a:t>McClellan, J. L. (2016). EXPLORING THE CULTURAL FOUNDATIONS OF LEADERSHIP IN ECUADOR. Journal of International Business Disciplines, 11(1).</a:t>
            </a:r>
            <a:endParaRPr lang="en-US" dirty="0">
              <a:latin typeface="Calibri"/>
              <a:cs typeface="Calibri"/>
            </a:endParaRPr>
          </a:p>
          <a:p>
            <a:pPr marL="285750" indent="-285750" algn="just">
              <a:buFont typeface="Arial"/>
              <a:buChar char="•"/>
            </a:pPr>
            <a:r>
              <a:rPr lang="en-US" dirty="0">
                <a:latin typeface="Calibri"/>
                <a:ea typeface="+mn-lt"/>
                <a:cs typeface="+mn-lt"/>
              </a:rPr>
              <a:t>Garcia, C. (2013) Article. Economics, psychology and buying behavior. Pure Marketing. Economic conduct.</a:t>
            </a:r>
            <a:endParaRPr lang="en-US" dirty="0">
              <a:latin typeface="Calibri"/>
              <a:cs typeface="Calibri"/>
            </a:endParaRPr>
          </a:p>
          <a:p>
            <a:pPr marL="285750" indent="-285750" algn="just">
              <a:buFont typeface="Arial"/>
              <a:buChar char="•"/>
            </a:pPr>
            <a:r>
              <a:rPr lang="en-US" dirty="0">
                <a:latin typeface="Calibri"/>
                <a:ea typeface="+mn-lt"/>
                <a:cs typeface="+mn-lt"/>
              </a:rPr>
              <a:t>Walsh, C. (2007). Interculturality and coloniality of power. Another thought and position from the colonial difference. The decolonial turn. Reflections for an epistemic diversity beyond global capitalism, 47-62.</a:t>
            </a:r>
          </a:p>
          <a:p>
            <a:pPr marL="285750" indent="-285750" algn="just">
              <a:buFont typeface="Arial"/>
              <a:buChar char="•"/>
            </a:pPr>
            <a:r>
              <a:rPr lang="en-US" dirty="0">
                <a:latin typeface="Calibri"/>
                <a:ea typeface="+mn-lt"/>
                <a:cs typeface="+mn-lt"/>
              </a:rPr>
              <a:t>Rivadeneira, M. C. (2014). ESPOL, rumbo a la elite </a:t>
            </a:r>
            <a:r>
              <a:rPr lang="en-US" dirty="0" err="1">
                <a:latin typeface="Calibri"/>
                <a:ea typeface="+mn-lt"/>
                <a:cs typeface="+mn-lt"/>
              </a:rPr>
              <a:t>mundial</a:t>
            </a:r>
            <a:r>
              <a:rPr lang="en-US" dirty="0">
                <a:latin typeface="Calibri"/>
                <a:ea typeface="+mn-lt"/>
                <a:cs typeface="+mn-lt"/>
              </a:rPr>
              <a:t>. Focus: ESPOL </a:t>
            </a:r>
            <a:r>
              <a:rPr lang="en-US" dirty="0" err="1">
                <a:latin typeface="Calibri"/>
                <a:ea typeface="+mn-lt"/>
                <a:cs typeface="+mn-lt"/>
              </a:rPr>
              <a:t>Revista</a:t>
            </a:r>
            <a:r>
              <a:rPr lang="en-US" dirty="0">
                <a:latin typeface="Calibri"/>
                <a:ea typeface="+mn-lt"/>
                <a:cs typeface="+mn-lt"/>
              </a:rPr>
              <a:t> Institutional, 22–23.</a:t>
            </a:r>
            <a:endParaRPr lang="en-US" dirty="0">
              <a:latin typeface="Calibri"/>
              <a:cs typeface="Calibri"/>
            </a:endParaRPr>
          </a:p>
          <a:p>
            <a:pPr marL="285750" indent="-285750" algn="just">
              <a:buFont typeface="Arial"/>
              <a:buChar char="•"/>
            </a:pPr>
            <a:r>
              <a:rPr lang="en-US" dirty="0">
                <a:latin typeface="Calibri"/>
                <a:ea typeface="+mn-lt"/>
                <a:cs typeface="+mn-lt"/>
              </a:rPr>
              <a:t>Ramírez, S. y Araujo, A. (2016) El Comercio. P 19.</a:t>
            </a:r>
          </a:p>
          <a:p>
            <a:pPr marL="285750" indent="-285750" algn="just">
              <a:buFont typeface="Arial"/>
              <a:buChar char="•"/>
            </a:pPr>
            <a:endParaRPr lang="en-US" dirty="0">
              <a:latin typeface="Calibri"/>
              <a:cs typeface="Calibri"/>
            </a:endParaRPr>
          </a:p>
          <a:p>
            <a:endParaRPr lang="en-US" dirty="0">
              <a:latin typeface="Calibri"/>
              <a:cs typeface="Calibri"/>
            </a:endParaRPr>
          </a:p>
        </p:txBody>
      </p:sp>
    </p:spTree>
    <p:extLst>
      <p:ext uri="{BB962C8B-B14F-4D97-AF65-F5344CB8AC3E}">
        <p14:creationId xmlns:p14="http://schemas.microsoft.com/office/powerpoint/2010/main" val="1128103474"/>
      </p:ext>
    </p:extLst>
  </p:cSld>
  <p:clrMapOvr>
    <a:masterClrMapping/>
  </p:clrMapOvr>
</p:sld>
</file>

<file path=ppt/theme/_rels/theme8.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ketchy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ChronicleVTI">
  <a:themeElements>
    <a:clrScheme name="AnalogousFromDarkSeedLeftStep">
      <a:dk1>
        <a:srgbClr val="000000"/>
      </a:dk1>
      <a:lt1>
        <a:srgbClr val="FFFFFF"/>
      </a:lt1>
      <a:dk2>
        <a:srgbClr val="223C2D"/>
      </a:dk2>
      <a:lt2>
        <a:srgbClr val="E8E4E2"/>
      </a:lt2>
      <a:accent1>
        <a:srgbClr val="2AA6E6"/>
      </a:accent1>
      <a:accent2>
        <a:srgbClr val="14B4A7"/>
      </a:accent2>
      <a:accent3>
        <a:srgbClr val="22B96E"/>
      </a:accent3>
      <a:accent4>
        <a:srgbClr val="15BA24"/>
      </a:accent4>
      <a:accent5>
        <a:srgbClr val="52B621"/>
      </a:accent5>
      <a:accent6>
        <a:srgbClr val="87AF14"/>
      </a:accent6>
      <a:hlink>
        <a:srgbClr val="409230"/>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SineVTI">
  <a:themeElements>
    <a:clrScheme name="AnalogousFromDarkSeedLeftStep">
      <a:dk1>
        <a:srgbClr val="000000"/>
      </a:dk1>
      <a:lt1>
        <a:srgbClr val="FFFFFF"/>
      </a:lt1>
      <a:dk2>
        <a:srgbClr val="1A2C2F"/>
      </a:dk2>
      <a:lt2>
        <a:srgbClr val="F1F3F0"/>
      </a:lt2>
      <a:accent1>
        <a:srgbClr val="B942CE"/>
      </a:accent1>
      <a:accent2>
        <a:srgbClr val="7136BE"/>
      </a:accent2>
      <a:accent3>
        <a:srgbClr val="4542CE"/>
      </a:accent3>
      <a:accent4>
        <a:srgbClr val="3068BC"/>
      </a:accent4>
      <a:accent5>
        <a:srgbClr val="42B4CE"/>
      </a:accent5>
      <a:accent6>
        <a:srgbClr val="30BC9B"/>
      </a:accent6>
      <a:hlink>
        <a:srgbClr val="3F92BF"/>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4.xml><?xml version="1.0" encoding="utf-8"?>
<a:theme xmlns:a="http://schemas.openxmlformats.org/drawingml/2006/main" name="GradientRiseVTI">
  <a:themeElements>
    <a:clrScheme name="AnalogousFromDarkSeedRightStep">
      <a:dk1>
        <a:srgbClr val="000000"/>
      </a:dk1>
      <a:lt1>
        <a:srgbClr val="FFFFFF"/>
      </a:lt1>
      <a:dk2>
        <a:srgbClr val="1B2F30"/>
      </a:dk2>
      <a:lt2>
        <a:srgbClr val="F3F0F1"/>
      </a:lt2>
      <a:accent1>
        <a:srgbClr val="46B389"/>
      </a:accent1>
      <a:accent2>
        <a:srgbClr val="3BADB1"/>
      </a:accent2>
      <a:accent3>
        <a:srgbClr val="4D8EC3"/>
      </a:accent3>
      <a:accent4>
        <a:srgbClr val="4150B4"/>
      </a:accent4>
      <a:accent5>
        <a:srgbClr val="6E4DC3"/>
      </a:accent5>
      <a:accent6>
        <a:srgbClr val="8E3BB1"/>
      </a:accent6>
      <a:hlink>
        <a:srgbClr val="859030"/>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5.xml><?xml version="1.0" encoding="utf-8"?>
<a:theme xmlns:a="http://schemas.openxmlformats.org/drawingml/2006/main" name="CelebrationVTI">
  <a:themeElements>
    <a:clrScheme name="AnalogousFromLightSeedLeftStep">
      <a:dk1>
        <a:srgbClr val="000000"/>
      </a:dk1>
      <a:lt1>
        <a:srgbClr val="FFFFFF"/>
      </a:lt1>
      <a:dk2>
        <a:srgbClr val="213A3A"/>
      </a:dk2>
      <a:lt2>
        <a:srgbClr val="E8E5E2"/>
      </a:lt2>
      <a:accent1>
        <a:srgbClr val="5FA9E6"/>
      </a:accent1>
      <a:accent2>
        <a:srgbClr val="43B2B7"/>
      </a:accent2>
      <a:accent3>
        <a:srgbClr val="42B488"/>
      </a:accent3>
      <a:accent4>
        <a:srgbClr val="3CB755"/>
      </a:accent4>
      <a:accent5>
        <a:srgbClr val="5CB743"/>
      </a:accent5>
      <a:accent6>
        <a:srgbClr val="86AE40"/>
      </a:accent6>
      <a:hlink>
        <a:srgbClr val="A27C5D"/>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ppt/theme/theme6.xml><?xml version="1.0" encoding="utf-8"?>
<a:theme xmlns:a="http://schemas.openxmlformats.org/drawingml/2006/main" name="CosineVTI">
  <a:themeElements>
    <a:clrScheme name="AnalogousFromLightSeedRightStep">
      <a:dk1>
        <a:srgbClr val="000000"/>
      </a:dk1>
      <a:lt1>
        <a:srgbClr val="FFFFFF"/>
      </a:lt1>
      <a:dk2>
        <a:srgbClr val="33381F"/>
      </a:dk2>
      <a:lt2>
        <a:srgbClr val="E2E6E8"/>
      </a:lt2>
      <a:accent1>
        <a:srgbClr val="BE9A86"/>
      </a:accent1>
      <a:accent2>
        <a:srgbClr val="ADA076"/>
      </a:accent2>
      <a:accent3>
        <a:srgbClr val="A0A77F"/>
      </a:accent3>
      <a:accent4>
        <a:srgbClr val="8AAB75"/>
      </a:accent4>
      <a:accent5>
        <a:srgbClr val="81AD82"/>
      </a:accent5>
      <a:accent6>
        <a:srgbClr val="77AE8F"/>
      </a:accent6>
      <a:hlink>
        <a:srgbClr val="5B879E"/>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7.xml><?xml version="1.0" encoding="utf-8"?>
<a:theme xmlns:a="http://schemas.openxmlformats.org/drawingml/2006/main" name="GlowVTI">
  <a:themeElements>
    <a:clrScheme name="AnalogousFromLightSeedLeftStep">
      <a:dk1>
        <a:srgbClr val="000000"/>
      </a:dk1>
      <a:lt1>
        <a:srgbClr val="FFFFFF"/>
      </a:lt1>
      <a:dk2>
        <a:srgbClr val="41243E"/>
      </a:dk2>
      <a:lt2>
        <a:srgbClr val="E2E8E5"/>
      </a:lt2>
      <a:accent1>
        <a:srgbClr val="C696AD"/>
      </a:accent1>
      <a:accent2>
        <a:srgbClr val="BA7FB4"/>
      </a:accent2>
      <a:accent3>
        <a:srgbClr val="B796C6"/>
      </a:accent3>
      <a:accent4>
        <a:srgbClr val="8F7FBA"/>
      </a:accent4>
      <a:accent5>
        <a:srgbClr val="969DC6"/>
      </a:accent5>
      <a:accent6>
        <a:srgbClr val="7FA0BA"/>
      </a:accent6>
      <a:hlink>
        <a:srgbClr val="579074"/>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8.xml><?xml version="1.0" encoding="utf-8"?>
<a:theme xmlns:a="http://schemas.openxmlformats.org/drawingml/2006/main" name="SlateVTI">
  <a:themeElements>
    <a:clrScheme name="AnalogousFromRegularSeedLeftStep">
      <a:dk1>
        <a:srgbClr val="000000"/>
      </a:dk1>
      <a:lt1>
        <a:srgbClr val="FFFFFF"/>
      </a:lt1>
      <a:dk2>
        <a:srgbClr val="351E24"/>
      </a:dk2>
      <a:lt2>
        <a:srgbClr val="E2E5E8"/>
      </a:lt2>
      <a:accent1>
        <a:srgbClr val="E28E2A"/>
      </a:accent1>
      <a:accent2>
        <a:srgbClr val="D1321B"/>
      </a:accent2>
      <a:accent3>
        <a:srgbClr val="E32D62"/>
      </a:accent3>
      <a:accent4>
        <a:srgbClr val="D11B9B"/>
      </a:accent4>
      <a:accent5>
        <a:srgbClr val="CC2DE3"/>
      </a:accent5>
      <a:accent6>
        <a:srgbClr val="6F1BD1"/>
      </a:accent6>
      <a:hlink>
        <a:srgbClr val="3F79BF"/>
      </a:hlink>
      <a:folHlink>
        <a:srgbClr val="7F7F7F"/>
      </a:folHlink>
    </a:clrScheme>
    <a:fontScheme name="Slate">
      <a:maj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5</TotalTime>
  <Words>760</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15</vt:i4>
      </vt:variant>
      <vt:variant>
        <vt:lpstr>Theme</vt:lpstr>
      </vt:variant>
      <vt:variant>
        <vt:i4>8</vt:i4>
      </vt:variant>
      <vt:variant>
        <vt:lpstr>Slide Titles</vt:lpstr>
      </vt:variant>
      <vt:variant>
        <vt:i4>14</vt:i4>
      </vt:variant>
    </vt:vector>
  </HeadingPairs>
  <TitlesOfParts>
    <vt:vector size="37" baseType="lpstr">
      <vt:lpstr>Arial</vt:lpstr>
      <vt:lpstr>Avenir Next LT Pro</vt:lpstr>
      <vt:lpstr>Bell MT</vt:lpstr>
      <vt:lpstr>Calibri</vt:lpstr>
      <vt:lpstr>Calisto MT</vt:lpstr>
      <vt:lpstr>Gill Sans Nova</vt:lpstr>
      <vt:lpstr>Goudy Old Style</vt:lpstr>
      <vt:lpstr>Grandview</vt:lpstr>
      <vt:lpstr>Posterama</vt:lpstr>
      <vt:lpstr>The Hand Bold</vt:lpstr>
      <vt:lpstr>The Serif Hand Black</vt:lpstr>
      <vt:lpstr>Tw Cen MT</vt:lpstr>
      <vt:lpstr>Univers Condensed</vt:lpstr>
      <vt:lpstr>Wingdings</vt:lpstr>
      <vt:lpstr>Wingdings 2</vt:lpstr>
      <vt:lpstr>SketchyVTI</vt:lpstr>
      <vt:lpstr>ChronicleVTI</vt:lpstr>
      <vt:lpstr>SineVTI</vt:lpstr>
      <vt:lpstr>GradientRiseVTI</vt:lpstr>
      <vt:lpstr>CelebrationVTI</vt:lpstr>
      <vt:lpstr>CosineVTI</vt:lpstr>
      <vt:lpstr>GlowVTI</vt:lpstr>
      <vt:lpstr>SlateVTI</vt:lpstr>
      <vt:lpstr>Presentation On Global  Business Environment </vt:lpstr>
      <vt:lpstr>Introduction</vt:lpstr>
      <vt:lpstr>Sports direct</vt:lpstr>
      <vt:lpstr>Developing Country: Ecuador</vt:lpstr>
      <vt:lpstr>Forms of business organization </vt:lpstr>
      <vt:lpstr>Key issues facing foreign  companies in Ecuador</vt:lpstr>
      <vt:lpstr>Groups of customers</vt:lpstr>
      <vt:lpstr>Key point of consumer </vt:lpstr>
      <vt:lpstr>disadvantages OF MOVING SPORT DIRECT  TO ECUADOR. </vt:lpstr>
      <vt:lpstr>advantages of moving sport direct  to Ecuador.</vt:lpstr>
      <vt:lpstr>Strategies To Exploit  the Opportunities and Face  the Challenges </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Bright business presentation</dc:title>
  <dc:creator/>
  <cp:lastModifiedBy>Marlon</cp:lastModifiedBy>
  <cp:revision>1171</cp:revision>
  <dcterms:created xsi:type="dcterms:W3CDTF">2022-11-12T13:56:36Z</dcterms:created>
  <dcterms:modified xsi:type="dcterms:W3CDTF">2022-11-22T18:57:51Z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etDate">
    <vt:lpwstr>2020-03-13T04:15:13Z</vt:lpwstr>
  </property>
  <property fmtid="{D5CDD505-2E9C-101B-9397-08002B2CF9AE}" pid="4" name="MSIP_Label_f42aa342-8706-4288-bd11-ebb85995028c_Method">
    <vt:lpwstr>Standard</vt:lpwstr>
  </property>
  <property fmtid="{D5CDD505-2E9C-101B-9397-08002B2CF9AE}" pid="5" name="MSIP_Label_f42aa342-8706-4288-bd11-ebb85995028c_Name">
    <vt:lpwstr>Internal</vt:lpwstr>
  </property>
  <property fmtid="{D5CDD505-2E9C-101B-9397-08002B2CF9AE}" pid="6" name="MSIP_Label_f42aa342-8706-4288-bd11-ebb85995028c_SiteId">
    <vt:lpwstr>72f988bf-86f1-41af-91ab-2d7cd011db47</vt:lpwstr>
  </property>
  <property fmtid="{D5CDD505-2E9C-101B-9397-08002B2CF9AE}" pid="7" name="MSIP_Label_f42aa342-8706-4288-bd11-ebb85995028c_ActionId">
    <vt:lpwstr>4ddf67fa-94c4-4d54-a3db-00003dcf17f4</vt:lpwstr>
  </property>
  <property fmtid="{D5CDD505-2E9C-101B-9397-08002B2CF9AE}" pid="8" name="MSIP_Label_f42aa342-8706-4288-bd11-ebb85995028c_ContentBits">
    <vt:lpwstr>0</vt:lpwstr>
  </property>
</Properties>
</file>