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handoutMasterIdLst>
    <p:handoutMasterId r:id="rId9"/>
  </p:handoutMasterIdLst>
  <p:sldIdLst>
    <p:sldId id="261" r:id="rId5"/>
    <p:sldId id="259"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1008" userDrawn="1">
          <p15:clr>
            <a:srgbClr val="A4A3A4"/>
          </p15:clr>
        </p15:guide>
        <p15:guide id="3" orient="horz" pos="3792" userDrawn="1">
          <p15:clr>
            <a:srgbClr val="A4A3A4"/>
          </p15:clr>
        </p15:guide>
        <p15:guide id="4" orient="horz" pos="336" userDrawn="1">
          <p15:clr>
            <a:srgbClr val="A4A3A4"/>
          </p15:clr>
        </p15:guide>
        <p15:guide id="5" orient="horz" pos="1920" userDrawn="1">
          <p15:clr>
            <a:srgbClr val="A4A3A4"/>
          </p15:clr>
        </p15:guide>
        <p15:guide id="6" orient="horz" pos="3984" userDrawn="1">
          <p15:clr>
            <a:srgbClr val="A4A3A4"/>
          </p15:clr>
        </p15:guide>
        <p15:guide id="7" orient="horz" pos="1152" userDrawn="1">
          <p15:clr>
            <a:srgbClr val="A4A3A4"/>
          </p15:clr>
        </p15:guide>
        <p15:guide id="8" pos="3840" userDrawn="1">
          <p15:clr>
            <a:srgbClr val="A4A3A4"/>
          </p15:clr>
        </p15:guide>
        <p15:guide id="9" pos="671" userDrawn="1">
          <p15:clr>
            <a:srgbClr val="A4A3A4"/>
          </p15:clr>
        </p15:guide>
        <p15:guide id="10" pos="7009" userDrawn="1">
          <p15:clr>
            <a:srgbClr val="A4A3A4"/>
          </p15:clr>
        </p15:guide>
        <p15:guide id="11" pos="6145" userDrawn="1">
          <p15:clr>
            <a:srgbClr val="A4A3A4"/>
          </p15:clr>
        </p15:guide>
        <p15:guide id="12" pos="3264" userDrawn="1">
          <p15:clr>
            <a:srgbClr val="A4A3A4"/>
          </p15:clr>
        </p15:guide>
        <p15:guide id="13" pos="7393" userDrawn="1">
          <p15:clr>
            <a:srgbClr val="A4A3A4"/>
          </p15:clr>
        </p15:guide>
        <p15:guide id="14" pos="36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377763-A1E6-B4E8-72E3-8C41D44B9563}" v="3561" dt="2026-04-08T12:35:17.401"/>
    <p1510:client id="{B1ED5617-00CE-BF62-99F1-BBDCD82E64CC}" v="37" dt="2026-04-08T10:22:28.654"/>
    <p1510:client id="{D3EFE481-3590-396F-2CB0-8719DB46BC46}" v="2429" dt="2026-04-08T08:58:13.822"/>
  </p1510:revLst>
</p1510:revInfo>
</file>

<file path=ppt/tableStyles.xml><?xml version="1.0" encoding="utf-8"?>
<a:tblStyleLst xmlns:a="http://schemas.openxmlformats.org/drawingml/2006/main" def="{BC89EF96-8CEA-46FF-86C4-4CE0E760980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orient="horz" pos="1008"/>
        <p:guide orient="horz" pos="3792"/>
        <p:guide orient="horz" pos="336"/>
        <p:guide orient="horz" pos="1920"/>
        <p:guide orient="horz" pos="3984"/>
        <p:guide orient="horz" pos="1152"/>
        <p:guide pos="3840"/>
        <p:guide pos="671"/>
        <p:guide pos="7009"/>
        <p:guide pos="6145"/>
        <p:guide pos="3264"/>
        <p:guide pos="7393"/>
        <p:guide pos="3696"/>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ifford Musiyiwa (2129082)" userId="S::2129082@student.uwtsd.ac.uk::11d16c2e-133c-41ea-8591-593545359e58" providerId="AD" clId="Web-{55377763-A1E6-B4E8-72E3-8C41D44B9563}"/>
    <pc:docChg chg="mod addSld delSld modSld addMainMaster delMainMaster modMainMaster setSldSz">
      <pc:chgData name="Clifford Musiyiwa (2129082)" userId="S::2129082@student.uwtsd.ac.uk::11d16c2e-133c-41ea-8591-593545359e58" providerId="AD" clId="Web-{55377763-A1E6-B4E8-72E3-8C41D44B9563}" dt="2026-04-08T12:35:17.401" v="3507"/>
      <pc:docMkLst>
        <pc:docMk/>
      </pc:docMkLst>
      <pc:sldChg chg="delSp modSp del">
        <pc:chgData name="Clifford Musiyiwa (2129082)" userId="S::2129082@student.uwtsd.ac.uk::11d16c2e-133c-41ea-8591-593545359e58" providerId="AD" clId="Web-{55377763-A1E6-B4E8-72E3-8C41D44B9563}" dt="2026-04-08T09:40:12.786" v="1100"/>
        <pc:sldMkLst>
          <pc:docMk/>
          <pc:sldMk cId="1334269605" sldId="258"/>
        </pc:sldMkLst>
        <pc:graphicFrameChg chg="mod modGraphic">
          <ac:chgData name="Clifford Musiyiwa (2129082)" userId="S::2129082@student.uwtsd.ac.uk::11d16c2e-133c-41ea-8591-593545359e58" providerId="AD" clId="Web-{55377763-A1E6-B4E8-72E3-8C41D44B9563}" dt="2026-04-08T09:37:06.730" v="1097"/>
          <ac:graphicFrameMkLst>
            <pc:docMk/>
            <pc:sldMk cId="1334269605" sldId="258"/>
            <ac:graphicFrameMk id="5" creationId="{530695F0-5FFA-7A47-F02E-3659F7443E16}"/>
          </ac:graphicFrameMkLst>
        </pc:graphicFrameChg>
        <pc:picChg chg="del">
          <ac:chgData name="Clifford Musiyiwa (2129082)" userId="S::2129082@student.uwtsd.ac.uk::11d16c2e-133c-41ea-8591-593545359e58" providerId="AD" clId="Web-{55377763-A1E6-B4E8-72E3-8C41D44B9563}" dt="2026-04-08T09:30:53.805" v="930"/>
          <ac:picMkLst>
            <pc:docMk/>
            <pc:sldMk cId="1334269605" sldId="258"/>
            <ac:picMk id="4" creationId="{FA6188F0-93AF-607B-C70A-93E7554C52AB}"/>
          </ac:picMkLst>
        </pc:picChg>
        <pc:picChg chg="del">
          <ac:chgData name="Clifford Musiyiwa (2129082)" userId="S::2129082@student.uwtsd.ac.uk::11d16c2e-133c-41ea-8591-593545359e58" providerId="AD" clId="Web-{55377763-A1E6-B4E8-72E3-8C41D44B9563}" dt="2026-04-08T09:30:57.992" v="931"/>
          <ac:picMkLst>
            <pc:docMk/>
            <pc:sldMk cId="1334269605" sldId="258"/>
            <ac:picMk id="7" creationId="{B52A3CC6-A33F-B61B-7D59-49E66812CB7B}"/>
          </ac:picMkLst>
        </pc:picChg>
      </pc:sldChg>
      <pc:sldChg chg="addSp delSp modSp mod modClrScheme chgLayout">
        <pc:chgData name="Clifford Musiyiwa (2129082)" userId="S::2129082@student.uwtsd.ac.uk::11d16c2e-133c-41ea-8591-593545359e58" providerId="AD" clId="Web-{55377763-A1E6-B4E8-72E3-8C41D44B9563}" dt="2026-04-08T12:35:17.401" v="3507"/>
        <pc:sldMkLst>
          <pc:docMk/>
          <pc:sldMk cId="3691356297" sldId="259"/>
        </pc:sldMkLst>
        <pc:spChg chg="mod ord">
          <ac:chgData name="Clifford Musiyiwa (2129082)" userId="S::2129082@student.uwtsd.ac.uk::11d16c2e-133c-41ea-8591-593545359e58" providerId="AD" clId="Web-{55377763-A1E6-B4E8-72E3-8C41D44B9563}" dt="2026-04-08T12:35:17.401" v="3507"/>
          <ac:spMkLst>
            <pc:docMk/>
            <pc:sldMk cId="3691356297" sldId="259"/>
            <ac:spMk id="2" creationId="{E0C5C242-A5FE-23BD-646F-2A1E0E7D134E}"/>
          </ac:spMkLst>
        </pc:spChg>
        <pc:spChg chg="add del mod">
          <ac:chgData name="Clifford Musiyiwa (2129082)" userId="S::2129082@student.uwtsd.ac.uk::11d16c2e-133c-41ea-8591-593545359e58" providerId="AD" clId="Web-{55377763-A1E6-B4E8-72E3-8C41D44B9563}" dt="2026-04-08T10:02:24.429" v="1186"/>
          <ac:spMkLst>
            <pc:docMk/>
            <pc:sldMk cId="3691356297" sldId="259"/>
            <ac:spMk id="4" creationId="{4FC6D6A8-7D14-8C67-6551-EC0128B264CA}"/>
          </ac:spMkLst>
        </pc:spChg>
        <pc:spChg chg="add del mod">
          <ac:chgData name="Clifford Musiyiwa (2129082)" userId="S::2129082@student.uwtsd.ac.uk::11d16c2e-133c-41ea-8591-593545359e58" providerId="AD" clId="Web-{55377763-A1E6-B4E8-72E3-8C41D44B9563}" dt="2026-04-08T10:33:14.505" v="1303"/>
          <ac:spMkLst>
            <pc:docMk/>
            <pc:sldMk cId="3691356297" sldId="259"/>
            <ac:spMk id="7" creationId="{8DFF7AE8-E8C9-76A4-9A06-8A9AA9892E97}"/>
          </ac:spMkLst>
        </pc:spChg>
        <pc:graphicFrameChg chg="mod ord modGraphic">
          <ac:chgData name="Clifford Musiyiwa (2129082)" userId="S::2129082@student.uwtsd.ac.uk::11d16c2e-133c-41ea-8591-593545359e58" providerId="AD" clId="Web-{55377763-A1E6-B4E8-72E3-8C41D44B9563}" dt="2026-04-08T12:35:17.401" v="3507"/>
          <ac:graphicFrameMkLst>
            <pc:docMk/>
            <pc:sldMk cId="3691356297" sldId="259"/>
            <ac:graphicFrameMk id="6" creationId="{C2FD02E0-0D25-C5AE-1FFC-7F26F61916D5}"/>
          </ac:graphicFrameMkLst>
        </pc:graphicFrameChg>
        <pc:picChg chg="add del mod">
          <ac:chgData name="Clifford Musiyiwa (2129082)" userId="S::2129082@student.uwtsd.ac.uk::11d16c2e-133c-41ea-8591-593545359e58" providerId="AD" clId="Web-{55377763-A1E6-B4E8-72E3-8C41D44B9563}" dt="2026-04-08T11:40:51.993" v="3288"/>
          <ac:picMkLst>
            <pc:docMk/>
            <pc:sldMk cId="3691356297" sldId="259"/>
            <ac:picMk id="8" creationId="{32D43768-041E-B846-EA85-51CFE757DA3D}"/>
          </ac:picMkLst>
        </pc:picChg>
        <pc:picChg chg="add mod">
          <ac:chgData name="Clifford Musiyiwa (2129082)" userId="S::2129082@student.uwtsd.ac.uk::11d16c2e-133c-41ea-8591-593545359e58" providerId="AD" clId="Web-{55377763-A1E6-B4E8-72E3-8C41D44B9563}" dt="2026-04-08T12:28:59.293" v="3456"/>
          <ac:picMkLst>
            <pc:docMk/>
            <pc:sldMk cId="3691356297" sldId="259"/>
            <ac:picMk id="9" creationId="{6C427980-75FE-D4FB-1AF3-D23CDADD11D5}"/>
          </ac:picMkLst>
        </pc:picChg>
        <pc:picChg chg="add del">
          <ac:chgData name="Clifford Musiyiwa (2129082)" userId="S::2129082@student.uwtsd.ac.uk::11d16c2e-133c-41ea-8591-593545359e58" providerId="AD" clId="Web-{55377763-A1E6-B4E8-72E3-8C41D44B9563}" dt="2026-04-08T10:03:37.087" v="1189"/>
          <ac:picMkLst>
            <pc:docMk/>
            <pc:sldMk cId="3691356297" sldId="259"/>
            <ac:picMk id="10" creationId="{C50A9CE1-9644-14DB-F152-AF21DA2C53A6}"/>
          </ac:picMkLst>
        </pc:picChg>
        <pc:picChg chg="del">
          <ac:chgData name="Clifford Musiyiwa (2129082)" userId="S::2129082@student.uwtsd.ac.uk::11d16c2e-133c-41ea-8591-593545359e58" providerId="AD" clId="Web-{55377763-A1E6-B4E8-72E3-8C41D44B9563}" dt="2026-04-08T10:32:54.863" v="1302"/>
          <ac:picMkLst>
            <pc:docMk/>
            <pc:sldMk cId="3691356297" sldId="259"/>
            <ac:picMk id="11" creationId="{63A9387B-B62B-86AF-950D-75A7DE69FA17}"/>
          </ac:picMkLst>
        </pc:picChg>
        <pc:picChg chg="add mod">
          <ac:chgData name="Clifford Musiyiwa (2129082)" userId="S::2129082@student.uwtsd.ac.uk::11d16c2e-133c-41ea-8591-593545359e58" providerId="AD" clId="Web-{55377763-A1E6-B4E8-72E3-8C41D44B9563}" dt="2026-04-08T12:28:59.293" v="3456"/>
          <ac:picMkLst>
            <pc:docMk/>
            <pc:sldMk cId="3691356297" sldId="259"/>
            <ac:picMk id="12" creationId="{3CC7C7A7-CF41-8C02-35EB-0790F5F357EE}"/>
          </ac:picMkLst>
        </pc:picChg>
      </pc:sldChg>
      <pc:sldChg chg="modSp del">
        <pc:chgData name="Clifford Musiyiwa (2129082)" userId="S::2129082@student.uwtsd.ac.uk::11d16c2e-133c-41ea-8591-593545359e58" providerId="AD" clId="Web-{55377763-A1E6-B4E8-72E3-8C41D44B9563}" dt="2026-04-08T12:08:34.795" v="3379"/>
        <pc:sldMkLst>
          <pc:docMk/>
          <pc:sldMk cId="3563103225" sldId="260"/>
        </pc:sldMkLst>
        <pc:spChg chg="mod">
          <ac:chgData name="Clifford Musiyiwa (2129082)" userId="S::2129082@student.uwtsd.ac.uk::11d16c2e-133c-41ea-8591-593545359e58" providerId="AD" clId="Web-{55377763-A1E6-B4E8-72E3-8C41D44B9563}" dt="2026-04-08T12:07:16.560" v="3346" actId="14100"/>
          <ac:spMkLst>
            <pc:docMk/>
            <pc:sldMk cId="3563103225" sldId="260"/>
            <ac:spMk id="4" creationId="{1C041370-AC2F-3A4D-D884-536EC92987A1}"/>
          </ac:spMkLst>
        </pc:spChg>
      </pc:sldChg>
      <pc:sldChg chg="addSp delSp modSp mod setBg modClrScheme chgLayout">
        <pc:chgData name="Clifford Musiyiwa (2129082)" userId="S::2129082@student.uwtsd.ac.uk::11d16c2e-133c-41ea-8591-593545359e58" providerId="AD" clId="Web-{55377763-A1E6-B4E8-72E3-8C41D44B9563}" dt="2026-04-08T12:35:17.401" v="3507"/>
        <pc:sldMkLst>
          <pc:docMk/>
          <pc:sldMk cId="2723194877" sldId="261"/>
        </pc:sldMkLst>
        <pc:spChg chg="mod ord">
          <ac:chgData name="Clifford Musiyiwa (2129082)" userId="S::2129082@student.uwtsd.ac.uk::11d16c2e-133c-41ea-8591-593545359e58" providerId="AD" clId="Web-{55377763-A1E6-B4E8-72E3-8C41D44B9563}" dt="2026-04-08T12:35:17.401" v="3507"/>
          <ac:spMkLst>
            <pc:docMk/>
            <pc:sldMk cId="2723194877" sldId="261"/>
            <ac:spMk id="2" creationId="{FB3751DD-DED6-F5DC-6E54-5724310B57A4}"/>
          </ac:spMkLst>
        </pc:spChg>
        <pc:graphicFrameChg chg="mod ord modGraphic">
          <ac:chgData name="Clifford Musiyiwa (2129082)" userId="S::2129082@student.uwtsd.ac.uk::11d16c2e-133c-41ea-8591-593545359e58" providerId="AD" clId="Web-{55377763-A1E6-B4E8-72E3-8C41D44B9563}" dt="2026-04-08T12:35:17.401" v="3507"/>
          <ac:graphicFrameMkLst>
            <pc:docMk/>
            <pc:sldMk cId="2723194877" sldId="261"/>
            <ac:graphicFrameMk id="5" creationId="{4E53B403-7719-E0C3-7C4D-DE3A76665F07}"/>
          </ac:graphicFrameMkLst>
        </pc:graphicFrameChg>
        <pc:picChg chg="add del mod">
          <ac:chgData name="Clifford Musiyiwa (2129082)" userId="S::2129082@student.uwtsd.ac.uk::11d16c2e-133c-41ea-8591-593545359e58" providerId="AD" clId="Web-{55377763-A1E6-B4E8-72E3-8C41D44B9563}" dt="2026-04-08T11:23:01.389" v="3005"/>
          <ac:picMkLst>
            <pc:docMk/>
            <pc:sldMk cId="2723194877" sldId="261"/>
            <ac:picMk id="3" creationId="{71F9F296-2D8C-7755-DDD0-343AD9845283}"/>
          </ac:picMkLst>
        </pc:picChg>
        <pc:picChg chg="add mod">
          <ac:chgData name="Clifford Musiyiwa (2129082)" userId="S::2129082@student.uwtsd.ac.uk::11d16c2e-133c-41ea-8591-593545359e58" providerId="AD" clId="Web-{55377763-A1E6-B4E8-72E3-8C41D44B9563}" dt="2026-04-08T12:32:05.880" v="3469" actId="14100"/>
          <ac:picMkLst>
            <pc:docMk/>
            <pc:sldMk cId="2723194877" sldId="261"/>
            <ac:picMk id="4" creationId="{7E4BBD26-4E26-A8DA-7377-BF5E7EDC90E9}"/>
          </ac:picMkLst>
        </pc:picChg>
        <pc:picChg chg="add mod">
          <ac:chgData name="Clifford Musiyiwa (2129082)" userId="S::2129082@student.uwtsd.ac.uk::11d16c2e-133c-41ea-8591-593545359e58" providerId="AD" clId="Web-{55377763-A1E6-B4E8-72E3-8C41D44B9563}" dt="2026-04-08T12:28:59.293" v="3456"/>
          <ac:picMkLst>
            <pc:docMk/>
            <pc:sldMk cId="2723194877" sldId="261"/>
            <ac:picMk id="6" creationId="{807EFEDB-10EC-5DC2-2E74-A242F717AA66}"/>
          </ac:picMkLst>
        </pc:picChg>
        <pc:picChg chg="add del mod">
          <ac:chgData name="Clifford Musiyiwa (2129082)" userId="S::2129082@student.uwtsd.ac.uk::11d16c2e-133c-41ea-8591-593545359e58" providerId="AD" clId="Web-{55377763-A1E6-B4E8-72E3-8C41D44B9563}" dt="2026-04-08T11:51:17.598" v="3317"/>
          <ac:picMkLst>
            <pc:docMk/>
            <pc:sldMk cId="2723194877" sldId="261"/>
            <ac:picMk id="7" creationId="{D7488A19-1DE1-C8E7-CC25-D5831F85A9FA}"/>
          </ac:picMkLst>
        </pc:picChg>
        <pc:picChg chg="add mod">
          <ac:chgData name="Clifford Musiyiwa (2129082)" userId="S::2129082@student.uwtsd.ac.uk::11d16c2e-133c-41ea-8591-593545359e58" providerId="AD" clId="Web-{55377763-A1E6-B4E8-72E3-8C41D44B9563}" dt="2026-04-08T12:34:07.774" v="3501" actId="14100"/>
          <ac:picMkLst>
            <pc:docMk/>
            <pc:sldMk cId="2723194877" sldId="261"/>
            <ac:picMk id="8" creationId="{D392D8C0-06AD-79BA-1BD1-1DA96F174003}"/>
          </ac:picMkLst>
        </pc:picChg>
        <pc:picChg chg="add mod">
          <ac:chgData name="Clifford Musiyiwa (2129082)" userId="S::2129082@student.uwtsd.ac.uk::11d16c2e-133c-41ea-8591-593545359e58" providerId="AD" clId="Web-{55377763-A1E6-B4E8-72E3-8C41D44B9563}" dt="2026-04-08T12:33:45.273" v="3497" actId="14100"/>
          <ac:picMkLst>
            <pc:docMk/>
            <pc:sldMk cId="2723194877" sldId="261"/>
            <ac:picMk id="9" creationId="{FA3D0BA2-56D6-F145-716D-0D1E05D52AAD}"/>
          </ac:picMkLst>
        </pc:picChg>
        <pc:picChg chg="add mod">
          <ac:chgData name="Clifford Musiyiwa (2129082)" userId="S::2129082@student.uwtsd.ac.uk::11d16c2e-133c-41ea-8591-593545359e58" providerId="AD" clId="Web-{55377763-A1E6-B4E8-72E3-8C41D44B9563}" dt="2026-04-08T12:34:23.728" v="3503" actId="14100"/>
          <ac:picMkLst>
            <pc:docMk/>
            <pc:sldMk cId="2723194877" sldId="261"/>
            <ac:picMk id="10" creationId="{0C889129-699E-5F14-FAEF-107BCE30D9BC}"/>
          </ac:picMkLst>
        </pc:picChg>
      </pc:sldChg>
      <pc:sldChg chg="modSp new mod modClrScheme chgLayout">
        <pc:chgData name="Clifford Musiyiwa (2129082)" userId="S::2129082@student.uwtsd.ac.uk::11d16c2e-133c-41ea-8591-593545359e58" providerId="AD" clId="Web-{55377763-A1E6-B4E8-72E3-8C41D44B9563}" dt="2026-04-08T12:35:17.401" v="3507"/>
        <pc:sldMkLst>
          <pc:docMk/>
          <pc:sldMk cId="1897978366" sldId="262"/>
        </pc:sldMkLst>
        <pc:spChg chg="mod ord">
          <ac:chgData name="Clifford Musiyiwa (2129082)" userId="S::2129082@student.uwtsd.ac.uk::11d16c2e-133c-41ea-8591-593545359e58" providerId="AD" clId="Web-{55377763-A1E6-B4E8-72E3-8C41D44B9563}" dt="2026-04-08T12:35:17.401" v="3507"/>
          <ac:spMkLst>
            <pc:docMk/>
            <pc:sldMk cId="1897978366" sldId="262"/>
            <ac:spMk id="2" creationId="{E67E30C5-AC21-2D01-08C4-6FA3B0CDB7CE}"/>
          </ac:spMkLst>
        </pc:spChg>
        <pc:spChg chg="mod ord">
          <ac:chgData name="Clifford Musiyiwa (2129082)" userId="S::2129082@student.uwtsd.ac.uk::11d16c2e-133c-41ea-8591-593545359e58" providerId="AD" clId="Web-{55377763-A1E6-B4E8-72E3-8C41D44B9563}" dt="2026-04-08T12:35:17.401" v="3507"/>
          <ac:spMkLst>
            <pc:docMk/>
            <pc:sldMk cId="1897978366" sldId="262"/>
            <ac:spMk id="3" creationId="{6E9C45ED-E981-2BBD-8F09-A123DAC33C71}"/>
          </ac:spMkLst>
        </pc:spChg>
      </pc:sldChg>
      <pc:sldMasterChg chg="modSp add del addSldLayout delSldLayout modSldLayout">
        <pc:chgData name="Clifford Musiyiwa (2129082)" userId="S::2129082@student.uwtsd.ac.uk::11d16c2e-133c-41ea-8591-593545359e58" providerId="AD" clId="Web-{55377763-A1E6-B4E8-72E3-8C41D44B9563}" dt="2026-04-08T12:35:17.401" v="3507"/>
        <pc:sldMasterMkLst>
          <pc:docMk/>
          <pc:sldMasterMk cId="1327670427" sldId="2147483660"/>
        </pc:sldMasterMkLst>
        <pc:spChg chg="mod">
          <ac:chgData name="Clifford Musiyiwa (2129082)" userId="S::2129082@student.uwtsd.ac.uk::11d16c2e-133c-41ea-8591-593545359e58" providerId="AD" clId="Web-{55377763-A1E6-B4E8-72E3-8C41D44B9563}" dt="2026-04-08T12:28:59.293" v="3456"/>
          <ac:spMkLst>
            <pc:docMk/>
            <pc:sldMasterMk cId="1327670427" sldId="2147483660"/>
            <ac:spMk id="2"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ac:spMk id="3"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ac:spMk id="4"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ac:spMk id="5"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ac:spMk id="6" creationId="{00000000-0000-0000-0000-000000000000}"/>
          </ac:spMkLst>
        </pc:sp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350674107" sldId="2147483662"/>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3"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4" creationId="{0F4264E2-719A-1CB0-CD0C-B90AD51C2384}"/>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5" creationId="{20652475-9C37-D778-F6B2-DE9F50F8571A}"/>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9" creationId="{7A96460A-640C-6025-AAB5-344AB2A405D1}"/>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10" creationId="{908F9375-0CED-7A7E-FAD2-5469CE00A66C}"/>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13" creationId="{FC60D2C4-E19C-088F-24AA-92F4628799CB}"/>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14" creationId="{BE9D901E-58D4-3C47-262B-EA276B7F1D6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15" creationId="{86C1A7B9-E319-130B-0CC8-DCB01B51A087}"/>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50674107" sldId="2147483662"/>
              <ac:spMk id="43" creationId="{C1791A8D-D5A1-DB56-D6C5-A82DB0F26732}"/>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3301549117" sldId="2147483665"/>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2" creationId="{F75C97BE-6AF8-5928-B560-739552D148BA}"/>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6" creationId="{049F4FA0-ECA1-9CE1-60CD-491656F225D3}"/>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7" creationId="{E0F6845B-3635-28EA-BA6E-5535FE48E8B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9" creationId="{E6F22956-4B4B-B972-CE6C-282D1D591845}"/>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11" creationId="{D1B5BD44-F42D-3B65-BB68-E5C76C4E06BA}"/>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12" creationId="{F11B92F8-C070-2CE8-09EC-DAB8F879C213}"/>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13" creationId="{7A79808F-B1FF-C536-B44F-59CEA545BFD5}"/>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14" creationId="{2180FD49-43D5-4D47-7DA7-BF05B579F242}"/>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17" creationId="{B6A45E1A-7551-6F54-D038-074B58A3B73E}"/>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01549117" sldId="2147483665"/>
              <ac:spMk id="24" creationId="{C319E7A6-A7BC-1FD9-6936-D83244A4083E}"/>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1488984350" sldId="2147483672"/>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2" creationId="{8020F553-E264-0059-F1EB-47039048DC67}"/>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3"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8" creationId="{067777CD-9A1F-DEEA-2595-9E892C952556}"/>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9" creationId="{0EB111F7-2027-1E41-1C02-BA5AA37EA221}"/>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13" creationId="{DF4D3028-A414-148B-F10C-466ED585BCD9}"/>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14" creationId="{02A1E7CF-4DB4-D31C-D6AA-D368DA17CD5F}"/>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88984350" sldId="2147483672"/>
              <ac:spMk id="15" creationId="{E47E8503-C2AB-07F1-FD1F-A529E414E168}"/>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700917186" sldId="2147483676"/>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3" creationId="{BE1D9EB0-EE8E-A9E8-9583-2D924EFA65AF}"/>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4" creationId="{FD06F443-9595-7420-13F2-7AF883FDE5E1}"/>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6" creationId="{3C9C7904-6373-06D6-713A-79D78DD61545}"/>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7" creationId="{FAC00260-F255-D312-3E7C-329EECDFDEE7}"/>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8" creationId="{157FA249-0BE5-21BF-D816-85FBE6C4BD1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10" creationId="{BE2E1990-ECE7-FA08-4966-BE3109399672}"/>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700917186" sldId="2147483676"/>
              <ac:spMk id="16" creationId="{0583D396-7FDF-332F-BEA4-791452AB13E8}"/>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830241239" sldId="2147483678"/>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830241239" sldId="2147483678"/>
              <ac:spMk id="2" creationId="{00000000-0000-0000-0000-00000000000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830241239" sldId="2147483678"/>
              <ac:spMk id="3" creationId="{29F0C076-A364-A8D3-F322-AC2A18341617}"/>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830241239" sldId="2147483678"/>
              <ac:spMk id="4" creationId="{921F5FF9-DFA3-CF00-B31A-21C261392B15}"/>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830241239" sldId="2147483678"/>
              <ac:spMk id="10" creationId="{695FDDB8-B25B-0452-0EE6-99D1F02803F7}"/>
            </ac:spMkLst>
          </pc:spChg>
          <pc:picChg chg="mod">
            <ac:chgData name="Clifford Musiyiwa (2129082)" userId="S::2129082@student.uwtsd.ac.uk::11d16c2e-133c-41ea-8591-593545359e58" providerId="AD" clId="Web-{55377763-A1E6-B4E8-72E3-8C41D44B9563}" dt="2026-04-08T12:28:59.293" v="3456"/>
            <ac:picMkLst>
              <pc:docMk/>
              <pc:sldMasterMk cId="1327670427" sldId="2147483660"/>
              <pc:sldLayoutMk cId="830241239" sldId="2147483678"/>
              <ac:picMk id="8" creationId="{05185B01-840C-72E0-FF30-8EE18CFC550E}"/>
            </ac:picMkLst>
          </pc:pic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3149728844" sldId="2147483682"/>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3" creationId="{FC465CD4-231A-6C85-3D9B-E21738DB546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4" creationId="{E33374C0-ECC0-0DB1-D167-0EF643B5A1E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5" creationId="{7D5A8CDC-7BE6-361B-2965-88F977B1F05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6" creationId="{647C9D80-85BC-5E0B-E24A-6217CFE72A9F}"/>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7" creationId="{51F5E297-E771-7AE4-7311-0874043A4B38}"/>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8" creationId="{F6C13E5D-0B96-580C-032F-0323F5B935D3}"/>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12" creationId="{20038AE2-F2EF-FEA5-D6B4-5C539A25221E}"/>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149728844" sldId="2147483682"/>
              <ac:spMk id="17" creationId="{A583352B-64D3-C6FC-B554-91866CBEBCC2}"/>
            </ac:spMkLst>
          </pc:spChg>
          <pc:picChg chg="mod">
            <ac:chgData name="Clifford Musiyiwa (2129082)" userId="S::2129082@student.uwtsd.ac.uk::11d16c2e-133c-41ea-8591-593545359e58" providerId="AD" clId="Web-{55377763-A1E6-B4E8-72E3-8C41D44B9563}" dt="2026-04-08T12:28:59.293" v="3456"/>
            <ac:picMkLst>
              <pc:docMk/>
              <pc:sldMasterMk cId="1327670427" sldId="2147483660"/>
              <pc:sldLayoutMk cId="3149728844" sldId="2147483682"/>
              <ac:picMk id="15" creationId="{97F2A9A7-1093-A563-8A0E-4C8DB0E669AE}"/>
            </ac:picMkLst>
          </pc:pic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1432422470" sldId="2147483685"/>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32422470" sldId="2147483685"/>
              <ac:spMk id="3" creationId="{454B8043-D1DD-E2EA-772B-D8D38CD37D14}"/>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32422470" sldId="2147483685"/>
              <ac:spMk id="5" creationId="{1C3968AF-EB74-3889-A3BA-E759CFD47B12}"/>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32422470" sldId="2147483685"/>
              <ac:spMk id="8" creationId="{6A409372-199C-2F3B-65CD-ADC2E45B43B7}"/>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432422470" sldId="2147483685"/>
              <ac:spMk id="12" creationId="{266838CB-A9BC-715A-18FE-06CCE4A9CAFC}"/>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3353367294" sldId="2147483686"/>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53367294" sldId="2147483686"/>
              <ac:spMk id="3" creationId="{C47599E9-7877-89FF-8C57-FEF4C3C864DD}"/>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53367294" sldId="2147483686"/>
              <ac:spMk id="4" creationId="{22A2F27B-8DDF-057C-B969-50B4B8C3D2AF}"/>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53367294" sldId="2147483686"/>
              <ac:spMk id="8" creationId="{6A409372-199C-2F3B-65CD-ADC2E45B43B7}"/>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53367294" sldId="2147483686"/>
              <ac:spMk id="9" creationId="{55FB068A-9EE1-FCD9-54F9-D1322A68868B}"/>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3325429414" sldId="2147483688"/>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2" creationId="{F75C97BE-6AF8-5928-B560-739552D148BA}"/>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3" creationId="{A0041296-BAB4-9340-D4A7-59FD619AC52B}"/>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5" creationId="{FFABB0BB-C379-786D-46F1-DEB6A507EA8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9" creationId="{7BD29393-4996-16FE-FC38-2447AE812AD1}"/>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11" creationId="{20BDC478-129E-9690-F10A-A1F679ABD6BD}"/>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12" creationId="{F11B92F8-C070-2CE8-09EC-DAB8F879C213}"/>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13" creationId="{7A79808F-B1FF-C536-B44F-59CEA545BFD5}"/>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14" creationId="{EF45931A-8732-7A9F-4CEE-22AA3831A489}"/>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15" creationId="{B09E2F69-D76D-62CD-4B4B-52AB2F720DE4}"/>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3325429414" sldId="2147483688"/>
              <ac:spMk id="25" creationId="{2FB2C37F-01F4-8BDA-35AA-8F8EBC5540A6}"/>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2050394688" sldId="2147483692"/>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3" creationId="{FC465CD4-231A-6C85-3D9B-E21738DB546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4" creationId="{E33374C0-ECC0-0DB1-D167-0EF643B5A1E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6" creationId="{647C9D80-85BC-5E0B-E24A-6217CFE72A9F}"/>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8" creationId="{F6C13E5D-0B96-580C-032F-0323F5B935D3}"/>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9" creationId="{6EA47FDD-142D-1BE6-8057-A6CC1A71222C}"/>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12" creationId="{20038AE2-F2EF-FEA5-D6B4-5C539A25221E}"/>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050394688" sldId="2147483692"/>
              <ac:spMk id="17" creationId="{A583352B-64D3-C6FC-B554-91866CBEBCC2}"/>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1789328874" sldId="2147483693"/>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3" creationId="{FC465CD4-231A-6C85-3D9B-E21738DB546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4" creationId="{E33374C0-ECC0-0DB1-D167-0EF643B5A1E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5" creationId="{7D5A8CDC-7BE6-361B-2965-88F977B1F050}"/>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6" creationId="{647C9D80-85BC-5E0B-E24A-6217CFE72A9F}"/>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8" creationId="{F6C13E5D-0B96-580C-032F-0323F5B935D3}"/>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12" creationId="{20038AE2-F2EF-FEA5-D6B4-5C539A25221E}"/>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13" creationId="{120B2A3A-FF4C-298C-0165-DB61E8935F68}"/>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789328874" sldId="2147483693"/>
              <ac:spMk id="17" creationId="{A583352B-64D3-C6FC-B554-91866CBEBCC2}"/>
            </ac:spMkLst>
          </pc:sp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1850473738" sldId="2147483695"/>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1850473738" sldId="2147483695"/>
              <ac:spMk id="2" creationId="{E894761B-B29B-1C47-FAE9-6E0FA1543EC6}"/>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850473738" sldId="2147483695"/>
              <ac:spMk id="5" creationId="{EEFF6782-6ABD-DEB0-6FD1-1263A5469A24}"/>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850473738" sldId="2147483695"/>
              <ac:spMk id="7" creationId="{45C0889D-74A2-974C-BB02-FA1F7BE369E2}"/>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850473738" sldId="2147483695"/>
              <ac:spMk id="9" creationId="{7A96460A-640C-6025-AAB5-344AB2A405D1}"/>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850473738" sldId="2147483695"/>
              <ac:spMk id="11" creationId="{471314FF-EA0B-8DDE-B558-885A876FB0D5}"/>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1850473738" sldId="2147483695"/>
              <ac:spMk id="16" creationId="{5BA3F629-2405-DC90-C212-6F3D52B95D9B}"/>
            </ac:spMkLst>
          </pc:spChg>
          <pc:picChg chg="mod">
            <ac:chgData name="Clifford Musiyiwa (2129082)" userId="S::2129082@student.uwtsd.ac.uk::11d16c2e-133c-41ea-8591-593545359e58" providerId="AD" clId="Web-{55377763-A1E6-B4E8-72E3-8C41D44B9563}" dt="2026-04-08T12:28:59.293" v="3456"/>
            <ac:picMkLst>
              <pc:docMk/>
              <pc:sldMasterMk cId="1327670427" sldId="2147483660"/>
              <pc:sldLayoutMk cId="1850473738" sldId="2147483695"/>
              <ac:picMk id="8" creationId="{2DAE856D-3749-4D3B-9F33-A46528589FE5}"/>
            </ac:picMkLst>
          </pc:picChg>
        </pc:sldLayoutChg>
        <pc:sldLayoutChg chg="modSp add del">
          <pc:chgData name="Clifford Musiyiwa (2129082)" userId="S::2129082@student.uwtsd.ac.uk::11d16c2e-133c-41ea-8591-593545359e58" providerId="AD" clId="Web-{55377763-A1E6-B4E8-72E3-8C41D44B9563}" dt="2026-04-08T12:35:17.401" v="3507"/>
          <pc:sldLayoutMkLst>
            <pc:docMk/>
            <pc:sldMasterMk cId="1327670427" sldId="2147483660"/>
            <pc:sldLayoutMk cId="2777647051" sldId="2147483696"/>
          </pc:sldLayoutMkLst>
          <pc:spChg chg="mod">
            <ac:chgData name="Clifford Musiyiwa (2129082)" userId="S::2129082@student.uwtsd.ac.uk::11d16c2e-133c-41ea-8591-593545359e58" providerId="AD" clId="Web-{55377763-A1E6-B4E8-72E3-8C41D44B9563}" dt="2026-04-08T12:28:59.293" v="3456"/>
            <ac:spMkLst>
              <pc:docMk/>
              <pc:sldMasterMk cId="1327670427" sldId="2147483660"/>
              <pc:sldLayoutMk cId="2777647051" sldId="2147483696"/>
              <ac:spMk id="2" creationId="{E894761B-B29B-1C47-FAE9-6E0FA1543EC6}"/>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777647051" sldId="2147483696"/>
              <ac:spMk id="3" creationId="{9D098DB9-0987-4850-3A4E-90EECD01BFED}"/>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777647051" sldId="2147483696"/>
              <ac:spMk id="6" creationId="{D3F324A7-F228-C486-182B-84D6C27A93B8}"/>
            </ac:spMkLst>
          </pc:spChg>
          <pc:spChg chg="mod">
            <ac:chgData name="Clifford Musiyiwa (2129082)" userId="S::2129082@student.uwtsd.ac.uk::11d16c2e-133c-41ea-8591-593545359e58" providerId="AD" clId="Web-{55377763-A1E6-B4E8-72E3-8C41D44B9563}" dt="2026-04-08T12:28:59.293" v="3456"/>
            <ac:spMkLst>
              <pc:docMk/>
              <pc:sldMasterMk cId="1327670427" sldId="2147483660"/>
              <pc:sldLayoutMk cId="2777647051" sldId="2147483696"/>
              <ac:spMk id="10" creationId="{0EE33DD4-E993-7039-2B48-6FAFAE32A9FE}"/>
            </ac:spMkLst>
          </pc:spChg>
          <pc:picChg chg="mod">
            <ac:chgData name="Clifford Musiyiwa (2129082)" userId="S::2129082@student.uwtsd.ac.uk::11d16c2e-133c-41ea-8591-593545359e58" providerId="AD" clId="Web-{55377763-A1E6-B4E8-72E3-8C41D44B9563}" dt="2026-04-08T12:28:59.293" v="3456"/>
            <ac:picMkLst>
              <pc:docMk/>
              <pc:sldMasterMk cId="1327670427" sldId="2147483660"/>
              <pc:sldLayoutMk cId="2777647051" sldId="2147483696"/>
              <ac:picMk id="4" creationId="{0320F41B-7946-84A8-649E-B8D2394410B0}"/>
            </ac:picMkLst>
          </pc:picChg>
        </pc:sldLayoutChg>
      </pc:sldMasterChg>
      <pc:sldMasterChg chg="add del addSldLayout delSldLayout modSldLayout">
        <pc:chgData name="Clifford Musiyiwa (2129082)" userId="S::2129082@student.uwtsd.ac.uk::11d16c2e-133c-41ea-8591-593545359e58" providerId="AD" clId="Web-{55377763-A1E6-B4E8-72E3-8C41D44B9563}" dt="2026-04-08T12:34:47.853" v="3505"/>
        <pc:sldMasterMkLst>
          <pc:docMk/>
          <pc:sldMasterMk cId="327220449" sldId="2147483697"/>
        </pc:sldMasterMkLst>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2270726549" sldId="2147483698"/>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3419228057" sldId="2147483699"/>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1844122948" sldId="2147483700"/>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3432423956" sldId="2147483701"/>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2482009816" sldId="2147483702"/>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3920214694" sldId="2147483703"/>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4177286171" sldId="2147483704"/>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3361168436" sldId="2147483705"/>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3951702343" sldId="2147483706"/>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670624893" sldId="2147483707"/>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1767148790" sldId="2147483708"/>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3989104365" sldId="2147483709"/>
          </pc:sldLayoutMkLst>
        </pc:sldLayoutChg>
        <pc:sldLayoutChg chg="add del mod replId">
          <pc:chgData name="Clifford Musiyiwa (2129082)" userId="S::2129082@student.uwtsd.ac.uk::11d16c2e-133c-41ea-8591-593545359e58" providerId="AD" clId="Web-{55377763-A1E6-B4E8-72E3-8C41D44B9563}" dt="2026-04-08T12:34:47.853" v="3505"/>
          <pc:sldLayoutMkLst>
            <pc:docMk/>
            <pc:sldMasterMk cId="327220449" sldId="2147483697"/>
            <pc:sldLayoutMk cId="1624989910" sldId="2147483710"/>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7:07.430" v="3448"/>
        <pc:sldMasterMkLst>
          <pc:docMk/>
          <pc:sldMasterMk cId="1319875403" sldId="2147483697"/>
        </pc:sldMasterMkLst>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4034839400" sldId="2147483698"/>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478055093" sldId="2147483699"/>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2496250967" sldId="2147483700"/>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4291819826" sldId="2147483701"/>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2953866298" sldId="2147483702"/>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2181882542" sldId="2147483703"/>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1330005052" sldId="2147483704"/>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2379033359" sldId="2147483705"/>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4046311500" sldId="2147483706"/>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743981476" sldId="2147483707"/>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1925258989" sldId="2147483708"/>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2922237845" sldId="2147483709"/>
          </pc:sldLayoutMkLst>
        </pc:sldLayoutChg>
        <pc:sldLayoutChg chg="add del mod replId">
          <pc:chgData name="Clifford Musiyiwa (2129082)" userId="S::2129082@student.uwtsd.ac.uk::11d16c2e-133c-41ea-8591-593545359e58" providerId="AD" clId="Web-{55377763-A1E6-B4E8-72E3-8C41D44B9563}" dt="2026-04-08T12:27:07.430" v="3448"/>
          <pc:sldLayoutMkLst>
            <pc:docMk/>
            <pc:sldMasterMk cId="1319875403" sldId="2147483697"/>
            <pc:sldLayoutMk cId="3613588849" sldId="2147483710"/>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7:29.883" v="3450"/>
        <pc:sldMasterMkLst>
          <pc:docMk/>
          <pc:sldMasterMk cId="1744600759" sldId="2147483697"/>
        </pc:sldMasterMkLst>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224469390" sldId="2147483698"/>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1212266642" sldId="2147483699"/>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537986011" sldId="2147483700"/>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822846486" sldId="2147483701"/>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975536183" sldId="2147483702"/>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1311901095" sldId="2147483703"/>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1726926126" sldId="2147483704"/>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2570379501" sldId="2147483705"/>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3248291143" sldId="2147483706"/>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2210587836" sldId="2147483707"/>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533918952" sldId="2147483708"/>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2557151107" sldId="2147483709"/>
          </pc:sldLayoutMkLst>
        </pc:sldLayoutChg>
        <pc:sldLayoutChg chg="add del mod replId">
          <pc:chgData name="Clifford Musiyiwa (2129082)" userId="S::2129082@student.uwtsd.ac.uk::11d16c2e-133c-41ea-8591-593545359e58" providerId="AD" clId="Web-{55377763-A1E6-B4E8-72E3-8C41D44B9563}" dt="2026-04-08T12:27:29.883" v="3450"/>
          <pc:sldLayoutMkLst>
            <pc:docMk/>
            <pc:sldMasterMk cId="1744600759" sldId="2147483697"/>
            <pc:sldLayoutMk cId="319260067" sldId="2147483710"/>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35:17.401" v="3507"/>
        <pc:sldMasterMkLst>
          <pc:docMk/>
          <pc:sldMasterMk cId="2265511301" sldId="2147483697"/>
        </pc:sldMasterMkLst>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647363589" sldId="2147483698"/>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506208954" sldId="2147483699"/>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3935174981" sldId="2147483700"/>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3778567976" sldId="2147483701"/>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391498782" sldId="2147483702"/>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095848680" sldId="2147483703"/>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528203682" sldId="2147483704"/>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142475013" sldId="2147483705"/>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417805101" sldId="2147483706"/>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537450921" sldId="2147483707"/>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527397205" sldId="2147483708"/>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26434833" sldId="2147483709"/>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2262204567" sldId="2147483710"/>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769756378" sldId="2147483711"/>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3440296497" sldId="2147483712"/>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52843723" sldId="2147483713"/>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1185919019" sldId="2147483714"/>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2807464579" sldId="2147483715"/>
          </pc:sldLayoutMkLst>
        </pc:sldLayoutChg>
        <pc:sldLayoutChg chg="add del mod replId">
          <pc:chgData name="Clifford Musiyiwa (2129082)" userId="S::2129082@student.uwtsd.ac.uk::11d16c2e-133c-41ea-8591-593545359e58" providerId="AD" clId="Web-{55377763-A1E6-B4E8-72E3-8C41D44B9563}" dt="2026-04-08T12:35:17.401" v="3507"/>
          <pc:sldLayoutMkLst>
            <pc:docMk/>
            <pc:sldMasterMk cId="2265511301" sldId="2147483697"/>
            <pc:sldLayoutMk cId="2879225318" sldId="2147483716"/>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1:55.130" v="3442"/>
        <pc:sldMasterMkLst>
          <pc:docMk/>
          <pc:sldMasterMk cId="3301265327" sldId="2147483697"/>
        </pc:sldMasterMkLst>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2618943130" sldId="2147483698"/>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2525786713" sldId="2147483699"/>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2467457383" sldId="2147483700"/>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3509789042" sldId="2147483701"/>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3355804061" sldId="2147483702"/>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4020874610" sldId="2147483703"/>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3408262929" sldId="2147483704"/>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1657769342" sldId="2147483705"/>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1348751175" sldId="2147483706"/>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772029060" sldId="2147483707"/>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151988920" sldId="2147483708"/>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721818461" sldId="2147483709"/>
          </pc:sldLayoutMkLst>
        </pc:sldLayoutChg>
        <pc:sldLayoutChg chg="add del mod replId">
          <pc:chgData name="Clifford Musiyiwa (2129082)" userId="S::2129082@student.uwtsd.ac.uk::11d16c2e-133c-41ea-8591-593545359e58" providerId="AD" clId="Web-{55377763-A1E6-B4E8-72E3-8C41D44B9563}" dt="2026-04-08T12:21:55.130" v="3442"/>
          <pc:sldLayoutMkLst>
            <pc:docMk/>
            <pc:sldMasterMk cId="3301265327" sldId="2147483697"/>
            <pc:sldLayoutMk cId="2434637381" sldId="2147483710"/>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31:05.909" v="3461"/>
        <pc:sldMasterMkLst>
          <pc:docMk/>
          <pc:sldMasterMk cId="3407493257" sldId="2147483697"/>
        </pc:sldMasterMkLst>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1509837806" sldId="2147483698"/>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1831381161" sldId="2147483699"/>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3294733232" sldId="2147483700"/>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4090084868" sldId="2147483701"/>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3143038021" sldId="2147483702"/>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571938237" sldId="2147483703"/>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3858501449" sldId="2147483704"/>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3756759715" sldId="2147483705"/>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627103965" sldId="2147483706"/>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552435954" sldId="2147483707"/>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4133264462" sldId="2147483708"/>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1300457250" sldId="2147483709"/>
          </pc:sldLayoutMkLst>
        </pc:sldLayoutChg>
        <pc:sldLayoutChg chg="add del mod replId">
          <pc:chgData name="Clifford Musiyiwa (2129082)" userId="S::2129082@student.uwtsd.ac.uk::11d16c2e-133c-41ea-8591-593545359e58" providerId="AD" clId="Web-{55377763-A1E6-B4E8-72E3-8C41D44B9563}" dt="2026-04-08T12:31:05.909" v="3461"/>
          <pc:sldLayoutMkLst>
            <pc:docMk/>
            <pc:sldMasterMk cId="3407493257" sldId="2147483697"/>
            <pc:sldLayoutMk cId="3066079306" sldId="2147483710"/>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9:53.515" v="3459"/>
        <pc:sldMasterMkLst>
          <pc:docMk/>
          <pc:sldMasterMk cId="3855345989" sldId="2147483697"/>
        </pc:sldMasterMkLst>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164717325" sldId="2147483698"/>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1237857777" sldId="2147483699"/>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2962045252" sldId="2147483700"/>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799892812" sldId="2147483701"/>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202449523" sldId="2147483702"/>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1959583021" sldId="2147483703"/>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243070738" sldId="2147483704"/>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1472714059" sldId="2147483705"/>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410492641" sldId="2147483706"/>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2354007055" sldId="2147483707"/>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2173564927" sldId="2147483708"/>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2847075150" sldId="2147483709"/>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225724691" sldId="2147483710"/>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705884326" sldId="2147483711"/>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2347991934" sldId="2147483712"/>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611821614" sldId="2147483713"/>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2262347746" sldId="2147483714"/>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3208081232" sldId="2147483715"/>
          </pc:sldLayoutMkLst>
        </pc:sldLayoutChg>
        <pc:sldLayoutChg chg="add del mod replId">
          <pc:chgData name="Clifford Musiyiwa (2129082)" userId="S::2129082@student.uwtsd.ac.uk::11d16c2e-133c-41ea-8591-593545359e58" providerId="AD" clId="Web-{55377763-A1E6-B4E8-72E3-8C41D44B9563}" dt="2026-04-08T12:29:53.515" v="3459"/>
          <pc:sldLayoutMkLst>
            <pc:docMk/>
            <pc:sldMasterMk cId="3855345989" sldId="2147483697"/>
            <pc:sldLayoutMk cId="86067317" sldId="2147483716"/>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7:46.680" v="3452"/>
        <pc:sldMasterMkLst>
          <pc:docMk/>
          <pc:sldMasterMk cId="4006126822" sldId="2147483697"/>
        </pc:sldMasterMkLst>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2455113406" sldId="2147483698"/>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3609115529" sldId="2147483699"/>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1805638155" sldId="2147483700"/>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4243211733" sldId="2147483701"/>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1478666448" sldId="2147483702"/>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350810020" sldId="2147483703"/>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3279445821" sldId="2147483704"/>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1979088968" sldId="2147483705"/>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2964344807" sldId="2147483706"/>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3939232077" sldId="2147483707"/>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449827589" sldId="2147483708"/>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1744206060" sldId="2147483709"/>
          </pc:sldLayoutMkLst>
        </pc:sldLayoutChg>
        <pc:sldLayoutChg chg="add del mod replId">
          <pc:chgData name="Clifford Musiyiwa (2129082)" userId="S::2129082@student.uwtsd.ac.uk::11d16c2e-133c-41ea-8591-593545359e58" providerId="AD" clId="Web-{55377763-A1E6-B4E8-72E3-8C41D44B9563}" dt="2026-04-08T12:27:46.680" v="3452"/>
          <pc:sldLayoutMkLst>
            <pc:docMk/>
            <pc:sldMasterMk cId="4006126822" sldId="2147483697"/>
            <pc:sldLayoutMk cId="1811983553" sldId="2147483710"/>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1:49.536" v="3441"/>
        <pc:sldMasterMkLst>
          <pc:docMk/>
          <pc:sldMasterMk cId="3306115365" sldId="2147483711"/>
        </pc:sldMasterMkLst>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2943716901" sldId="2147483712"/>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3387649384" sldId="2147483713"/>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1792135087" sldId="2147483714"/>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2393350132" sldId="2147483715"/>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1596671338" sldId="2147483716"/>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1291775048" sldId="2147483717"/>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2090043670" sldId="2147483718"/>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1865273087" sldId="2147483719"/>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2541238539" sldId="2147483720"/>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3966151342" sldId="2147483721"/>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2389920960" sldId="2147483722"/>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3095660734" sldId="2147483723"/>
          </pc:sldLayoutMkLst>
        </pc:sldLayoutChg>
        <pc:sldLayoutChg chg="add del mod replId">
          <pc:chgData name="Clifford Musiyiwa (2129082)" userId="S::2129082@student.uwtsd.ac.uk::11d16c2e-133c-41ea-8591-593545359e58" providerId="AD" clId="Web-{55377763-A1E6-B4E8-72E3-8C41D44B9563}" dt="2026-04-08T12:21:49.536" v="3441"/>
          <pc:sldLayoutMkLst>
            <pc:docMk/>
            <pc:sldMasterMk cId="3306115365" sldId="2147483711"/>
            <pc:sldLayoutMk cId="1210913510" sldId="2147483724"/>
          </pc:sldLayoutMkLst>
        </pc:sldLayoutChg>
      </pc:sldMasterChg>
      <pc:sldMasterChg chg="add del addSldLayout delSldLayout modSldLayout">
        <pc:chgData name="Clifford Musiyiwa (2129082)" userId="S::2129082@student.uwtsd.ac.uk::11d16c2e-133c-41ea-8591-593545359e58" providerId="AD" clId="Web-{55377763-A1E6-B4E8-72E3-8C41D44B9563}" dt="2026-04-08T12:21:43.036" v="3440"/>
        <pc:sldMasterMkLst>
          <pc:docMk/>
          <pc:sldMasterMk cId="3431860261" sldId="2147483725"/>
        </pc:sldMasterMkLst>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846816593" sldId="2147483726"/>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1694407871" sldId="2147483727"/>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733652188" sldId="2147483728"/>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757203517" sldId="2147483729"/>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203430397" sldId="2147483730"/>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2218567661" sldId="2147483731"/>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1931535750" sldId="2147483732"/>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210877223" sldId="2147483733"/>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1159791067" sldId="2147483734"/>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768845146" sldId="2147483735"/>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2139211413" sldId="2147483736"/>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1885653173" sldId="2147483737"/>
          </pc:sldLayoutMkLst>
        </pc:sldLayoutChg>
        <pc:sldLayoutChg chg="add del mod replId">
          <pc:chgData name="Clifford Musiyiwa (2129082)" userId="S::2129082@student.uwtsd.ac.uk::11d16c2e-133c-41ea-8591-593545359e58" providerId="AD" clId="Web-{55377763-A1E6-B4E8-72E3-8C41D44B9563}" dt="2026-04-08T12:21:43.036" v="3440"/>
          <pc:sldLayoutMkLst>
            <pc:docMk/>
            <pc:sldMasterMk cId="3431860261" sldId="2147483725"/>
            <pc:sldLayoutMk cId="18058407" sldId="2147483738"/>
          </pc:sldLayoutMkLst>
        </pc:sldLayoutChg>
      </pc:sldMasterChg>
    </pc:docChg>
  </pc:docChgLst>
  <pc:docChgLst>
    <pc:chgData name="Clifford Musiyiwa (2129082)" userId="S::2129082@student.uwtsd.ac.uk::11d16c2e-133c-41ea-8591-593545359e58" providerId="AD" clId="Web-{B1ED5617-00CE-BF62-99F1-BBDCD82E64CC}"/>
    <pc:docChg chg="modSld">
      <pc:chgData name="Clifford Musiyiwa (2129082)" userId="S::2129082@student.uwtsd.ac.uk::11d16c2e-133c-41ea-8591-593545359e58" providerId="AD" clId="Web-{B1ED5617-00CE-BF62-99F1-BBDCD82E64CC}" dt="2026-04-08T10:22:28.654" v="36"/>
      <pc:docMkLst>
        <pc:docMk/>
      </pc:docMkLst>
      <pc:sldChg chg="modSp">
        <pc:chgData name="Clifford Musiyiwa (2129082)" userId="S::2129082@student.uwtsd.ac.uk::11d16c2e-133c-41ea-8591-593545359e58" providerId="AD" clId="Web-{B1ED5617-00CE-BF62-99F1-BBDCD82E64CC}" dt="2026-04-08T10:22:28.654" v="36"/>
        <pc:sldMkLst>
          <pc:docMk/>
          <pc:sldMk cId="3691356297" sldId="259"/>
        </pc:sldMkLst>
        <pc:graphicFrameChg chg="mod modGraphic">
          <ac:chgData name="Clifford Musiyiwa (2129082)" userId="S::2129082@student.uwtsd.ac.uk::11d16c2e-133c-41ea-8591-593545359e58" providerId="AD" clId="Web-{B1ED5617-00CE-BF62-99F1-BBDCD82E64CC}" dt="2026-04-08T10:22:28.654" v="36"/>
          <ac:graphicFrameMkLst>
            <pc:docMk/>
            <pc:sldMk cId="3691356297" sldId="259"/>
            <ac:graphicFrameMk id="6" creationId="{C2FD02E0-0D25-C5AE-1FFC-7F26F61916D5}"/>
          </ac:graphicFrameMkLst>
        </pc:graphicFrameChg>
      </pc:sldChg>
    </pc:docChg>
  </pc:docChgLst>
  <pc:docChgLst>
    <pc:chgData name="Clifford Musiyiwa (2129082)" userId="S::2129082@student.uwtsd.ac.uk::11d16c2e-133c-41ea-8591-593545359e58" providerId="AD" clId="Web-{D3EFE481-3590-396F-2CB0-8719DB46BC46}"/>
    <pc:docChg chg="modSld">
      <pc:chgData name="Clifford Musiyiwa (2129082)" userId="S::2129082@student.uwtsd.ac.uk::11d16c2e-133c-41ea-8591-593545359e58" providerId="AD" clId="Web-{D3EFE481-3590-396F-2CB0-8719DB46BC46}" dt="2026-04-08T08:58:13.822" v="2421"/>
      <pc:docMkLst>
        <pc:docMk/>
      </pc:docMkLst>
      <pc:sldChg chg="modSp">
        <pc:chgData name="Clifford Musiyiwa (2129082)" userId="S::2129082@student.uwtsd.ac.uk::11d16c2e-133c-41ea-8591-593545359e58" providerId="AD" clId="Web-{D3EFE481-3590-396F-2CB0-8719DB46BC46}" dt="2026-04-08T08:58:13.822" v="2421"/>
        <pc:sldMkLst>
          <pc:docMk/>
          <pc:sldMk cId="2723194877" sldId="261"/>
        </pc:sldMkLst>
        <pc:spChg chg="mod">
          <ac:chgData name="Clifford Musiyiwa (2129082)" userId="S::2129082@student.uwtsd.ac.uk::11d16c2e-133c-41ea-8591-593545359e58" providerId="AD" clId="Web-{D3EFE481-3590-396F-2CB0-8719DB46BC46}" dt="2026-04-08T08:51:33.080" v="2253" actId="20577"/>
          <ac:spMkLst>
            <pc:docMk/>
            <pc:sldMk cId="2723194877" sldId="261"/>
            <ac:spMk id="2" creationId="{FB3751DD-DED6-F5DC-6E54-5724310B57A4}"/>
          </ac:spMkLst>
        </pc:spChg>
        <pc:graphicFrameChg chg="mod modGraphic">
          <ac:chgData name="Clifford Musiyiwa (2129082)" userId="S::2129082@student.uwtsd.ac.uk::11d16c2e-133c-41ea-8591-593545359e58" providerId="AD" clId="Web-{D3EFE481-3590-396F-2CB0-8719DB46BC46}" dt="2026-04-08T08:58:13.822" v="2421"/>
          <ac:graphicFrameMkLst>
            <pc:docMk/>
            <pc:sldMk cId="2723194877" sldId="261"/>
            <ac:graphicFrameMk id="5" creationId="{4E53B403-7719-E0C3-7C4D-DE3A76665F07}"/>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CE221E-83ED-4F6C-BA5F-3F9E6FDB6953}" type="datetimeFigureOut">
              <a:rPr lang="en-US"/>
              <a:t>4/8/2026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4CBEF8-5CDE-472B-839B-B8BB0C881006}" type="slidenum">
              <a:rPr/>
              <a:t>‹#›</a:t>
            </a:fld>
            <a:endParaRPr/>
          </a:p>
        </p:txBody>
      </p:sp>
    </p:spTree>
    <p:extLst>
      <p:ext uri="{BB962C8B-B14F-4D97-AF65-F5344CB8AC3E}">
        <p14:creationId xmlns:p14="http://schemas.microsoft.com/office/powerpoint/2010/main" val="4263289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53E5F-CE67-483C-A264-F17AC70E9CA2}" type="datetimeFigureOut">
              <a:rPr lang="en-US"/>
              <a:t>4/8/2026</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B98AFB-CB0D-4DFE-87B9-B4B0D0DE73CD}" type="slidenum">
              <a:rPr/>
              <a:t>‹#›</a:t>
            </a:fld>
            <a:endParaRPr/>
          </a:p>
        </p:txBody>
      </p:sp>
    </p:spTree>
    <p:extLst>
      <p:ext uri="{BB962C8B-B14F-4D97-AF65-F5344CB8AC3E}">
        <p14:creationId xmlns:p14="http://schemas.microsoft.com/office/powerpoint/2010/main" val="251280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pic>
        <p:nvPicPr>
          <p:cNvPr id="8" name="Picture 7" descr="A white circles on a black background&#10;&#10;Description automatically generated">
            <a:extLst>
              <a:ext uri="{FF2B5EF4-FFF2-40B4-BE49-F238E27FC236}">
                <a16:creationId xmlns:a16="http://schemas.microsoft.com/office/drawing/2014/main" id="{05185B01-840C-72E0-FF30-8EE18CFC550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1504" r="4105" b="14441"/>
          <a:stretch/>
        </p:blipFill>
        <p:spPr>
          <a:xfrm>
            <a:off x="3275865" y="1"/>
            <a:ext cx="8916134" cy="6867457"/>
          </a:xfrm>
          <a:prstGeom prst="rect">
            <a:avLst/>
          </a:prstGeom>
        </p:spPr>
      </p:pic>
      <p:sp>
        <p:nvSpPr>
          <p:cNvPr id="2" name="Title 1"/>
          <p:cNvSpPr>
            <a:spLocks noGrp="1"/>
          </p:cNvSpPr>
          <p:nvPr>
            <p:ph type="title"/>
          </p:nvPr>
        </p:nvSpPr>
        <p:spPr>
          <a:xfrm>
            <a:off x="684390" y="1295400"/>
            <a:ext cx="10289680" cy="3886200"/>
          </a:xfrm>
        </p:spPr>
        <p:txBody>
          <a:bodyPr anchor="b">
            <a:normAutofit/>
          </a:bodyPr>
          <a:lstStyle>
            <a:lvl1pPr marL="0" indent="0" algn="l">
              <a:lnSpc>
                <a:spcPct val="100000"/>
              </a:lnSpc>
              <a:defRPr sz="6600"/>
            </a:lvl1pPr>
          </a:lstStyle>
          <a:p>
            <a:r>
              <a:rPr lang="en-US"/>
              <a:t>Click to edit Master title style</a:t>
            </a:r>
            <a:endParaRPr/>
          </a:p>
        </p:txBody>
      </p:sp>
      <p:sp>
        <p:nvSpPr>
          <p:cNvPr id="10" name="Text Placeholder 9">
            <a:extLst>
              <a:ext uri="{FF2B5EF4-FFF2-40B4-BE49-F238E27FC236}">
                <a16:creationId xmlns:a16="http://schemas.microsoft.com/office/drawing/2014/main" id="{695FDDB8-B25B-0452-0EE6-99D1F02803F7}"/>
              </a:ext>
            </a:extLst>
          </p:cNvPr>
          <p:cNvSpPr>
            <a:spLocks noGrp="1"/>
          </p:cNvSpPr>
          <p:nvPr>
            <p:ph type="body" sz="quarter" idx="10"/>
          </p:nvPr>
        </p:nvSpPr>
        <p:spPr>
          <a:xfrm>
            <a:off x="684390" y="5600700"/>
            <a:ext cx="10289680" cy="533400"/>
          </a:xfrm>
        </p:spPr>
        <p:txBody>
          <a:bodyPr anchor="t">
            <a:normAutofit/>
          </a:bodyPr>
          <a:lstStyle>
            <a:lvl1pPr marL="45720" indent="0" algn="l">
              <a:buNone/>
              <a:defRPr sz="2400"/>
            </a:lvl1pPr>
          </a:lstStyle>
          <a:p>
            <a:pPr lvl="0"/>
            <a:r>
              <a:rPr lang="en-US"/>
              <a:t>Click to edit Master text styles</a:t>
            </a:r>
          </a:p>
        </p:txBody>
      </p:sp>
      <p:sp>
        <p:nvSpPr>
          <p:cNvPr id="3" name="Cross 2">
            <a:extLst>
              <a:ext uri="{FF2B5EF4-FFF2-40B4-BE49-F238E27FC236}">
                <a16:creationId xmlns:a16="http://schemas.microsoft.com/office/drawing/2014/main" id="{29F0C076-A364-A8D3-F322-AC2A18341617}"/>
              </a:ext>
            </a:extLst>
          </p:cNvPr>
          <p:cNvSpPr/>
          <p:nvPr userDrawn="1"/>
        </p:nvSpPr>
        <p:spPr>
          <a:xfrm>
            <a:off x="10978425" y="4987103"/>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4" name="Cross 3">
            <a:extLst>
              <a:ext uri="{FF2B5EF4-FFF2-40B4-BE49-F238E27FC236}">
                <a16:creationId xmlns:a16="http://schemas.microsoft.com/office/drawing/2014/main" id="{921F5FF9-DFA3-CF00-B31A-21C261392B15}"/>
              </a:ext>
            </a:extLst>
          </p:cNvPr>
          <p:cNvSpPr/>
          <p:nvPr userDrawn="1"/>
        </p:nvSpPr>
        <p:spPr>
          <a:xfrm>
            <a:off x="10121360" y="358140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Tree>
    <p:extLst>
      <p:ext uri="{BB962C8B-B14F-4D97-AF65-F5344CB8AC3E}">
        <p14:creationId xmlns:p14="http://schemas.microsoft.com/office/powerpoint/2010/main" val="83024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7777CD-9A1F-DEEA-2595-9E892C952556}"/>
              </a:ext>
            </a:extLst>
          </p:cNvPr>
          <p:cNvSpPr/>
          <p:nvPr userDrawn="1"/>
        </p:nvSpPr>
        <p:spPr>
          <a:xfrm>
            <a:off x="-1" y="0"/>
            <a:ext cx="12192000" cy="6858000"/>
          </a:xfrm>
          <a:prstGeom prst="rect">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13" name="Freeform: Shape 12">
            <a:extLst>
              <a:ext uri="{FF2B5EF4-FFF2-40B4-BE49-F238E27FC236}">
                <a16:creationId xmlns:a16="http://schemas.microsoft.com/office/drawing/2014/main" id="{DF4D3028-A414-148B-F10C-466ED585BCD9}"/>
              </a:ext>
            </a:extLst>
          </p:cNvPr>
          <p:cNvSpPr/>
          <p:nvPr userDrawn="1"/>
        </p:nvSpPr>
        <p:spPr>
          <a:xfrm>
            <a:off x="-1" y="1586"/>
            <a:ext cx="3429101" cy="6856414"/>
          </a:xfrm>
          <a:custGeom>
            <a:avLst/>
            <a:gdLst>
              <a:gd name="connsiteX0" fmla="*/ 1 w 3428208"/>
              <a:gd name="connsiteY0" fmla="*/ 0 h 6856414"/>
              <a:gd name="connsiteX1" fmla="*/ 3428208 w 3428208"/>
              <a:gd name="connsiteY1" fmla="*/ 3428207 h 6856414"/>
              <a:gd name="connsiteX2" fmla="*/ 1 w 3428208"/>
              <a:gd name="connsiteY2" fmla="*/ 6856414 h 6856414"/>
              <a:gd name="connsiteX3" fmla="*/ 0 w 3428208"/>
              <a:gd name="connsiteY3" fmla="*/ 6856414 h 6856414"/>
              <a:gd name="connsiteX4" fmla="*/ 0 w 3428208"/>
              <a:gd name="connsiteY4" fmla="*/ 0 h 6856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8208" h="6856414">
                <a:moveTo>
                  <a:pt x="1" y="0"/>
                </a:moveTo>
                <a:cubicBezTo>
                  <a:pt x="1893347" y="0"/>
                  <a:pt x="3428208" y="1534861"/>
                  <a:pt x="3428208" y="3428207"/>
                </a:cubicBezTo>
                <a:cubicBezTo>
                  <a:pt x="3428208" y="5321553"/>
                  <a:pt x="1893347" y="6856414"/>
                  <a:pt x="1" y="6856414"/>
                </a:cubicBezTo>
                <a:lnTo>
                  <a:pt x="0" y="6856414"/>
                </a:lnTo>
                <a:lnTo>
                  <a:pt x="0" y="0"/>
                </a:ln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a:p>
        </p:txBody>
      </p:sp>
      <p:sp>
        <p:nvSpPr>
          <p:cNvPr id="9" name="Title 1">
            <a:extLst>
              <a:ext uri="{FF2B5EF4-FFF2-40B4-BE49-F238E27FC236}">
                <a16:creationId xmlns:a16="http://schemas.microsoft.com/office/drawing/2014/main" id="{0EB111F7-2027-1E41-1C02-BA5AA37EA221}"/>
              </a:ext>
            </a:extLst>
          </p:cNvPr>
          <p:cNvSpPr>
            <a:spLocks noGrp="1"/>
          </p:cNvSpPr>
          <p:nvPr>
            <p:ph type="title"/>
          </p:nvPr>
        </p:nvSpPr>
        <p:spPr>
          <a:xfrm>
            <a:off x="989270" y="723900"/>
            <a:ext cx="4115872" cy="5295900"/>
          </a:xfrm>
        </p:spPr>
        <p:txBody>
          <a:bodyPr anchor="ctr">
            <a:normAutofit/>
          </a:bodyPr>
          <a:lstStyle>
            <a:lvl1pPr algn="r">
              <a:lnSpc>
                <a:spcPct val="100000"/>
              </a:lnSpc>
              <a:defRPr sz="48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3" name="Content Placeholder 2"/>
          <p:cNvSpPr>
            <a:spLocks noGrp="1"/>
          </p:cNvSpPr>
          <p:nvPr>
            <p:ph idx="1"/>
          </p:nvPr>
        </p:nvSpPr>
        <p:spPr>
          <a:xfrm>
            <a:off x="6934418" y="1981201"/>
            <a:ext cx="4115872" cy="2854781"/>
          </a:xfrm>
        </p:spPr>
        <p:txBody>
          <a:bodyPr anchor="ctr"/>
          <a:lstStyle>
            <a:lvl1pPr marL="45720" indent="0">
              <a:buNone/>
              <a:defRPr>
                <a:solidFill>
                  <a:schemeClr val="tx1">
                    <a:lumMod val="85000"/>
                    <a:lumOff val="15000"/>
                  </a:schemeClr>
                </a:solidFill>
              </a:defRPr>
            </a:lvl1pPr>
            <a:lvl2pPr marL="365760" indent="0">
              <a:buNone/>
              <a:defRPr>
                <a:solidFill>
                  <a:schemeClr val="tx1">
                    <a:lumMod val="85000"/>
                    <a:lumOff val="15000"/>
                  </a:schemeClr>
                </a:solidFill>
              </a:defRPr>
            </a:lvl2pPr>
            <a:lvl3pPr marL="594360" indent="0">
              <a:buNone/>
              <a:defRPr>
                <a:solidFill>
                  <a:schemeClr val="tx1">
                    <a:lumMod val="85000"/>
                    <a:lumOff val="15000"/>
                  </a:schemeClr>
                </a:solidFill>
              </a:defRPr>
            </a:lvl3pPr>
            <a:lvl4pPr marL="777240" indent="0">
              <a:buNone/>
              <a:defRPr>
                <a:solidFill>
                  <a:schemeClr val="tx1">
                    <a:lumMod val="85000"/>
                    <a:lumOff val="15000"/>
                  </a:schemeClr>
                </a:solidFill>
              </a:defRPr>
            </a:lvl4pPr>
            <a:lvl5pPr marL="960120" indent="0">
              <a:buNone/>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4" name="Cross 13">
            <a:extLst>
              <a:ext uri="{FF2B5EF4-FFF2-40B4-BE49-F238E27FC236}">
                <a16:creationId xmlns:a16="http://schemas.microsoft.com/office/drawing/2014/main" id="{02A1E7CF-4DB4-D31C-D6AA-D368DA17CD5F}"/>
              </a:ext>
            </a:extLst>
          </p:cNvPr>
          <p:cNvSpPr/>
          <p:nvPr userDrawn="1"/>
        </p:nvSpPr>
        <p:spPr>
          <a:xfrm>
            <a:off x="4838769" y="91440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15" name="Cross 14">
            <a:extLst>
              <a:ext uri="{FF2B5EF4-FFF2-40B4-BE49-F238E27FC236}">
                <a16:creationId xmlns:a16="http://schemas.microsoft.com/office/drawing/2014/main" id="{E47E8503-C2AB-07F1-FD1F-A529E414E168}"/>
              </a:ext>
            </a:extLst>
          </p:cNvPr>
          <p:cNvSpPr/>
          <p:nvPr userDrawn="1"/>
        </p:nvSpPr>
        <p:spPr>
          <a:xfrm>
            <a:off x="3086110" y="569595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2" name="Left Brace 1">
            <a:extLst>
              <a:ext uri="{FF2B5EF4-FFF2-40B4-BE49-F238E27FC236}">
                <a16:creationId xmlns:a16="http://schemas.microsoft.com/office/drawing/2014/main" id="{8020F553-E264-0059-F1EB-47039048DC6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a:p>
        </p:txBody>
      </p:sp>
    </p:spTree>
    <p:extLst>
      <p:ext uri="{BB962C8B-B14F-4D97-AF65-F5344CB8AC3E}">
        <p14:creationId xmlns:p14="http://schemas.microsoft.com/office/powerpoint/2010/main" val="1488984350"/>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ing with Phone image">
    <p:bg>
      <p:bgRef idx="1001">
        <a:schemeClr val="bg1"/>
      </p:bgRef>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5C0889D-74A2-974C-BB02-FA1F7BE369E2}"/>
              </a:ext>
            </a:extLst>
          </p:cNvPr>
          <p:cNvSpPr/>
          <p:nvPr userDrawn="1"/>
        </p:nvSpPr>
        <p:spPr>
          <a:xfrm>
            <a:off x="6705759" y="1148419"/>
            <a:ext cx="4562353" cy="4561165"/>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pic>
        <p:nvPicPr>
          <p:cNvPr id="8" name="Graphic 7">
            <a:extLst>
              <a:ext uri="{FF2B5EF4-FFF2-40B4-BE49-F238E27FC236}">
                <a16:creationId xmlns:a16="http://schemas.microsoft.com/office/drawing/2014/main" id="{2DAE856D-3749-4D3B-9F33-A46528589FE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434015" y="598170"/>
            <a:ext cx="3097028" cy="5661660"/>
          </a:xfrm>
          <a:prstGeom prst="rect">
            <a:avLst/>
          </a:prstGeom>
        </p:spPr>
      </p:pic>
      <p:sp>
        <p:nvSpPr>
          <p:cNvPr id="9" name="Cross 8">
            <a:extLst>
              <a:ext uri="{FF2B5EF4-FFF2-40B4-BE49-F238E27FC236}">
                <a16:creationId xmlns:a16="http://schemas.microsoft.com/office/drawing/2014/main" id="{7A96460A-640C-6025-AAB5-344AB2A405D1}"/>
              </a:ext>
            </a:extLst>
          </p:cNvPr>
          <p:cNvSpPr/>
          <p:nvPr userDrawn="1"/>
        </p:nvSpPr>
        <p:spPr>
          <a:xfrm>
            <a:off x="10821630" y="5353077"/>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11" name="Cross 10">
            <a:extLst>
              <a:ext uri="{FF2B5EF4-FFF2-40B4-BE49-F238E27FC236}">
                <a16:creationId xmlns:a16="http://schemas.microsoft.com/office/drawing/2014/main" id="{471314FF-EA0B-8DDE-B558-885A876FB0D5}"/>
              </a:ext>
            </a:extLst>
          </p:cNvPr>
          <p:cNvSpPr/>
          <p:nvPr userDrawn="1"/>
        </p:nvSpPr>
        <p:spPr>
          <a:xfrm>
            <a:off x="6337560" y="805517"/>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2" name="Title 1">
            <a:extLst>
              <a:ext uri="{FF2B5EF4-FFF2-40B4-BE49-F238E27FC236}">
                <a16:creationId xmlns:a16="http://schemas.microsoft.com/office/drawing/2014/main" id="{E894761B-B29B-1C47-FAE9-6E0FA1543EC6}"/>
              </a:ext>
            </a:extLst>
          </p:cNvPr>
          <p:cNvSpPr>
            <a:spLocks noGrp="1"/>
          </p:cNvSpPr>
          <p:nvPr>
            <p:ph type="title"/>
          </p:nvPr>
        </p:nvSpPr>
        <p:spPr>
          <a:xfrm>
            <a:off x="608170" y="685800"/>
            <a:ext cx="6374478" cy="4038600"/>
          </a:xfrm>
        </p:spPr>
        <p:txBody>
          <a:bodyPr anchor="b">
            <a:normAutofit/>
          </a:bodyPr>
          <a:lstStyle>
            <a:lvl1pPr marL="0" indent="0" algn="l">
              <a:lnSpc>
                <a:spcPct val="100000"/>
              </a:lnSpc>
              <a:defRPr sz="4800"/>
            </a:lvl1pPr>
          </a:lstStyle>
          <a:p>
            <a:r>
              <a:rPr lang="en-US"/>
              <a:t>Click to edit Master title style</a:t>
            </a:r>
            <a:endParaRPr/>
          </a:p>
        </p:txBody>
      </p:sp>
      <p:sp>
        <p:nvSpPr>
          <p:cNvPr id="5" name="Text Placeholder 9">
            <a:extLst>
              <a:ext uri="{FF2B5EF4-FFF2-40B4-BE49-F238E27FC236}">
                <a16:creationId xmlns:a16="http://schemas.microsoft.com/office/drawing/2014/main" id="{EEFF6782-6ABD-DEB0-6FD1-1263A5469A24}"/>
              </a:ext>
            </a:extLst>
          </p:cNvPr>
          <p:cNvSpPr>
            <a:spLocks noGrp="1"/>
          </p:cNvSpPr>
          <p:nvPr>
            <p:ph type="body" sz="quarter" idx="10"/>
          </p:nvPr>
        </p:nvSpPr>
        <p:spPr>
          <a:xfrm>
            <a:off x="608171" y="4876800"/>
            <a:ext cx="6374477" cy="1104898"/>
          </a:xfrm>
        </p:spPr>
        <p:txBody>
          <a:bodyPr anchor="t">
            <a:normAutofit/>
          </a:bodyPr>
          <a:lstStyle>
            <a:lvl1pPr marL="45720" indent="0" algn="l">
              <a:buNone/>
              <a:defRPr sz="2000"/>
            </a:lvl1pPr>
          </a:lstStyle>
          <a:p>
            <a:pPr lvl="0"/>
            <a:r>
              <a:rPr lang="en-US"/>
              <a:t>Click to edit Master text styles</a:t>
            </a:r>
          </a:p>
        </p:txBody>
      </p:sp>
      <p:sp>
        <p:nvSpPr>
          <p:cNvPr id="16" name="Picture Placeholder 15">
            <a:extLst>
              <a:ext uri="{FF2B5EF4-FFF2-40B4-BE49-F238E27FC236}">
                <a16:creationId xmlns:a16="http://schemas.microsoft.com/office/drawing/2014/main" id="{5BA3F629-2405-DC90-C212-6F3D52B95D9B}"/>
              </a:ext>
            </a:extLst>
          </p:cNvPr>
          <p:cNvSpPr>
            <a:spLocks noGrp="1"/>
          </p:cNvSpPr>
          <p:nvPr>
            <p:ph type="pic" sz="quarter" idx="15"/>
          </p:nvPr>
        </p:nvSpPr>
        <p:spPr>
          <a:xfrm>
            <a:off x="7767069" y="883472"/>
            <a:ext cx="2439731" cy="5091059"/>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txBody>
          <a:bodyPr wrap="square">
            <a:noAutofit/>
          </a:bodyPr>
          <a:lstStyle>
            <a:lvl1pPr marL="45720" indent="0">
              <a:buNone/>
              <a:defRPr>
                <a:solidFill>
                  <a:schemeClr val="bg1"/>
                </a:solidFill>
              </a:defRPr>
            </a:lvl1pPr>
          </a:lstStyle>
          <a:p>
            <a:endParaRPr lang="en-US"/>
          </a:p>
        </p:txBody>
      </p:sp>
    </p:spTree>
    <p:extLst>
      <p:ext uri="{BB962C8B-B14F-4D97-AF65-F5344CB8AC3E}">
        <p14:creationId xmlns:p14="http://schemas.microsoft.com/office/powerpoint/2010/main" val="185047373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1C3968AF-EB74-3889-A3BA-E759CFD47B12}"/>
              </a:ext>
            </a:extLst>
          </p:cNvPr>
          <p:cNvSpPr/>
          <p:nvPr userDrawn="1"/>
        </p:nvSpPr>
        <p:spPr>
          <a:xfrm>
            <a:off x="3275865" y="609600"/>
            <a:ext cx="5640269" cy="5638800"/>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a:p>
        </p:txBody>
      </p:sp>
      <p:sp>
        <p:nvSpPr>
          <p:cNvPr id="12" name="Title 1">
            <a:extLst>
              <a:ext uri="{FF2B5EF4-FFF2-40B4-BE49-F238E27FC236}">
                <a16:creationId xmlns:a16="http://schemas.microsoft.com/office/drawing/2014/main" id="{266838CB-A9BC-715A-18FE-06CCE4A9CAFC}"/>
              </a:ext>
            </a:extLst>
          </p:cNvPr>
          <p:cNvSpPr>
            <a:spLocks noGrp="1"/>
          </p:cNvSpPr>
          <p:nvPr>
            <p:ph type="title"/>
          </p:nvPr>
        </p:nvSpPr>
        <p:spPr>
          <a:xfrm>
            <a:off x="531950" y="495300"/>
            <a:ext cx="4573191" cy="5867400"/>
          </a:xfrm>
        </p:spPr>
        <p:txBody>
          <a:bodyPr anchor="ctr">
            <a:normAutofit/>
          </a:bodyPr>
          <a:lstStyle>
            <a:lvl1pPr marL="0" indent="0" algn="r">
              <a:lnSpc>
                <a:spcPct val="110000"/>
              </a:lnSpc>
              <a:defRPr sz="4800"/>
            </a:lvl1pPr>
          </a:lstStyle>
          <a:p>
            <a:r>
              <a:rPr lang="en-US"/>
              <a:t>Click to edit Master title style</a:t>
            </a:r>
            <a:endParaRPr/>
          </a:p>
        </p:txBody>
      </p:sp>
      <p:sp>
        <p:nvSpPr>
          <p:cNvPr id="3" name="Text Placeholder 10">
            <a:extLst>
              <a:ext uri="{FF2B5EF4-FFF2-40B4-BE49-F238E27FC236}">
                <a16:creationId xmlns:a16="http://schemas.microsoft.com/office/drawing/2014/main" id="{454B8043-D1DD-E2EA-772B-D8D38CD37D14}"/>
              </a:ext>
            </a:extLst>
          </p:cNvPr>
          <p:cNvSpPr>
            <a:spLocks noGrp="1"/>
          </p:cNvSpPr>
          <p:nvPr>
            <p:ph type="body" sz="quarter" idx="14"/>
          </p:nvPr>
        </p:nvSpPr>
        <p:spPr>
          <a:xfrm>
            <a:off x="6770069" y="2022021"/>
            <a:ext cx="4444570" cy="281396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27432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2pPr>
            <a:lvl3pPr marL="59436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3pPr>
            <a:lvl4pPr marL="77724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4pPr>
            <a:lvl5pPr marL="96012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a:solidFill>
                  <a:schemeClr val="tx1">
                    <a:lumMod val="85000"/>
                    <a:lumOff val="15000"/>
                  </a:schemeClr>
                </a:solidFill>
                <a:latin typeface="+mn-lt"/>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32422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F4264E2-719A-1CB0-CD0C-B90AD51C2384}"/>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9" name="Cross 8">
            <a:extLst>
              <a:ext uri="{FF2B5EF4-FFF2-40B4-BE49-F238E27FC236}">
                <a16:creationId xmlns:a16="http://schemas.microsoft.com/office/drawing/2014/main" id="{7A96460A-640C-6025-AAB5-344AB2A405D1}"/>
              </a:ext>
            </a:extLst>
          </p:cNvPr>
          <p:cNvSpPr/>
          <p:nvPr userDrawn="1"/>
        </p:nvSpPr>
        <p:spPr>
          <a:xfrm>
            <a:off x="8153935" y="5670550"/>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13" name="Title 1">
            <a:extLst>
              <a:ext uri="{FF2B5EF4-FFF2-40B4-BE49-F238E27FC236}">
                <a16:creationId xmlns:a16="http://schemas.microsoft.com/office/drawing/2014/main" id="{FC60D2C4-E19C-088F-24AA-92F4628799CB}"/>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10" name="Slide Number Placeholder 5">
            <a:extLst>
              <a:ext uri="{FF2B5EF4-FFF2-40B4-BE49-F238E27FC236}">
                <a16:creationId xmlns:a16="http://schemas.microsoft.com/office/drawing/2014/main" id="{908F9375-0CED-7A7E-FAD2-5469CE00A66C}"/>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43" name="Footer Placeholder 4">
            <a:extLst>
              <a:ext uri="{FF2B5EF4-FFF2-40B4-BE49-F238E27FC236}">
                <a16:creationId xmlns:a16="http://schemas.microsoft.com/office/drawing/2014/main" id="{C1791A8D-D5A1-DB56-D6C5-A82DB0F26732}"/>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14" name="Date Placeholder 3">
            <a:extLst>
              <a:ext uri="{FF2B5EF4-FFF2-40B4-BE49-F238E27FC236}">
                <a16:creationId xmlns:a16="http://schemas.microsoft.com/office/drawing/2014/main" id="{BE9D901E-58D4-3C47-262B-EA276B7F1D60}"/>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3" name="Content Placeholder 2"/>
          <p:cNvSpPr>
            <a:spLocks noGrp="1"/>
          </p:cNvSpPr>
          <p:nvPr>
            <p:ph idx="1"/>
          </p:nvPr>
        </p:nvSpPr>
        <p:spPr>
          <a:xfrm>
            <a:off x="1311616" y="2286000"/>
            <a:ext cx="4573191" cy="42672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Font typeface="Arial" panose="020B0604020202020204" pitchFamily="34" charset="0"/>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5" name="Cross 14">
            <a:extLst>
              <a:ext uri="{FF2B5EF4-FFF2-40B4-BE49-F238E27FC236}">
                <a16:creationId xmlns:a16="http://schemas.microsoft.com/office/drawing/2014/main" id="{86C1A7B9-E319-130B-0CC8-DCB01B51A087}"/>
              </a:ext>
            </a:extLst>
          </p:cNvPr>
          <p:cNvSpPr/>
          <p:nvPr userDrawn="1"/>
        </p:nvSpPr>
        <p:spPr>
          <a:xfrm>
            <a:off x="7353627" y="4419600"/>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5" name="Freeform: Shape 4">
            <a:extLst>
              <a:ext uri="{FF2B5EF4-FFF2-40B4-BE49-F238E27FC236}">
                <a16:creationId xmlns:a16="http://schemas.microsoft.com/office/drawing/2014/main" id="{20652475-9C37-D778-F6B2-DE9F50F8571A}"/>
              </a:ext>
            </a:extLst>
          </p:cNvPr>
          <p:cNvSpPr/>
          <p:nvPr userDrawn="1"/>
        </p:nvSpPr>
        <p:spPr>
          <a:xfrm>
            <a:off x="8611255" y="-21999"/>
            <a:ext cx="3580744" cy="6901998"/>
          </a:xfrm>
          <a:custGeom>
            <a:avLst/>
            <a:gdLst>
              <a:gd name="connsiteX0" fmla="*/ 3450999 w 3579812"/>
              <a:gd name="connsiteY0" fmla="*/ 0 h 6901998"/>
              <a:gd name="connsiteX1" fmla="*/ 3579812 w 3579812"/>
              <a:gd name="connsiteY1" fmla="*/ 3257 h 6901998"/>
              <a:gd name="connsiteX2" fmla="*/ 3579812 w 3579812"/>
              <a:gd name="connsiteY2" fmla="*/ 6898741 h 6901998"/>
              <a:gd name="connsiteX3" fmla="*/ 3450999 w 3579812"/>
              <a:gd name="connsiteY3" fmla="*/ 6901998 h 6901998"/>
              <a:gd name="connsiteX4" fmla="*/ 0 w 3579812"/>
              <a:gd name="connsiteY4" fmla="*/ 3450999 h 6901998"/>
              <a:gd name="connsiteX5" fmla="*/ 3450999 w 3579812"/>
              <a:gd name="connsiteY5" fmla="*/ 0 h 690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9812" h="6901998">
                <a:moveTo>
                  <a:pt x="3450999" y="0"/>
                </a:moveTo>
                <a:lnTo>
                  <a:pt x="3579812" y="3257"/>
                </a:lnTo>
                <a:lnTo>
                  <a:pt x="3579812" y="6898741"/>
                </a:lnTo>
                <a:lnTo>
                  <a:pt x="3450999" y="6901998"/>
                </a:lnTo>
                <a:cubicBezTo>
                  <a:pt x="1545065" y="6901998"/>
                  <a:pt x="0" y="5356933"/>
                  <a:pt x="0" y="3450999"/>
                </a:cubicBezTo>
                <a:cubicBezTo>
                  <a:pt x="0" y="1545065"/>
                  <a:pt x="1545065" y="0"/>
                  <a:pt x="3450999" y="0"/>
                </a:cubicBez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a:p>
        </p:txBody>
      </p:sp>
    </p:spTree>
    <p:extLst>
      <p:ext uri="{BB962C8B-B14F-4D97-AF65-F5344CB8AC3E}">
        <p14:creationId xmlns:p14="http://schemas.microsoft.com/office/powerpoint/2010/main" val="35067410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with Computer Monitor">
    <p:bg>
      <p:bgRef idx="1001">
        <a:schemeClr val="bg1"/>
      </p:bgRef>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D5A8CDC-7BE6-361B-2965-88F977B1F050}"/>
              </a:ext>
            </a:extLst>
          </p:cNvPr>
          <p:cNvSpPr/>
          <p:nvPr userDrawn="1"/>
        </p:nvSpPr>
        <p:spPr>
          <a:xfrm>
            <a:off x="6705758" y="838202"/>
            <a:ext cx="5030508" cy="5029198"/>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8" name="Rectangle 7">
            <a:extLst>
              <a:ext uri="{FF2B5EF4-FFF2-40B4-BE49-F238E27FC236}">
                <a16:creationId xmlns:a16="http://schemas.microsoft.com/office/drawing/2014/main" id="{F6C13E5D-0B96-580C-032F-0323F5B935D3}"/>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pic>
        <p:nvPicPr>
          <p:cNvPr id="15" name="Graphic 14">
            <a:extLst>
              <a:ext uri="{FF2B5EF4-FFF2-40B4-BE49-F238E27FC236}">
                <a16:creationId xmlns:a16="http://schemas.microsoft.com/office/drawing/2014/main" id="{97F2A9A7-1093-A563-8A0E-4C8DB0E669A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743868" y="1752600"/>
            <a:ext cx="4952356" cy="3810000"/>
          </a:xfrm>
          <a:prstGeom prst="rect">
            <a:avLst/>
          </a:prstGeom>
        </p:spPr>
      </p:pic>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616" y="2286000"/>
            <a:ext cx="4573191" cy="39624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Picture Placeholder 6">
            <a:extLst>
              <a:ext uri="{FF2B5EF4-FFF2-40B4-BE49-F238E27FC236}">
                <a16:creationId xmlns:a16="http://schemas.microsoft.com/office/drawing/2014/main" id="{51F5E297-E771-7AE4-7311-0874043A4B38}"/>
              </a:ext>
            </a:extLst>
          </p:cNvPr>
          <p:cNvSpPr>
            <a:spLocks noGrp="1"/>
          </p:cNvSpPr>
          <p:nvPr>
            <p:ph type="pic" sz="quarter" idx="16"/>
          </p:nvPr>
        </p:nvSpPr>
        <p:spPr>
          <a:xfrm>
            <a:off x="7047781" y="2057400"/>
            <a:ext cx="4344531" cy="2688336"/>
          </a:xfrm>
          <a:custGeom>
            <a:avLst/>
            <a:gdLst>
              <a:gd name="connsiteX0" fmla="*/ 25620 w 4343400"/>
              <a:gd name="connsiteY0" fmla="*/ 0 h 2688336"/>
              <a:gd name="connsiteX1" fmla="*/ 4317780 w 4343400"/>
              <a:gd name="connsiteY1" fmla="*/ 0 h 2688336"/>
              <a:gd name="connsiteX2" fmla="*/ 4343400 w 4343400"/>
              <a:gd name="connsiteY2" fmla="*/ 25620 h 2688336"/>
              <a:gd name="connsiteX3" fmla="*/ 4343400 w 4343400"/>
              <a:gd name="connsiteY3" fmla="*/ 2662716 h 2688336"/>
              <a:gd name="connsiteX4" fmla="*/ 4317780 w 4343400"/>
              <a:gd name="connsiteY4" fmla="*/ 2688336 h 2688336"/>
              <a:gd name="connsiteX5" fmla="*/ 25620 w 4343400"/>
              <a:gd name="connsiteY5" fmla="*/ 2688336 h 2688336"/>
              <a:gd name="connsiteX6" fmla="*/ 0 w 4343400"/>
              <a:gd name="connsiteY6" fmla="*/ 2662716 h 2688336"/>
              <a:gd name="connsiteX7" fmla="*/ 0 w 4343400"/>
              <a:gd name="connsiteY7" fmla="*/ 25620 h 2688336"/>
              <a:gd name="connsiteX8" fmla="*/ 25620 w 4343400"/>
              <a:gd name="connsiteY8" fmla="*/ 0 h 268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3400" h="2688336">
                <a:moveTo>
                  <a:pt x="25620" y="0"/>
                </a:moveTo>
                <a:lnTo>
                  <a:pt x="4317780" y="0"/>
                </a:lnTo>
                <a:cubicBezTo>
                  <a:pt x="4331930" y="0"/>
                  <a:pt x="4343400" y="11470"/>
                  <a:pt x="4343400" y="25620"/>
                </a:cubicBezTo>
                <a:lnTo>
                  <a:pt x="4343400" y="2662716"/>
                </a:lnTo>
                <a:cubicBezTo>
                  <a:pt x="4343400" y="2676866"/>
                  <a:pt x="4331930" y="2688336"/>
                  <a:pt x="4317780" y="2688336"/>
                </a:cubicBezTo>
                <a:lnTo>
                  <a:pt x="25620" y="2688336"/>
                </a:lnTo>
                <a:cubicBezTo>
                  <a:pt x="11470" y="2688336"/>
                  <a:pt x="0" y="2676866"/>
                  <a:pt x="0" y="2662716"/>
                </a:cubicBezTo>
                <a:lnTo>
                  <a:pt x="0" y="25620"/>
                </a:lnTo>
                <a:cubicBezTo>
                  <a:pt x="0" y="11470"/>
                  <a:pt x="11470" y="0"/>
                  <a:pt x="25620" y="0"/>
                </a:cubicBezTo>
                <a:close/>
              </a:path>
            </a:pathLst>
          </a:custGeom>
        </p:spPr>
        <p:txBody>
          <a:bodyPr wrap="square">
            <a:noAutofit/>
          </a:bodyPr>
          <a:lstStyle>
            <a:lvl1pPr marL="45720" indent="0">
              <a:buNone/>
              <a:defRPr>
                <a:solidFill>
                  <a:schemeClr val="bg1"/>
                </a:solidFill>
              </a:defRPr>
            </a:lvl1pPr>
          </a:lstStyle>
          <a:p>
            <a:endParaRPr lang="en-US"/>
          </a:p>
        </p:txBody>
      </p:sp>
    </p:spTree>
    <p:extLst>
      <p:ext uri="{BB962C8B-B14F-4D97-AF65-F5344CB8AC3E}">
        <p14:creationId xmlns:p14="http://schemas.microsoft.com/office/powerpoint/2010/main" val="3149728844"/>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brea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4761B-B29B-1C47-FAE9-6E0FA1543EC6}"/>
              </a:ext>
            </a:extLst>
          </p:cNvPr>
          <p:cNvSpPr>
            <a:spLocks noGrp="1"/>
          </p:cNvSpPr>
          <p:nvPr>
            <p:ph type="title"/>
          </p:nvPr>
        </p:nvSpPr>
        <p:spPr>
          <a:xfrm>
            <a:off x="608171" y="685800"/>
            <a:ext cx="5688817" cy="5288730"/>
          </a:xfrm>
        </p:spPr>
        <p:txBody>
          <a:bodyPr anchor="b">
            <a:normAutofit/>
          </a:bodyPr>
          <a:lstStyle>
            <a:lvl1pPr marL="0" indent="0" algn="l">
              <a:lnSpc>
                <a:spcPct val="100000"/>
              </a:lnSpc>
              <a:defRPr sz="4800"/>
            </a:lvl1pPr>
          </a:lstStyle>
          <a:p>
            <a:r>
              <a:rPr lang="en-US"/>
              <a:t>Click to edit Master title style</a:t>
            </a:r>
            <a:endParaRPr/>
          </a:p>
        </p:txBody>
      </p:sp>
      <p:sp>
        <p:nvSpPr>
          <p:cNvPr id="3" name="Cross 2">
            <a:extLst>
              <a:ext uri="{FF2B5EF4-FFF2-40B4-BE49-F238E27FC236}">
                <a16:creationId xmlns:a16="http://schemas.microsoft.com/office/drawing/2014/main" id="{9D098DB9-0987-4850-3A4E-90EECD01BFED}"/>
              </a:ext>
            </a:extLst>
          </p:cNvPr>
          <p:cNvSpPr/>
          <p:nvPr userDrawn="1"/>
        </p:nvSpPr>
        <p:spPr>
          <a:xfrm>
            <a:off x="7132006" y="3969437"/>
            <a:ext cx="640829" cy="640662"/>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pic>
        <p:nvPicPr>
          <p:cNvPr id="4" name="Graphic 3">
            <a:extLst>
              <a:ext uri="{FF2B5EF4-FFF2-40B4-BE49-F238E27FC236}">
                <a16:creationId xmlns:a16="http://schemas.microsoft.com/office/drawing/2014/main" id="{0320F41B-7946-84A8-649E-B8D2394410B0}"/>
              </a:ext>
            </a:extLst>
          </p:cNvPr>
          <p:cNvPicPr>
            <a:picLocks noChangeAspect="1"/>
          </p:cNvPicPr>
          <p:nvPr userDrawn="1"/>
        </p:nvPicPr>
        <p:blipFill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l="2" r="42412"/>
          <a:stretch/>
        </p:blipFill>
        <p:spPr>
          <a:xfrm>
            <a:off x="7136638" y="533400"/>
            <a:ext cx="5055362" cy="5588000"/>
          </a:xfrm>
          <a:prstGeom prst="rect">
            <a:avLst/>
          </a:prstGeom>
        </p:spPr>
      </p:pic>
      <p:sp>
        <p:nvSpPr>
          <p:cNvPr id="6" name="Cross 5">
            <a:extLst>
              <a:ext uri="{FF2B5EF4-FFF2-40B4-BE49-F238E27FC236}">
                <a16:creationId xmlns:a16="http://schemas.microsoft.com/office/drawing/2014/main" id="{D3F324A7-F228-C486-182B-84D6C27A93B8}"/>
              </a:ext>
            </a:extLst>
          </p:cNvPr>
          <p:cNvSpPr/>
          <p:nvPr userDrawn="1"/>
        </p:nvSpPr>
        <p:spPr>
          <a:xfrm>
            <a:off x="6369810" y="2407337"/>
            <a:ext cx="640829" cy="640662"/>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10" name="Picture Placeholder 20">
            <a:extLst>
              <a:ext uri="{FF2B5EF4-FFF2-40B4-BE49-F238E27FC236}">
                <a16:creationId xmlns:a16="http://schemas.microsoft.com/office/drawing/2014/main" id="{0EE33DD4-E993-7039-2B48-6FAFAE32A9FE}"/>
              </a:ext>
            </a:extLst>
          </p:cNvPr>
          <p:cNvSpPr>
            <a:spLocks noGrp="1"/>
          </p:cNvSpPr>
          <p:nvPr>
            <p:ph type="pic" sz="quarter" idx="15"/>
          </p:nvPr>
        </p:nvSpPr>
        <p:spPr>
          <a:xfrm>
            <a:off x="8121860" y="990601"/>
            <a:ext cx="4070140" cy="4384979"/>
          </a:xfrm>
          <a:custGeom>
            <a:avLst/>
            <a:gdLst>
              <a:gd name="connsiteX0" fmla="*/ 3553733 w 4390346"/>
              <a:gd name="connsiteY0" fmla="*/ 0 h 4693920"/>
              <a:gd name="connsiteX1" fmla="*/ 4390346 w 4390346"/>
              <a:gd name="connsiteY1" fmla="*/ 0 h 4693920"/>
              <a:gd name="connsiteX2" fmla="*/ 4390346 w 4390346"/>
              <a:gd name="connsiteY2" fmla="*/ 4690872 h 4693920"/>
              <a:gd name="connsiteX3" fmla="*/ 3721482 w 4390346"/>
              <a:gd name="connsiteY3" fmla="*/ 4690872 h 4693920"/>
              <a:gd name="connsiteX4" fmla="*/ 3721482 w 4390346"/>
              <a:gd name="connsiteY4" fmla="*/ 4693920 h 4693920"/>
              <a:gd name="connsiteX5" fmla="*/ 197252 w 4390346"/>
              <a:gd name="connsiteY5" fmla="*/ 4693920 h 4693920"/>
              <a:gd name="connsiteX6" fmla="*/ 167017 w 4390346"/>
              <a:gd name="connsiteY6" fmla="*/ 4690872 h 4693920"/>
              <a:gd name="connsiteX7" fmla="*/ 0 w 4390346"/>
              <a:gd name="connsiteY7" fmla="*/ 4690872 h 4693920"/>
              <a:gd name="connsiteX8" fmla="*/ 0 w 4390346"/>
              <a:gd name="connsiteY8" fmla="*/ 4232970 h 4693920"/>
              <a:gd name="connsiteX9" fmla="*/ 1 w 4390346"/>
              <a:gd name="connsiteY9" fmla="*/ 4232970 h 4693920"/>
              <a:gd name="connsiteX10" fmla="*/ 1 w 4390346"/>
              <a:gd name="connsiteY10" fmla="*/ 200299 h 4693920"/>
              <a:gd name="connsiteX11" fmla="*/ 197252 w 4390346"/>
              <a:gd name="connsiteY11" fmla="*/ 3048 h 4693920"/>
              <a:gd name="connsiteX12" fmla="*/ 3553733 w 4390346"/>
              <a:gd name="connsiteY12" fmla="*/ 3048 h 4693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390346" h="4693920">
                <a:moveTo>
                  <a:pt x="3553733" y="0"/>
                </a:moveTo>
                <a:lnTo>
                  <a:pt x="4390346" y="0"/>
                </a:lnTo>
                <a:lnTo>
                  <a:pt x="4390346" y="4690872"/>
                </a:lnTo>
                <a:lnTo>
                  <a:pt x="3721482" y="4690872"/>
                </a:lnTo>
                <a:lnTo>
                  <a:pt x="3721482" y="4693920"/>
                </a:lnTo>
                <a:lnTo>
                  <a:pt x="197252" y="4693920"/>
                </a:lnTo>
                <a:lnTo>
                  <a:pt x="167017" y="4690872"/>
                </a:lnTo>
                <a:lnTo>
                  <a:pt x="0" y="4690872"/>
                </a:lnTo>
                <a:lnTo>
                  <a:pt x="0" y="4232970"/>
                </a:lnTo>
                <a:lnTo>
                  <a:pt x="1" y="4232970"/>
                </a:lnTo>
                <a:lnTo>
                  <a:pt x="1" y="200299"/>
                </a:lnTo>
                <a:cubicBezTo>
                  <a:pt x="1" y="91360"/>
                  <a:pt x="88313" y="3048"/>
                  <a:pt x="197252" y="3048"/>
                </a:cubicBezTo>
                <a:lnTo>
                  <a:pt x="3553733" y="3048"/>
                </a:lnTo>
                <a:close/>
              </a:path>
            </a:pathLst>
          </a:custGeom>
        </p:spPr>
        <p:txBody>
          <a:bodyPr wrap="square">
            <a:noAutofit/>
          </a:bodyPr>
          <a:lstStyle>
            <a:lvl1pPr marL="45720" indent="0">
              <a:buNone/>
              <a:defRPr>
                <a:solidFill>
                  <a:schemeClr val="bg1"/>
                </a:solidFill>
              </a:defRPr>
            </a:lvl1pPr>
          </a:lstStyle>
          <a:p>
            <a:endParaRPr lang="en-US"/>
          </a:p>
        </p:txBody>
      </p:sp>
    </p:spTree>
    <p:extLst>
      <p:ext uri="{BB962C8B-B14F-4D97-AF65-F5344CB8AC3E}">
        <p14:creationId xmlns:p14="http://schemas.microsoft.com/office/powerpoint/2010/main" val="2777647051"/>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with Accent">
    <p:bg>
      <p:bgRef idx="1001">
        <a:schemeClr val="bg1"/>
      </p:bgRef>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D5A8CDC-7BE6-361B-2965-88F977B1F050}"/>
              </a:ext>
            </a:extLst>
          </p:cNvPr>
          <p:cNvSpPr/>
          <p:nvPr userDrawn="1"/>
        </p:nvSpPr>
        <p:spPr>
          <a:xfrm>
            <a:off x="6362771" y="1317171"/>
            <a:ext cx="5030508" cy="5029198"/>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8" name="Rectangle 7">
            <a:extLst>
              <a:ext uri="{FF2B5EF4-FFF2-40B4-BE49-F238E27FC236}">
                <a16:creationId xmlns:a16="http://schemas.microsoft.com/office/drawing/2014/main" id="{F6C13E5D-0B96-580C-032F-0323F5B935D3}"/>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616" y="2286000"/>
            <a:ext cx="4573191" cy="3962400"/>
          </a:xfrm>
        </p:spPr>
        <p:txBody>
          <a:bodyPr>
            <a:normAutofit/>
          </a:bodyPr>
          <a:lstStyle>
            <a:lvl1pPr marL="33147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1pPr>
            <a:lvl2pPr marL="65151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2pPr>
            <a:lvl3pPr marL="88011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3pPr>
            <a:lvl4pPr marL="106299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4pPr>
            <a:lvl5pPr marL="1245870" indent="-285750">
              <a:lnSpc>
                <a:spcPct val="110000"/>
              </a:lnSpc>
              <a:buFont typeface="Arial" panose="020B0604020202020204" pitchFamily="34" charset="0"/>
              <a:buChar char="•"/>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3" name="Content Placeholder 12">
            <a:extLst>
              <a:ext uri="{FF2B5EF4-FFF2-40B4-BE49-F238E27FC236}">
                <a16:creationId xmlns:a16="http://schemas.microsoft.com/office/drawing/2014/main" id="{120B2A3A-FF4C-298C-0165-DB61E8935F68}"/>
              </a:ext>
            </a:extLst>
          </p:cNvPr>
          <p:cNvSpPr>
            <a:spLocks noGrp="1"/>
          </p:cNvSpPr>
          <p:nvPr>
            <p:ph sz="quarter" idx="15"/>
          </p:nvPr>
        </p:nvSpPr>
        <p:spPr>
          <a:xfrm>
            <a:off x="6096000" y="2286000"/>
            <a:ext cx="5564049" cy="3962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9328874"/>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and Table">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6C13E5D-0B96-580C-032F-0323F5B935D3}"/>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616" y="2286000"/>
            <a:ext cx="4573191" cy="3962400"/>
          </a:xfrm>
        </p:spPr>
        <p:txBody>
          <a:bodyPr>
            <a:normAutofit/>
          </a:bodyPr>
          <a:lstStyle>
            <a:lvl1pPr marL="45720" indent="0">
              <a:lnSpc>
                <a:spcPct val="110000"/>
              </a:lnSpc>
              <a:buNone/>
              <a:defRPr lang="en-US" sz="1800" b="1" kern="1200" dirty="0">
                <a:solidFill>
                  <a:schemeClr val="tx1">
                    <a:lumMod val="85000"/>
                    <a:lumOff val="15000"/>
                  </a:schemeClr>
                </a:solidFill>
                <a:latin typeface="+mn-lt"/>
                <a:ea typeface="+mn-lt"/>
                <a:cs typeface="+mn-lt"/>
              </a:defRPr>
            </a:lvl1pPr>
            <a:lvl2pPr marL="331470" indent="-285750">
              <a:lnSpc>
                <a:spcPct val="110000"/>
              </a:lnSpc>
              <a:spcBef>
                <a:spcPts val="1800"/>
              </a:spcBef>
              <a:buFont typeface="Arial" panose="020B0604020202020204" pitchFamily="34" charset="0"/>
              <a:buChar char="•"/>
              <a:defRPr lang="en-US" sz="1800" kern="1200" dirty="0">
                <a:solidFill>
                  <a:schemeClr val="tx1">
                    <a:lumMod val="85000"/>
                    <a:lumOff val="15000"/>
                  </a:schemeClr>
                </a:solidFill>
                <a:latin typeface="+mn-lt"/>
                <a:ea typeface="+mn-lt"/>
                <a:cs typeface="+mn-lt"/>
              </a:defRPr>
            </a:lvl2pPr>
            <a:lvl3pPr marL="594360" indent="-22860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3pPr>
            <a:lvl4pPr marL="777240" indent="-22860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4pPr>
            <a:lvl5pPr marL="960120" indent="-228600">
              <a:lnSpc>
                <a:spcPct val="110000"/>
              </a:lnSpc>
              <a:buFont typeface="Arial" panose="020B0604020202020204" pitchFamily="34" charset="0"/>
              <a:buChar char="•"/>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Table Placeholder 8">
            <a:extLst>
              <a:ext uri="{FF2B5EF4-FFF2-40B4-BE49-F238E27FC236}">
                <a16:creationId xmlns:a16="http://schemas.microsoft.com/office/drawing/2014/main" id="{6EA47FDD-142D-1BE6-8057-A6CC1A71222C}"/>
              </a:ext>
            </a:extLst>
          </p:cNvPr>
          <p:cNvSpPr>
            <a:spLocks noGrp="1"/>
          </p:cNvSpPr>
          <p:nvPr>
            <p:ph type="tbl" sz="quarter" idx="13"/>
          </p:nvPr>
        </p:nvSpPr>
        <p:spPr>
          <a:xfrm>
            <a:off x="6096000" y="2286000"/>
            <a:ext cx="5560242" cy="3962400"/>
          </a:xfrm>
        </p:spPr>
        <p:txBody>
          <a:bodyPr/>
          <a:lstStyle>
            <a:lvl1pPr marL="45720" indent="0">
              <a:buNone/>
              <a:defRPr/>
            </a:lvl1pPr>
          </a:lstStyle>
          <a:p>
            <a:endParaRPr lang="en-US"/>
          </a:p>
        </p:txBody>
      </p:sp>
    </p:spTree>
    <p:extLst>
      <p:ext uri="{BB962C8B-B14F-4D97-AF65-F5344CB8AC3E}">
        <p14:creationId xmlns:p14="http://schemas.microsoft.com/office/powerpoint/2010/main" val="205039468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7874" y="0"/>
            <a:ext cx="4462496"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8" name="Date Placeholder 3">
            <a:extLst>
              <a:ext uri="{FF2B5EF4-FFF2-40B4-BE49-F238E27FC236}">
                <a16:creationId xmlns:a16="http://schemas.microsoft.com/office/drawing/2014/main" id="{157FA249-0BE5-21BF-D816-85FBE6C4BD10}"/>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4148" y="2743200"/>
            <a:ext cx="10137241" cy="3505200"/>
          </a:xfrm>
        </p:spPr>
        <p:txBody>
          <a:bodyPr/>
          <a:lstStyle>
            <a:lvl1pPr>
              <a:defRPr>
                <a:solidFill>
                  <a:schemeClr val="tx1">
                    <a:lumMod val="85000"/>
                    <a:lumOff val="15000"/>
                  </a:schemeClr>
                </a:solidFill>
              </a:defRPr>
            </a:lvl1pPr>
          </a:lstStyle>
          <a:p>
            <a:endParaRPr lang="en-US"/>
          </a:p>
        </p:txBody>
      </p:sp>
    </p:spTree>
    <p:extLst>
      <p:ext uri="{BB962C8B-B14F-4D97-AF65-F5344CB8AC3E}">
        <p14:creationId xmlns:p14="http://schemas.microsoft.com/office/powerpoint/2010/main" val="70091718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1">
    <p:bg>
      <p:bgRef idx="1001">
        <a:schemeClr val="bg1"/>
      </p:bgRef>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B6A45E1A-7551-6F54-D038-074B58A3B73E}"/>
              </a:ext>
            </a:extLst>
          </p:cNvPr>
          <p:cNvSpPr/>
          <p:nvPr userDrawn="1"/>
        </p:nvSpPr>
        <p:spPr>
          <a:xfrm>
            <a:off x="7027874" y="0"/>
            <a:ext cx="4462496"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2" name="Rectangle 1">
            <a:extLst>
              <a:ext uri="{FF2B5EF4-FFF2-40B4-BE49-F238E27FC236}">
                <a16:creationId xmlns:a16="http://schemas.microsoft.com/office/drawing/2014/main" id="{F75C97BE-6AF8-5928-B560-739552D148BA}"/>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6" name="Cross 5">
            <a:extLst>
              <a:ext uri="{FF2B5EF4-FFF2-40B4-BE49-F238E27FC236}">
                <a16:creationId xmlns:a16="http://schemas.microsoft.com/office/drawing/2014/main" id="{049F4FA0-ECA1-9CE1-60CD-491656F225D3}"/>
              </a:ext>
            </a:extLst>
          </p:cNvPr>
          <p:cNvSpPr/>
          <p:nvPr userDrawn="1"/>
        </p:nvSpPr>
        <p:spPr>
          <a:xfrm>
            <a:off x="6684884" y="1397000"/>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7" name="Cross 6">
            <a:extLst>
              <a:ext uri="{FF2B5EF4-FFF2-40B4-BE49-F238E27FC236}">
                <a16:creationId xmlns:a16="http://schemas.microsoft.com/office/drawing/2014/main" id="{E0F6845B-3635-28EA-BA6E-5535FE48E8B0}"/>
              </a:ext>
            </a:extLst>
          </p:cNvPr>
          <p:cNvSpPr/>
          <p:nvPr userDrawn="1"/>
        </p:nvSpPr>
        <p:spPr>
          <a:xfrm>
            <a:off x="11088400" y="5638800"/>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11" name="Title 1">
            <a:extLst>
              <a:ext uri="{FF2B5EF4-FFF2-40B4-BE49-F238E27FC236}">
                <a16:creationId xmlns:a16="http://schemas.microsoft.com/office/drawing/2014/main" id="{D1B5BD44-F42D-3B65-BB68-E5C76C4E06BA}"/>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9" name="Slide Number Placeholder 5">
            <a:extLst>
              <a:ext uri="{FF2B5EF4-FFF2-40B4-BE49-F238E27FC236}">
                <a16:creationId xmlns:a16="http://schemas.microsoft.com/office/drawing/2014/main" id="{E6F22956-4B4B-B972-CE6C-282D1D591845}"/>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24" name="Footer Placeholder 4">
            <a:extLst>
              <a:ext uri="{FF2B5EF4-FFF2-40B4-BE49-F238E27FC236}">
                <a16:creationId xmlns:a16="http://schemas.microsoft.com/office/drawing/2014/main" id="{C319E7A6-A7BC-1FD9-6936-D83244A4083E}"/>
              </a:ext>
            </a:extLst>
          </p:cNvPr>
          <p:cNvSpPr>
            <a:spLocks noGrp="1"/>
          </p:cNvSpPr>
          <p:nvPr>
            <p:ph type="ftr" sz="quarter" idx="17"/>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14" name="Date Placeholder 3">
            <a:extLst>
              <a:ext uri="{FF2B5EF4-FFF2-40B4-BE49-F238E27FC236}">
                <a16:creationId xmlns:a16="http://schemas.microsoft.com/office/drawing/2014/main" id="{2180FD49-43D5-4D47-7DA7-BF05B579F242}"/>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12" name="Content Placeholder 2">
            <a:extLst>
              <a:ext uri="{FF2B5EF4-FFF2-40B4-BE49-F238E27FC236}">
                <a16:creationId xmlns:a16="http://schemas.microsoft.com/office/drawing/2014/main" id="{F11B92F8-C070-2CE8-09EC-DAB8F879C213}"/>
              </a:ext>
            </a:extLst>
          </p:cNvPr>
          <p:cNvSpPr>
            <a:spLocks noGrp="1"/>
          </p:cNvSpPr>
          <p:nvPr>
            <p:ph idx="13"/>
          </p:nvPr>
        </p:nvSpPr>
        <p:spPr>
          <a:xfrm>
            <a:off x="1294150" y="2438401"/>
            <a:ext cx="4913004" cy="4114799"/>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3" name="Content Placeholder 2">
            <a:extLst>
              <a:ext uri="{FF2B5EF4-FFF2-40B4-BE49-F238E27FC236}">
                <a16:creationId xmlns:a16="http://schemas.microsoft.com/office/drawing/2014/main" id="{7A79808F-B1FF-C536-B44F-59CEA545BFD5}"/>
              </a:ext>
            </a:extLst>
          </p:cNvPr>
          <p:cNvSpPr>
            <a:spLocks noGrp="1"/>
          </p:cNvSpPr>
          <p:nvPr>
            <p:ph idx="14"/>
          </p:nvPr>
        </p:nvSpPr>
        <p:spPr>
          <a:xfrm>
            <a:off x="6518387" y="2438401"/>
            <a:ext cx="4913004" cy="4114799"/>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Tree>
    <p:extLst>
      <p:ext uri="{BB962C8B-B14F-4D97-AF65-F5344CB8AC3E}">
        <p14:creationId xmlns:p14="http://schemas.microsoft.com/office/powerpoint/2010/main" val="3301549117"/>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2">
    <p:bg>
      <p:bgRef idx="1001">
        <a:schemeClr val="bg1"/>
      </p:bgRef>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B09E2F69-D76D-62CD-4B4B-52AB2F720DE4}"/>
              </a:ext>
            </a:extLst>
          </p:cNvPr>
          <p:cNvSpPr/>
          <p:nvPr userDrawn="1"/>
        </p:nvSpPr>
        <p:spPr>
          <a:xfrm>
            <a:off x="9960752" y="0"/>
            <a:ext cx="2231247" cy="1981200"/>
          </a:xfrm>
          <a:custGeom>
            <a:avLst/>
            <a:gdLst>
              <a:gd name="connsiteX0" fmla="*/ 0 w 2230666"/>
              <a:gd name="connsiteY0" fmla="*/ 0 h 1981200"/>
              <a:gd name="connsiteX1" fmla="*/ 2230666 w 2230666"/>
              <a:gd name="connsiteY1" fmla="*/ 0 h 1981200"/>
              <a:gd name="connsiteX2" fmla="*/ 2230666 w 2230666"/>
              <a:gd name="connsiteY2" fmla="*/ 1981200 h 1981200"/>
              <a:gd name="connsiteX3" fmla="*/ 2029222 w 2230666"/>
              <a:gd name="connsiteY3" fmla="*/ 1972296 h 1981200"/>
              <a:gd name="connsiteX4" fmla="*/ 28437 w 2230666"/>
              <a:gd name="connsiteY4" fmla="*/ 186331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0666" h="1981200">
                <a:moveTo>
                  <a:pt x="0" y="0"/>
                </a:moveTo>
                <a:lnTo>
                  <a:pt x="2230666" y="0"/>
                </a:lnTo>
                <a:lnTo>
                  <a:pt x="2230666" y="1981200"/>
                </a:lnTo>
                <a:lnTo>
                  <a:pt x="2029222" y="1972296"/>
                </a:lnTo>
                <a:cubicBezTo>
                  <a:pt x="1033803" y="1883891"/>
                  <a:pt x="224946" y="1146640"/>
                  <a:pt x="28437" y="186331"/>
                </a:cubicBez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lvl="0" algn="ctr"/>
            <a:endParaRPr lang="en-US" sz="1800"/>
          </a:p>
        </p:txBody>
      </p:sp>
      <p:sp>
        <p:nvSpPr>
          <p:cNvPr id="2" name="Rectangle 1">
            <a:extLst>
              <a:ext uri="{FF2B5EF4-FFF2-40B4-BE49-F238E27FC236}">
                <a16:creationId xmlns:a16="http://schemas.microsoft.com/office/drawing/2014/main" id="{F75C97BE-6AF8-5928-B560-739552D148BA}"/>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a:p>
        </p:txBody>
      </p:sp>
      <p:sp>
        <p:nvSpPr>
          <p:cNvPr id="3" name="Cross 2">
            <a:extLst>
              <a:ext uri="{FF2B5EF4-FFF2-40B4-BE49-F238E27FC236}">
                <a16:creationId xmlns:a16="http://schemas.microsoft.com/office/drawing/2014/main" id="{A0041296-BAB4-9340-D4A7-59FD619AC52B}"/>
              </a:ext>
            </a:extLst>
          </p:cNvPr>
          <p:cNvSpPr/>
          <p:nvPr userDrawn="1"/>
        </p:nvSpPr>
        <p:spPr>
          <a:xfrm>
            <a:off x="7849056" y="381000"/>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5" name="Cross 4">
            <a:extLst>
              <a:ext uri="{FF2B5EF4-FFF2-40B4-BE49-F238E27FC236}">
                <a16:creationId xmlns:a16="http://schemas.microsoft.com/office/drawing/2014/main" id="{FFABB0BB-C379-786D-46F1-DEB6A507EA80}"/>
              </a:ext>
            </a:extLst>
          </p:cNvPr>
          <p:cNvSpPr/>
          <p:nvPr userDrawn="1"/>
        </p:nvSpPr>
        <p:spPr>
          <a:xfrm>
            <a:off x="8561914" y="1066800"/>
            <a:ext cx="685979"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a:p>
        </p:txBody>
      </p:sp>
      <p:sp>
        <p:nvSpPr>
          <p:cNvPr id="11" name="Title 1">
            <a:extLst>
              <a:ext uri="{FF2B5EF4-FFF2-40B4-BE49-F238E27FC236}">
                <a16:creationId xmlns:a16="http://schemas.microsoft.com/office/drawing/2014/main" id="{20BDC478-129E-9690-F10A-A1F679ABD6BD}"/>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a:p>
        </p:txBody>
      </p:sp>
      <p:sp>
        <p:nvSpPr>
          <p:cNvPr id="9" name="Slide Number Placeholder 5">
            <a:extLst>
              <a:ext uri="{FF2B5EF4-FFF2-40B4-BE49-F238E27FC236}">
                <a16:creationId xmlns:a16="http://schemas.microsoft.com/office/drawing/2014/main" id="{7BD29393-4996-16FE-FC38-2447AE812AD1}"/>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a:p>
        </p:txBody>
      </p:sp>
      <p:sp>
        <p:nvSpPr>
          <p:cNvPr id="25" name="Footer Placeholder 4">
            <a:extLst>
              <a:ext uri="{FF2B5EF4-FFF2-40B4-BE49-F238E27FC236}">
                <a16:creationId xmlns:a16="http://schemas.microsoft.com/office/drawing/2014/main" id="{2FB2C37F-01F4-8BDA-35AA-8F8EBC5540A6}"/>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a:p>
        </p:txBody>
      </p:sp>
      <p:sp>
        <p:nvSpPr>
          <p:cNvPr id="14" name="Date Placeholder 3">
            <a:extLst>
              <a:ext uri="{FF2B5EF4-FFF2-40B4-BE49-F238E27FC236}">
                <a16:creationId xmlns:a16="http://schemas.microsoft.com/office/drawing/2014/main" id="{EF45931A-8732-7A9F-4CEE-22AA3831A489}"/>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a:p>
        </p:txBody>
      </p:sp>
      <p:sp>
        <p:nvSpPr>
          <p:cNvPr id="12" name="Content Placeholder 2">
            <a:extLst>
              <a:ext uri="{FF2B5EF4-FFF2-40B4-BE49-F238E27FC236}">
                <a16:creationId xmlns:a16="http://schemas.microsoft.com/office/drawing/2014/main" id="{F11B92F8-C070-2CE8-09EC-DAB8F879C213}"/>
              </a:ext>
            </a:extLst>
          </p:cNvPr>
          <p:cNvSpPr>
            <a:spLocks noGrp="1"/>
          </p:cNvSpPr>
          <p:nvPr>
            <p:ph idx="13"/>
          </p:nvPr>
        </p:nvSpPr>
        <p:spPr>
          <a:xfrm>
            <a:off x="1294150" y="2286000"/>
            <a:ext cx="4913004" cy="42672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3" name="Content Placeholder 2">
            <a:extLst>
              <a:ext uri="{FF2B5EF4-FFF2-40B4-BE49-F238E27FC236}">
                <a16:creationId xmlns:a16="http://schemas.microsoft.com/office/drawing/2014/main" id="{7A79808F-B1FF-C536-B44F-59CEA545BFD5}"/>
              </a:ext>
            </a:extLst>
          </p:cNvPr>
          <p:cNvSpPr>
            <a:spLocks noGrp="1"/>
          </p:cNvSpPr>
          <p:nvPr>
            <p:ph idx="14"/>
          </p:nvPr>
        </p:nvSpPr>
        <p:spPr>
          <a:xfrm>
            <a:off x="6518387" y="2286000"/>
            <a:ext cx="4913004" cy="4267200"/>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Tree>
    <p:extLst>
      <p:ext uri="{BB962C8B-B14F-4D97-AF65-F5344CB8AC3E}">
        <p14:creationId xmlns:p14="http://schemas.microsoft.com/office/powerpoint/2010/main" val="3325429414"/>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5FB068A-9EE1-FCD9-54F9-D1322A68868B}"/>
              </a:ext>
            </a:extLst>
          </p:cNvPr>
          <p:cNvSpPr/>
          <p:nvPr userDrawn="1"/>
        </p:nvSpPr>
        <p:spPr>
          <a:xfrm>
            <a:off x="2132567" y="0"/>
            <a:ext cx="7926864" cy="6858000"/>
          </a:xfrm>
          <a:custGeom>
            <a:avLst/>
            <a:gdLst>
              <a:gd name="connsiteX0" fmla="*/ 1982890 w 7924800"/>
              <a:gd name="connsiteY0" fmla="*/ 0 h 6858000"/>
              <a:gd name="connsiteX1" fmla="*/ 5941911 w 7924800"/>
              <a:gd name="connsiteY1" fmla="*/ 0 h 6858000"/>
              <a:gd name="connsiteX2" fmla="*/ 6177816 w 7924800"/>
              <a:gd name="connsiteY2" fmla="*/ 143316 h 6858000"/>
              <a:gd name="connsiteX3" fmla="*/ 7924800 w 7924800"/>
              <a:gd name="connsiteY3" fmla="*/ 3429000 h 6858000"/>
              <a:gd name="connsiteX4" fmla="*/ 6017049 w 7924800"/>
              <a:gd name="connsiteY4" fmla="*/ 6817750 h 6858000"/>
              <a:gd name="connsiteX5" fmla="*/ 5947047 w 7924800"/>
              <a:gd name="connsiteY5" fmla="*/ 6858000 h 6858000"/>
              <a:gd name="connsiteX6" fmla="*/ 1977753 w 7924800"/>
              <a:gd name="connsiteY6" fmla="*/ 6858000 h 6858000"/>
              <a:gd name="connsiteX7" fmla="*/ 1907752 w 7924800"/>
              <a:gd name="connsiteY7" fmla="*/ 6817750 h 6858000"/>
              <a:gd name="connsiteX8" fmla="*/ 0 w 7924800"/>
              <a:gd name="connsiteY8" fmla="*/ 3429000 h 6858000"/>
              <a:gd name="connsiteX9" fmla="*/ 1746985 w 7924800"/>
              <a:gd name="connsiteY9" fmla="*/ 1433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24800" h="6858000">
                <a:moveTo>
                  <a:pt x="1982890" y="0"/>
                </a:moveTo>
                <a:lnTo>
                  <a:pt x="5941911" y="0"/>
                </a:lnTo>
                <a:lnTo>
                  <a:pt x="6177816" y="143316"/>
                </a:lnTo>
                <a:cubicBezTo>
                  <a:pt x="7231821" y="855388"/>
                  <a:pt x="7924800" y="2061267"/>
                  <a:pt x="7924800" y="3429000"/>
                </a:cubicBezTo>
                <a:cubicBezTo>
                  <a:pt x="7924800" y="4865120"/>
                  <a:pt x="7160790" y="6122796"/>
                  <a:pt x="6017049" y="6817750"/>
                </a:cubicBezTo>
                <a:lnTo>
                  <a:pt x="5947047" y="6858000"/>
                </a:lnTo>
                <a:lnTo>
                  <a:pt x="1977753" y="6858000"/>
                </a:lnTo>
                <a:lnTo>
                  <a:pt x="1907752" y="6817750"/>
                </a:lnTo>
                <a:cubicBezTo>
                  <a:pt x="764010" y="6122796"/>
                  <a:pt x="0" y="4865120"/>
                  <a:pt x="0" y="3429000"/>
                </a:cubicBezTo>
                <a:cubicBezTo>
                  <a:pt x="0" y="2061267"/>
                  <a:pt x="692980" y="855388"/>
                  <a:pt x="1746985" y="143316"/>
                </a:cubicBez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a:p>
        </p:txBody>
      </p:sp>
      <p:sp>
        <p:nvSpPr>
          <p:cNvPr id="3" name="Title 1">
            <a:extLst>
              <a:ext uri="{FF2B5EF4-FFF2-40B4-BE49-F238E27FC236}">
                <a16:creationId xmlns:a16="http://schemas.microsoft.com/office/drawing/2014/main" id="{C47599E9-7877-89FF-8C57-FEF4C3C864DD}"/>
              </a:ext>
            </a:extLst>
          </p:cNvPr>
          <p:cNvSpPr>
            <a:spLocks noGrp="1"/>
          </p:cNvSpPr>
          <p:nvPr>
            <p:ph type="title"/>
          </p:nvPr>
        </p:nvSpPr>
        <p:spPr>
          <a:xfrm>
            <a:off x="531950" y="495300"/>
            <a:ext cx="4573191" cy="5867400"/>
          </a:xfrm>
        </p:spPr>
        <p:txBody>
          <a:bodyPr anchor="ctr">
            <a:normAutofit/>
          </a:bodyPr>
          <a:lstStyle>
            <a:lvl1pPr marL="0" indent="0" algn="r">
              <a:lnSpc>
                <a:spcPct val="110000"/>
              </a:lnSpc>
              <a:defRPr sz="4800"/>
            </a:lvl1pPr>
          </a:lstStyle>
          <a:p>
            <a:r>
              <a:rPr lang="en-US"/>
              <a:t>Click to edit Master title style</a:t>
            </a:r>
            <a:endParaRPr/>
          </a:p>
        </p:txBody>
      </p:sp>
      <p:sp>
        <p:nvSpPr>
          <p:cNvPr id="4" name="Text Placeholder 10">
            <a:extLst>
              <a:ext uri="{FF2B5EF4-FFF2-40B4-BE49-F238E27FC236}">
                <a16:creationId xmlns:a16="http://schemas.microsoft.com/office/drawing/2014/main" id="{22A2F27B-8DDF-057C-B969-50B4B8C3D2AF}"/>
              </a:ext>
            </a:extLst>
          </p:cNvPr>
          <p:cNvSpPr>
            <a:spLocks noGrp="1"/>
          </p:cNvSpPr>
          <p:nvPr>
            <p:ph type="body" sz="quarter" idx="14"/>
          </p:nvPr>
        </p:nvSpPr>
        <p:spPr>
          <a:xfrm>
            <a:off x="6770069" y="2247900"/>
            <a:ext cx="4444570" cy="240030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2pPr>
            <a:lvl3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3pPr>
            <a:lvl4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4pPr>
            <a:lvl5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a:solidFill>
                  <a:schemeClr val="tx1">
                    <a:lumMod val="85000"/>
                    <a:lumOff val="15000"/>
                  </a:schemeClr>
                </a:solidFill>
                <a:latin typeface="+mn-lt"/>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3367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065490" y="533400"/>
            <a:ext cx="8689064" cy="10668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490" y="1828800"/>
            <a:ext cx="8689064" cy="4191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065491" y="6155268"/>
            <a:ext cx="5654560" cy="273049"/>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6934418" y="6155268"/>
            <a:ext cx="1371957" cy="273049"/>
          </a:xfrm>
          <a:prstGeom prst="rect">
            <a:avLst/>
          </a:prstGeom>
        </p:spPr>
        <p:txBody>
          <a:bodyPr vert="horz" lIns="91440" tIns="45720" rIns="91440" bIns="45720" rtlCol="0" anchor="ctr"/>
          <a:lstStyle>
            <a:lvl1pPr algn="r">
              <a:defRPr sz="1100">
                <a:solidFill>
                  <a:schemeClr val="tx1"/>
                </a:solidFill>
              </a:defRPr>
            </a:lvl1pPr>
          </a:lstStyle>
          <a:p>
            <a:endParaRPr lang="en-US"/>
          </a:p>
        </p:txBody>
      </p:sp>
      <p:sp>
        <p:nvSpPr>
          <p:cNvPr id="6" name="Slide Number Placeholder 5"/>
          <p:cNvSpPr>
            <a:spLocks noGrp="1"/>
          </p:cNvSpPr>
          <p:nvPr>
            <p:ph type="sldNum" sz="quarter" idx="4"/>
          </p:nvPr>
        </p:nvSpPr>
        <p:spPr>
          <a:xfrm>
            <a:off x="8535035" y="6155268"/>
            <a:ext cx="1219519" cy="273049"/>
          </a:xfrm>
          <a:prstGeom prst="rect">
            <a:avLst/>
          </a:prstGeom>
        </p:spPr>
        <p:txBody>
          <a:bodyPr vert="horz" lIns="91440" tIns="45720" rIns="91440" bIns="45720" rtlCol="0" anchor="ctr"/>
          <a:lstStyle>
            <a:lvl1pPr algn="r">
              <a:defRPr sz="1100">
                <a:solidFill>
                  <a:schemeClr val="tx1"/>
                </a:solidFill>
              </a:defRPr>
            </a:lvl1pPr>
          </a:lstStyle>
          <a:p>
            <a:fld id="{AAEAE4A8-A6E5-453E-B946-FB774B73F48C}" type="slidenum">
              <a:rPr lang="en-US" smtClean="0"/>
              <a:pPr/>
              <a:t>‹#›</a:t>
            </a:fld>
            <a:endParaRPr lang="en-US"/>
          </a:p>
        </p:txBody>
      </p:sp>
    </p:spTree>
    <p:extLst>
      <p:ext uri="{BB962C8B-B14F-4D97-AF65-F5344CB8AC3E}">
        <p14:creationId xmlns:p14="http://schemas.microsoft.com/office/powerpoint/2010/main" val="1327670427"/>
      </p:ext>
    </p:extLst>
  </p:cSld>
  <p:clrMap bg1="lt1" tx1="dk1" bg2="lt2" tx2="dk2" accent1="accent1" accent2="accent2" accent3="accent3" accent4="accent4" accent5="accent5" accent6="accent6" hlink="hlink" folHlink="folHlink"/>
  <p:sldLayoutIdLst>
    <p:sldLayoutId id="2147483678" r:id="rId1"/>
    <p:sldLayoutId id="2147483672" r:id="rId2"/>
    <p:sldLayoutId id="2147483695" r:id="rId3"/>
    <p:sldLayoutId id="2147483685" r:id="rId4"/>
    <p:sldLayoutId id="2147483662" r:id="rId5"/>
    <p:sldLayoutId id="2147483682" r:id="rId6"/>
    <p:sldLayoutId id="2147483696" r:id="rId7"/>
    <p:sldLayoutId id="2147483693" r:id="rId8"/>
    <p:sldLayoutId id="2147483692" r:id="rId9"/>
    <p:sldLayoutId id="2147483676" r:id="rId10"/>
    <p:sldLayoutId id="2147483665" r:id="rId11"/>
    <p:sldLayoutId id="2147483688" r:id="rId12"/>
    <p:sldLayoutId id="2147483686" r:id="rId13"/>
  </p:sldLayoutIdLst>
  <p:hf hdr="0" ftr="0" dt="0"/>
  <p:txStyles>
    <p:titleStyle>
      <a:lvl1pPr algn="l" defTabSz="914400" rtl="0" eaLnBrk="1" latinLnBrk="0" hangingPunct="1">
        <a:lnSpc>
          <a:spcPct val="80000"/>
        </a:lnSpc>
        <a:spcBef>
          <a:spcPct val="0"/>
        </a:spcBef>
        <a:buNone/>
        <a:defRPr sz="3600" b="1" kern="1200">
          <a:solidFill>
            <a:schemeClr val="tx1">
              <a:lumMod val="85000"/>
              <a:lumOff val="1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lumMod val="65000"/>
            <a:lumOff val="35000"/>
          </a:schemeClr>
        </a:buClr>
        <a:buSzPct val="80000"/>
        <a:buFont typeface="Arial" pitchFamily="34" charset="0"/>
        <a:buChar char="•"/>
        <a:defRPr sz="2000" kern="1200">
          <a:solidFill>
            <a:schemeClr val="tx1">
              <a:lumMod val="85000"/>
              <a:lumOff val="15000"/>
            </a:schemeClr>
          </a:solidFill>
          <a:latin typeface="+mn-lt"/>
          <a:ea typeface="+mn-ea"/>
          <a:cs typeface="+mn-cs"/>
        </a:defRPr>
      </a:lvl1pPr>
      <a:lvl2pPr marL="594360" indent="-228600" algn="l" defTabSz="914400" rtl="0" eaLnBrk="1" latinLnBrk="0" hangingPunct="1">
        <a:lnSpc>
          <a:spcPct val="90000"/>
        </a:lnSpc>
        <a:spcBef>
          <a:spcPts val="1000"/>
        </a:spcBef>
        <a:buClr>
          <a:schemeClr val="tx1">
            <a:lumMod val="65000"/>
            <a:lumOff val="35000"/>
          </a:schemeClr>
        </a:buClr>
        <a:buSzPct val="80000"/>
        <a:buFont typeface="Arial" pitchFamily="34" charset="0"/>
        <a:buChar char="•"/>
        <a:defRPr sz="1800" kern="1200">
          <a:solidFill>
            <a:schemeClr val="tx1">
              <a:lumMod val="85000"/>
              <a:lumOff val="15000"/>
            </a:schemeClr>
          </a:solidFill>
          <a:latin typeface="+mn-lt"/>
          <a:ea typeface="+mn-ea"/>
          <a:cs typeface="+mn-cs"/>
        </a:defRPr>
      </a:lvl2pPr>
      <a:lvl3pPr marL="77724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600" kern="1200">
          <a:solidFill>
            <a:schemeClr val="tx1">
              <a:lumMod val="85000"/>
              <a:lumOff val="15000"/>
            </a:schemeClr>
          </a:solidFill>
          <a:latin typeface="+mn-lt"/>
          <a:ea typeface="+mn-ea"/>
          <a:cs typeface="+mn-cs"/>
        </a:defRPr>
      </a:lvl3pPr>
      <a:lvl4pPr marL="96012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85000"/>
              <a:lumOff val="15000"/>
            </a:schemeClr>
          </a:solidFill>
          <a:latin typeface="+mn-lt"/>
          <a:ea typeface="+mn-ea"/>
          <a:cs typeface="+mn-cs"/>
        </a:defRPr>
      </a:lvl4pPr>
      <a:lvl5pPr marL="1097280" indent="-13716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85000"/>
              <a:lumOff val="15000"/>
            </a:schemeClr>
          </a:solidFill>
          <a:latin typeface="+mn-lt"/>
          <a:ea typeface="+mn-ea"/>
          <a:cs typeface="+mn-cs"/>
        </a:defRPr>
      </a:lvl5pPr>
      <a:lvl6pPr marL="123444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6pPr>
      <a:lvl7pPr marL="137160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7pPr>
      <a:lvl8pPr marL="150876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8pPr>
      <a:lvl9pPr marL="164592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hyperlink" Target="https://www.scribbr.com/methodology/inclusion-exclusion-criteria/" TargetMode="External"/><Relationship Id="rId3" Type="http://schemas.openxmlformats.org/officeDocument/2006/relationships/hyperlink" Target="https://www.equalityhumanrights.com/" TargetMode="External"/><Relationship Id="rId7" Type="http://schemas.openxmlformats.org/officeDocument/2006/relationships/hyperlink" Target="https://www.gov.uk/" TargetMode="External"/><Relationship Id="rId2" Type="http://schemas.openxmlformats.org/officeDocument/2006/relationships/hyperlink" Target="https://www.cancerresearchuk.org/" TargetMode="External"/><Relationship Id="rId1" Type="http://schemas.openxmlformats.org/officeDocument/2006/relationships/slideLayout" Target="../slideLayouts/slideLayout1.xml"/><Relationship Id="rId6" Type="http://schemas.openxmlformats.org/officeDocument/2006/relationships/hyperlink" Target="https://www.ons.gov.uk/" TargetMode="External"/><Relationship Id="rId5" Type="http://schemas.openxmlformats.org/officeDocument/2006/relationships/hyperlink" Target="https://www.nice.org.uk/" TargetMode="External"/><Relationship Id="rId4" Type="http://schemas.openxmlformats.org/officeDocument/2006/relationships/hyperlink" Target="https://www.genomicsengland.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751DD-DED6-F5DC-6E54-5724310B57A4}"/>
              </a:ext>
            </a:extLst>
          </p:cNvPr>
          <p:cNvSpPr>
            <a:spLocks noGrp="1"/>
          </p:cNvSpPr>
          <p:nvPr>
            <p:ph type="title"/>
          </p:nvPr>
        </p:nvSpPr>
        <p:spPr>
          <a:xfrm>
            <a:off x="33387" y="6928"/>
            <a:ext cx="12169032" cy="2050472"/>
          </a:xfrm>
        </p:spPr>
        <p:txBody>
          <a:bodyPr>
            <a:normAutofit/>
          </a:bodyPr>
          <a:lstStyle/>
          <a:p>
            <a:r>
              <a:rPr lang="en-GB" sz="1800"/>
              <a:t>                                  </a:t>
            </a:r>
            <a:r>
              <a:rPr lang="en-GB" sz="2000"/>
              <a:t>Methods and Search Strategy Academic Poster</a:t>
            </a:r>
            <a:br>
              <a:rPr lang="en-GB" sz="2000"/>
            </a:br>
            <a:br>
              <a:rPr lang="en-GB" sz="2000">
                <a:latin typeface="Aptos Display"/>
              </a:rPr>
            </a:br>
            <a:r>
              <a:rPr lang="en-GB" sz="2000">
                <a:latin typeface="Aptos Display"/>
              </a:rPr>
              <a:t>                                                              Student Name: Clifford Musiyiwa</a:t>
            </a:r>
            <a:br>
              <a:rPr lang="en-GB" sz="2000">
                <a:latin typeface="Aptos Display"/>
              </a:rPr>
            </a:br>
            <a:r>
              <a:rPr lang="en-GB" sz="2000">
                <a:latin typeface="Aptos Display"/>
              </a:rPr>
              <a:t>                                                              Student ID: 2129082</a:t>
            </a:r>
            <a:br>
              <a:rPr lang="en-GB" sz="2000">
                <a:latin typeface="Aptos Display"/>
              </a:rPr>
            </a:br>
            <a:r>
              <a:rPr lang="en-GB" sz="2000">
                <a:latin typeface="Aptos Display"/>
              </a:rPr>
              <a:t>                                                              Module Name: Independent Project</a:t>
            </a:r>
            <a:br>
              <a:rPr lang="en-GB" sz="2000">
                <a:latin typeface="Aptos Display"/>
              </a:rPr>
            </a:br>
            <a:r>
              <a:rPr lang="en-GB" sz="2000">
                <a:latin typeface="Aptos Display"/>
              </a:rPr>
              <a:t>                                                              Component 1: Portfolio </a:t>
            </a:r>
            <a:br>
              <a:rPr lang="en-GB" sz="2000">
                <a:latin typeface="Aptos Display"/>
              </a:rPr>
            </a:br>
            <a:r>
              <a:rPr lang="en-GB" sz="2000">
                <a:latin typeface="Aptos Display"/>
              </a:rPr>
              <a:t>                                                              Module Code: BMHP602</a:t>
            </a:r>
            <a:r>
              <a:rPr lang="en-GB" sz="2000">
                <a:latin typeface="Modern No. 20"/>
              </a:rPr>
              <a:t>0</a:t>
            </a:r>
            <a:br>
              <a:rPr lang="en-GB" sz="2000">
                <a:latin typeface="Modern No. 20"/>
              </a:rPr>
            </a:br>
            <a:r>
              <a:rPr lang="en-GB" sz="1800"/>
              <a:t> </a:t>
            </a:r>
          </a:p>
        </p:txBody>
      </p:sp>
      <p:graphicFrame>
        <p:nvGraphicFramePr>
          <p:cNvPr id="5" name="Content Placeholder 4">
            <a:extLst>
              <a:ext uri="{FF2B5EF4-FFF2-40B4-BE49-F238E27FC236}">
                <a16:creationId xmlns:a16="http://schemas.microsoft.com/office/drawing/2014/main" id="{4E53B403-7719-E0C3-7C4D-DE3A76665F07}"/>
              </a:ext>
            </a:extLst>
          </p:cNvPr>
          <p:cNvGraphicFramePr>
            <a:graphicFrameLocks noGrp="1"/>
          </p:cNvGraphicFramePr>
          <p:nvPr>
            <p:ph idx="1"/>
            <p:extLst>
              <p:ext uri="{D42A27DB-BD31-4B8C-83A1-F6EECF244321}">
                <p14:modId xmlns:p14="http://schemas.microsoft.com/office/powerpoint/2010/main" val="3913730495"/>
              </p:ext>
            </p:extLst>
          </p:nvPr>
        </p:nvGraphicFramePr>
        <p:xfrm>
          <a:off x="-24580" y="-688258"/>
          <a:ext cx="14834988" cy="12202139"/>
        </p:xfrm>
        <a:graphic>
          <a:graphicData uri="http://schemas.openxmlformats.org/drawingml/2006/table">
            <a:tbl>
              <a:tblPr firstRow="1" bandRow="1">
                <a:tableStyleId>{BC89EF96-8CEA-46FF-86C4-4CE0E7609802}</a:tableStyleId>
              </a:tblPr>
              <a:tblGrid>
                <a:gridCol w="3076839">
                  <a:extLst>
                    <a:ext uri="{9D8B030D-6E8A-4147-A177-3AD203B41FA5}">
                      <a16:colId xmlns:a16="http://schemas.microsoft.com/office/drawing/2014/main" val="2562035525"/>
                    </a:ext>
                  </a:extLst>
                </a:gridCol>
                <a:gridCol w="2946754">
                  <a:extLst>
                    <a:ext uri="{9D8B030D-6E8A-4147-A177-3AD203B41FA5}">
                      <a16:colId xmlns:a16="http://schemas.microsoft.com/office/drawing/2014/main" val="1457497320"/>
                    </a:ext>
                  </a:extLst>
                </a:gridCol>
                <a:gridCol w="3056598">
                  <a:extLst>
                    <a:ext uri="{9D8B030D-6E8A-4147-A177-3AD203B41FA5}">
                      <a16:colId xmlns:a16="http://schemas.microsoft.com/office/drawing/2014/main" val="3440444674"/>
                    </a:ext>
                  </a:extLst>
                </a:gridCol>
                <a:gridCol w="2787799">
                  <a:extLst>
                    <a:ext uri="{9D8B030D-6E8A-4147-A177-3AD203B41FA5}">
                      <a16:colId xmlns:a16="http://schemas.microsoft.com/office/drawing/2014/main" val="1684030962"/>
                    </a:ext>
                  </a:extLst>
                </a:gridCol>
                <a:gridCol w="2966998">
                  <a:extLst>
                    <a:ext uri="{9D8B030D-6E8A-4147-A177-3AD203B41FA5}">
                      <a16:colId xmlns:a16="http://schemas.microsoft.com/office/drawing/2014/main" val="204777131"/>
                    </a:ext>
                  </a:extLst>
                </a:gridCol>
              </a:tblGrid>
              <a:tr h="12202139">
                <a:tc>
                  <a:txBody>
                    <a:bodyPr/>
                    <a:lstStyle/>
                    <a:p>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1.I</a:t>
                      </a:r>
                      <a:r>
                        <a:rPr lang="en-GB" i="1"/>
                        <a:t>ntroduction</a:t>
                      </a: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This poster depicts the process which the researcher used to get some answers on the Risk factors associated with prostate cancer among Afro-Caribbean men in UK. The process involves Search Strategy, Search Information, Pictures</a:t>
                      </a:r>
                    </a:p>
                  </a:txBody>
                  <a:tcPr/>
                </a:tc>
                <a:tc>
                  <a:txBody>
                    <a:bodyPr/>
                    <a:lstStyle/>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err="1"/>
                        <a:t>Searc</a:t>
                      </a:r>
                      <a:r>
                        <a:rPr lang="en-GB"/>
                        <a:t>h Strategy</a:t>
                      </a:r>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Is how data was consistently extracted using knowledge base, search terms and separators ( NICE,2019;Cancer Research UK,2024).</a:t>
                      </a:r>
                    </a:p>
                    <a:p>
                      <a:pPr lvl="0">
                        <a:buNone/>
                      </a:pPr>
                      <a:endParaRPr lang="en-GB"/>
                    </a:p>
                    <a:p>
                      <a:pPr lvl="0">
                        <a:buNone/>
                      </a:pPr>
                      <a:r>
                        <a:rPr lang="en-GB"/>
                        <a:t>Search terms used were like Afro-Caribbean Men and Black Men (Boolean Operators) to narrow down the data search. The data base used was PubMed and other credible relevant sources. Separators such as only peer reviewed sources from 2016-2026 were used (Rebbeck,2017;Genomics England,2022).</a:t>
                      </a:r>
                    </a:p>
                    <a:p>
                      <a:pPr lvl="0">
                        <a:buNone/>
                      </a:pPr>
                      <a:endParaRPr lang="en-GB"/>
                    </a:p>
                    <a:p>
                      <a:pPr lvl="0">
                        <a:buNone/>
                      </a:pPr>
                      <a:endParaRPr lang="en-GB"/>
                    </a:p>
                  </a:txBody>
                  <a:tcPr/>
                </a:tc>
                <a:tc>
                  <a:txBody>
                    <a:bodyPr/>
                    <a:lstStyle/>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r>
                        <a:rPr lang="en-GB" sz="1800" b="1" i="0" u="none" strike="noStrike" noProof="0">
                          <a:solidFill>
                            <a:srgbClr val="000000"/>
                          </a:solidFill>
                          <a:latin typeface="Century Gothic"/>
                        </a:rPr>
                        <a:t>Search Information</a:t>
                      </a: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r>
                        <a:rPr lang="en-GB" sz="1800" b="1" i="0" u="none" strike="noStrike" noProof="0">
                          <a:solidFill>
                            <a:srgbClr val="000000"/>
                          </a:solidFill>
                          <a:latin typeface="Century Gothic"/>
                        </a:rPr>
                        <a:t>Is data extracted together with the quantity and quality of research ( Office of National Statistics,2023).</a:t>
                      </a:r>
                      <a:endParaRPr lang="en-GB"/>
                    </a:p>
                    <a:p>
                      <a:pPr lvl="0">
                        <a:buNone/>
                      </a:pPr>
                      <a:endParaRPr lang="en-GB" sz="1800" b="1" i="0" u="none" strike="noStrike" noProof="0">
                        <a:solidFill>
                          <a:srgbClr val="000000"/>
                        </a:solidFill>
                        <a:latin typeface="Century Gothic"/>
                      </a:endParaRPr>
                    </a:p>
                    <a:p>
                      <a:pPr lvl="0">
                        <a:buNone/>
                      </a:pPr>
                      <a:r>
                        <a:rPr lang="en-GB" sz="1800" b="1" i="0" u="none" strike="noStrike" noProof="0">
                          <a:solidFill>
                            <a:srgbClr val="000000"/>
                          </a:solidFill>
                          <a:latin typeface="Century Gothic"/>
                        </a:rPr>
                        <a:t>Sources only which are systematic reviewed, reports, journals were used by the researcher.</a:t>
                      </a:r>
                    </a:p>
                    <a:p>
                      <a:pPr lvl="0">
                        <a:buNone/>
                      </a:pPr>
                      <a:endParaRPr lang="en-GB" sz="1800" b="1" i="0" u="none" strike="noStrike" noProof="0">
                        <a:solidFill>
                          <a:srgbClr val="000000"/>
                        </a:solidFill>
                        <a:latin typeface="Century Gothic"/>
                      </a:endParaRPr>
                    </a:p>
                    <a:p>
                      <a:pPr lvl="0">
                        <a:buNone/>
                      </a:pPr>
                      <a:r>
                        <a:rPr lang="en-GB" sz="1800" b="1" i="0" u="none" strike="noStrike" noProof="0">
                          <a:solidFill>
                            <a:srgbClr val="000000"/>
                          </a:solidFill>
                          <a:latin typeface="Century Gothic"/>
                        </a:rPr>
                        <a:t>4. </a:t>
                      </a:r>
                      <a:r>
                        <a:rPr lang="en-GB" sz="1800" b="1" i="1" u="none" strike="noStrike" noProof="0">
                          <a:solidFill>
                            <a:srgbClr val="000000"/>
                          </a:solidFill>
                          <a:latin typeface="Century Gothic"/>
                        </a:rPr>
                        <a:t>Flow Diagram </a:t>
                      </a:r>
                      <a:endParaRPr lang="en-US" sz="1800" b="1" i="0" u="none" strike="noStrike" noProof="0">
                        <a:solidFill>
                          <a:srgbClr val="000000"/>
                        </a:solidFill>
                        <a:latin typeface="Century Gothic"/>
                      </a:endParaRPr>
                    </a:p>
                    <a:p>
                      <a:pPr lvl="0">
                        <a:buNone/>
                      </a:pPr>
                      <a:endParaRPr lang="en-GB" sz="1800" b="1" i="0" u="none" strike="noStrike" noProof="0">
                        <a:solidFill>
                          <a:srgbClr val="000000"/>
                        </a:solidFill>
                        <a:latin typeface="Century Gothic"/>
                      </a:endParaRPr>
                    </a:p>
                    <a:p>
                      <a:pPr lvl="0">
                        <a:buNone/>
                      </a:pPr>
                      <a:r>
                        <a:rPr lang="en-GB" sz="1800" b="1" i="0" u="none" strike="noStrike" noProof="0">
                          <a:solidFill>
                            <a:srgbClr val="000000"/>
                          </a:solidFill>
                          <a:latin typeface="Century Gothic"/>
                        </a:rPr>
                        <a:t>Is visible highlight of research choosing sources methods ( Merriel </a:t>
                      </a:r>
                      <a:r>
                        <a:rPr lang="en-GB" sz="1800" b="1" i="1" u="none" strike="noStrike" noProof="0">
                          <a:solidFill>
                            <a:srgbClr val="000000"/>
                          </a:solidFill>
                          <a:latin typeface="Century Gothic"/>
                        </a:rPr>
                        <a:t>et al.</a:t>
                      </a:r>
                      <a:r>
                        <a:rPr lang="en-GB" sz="1800" b="1" i="0" u="none" strike="noStrike" noProof="0">
                          <a:solidFill>
                            <a:srgbClr val="000000"/>
                          </a:solidFill>
                          <a:latin typeface="Century Gothic"/>
                        </a:rPr>
                        <a:t>,20218).In this study the researcher used a pictures</a:t>
                      </a:r>
                      <a:endParaRPr lang="en-GB"/>
                    </a:p>
                    <a:p>
                      <a:pPr lvl="0">
                        <a:buNone/>
                      </a:pPr>
                      <a:endParaRPr lang="en-GB" sz="1800" b="1" i="0" u="none" strike="noStrike" noProof="0">
                        <a:solidFill>
                          <a:srgbClr val="000000"/>
                        </a:solidFill>
                        <a:latin typeface="Century Gothic"/>
                      </a:endParaRPr>
                    </a:p>
                    <a:p>
                      <a:pPr lvl="0">
                        <a:buNone/>
                      </a:pPr>
                      <a:endParaRPr lang="en-GB"/>
                    </a:p>
                  </a:txBody>
                  <a:tcPr/>
                </a:tc>
                <a:tc>
                  <a:txBody>
                    <a:bodyPr/>
                    <a:lstStyle/>
                    <a:p>
                      <a:endParaRPr lang="en-US"/>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Research Validation and Analysis </a:t>
                      </a:r>
                      <a:endParaRPr lang="en-US"/>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Evaluates the integrity of data </a:t>
                      </a:r>
                      <a:r>
                        <a:rPr lang="en-GB" err="1"/>
                        <a:t>recaping</a:t>
                      </a:r>
                      <a:r>
                        <a:rPr lang="en-GB"/>
                        <a:t> the main results (Evans </a:t>
                      </a:r>
                      <a:r>
                        <a:rPr lang="en-GB" i="1"/>
                        <a:t>et al.,</a:t>
                      </a:r>
                      <a:r>
                        <a:rPr lang="en-GB"/>
                        <a:t>2020).</a:t>
                      </a:r>
                    </a:p>
                    <a:p>
                      <a:pPr lvl="0">
                        <a:buNone/>
                      </a:pPr>
                      <a:r>
                        <a:rPr lang="en-GB"/>
                        <a:t>The main results are that Black Men in UK  are at a higher risk of prostate cancer due to their genes and community aspects (Public Health England,2021;Evans </a:t>
                      </a:r>
                      <a:r>
                        <a:rPr lang="en-GB" i="1"/>
                        <a:t>et al.</a:t>
                      </a:r>
                      <a:r>
                        <a:rPr lang="en-GB"/>
                        <a:t>,2020).</a:t>
                      </a:r>
                    </a:p>
                    <a:p>
                      <a:pPr lvl="0">
                        <a:buNone/>
                      </a:pPr>
                      <a:r>
                        <a:rPr lang="en-GB" sz="1800" b="1" i="0" u="none" strike="noStrike" noProof="0">
                          <a:solidFill>
                            <a:srgbClr val="000000"/>
                          </a:solidFill>
                          <a:latin typeface="Century Gothic"/>
                        </a:rPr>
                        <a:t> CRAAP test, summary table and source tracking table was used to select the relevant best sources. </a:t>
                      </a:r>
                    </a:p>
                  </a:txBody>
                  <a:tcPr/>
                </a:tc>
                <a:tc>
                  <a:txBody>
                    <a:bodyPr/>
                    <a:lstStyle/>
                    <a:p>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6. Inclusion Criteria</a:t>
                      </a:r>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These are the guidelines for choosing the research.</a:t>
                      </a:r>
                    </a:p>
                    <a:p>
                      <a:pPr marL="285750" lvl="0" indent="-285750">
                        <a:buFont typeface="Wingdings"/>
                        <a:buChar char="Ø"/>
                      </a:pPr>
                      <a:r>
                        <a:rPr lang="en-GB"/>
                        <a:t>Peer-reviewed research only</a:t>
                      </a:r>
                    </a:p>
                    <a:p>
                      <a:pPr marL="285750" lvl="0" indent="-285750">
                        <a:buFont typeface="Wingdings"/>
                        <a:buChar char="Ø"/>
                      </a:pPr>
                      <a:r>
                        <a:rPr lang="en-GB"/>
                        <a:t>Afro-Caribbean Men in United Kingdom only</a:t>
                      </a:r>
                    </a:p>
                    <a:p>
                      <a:pPr marL="285750" lvl="0" indent="-285750">
                        <a:buFont typeface="Wingdings"/>
                        <a:buChar char="Ø"/>
                      </a:pPr>
                      <a:r>
                        <a:rPr lang="en-GB"/>
                        <a:t>Studies on prostate cancer only</a:t>
                      </a:r>
                    </a:p>
                    <a:p>
                      <a:pPr marL="285750" lvl="0" indent="-285750">
                        <a:buFont typeface="Wingdings"/>
                        <a:buChar char="Ø"/>
                      </a:pPr>
                      <a:r>
                        <a:rPr lang="en-GB"/>
                        <a:t>Sources from 2016-2026 only </a:t>
                      </a:r>
                    </a:p>
                    <a:p>
                      <a:pPr marL="0" lvl="0" indent="0">
                        <a:buNone/>
                      </a:pPr>
                      <a:r>
                        <a:rPr lang="en-GB"/>
                        <a:t>(Merriel et al.,2018).</a:t>
                      </a:r>
                    </a:p>
                    <a:p>
                      <a:pPr marL="285750" lvl="0" indent="-285750">
                        <a:buFont typeface="Wingdings"/>
                        <a:buChar char="Ø"/>
                      </a:pPr>
                      <a:endParaRPr lang="en-GB"/>
                    </a:p>
                  </a:txBody>
                  <a:tcPr/>
                </a:tc>
                <a:extLst>
                  <a:ext uri="{0D108BD9-81ED-4DB2-BD59-A6C34878D82A}">
                    <a16:rowId xmlns:a16="http://schemas.microsoft.com/office/drawing/2014/main" val="625762293"/>
                  </a:ext>
                </a:extLst>
              </a:tr>
            </a:tbl>
          </a:graphicData>
        </a:graphic>
      </p:graphicFrame>
      <p:pic>
        <p:nvPicPr>
          <p:cNvPr id="4" name="Picture 3" descr="A colorful circular pattern with a white circle&#10;&#10;AI-generated content may be incorrect.">
            <a:extLst>
              <a:ext uri="{FF2B5EF4-FFF2-40B4-BE49-F238E27FC236}">
                <a16:creationId xmlns:a16="http://schemas.microsoft.com/office/drawing/2014/main" id="{7E4BBD26-4E26-A8DA-7377-BF5E7EDC90E9}"/>
              </a:ext>
            </a:extLst>
          </p:cNvPr>
          <p:cNvPicPr>
            <a:picLocks noChangeAspect="1"/>
          </p:cNvPicPr>
          <p:nvPr/>
        </p:nvPicPr>
        <p:blipFill>
          <a:blip r:embed="rId2"/>
          <a:stretch>
            <a:fillRect/>
          </a:stretch>
        </p:blipFill>
        <p:spPr>
          <a:xfrm>
            <a:off x="11916242" y="2466667"/>
            <a:ext cx="2891183" cy="2326969"/>
          </a:xfrm>
          <a:prstGeom prst="rect">
            <a:avLst/>
          </a:prstGeom>
        </p:spPr>
      </p:pic>
      <p:pic>
        <p:nvPicPr>
          <p:cNvPr id="6" name="Picture 5" descr="A person in a blue head scarf writing on a paper&#10;&#10;AI-generated content may be incorrect.">
            <a:extLst>
              <a:ext uri="{FF2B5EF4-FFF2-40B4-BE49-F238E27FC236}">
                <a16:creationId xmlns:a16="http://schemas.microsoft.com/office/drawing/2014/main" id="{807EFEDB-10EC-5DC2-2E74-A242F717AA66}"/>
              </a:ext>
            </a:extLst>
          </p:cNvPr>
          <p:cNvPicPr>
            <a:picLocks noChangeAspect="1"/>
          </p:cNvPicPr>
          <p:nvPr/>
        </p:nvPicPr>
        <p:blipFill>
          <a:blip r:embed="rId3"/>
          <a:stretch>
            <a:fillRect/>
          </a:stretch>
        </p:blipFill>
        <p:spPr>
          <a:xfrm>
            <a:off x="-6901" y="2826773"/>
            <a:ext cx="2570190" cy="2564582"/>
          </a:xfrm>
          <a:prstGeom prst="rect">
            <a:avLst/>
          </a:prstGeom>
        </p:spPr>
      </p:pic>
      <p:pic>
        <p:nvPicPr>
          <p:cNvPr id="8" name="Picture 7" descr="A cellphone with a map of the world&#10;&#10;AI-generated content may be incorrect.">
            <a:extLst>
              <a:ext uri="{FF2B5EF4-FFF2-40B4-BE49-F238E27FC236}">
                <a16:creationId xmlns:a16="http://schemas.microsoft.com/office/drawing/2014/main" id="{D392D8C0-06AD-79BA-1BD1-1DA96F174003}"/>
              </a:ext>
            </a:extLst>
          </p:cNvPr>
          <p:cNvPicPr>
            <a:picLocks noChangeAspect="1"/>
          </p:cNvPicPr>
          <p:nvPr/>
        </p:nvPicPr>
        <p:blipFill>
          <a:blip r:embed="rId4"/>
          <a:stretch>
            <a:fillRect/>
          </a:stretch>
        </p:blipFill>
        <p:spPr>
          <a:xfrm>
            <a:off x="5917790" y="2829642"/>
            <a:ext cx="3122561" cy="2269614"/>
          </a:xfrm>
          <a:prstGeom prst="rect">
            <a:avLst/>
          </a:prstGeom>
        </p:spPr>
      </p:pic>
      <p:pic>
        <p:nvPicPr>
          <p:cNvPr id="9" name="Picture 8" descr="A close up of a microscope&#10;&#10;AI-generated content may be incorrect.">
            <a:extLst>
              <a:ext uri="{FF2B5EF4-FFF2-40B4-BE49-F238E27FC236}">
                <a16:creationId xmlns:a16="http://schemas.microsoft.com/office/drawing/2014/main" id="{FA3D0BA2-56D6-F145-716D-0D1E05D52AAD}"/>
              </a:ext>
            </a:extLst>
          </p:cNvPr>
          <p:cNvPicPr>
            <a:picLocks noChangeAspect="1"/>
          </p:cNvPicPr>
          <p:nvPr/>
        </p:nvPicPr>
        <p:blipFill>
          <a:blip r:embed="rId5"/>
          <a:stretch>
            <a:fillRect/>
          </a:stretch>
        </p:blipFill>
        <p:spPr>
          <a:xfrm>
            <a:off x="9042401" y="2012336"/>
            <a:ext cx="2846029" cy="2052894"/>
          </a:xfrm>
          <a:prstGeom prst="rect">
            <a:avLst/>
          </a:prstGeom>
        </p:spPr>
      </p:pic>
      <p:pic>
        <p:nvPicPr>
          <p:cNvPr id="10" name="Picture 9" descr="A person&amp;#39;s hand holding a white object with wires and wires&#10;&#10;AI-generated content may be incorrect.">
            <a:extLst>
              <a:ext uri="{FF2B5EF4-FFF2-40B4-BE49-F238E27FC236}">
                <a16:creationId xmlns:a16="http://schemas.microsoft.com/office/drawing/2014/main" id="{0C889129-699E-5F14-FAEF-107BCE30D9BC}"/>
              </a:ext>
            </a:extLst>
          </p:cNvPr>
          <p:cNvPicPr>
            <a:picLocks noChangeAspect="1"/>
          </p:cNvPicPr>
          <p:nvPr/>
        </p:nvPicPr>
        <p:blipFill>
          <a:blip r:embed="rId6"/>
          <a:stretch>
            <a:fillRect/>
          </a:stretch>
        </p:blipFill>
        <p:spPr>
          <a:xfrm>
            <a:off x="3044722" y="2822267"/>
            <a:ext cx="2850127" cy="1581356"/>
          </a:xfrm>
          <a:prstGeom prst="rect">
            <a:avLst/>
          </a:prstGeom>
        </p:spPr>
      </p:pic>
    </p:spTree>
    <p:extLst>
      <p:ext uri="{BB962C8B-B14F-4D97-AF65-F5344CB8AC3E}">
        <p14:creationId xmlns:p14="http://schemas.microsoft.com/office/powerpoint/2010/main" val="2723194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5C242-A5FE-23BD-646F-2A1E0E7D134E}"/>
              </a:ext>
            </a:extLst>
          </p:cNvPr>
          <p:cNvSpPr>
            <a:spLocks noGrp="1"/>
          </p:cNvSpPr>
          <p:nvPr>
            <p:ph type="title"/>
          </p:nvPr>
        </p:nvSpPr>
        <p:spPr>
          <a:xfrm>
            <a:off x="19531" y="0"/>
            <a:ext cx="12169034" cy="6878781"/>
          </a:xfrm>
        </p:spPr>
        <p:txBody>
          <a:bodyPr>
            <a:normAutofit/>
          </a:bodyPr>
          <a:lstStyle/>
          <a:p>
            <a:br>
              <a:rPr lang="en-GB" sz="1800"/>
            </a:br>
            <a:r>
              <a:rPr lang="en-GB" sz="1800"/>
              <a:t>            Exclusive criteria</a:t>
            </a:r>
            <a:br>
              <a:rPr lang="en-GB" sz="1800"/>
            </a:br>
            <a:br>
              <a:rPr lang="en-GB" sz="1800"/>
            </a:br>
            <a:endParaRPr lang="en-GB" sz="1800"/>
          </a:p>
        </p:txBody>
      </p:sp>
      <p:graphicFrame>
        <p:nvGraphicFramePr>
          <p:cNvPr id="6" name="Content Placeholder 5">
            <a:extLst>
              <a:ext uri="{FF2B5EF4-FFF2-40B4-BE49-F238E27FC236}">
                <a16:creationId xmlns:a16="http://schemas.microsoft.com/office/drawing/2014/main" id="{C2FD02E0-0D25-C5AE-1FFC-7F26F61916D5}"/>
              </a:ext>
            </a:extLst>
          </p:cNvPr>
          <p:cNvGraphicFramePr>
            <a:graphicFrameLocks noGrp="1"/>
          </p:cNvGraphicFramePr>
          <p:nvPr>
            <p:ph idx="1"/>
            <p:extLst>
              <p:ext uri="{D42A27DB-BD31-4B8C-83A1-F6EECF244321}">
                <p14:modId xmlns:p14="http://schemas.microsoft.com/office/powerpoint/2010/main" val="4075232413"/>
              </p:ext>
            </p:extLst>
          </p:nvPr>
        </p:nvGraphicFramePr>
        <p:xfrm>
          <a:off x="0" y="90129"/>
          <a:ext cx="12304702" cy="10119482"/>
        </p:xfrm>
        <a:graphic>
          <a:graphicData uri="http://schemas.openxmlformats.org/drawingml/2006/table">
            <a:tbl>
              <a:tblPr firstRow="1" bandRow="1">
                <a:tableStyleId>{BC89EF96-8CEA-46FF-86C4-4CE0E7609802}</a:tableStyleId>
              </a:tblPr>
              <a:tblGrid>
                <a:gridCol w="6186129">
                  <a:extLst>
                    <a:ext uri="{9D8B030D-6E8A-4147-A177-3AD203B41FA5}">
                      <a16:colId xmlns:a16="http://schemas.microsoft.com/office/drawing/2014/main" val="1309387424"/>
                    </a:ext>
                  </a:extLst>
                </a:gridCol>
                <a:gridCol w="6118573">
                  <a:extLst>
                    <a:ext uri="{9D8B030D-6E8A-4147-A177-3AD203B41FA5}">
                      <a16:colId xmlns:a16="http://schemas.microsoft.com/office/drawing/2014/main" val="626735763"/>
                    </a:ext>
                  </a:extLst>
                </a:gridCol>
              </a:tblGrid>
              <a:tr h="7852123">
                <a:tc>
                  <a:txBody>
                    <a:bodyPr/>
                    <a:lstStyle/>
                    <a:p>
                      <a:r>
                        <a:rPr lang="en-GB"/>
                        <a:t>       </a:t>
                      </a:r>
                    </a:p>
                    <a:p>
                      <a:pPr lvl="0">
                        <a:buNone/>
                      </a:pPr>
                      <a:r>
                        <a:rPr lang="en-GB"/>
                        <a:t> 7.</a:t>
                      </a:r>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endParaRPr lang="en-GB"/>
                    </a:p>
                    <a:p>
                      <a:pPr lvl="0">
                        <a:buNone/>
                      </a:pPr>
                      <a:r>
                        <a:rPr lang="en-GB"/>
                        <a:t>Are the criteria guidelines for eliminating inappropriate or substandard researches ( Ben- Shlomo </a:t>
                      </a:r>
                      <a:r>
                        <a:rPr lang="en-GB" i="1"/>
                        <a:t>et al</a:t>
                      </a:r>
                      <a:r>
                        <a:rPr lang="en-GB"/>
                        <a:t>.,2020).</a:t>
                      </a:r>
                    </a:p>
                    <a:p>
                      <a:pPr lvl="0">
                        <a:buNone/>
                      </a:pPr>
                      <a:endParaRPr lang="en-GB"/>
                    </a:p>
                    <a:p>
                      <a:pPr lvl="0">
                        <a:buNone/>
                      </a:pPr>
                      <a:r>
                        <a:rPr lang="en-GB"/>
                        <a:t>It contains a feature accustomed to recognising a factor out prospective research subjects which should be excluded in the research  (Scribbr,2023).</a:t>
                      </a:r>
                    </a:p>
                    <a:p>
                      <a:pPr lvl="0">
                        <a:buNone/>
                      </a:pPr>
                      <a:endParaRPr lang="en-GB"/>
                    </a:p>
                    <a:p>
                      <a:pPr lvl="0">
                        <a:buNone/>
                      </a:pPr>
                      <a:r>
                        <a:rPr lang="en-GB"/>
                        <a:t>The </a:t>
                      </a:r>
                      <a:r>
                        <a:rPr lang="en-GB" err="1"/>
                        <a:t>reseacher</a:t>
                      </a:r>
                      <a:r>
                        <a:rPr lang="en-GB"/>
                        <a:t> did not include sources are not:</a:t>
                      </a:r>
                    </a:p>
                    <a:p>
                      <a:pPr marL="285750" lvl="0" indent="-285750">
                        <a:buFont typeface="Wingdings"/>
                        <a:buChar char="v"/>
                      </a:pPr>
                      <a:r>
                        <a:rPr lang="en-GB"/>
                        <a:t>Not in English language</a:t>
                      </a:r>
                    </a:p>
                    <a:p>
                      <a:pPr marL="285750" lvl="0" indent="-285750">
                        <a:buFont typeface="Wingdings"/>
                        <a:buChar char="v"/>
                      </a:pPr>
                      <a:r>
                        <a:rPr lang="en-GB"/>
                        <a:t>Not from 216-2026</a:t>
                      </a:r>
                    </a:p>
                    <a:p>
                      <a:pPr marL="285750" lvl="0" indent="-285750">
                        <a:buFont typeface="Wingdings"/>
                        <a:buChar char="v"/>
                      </a:pPr>
                      <a:r>
                        <a:rPr lang="en-GB"/>
                        <a:t>Not on Afro-Caribbean Men in the United Kingdom</a:t>
                      </a:r>
                    </a:p>
                  </a:txBody>
                  <a:tcPr/>
                </a:tc>
                <a:tc>
                  <a:txBody>
                    <a:bodyPr/>
                    <a:lstStyle/>
                    <a:p>
                      <a:pPr marL="0" indent="0">
                        <a:buNone/>
                      </a:pPr>
                      <a:r>
                        <a:rPr lang="en-GB"/>
                        <a:t>             </a:t>
                      </a:r>
                      <a:endParaRPr lang="en-US"/>
                    </a:p>
                    <a:p>
                      <a:pPr marL="0" lvl="0" indent="0">
                        <a:buNone/>
                      </a:pPr>
                      <a:r>
                        <a:rPr lang="en-GB"/>
                        <a:t> 8.                </a:t>
                      </a:r>
                      <a:r>
                        <a:rPr lang="en-GB" i="1"/>
                        <a:t>Ethical Consideration </a:t>
                      </a:r>
                      <a:endParaRPr lang="en-US"/>
                    </a:p>
                    <a:p>
                      <a:pPr marL="0" lvl="0" indent="0">
                        <a:buNone/>
                      </a:pPr>
                      <a:endParaRPr lang="en-GB" i="1"/>
                    </a:p>
                    <a:p>
                      <a:pPr marL="0" lvl="0" indent="0">
                        <a:buNone/>
                      </a:pPr>
                      <a:endParaRPr lang="en-GB" i="1"/>
                    </a:p>
                    <a:p>
                      <a:pPr marL="0" lvl="0" indent="0">
                        <a:buNone/>
                      </a:pPr>
                      <a:endParaRPr lang="en-GB" i="1"/>
                    </a:p>
                    <a:p>
                      <a:pPr marL="0" lvl="0" indent="0">
                        <a:buNone/>
                      </a:pPr>
                      <a:endParaRPr lang="en-GB" i="0"/>
                    </a:p>
                    <a:p>
                      <a:pPr marL="0" lvl="0" indent="0">
                        <a:buNone/>
                      </a:pPr>
                      <a:endParaRPr lang="en-GB" i="0"/>
                    </a:p>
                    <a:p>
                      <a:pPr marL="0" lvl="0" indent="0">
                        <a:buNone/>
                      </a:pPr>
                      <a:endParaRPr lang="en-GB" i="0"/>
                    </a:p>
                    <a:p>
                      <a:pPr marL="0" lvl="0" indent="0">
                        <a:buNone/>
                      </a:pPr>
                      <a:endParaRPr lang="en-GB" i="0"/>
                    </a:p>
                    <a:p>
                      <a:pPr marL="0" lvl="0" indent="0">
                        <a:buNone/>
                      </a:pPr>
                      <a:endParaRPr lang="en-GB" i="0"/>
                    </a:p>
                    <a:p>
                      <a:pPr marL="0" lvl="0" indent="0">
                        <a:buNone/>
                      </a:pPr>
                      <a:endParaRPr lang="en-GB" i="0"/>
                    </a:p>
                    <a:p>
                      <a:pPr marL="0" lvl="0" indent="0">
                        <a:buNone/>
                      </a:pPr>
                      <a:r>
                        <a:rPr lang="en-GB" i="0"/>
                        <a:t>These are guidelines adhered to carry out a study trustworthy(Equality and Human Rights Commission,2018).</a:t>
                      </a:r>
                    </a:p>
                    <a:p>
                      <a:pPr marL="0" lvl="0" indent="0">
                        <a:buNone/>
                      </a:pPr>
                      <a:endParaRPr lang="en-GB" i="0"/>
                    </a:p>
                    <a:p>
                      <a:pPr marL="0" lvl="0" indent="0">
                        <a:buNone/>
                      </a:pPr>
                      <a:r>
                        <a:rPr lang="en-GB" i="0"/>
                        <a:t>The moral conduct in a study gives a framework for carrying out a specialised study (Hasan et al.,2021).</a:t>
                      </a:r>
                    </a:p>
                    <a:p>
                      <a:pPr marL="0" lvl="0" indent="0">
                        <a:buNone/>
                      </a:pPr>
                      <a:endParaRPr lang="en-GB" i="0"/>
                    </a:p>
                    <a:p>
                      <a:pPr marL="0" lvl="0" indent="0">
                        <a:buNone/>
                      </a:pPr>
                      <a:r>
                        <a:rPr lang="en-GB" i="0"/>
                        <a:t>The </a:t>
                      </a:r>
                      <a:r>
                        <a:rPr lang="en-GB" i="0" err="1"/>
                        <a:t>reseacher</a:t>
                      </a:r>
                      <a:r>
                        <a:rPr lang="en-GB" i="0"/>
                        <a:t> considered:</a:t>
                      </a:r>
                    </a:p>
                    <a:p>
                      <a:pPr marL="285750" lvl="0" indent="-285750">
                        <a:buFont typeface="Wingdings"/>
                        <a:buChar char="ü"/>
                      </a:pPr>
                      <a:r>
                        <a:rPr lang="en-GB" i="0"/>
                        <a:t>Properly cited and reference style and avoid ownership of </a:t>
                      </a:r>
                      <a:r>
                        <a:rPr lang="en-GB" i="0" err="1"/>
                        <a:t>someones</a:t>
                      </a:r>
                      <a:r>
                        <a:rPr lang="en-GB" i="0"/>
                        <a:t> study</a:t>
                      </a:r>
                    </a:p>
                    <a:p>
                      <a:pPr marL="285750" lvl="0" indent="-285750">
                        <a:buFont typeface="Wingdings"/>
                        <a:buChar char="ü"/>
                      </a:pPr>
                      <a:r>
                        <a:rPr lang="en-GB" i="0"/>
                        <a:t>The </a:t>
                      </a:r>
                      <a:r>
                        <a:rPr lang="en-GB" i="0" err="1"/>
                        <a:t>reseacher</a:t>
                      </a:r>
                      <a:r>
                        <a:rPr lang="en-GB" i="0"/>
                        <a:t> respects </a:t>
                      </a:r>
                      <a:r>
                        <a:rPr lang="en-GB" i="0" err="1"/>
                        <a:t>someones</a:t>
                      </a:r>
                      <a:r>
                        <a:rPr lang="en-GB" i="0"/>
                        <a:t> study and treat it with privacy and dignity</a:t>
                      </a:r>
                    </a:p>
                    <a:p>
                      <a:pPr marL="285750" lvl="0" indent="-285750">
                        <a:buFont typeface="Wingdings"/>
                        <a:buChar char="ü"/>
                      </a:pPr>
                      <a:r>
                        <a:rPr lang="en-GB" i="0"/>
                        <a:t>The </a:t>
                      </a:r>
                      <a:r>
                        <a:rPr lang="en-GB" i="0" err="1"/>
                        <a:t>reseacher</a:t>
                      </a:r>
                      <a:r>
                        <a:rPr lang="en-GB" i="0"/>
                        <a:t> only used the peer-reviewd </a:t>
                      </a:r>
                    </a:p>
                    <a:p>
                      <a:pPr marL="0" lvl="0" indent="0">
                        <a:buNone/>
                      </a:pPr>
                      <a:endParaRPr lang="en-GB" i="0"/>
                    </a:p>
                    <a:p>
                      <a:pPr marL="0" lvl="0" indent="0">
                        <a:buNone/>
                      </a:pPr>
                      <a:endParaRPr lang="en-GB" i="0"/>
                    </a:p>
                    <a:p>
                      <a:pPr marL="0" lvl="0" indent="0">
                        <a:buNone/>
                      </a:pPr>
                      <a:endParaRPr lang="en-GB" i="1"/>
                    </a:p>
                    <a:p>
                      <a:pPr marL="0" lvl="0" indent="0">
                        <a:buNone/>
                      </a:pPr>
                      <a:endParaRPr lang="en-GB" i="1"/>
                    </a:p>
                    <a:p>
                      <a:pPr marL="0" lvl="0" indent="0">
                        <a:buNone/>
                      </a:pPr>
                      <a:endParaRPr lang="en-GB" i="1"/>
                    </a:p>
                    <a:p>
                      <a:pPr marL="0" lvl="0" indent="0">
                        <a:buNone/>
                      </a:pPr>
                      <a:endParaRPr lang="en-GB" i="1"/>
                    </a:p>
                    <a:p>
                      <a:pPr marL="0" lvl="0" indent="0">
                        <a:buNone/>
                      </a:pPr>
                      <a:r>
                        <a:rPr lang="en-GB" i="1"/>
                        <a:t> </a:t>
                      </a:r>
                      <a:r>
                        <a:rPr lang="en-GB"/>
                        <a:t> </a:t>
                      </a:r>
                      <a:endParaRPr lang="en-US"/>
                    </a:p>
                  </a:txBody>
                  <a:tcPr/>
                </a:tc>
                <a:extLst>
                  <a:ext uri="{0D108BD9-81ED-4DB2-BD59-A6C34878D82A}">
                    <a16:rowId xmlns:a16="http://schemas.microsoft.com/office/drawing/2014/main" val="923337696"/>
                  </a:ext>
                </a:extLst>
              </a:tr>
              <a:tr h="1524122">
                <a:tc>
                  <a:txBody>
                    <a:bodyPr/>
                    <a:lstStyle/>
                    <a:p>
                      <a:pPr marL="0" lvl="0" indent="0">
                        <a:buNone/>
                      </a:pPr>
                      <a:endParaRPr lang="en-GB"/>
                    </a:p>
                  </a:txBody>
                  <a:tcPr/>
                </a:tc>
                <a:tc>
                  <a:txBody>
                    <a:bodyPr/>
                    <a:lstStyle/>
                    <a:p>
                      <a:pPr marL="0" lvl="0" indent="0">
                        <a:buNone/>
                      </a:pPr>
                      <a:endParaRPr lang="en-GB"/>
                    </a:p>
                  </a:txBody>
                  <a:tcPr/>
                </a:tc>
                <a:extLst>
                  <a:ext uri="{0D108BD9-81ED-4DB2-BD59-A6C34878D82A}">
                    <a16:rowId xmlns:a16="http://schemas.microsoft.com/office/drawing/2014/main" val="1545370057"/>
                  </a:ext>
                </a:extLst>
              </a:tr>
            </a:tbl>
          </a:graphicData>
        </a:graphic>
      </p:graphicFrame>
      <p:pic>
        <p:nvPicPr>
          <p:cNvPr id="9" name="Picture 8" descr="Colorful beads on a metal rod&#10;&#10;AI-generated content may be incorrect.">
            <a:extLst>
              <a:ext uri="{FF2B5EF4-FFF2-40B4-BE49-F238E27FC236}">
                <a16:creationId xmlns:a16="http://schemas.microsoft.com/office/drawing/2014/main" id="{6C427980-75FE-D4FB-1AF3-D23CDADD11D5}"/>
              </a:ext>
            </a:extLst>
          </p:cNvPr>
          <p:cNvPicPr>
            <a:picLocks noChangeAspect="1"/>
          </p:cNvPicPr>
          <p:nvPr/>
        </p:nvPicPr>
        <p:blipFill>
          <a:blip r:embed="rId2"/>
          <a:stretch>
            <a:fillRect/>
          </a:stretch>
        </p:blipFill>
        <p:spPr>
          <a:xfrm>
            <a:off x="26630" y="729226"/>
            <a:ext cx="6124677" cy="2408904"/>
          </a:xfrm>
          <a:prstGeom prst="rect">
            <a:avLst/>
          </a:prstGeom>
        </p:spPr>
      </p:pic>
      <p:pic>
        <p:nvPicPr>
          <p:cNvPr id="12" name="Picture 11" descr="A group of hands holding thumbs up&#10;&#10;AI-generated content may be incorrect.">
            <a:extLst>
              <a:ext uri="{FF2B5EF4-FFF2-40B4-BE49-F238E27FC236}">
                <a16:creationId xmlns:a16="http://schemas.microsoft.com/office/drawing/2014/main" id="{3CC7C7A7-CF41-8C02-35EB-0790F5F357EE}"/>
              </a:ext>
            </a:extLst>
          </p:cNvPr>
          <p:cNvPicPr>
            <a:picLocks noChangeAspect="1"/>
          </p:cNvPicPr>
          <p:nvPr/>
        </p:nvPicPr>
        <p:blipFill>
          <a:blip r:embed="rId3"/>
          <a:stretch>
            <a:fillRect/>
          </a:stretch>
        </p:blipFill>
        <p:spPr>
          <a:xfrm>
            <a:off x="6163597" y="737419"/>
            <a:ext cx="6108290" cy="2384322"/>
          </a:xfrm>
          <a:prstGeom prst="rect">
            <a:avLst/>
          </a:prstGeom>
        </p:spPr>
      </p:pic>
    </p:spTree>
    <p:extLst>
      <p:ext uri="{BB962C8B-B14F-4D97-AF65-F5344CB8AC3E}">
        <p14:creationId xmlns:p14="http://schemas.microsoft.com/office/powerpoint/2010/main" val="3691356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E30C5-AC21-2D01-08C4-6FA3B0CDB7CE}"/>
              </a:ext>
            </a:extLst>
          </p:cNvPr>
          <p:cNvSpPr>
            <a:spLocks noGrp="1"/>
          </p:cNvSpPr>
          <p:nvPr>
            <p:ph type="title"/>
          </p:nvPr>
        </p:nvSpPr>
        <p:spPr>
          <a:xfrm>
            <a:off x="35280" y="4235"/>
            <a:ext cx="12159401" cy="6849530"/>
          </a:xfrm>
        </p:spPr>
        <p:txBody>
          <a:bodyPr/>
          <a:lstStyle/>
          <a:p>
            <a:endParaRPr lang="en-GB"/>
          </a:p>
        </p:txBody>
      </p:sp>
      <p:sp>
        <p:nvSpPr>
          <p:cNvPr id="3" name="Text Placeholder 2">
            <a:extLst>
              <a:ext uri="{FF2B5EF4-FFF2-40B4-BE49-F238E27FC236}">
                <a16:creationId xmlns:a16="http://schemas.microsoft.com/office/drawing/2014/main" id="{6E9C45ED-E981-2BBD-8F09-A123DAC33C71}"/>
              </a:ext>
            </a:extLst>
          </p:cNvPr>
          <p:cNvSpPr>
            <a:spLocks noGrp="1"/>
          </p:cNvSpPr>
          <p:nvPr>
            <p:ph type="body" sz="quarter" idx="10"/>
          </p:nvPr>
        </p:nvSpPr>
        <p:spPr>
          <a:xfrm>
            <a:off x="42337" y="19758"/>
            <a:ext cx="16018786" cy="9381060"/>
          </a:xfrm>
        </p:spPr>
        <p:txBody>
          <a:bodyPr>
            <a:normAutofit lnSpcReduction="10000"/>
          </a:bodyPr>
          <a:lstStyle/>
          <a:p>
            <a:r>
              <a:rPr lang="en-GB"/>
              <a:t>                                                </a:t>
            </a:r>
            <a:r>
              <a:rPr lang="en-GB" b="1"/>
              <a:t>9. Reference List</a:t>
            </a:r>
          </a:p>
          <a:p>
            <a:r>
              <a:rPr lang="en-GB">
                <a:ea typeface="+mn-lt"/>
                <a:cs typeface="+mn-lt"/>
              </a:rPr>
              <a:t>Ben-Shlomo, Y. et al. (2020) ‘The risk of prostate cancer amongst black men in the UK’, </a:t>
            </a:r>
            <a:r>
              <a:rPr lang="en-GB" i="1">
                <a:ea typeface="+mn-lt"/>
                <a:cs typeface="+mn-lt"/>
              </a:rPr>
              <a:t>Cancer Causes &amp; Control</a:t>
            </a:r>
            <a:r>
              <a:rPr lang="en-GB">
                <a:ea typeface="+mn-lt"/>
                <a:cs typeface="+mn-lt"/>
              </a:rPr>
              <a:t>, 31(2), pp. 123–130.</a:t>
            </a:r>
            <a:endParaRPr lang="en-GB"/>
          </a:p>
          <a:p>
            <a:r>
              <a:rPr lang="en-GB">
                <a:ea typeface="+mn-lt"/>
                <a:cs typeface="+mn-lt"/>
              </a:rPr>
              <a:t>Cancer Research UK (2024) </a:t>
            </a:r>
            <a:r>
              <a:rPr lang="en-GB" i="1">
                <a:ea typeface="+mn-lt"/>
                <a:cs typeface="+mn-lt"/>
              </a:rPr>
              <a:t>Prostate cancer risk factors</a:t>
            </a:r>
            <a:r>
              <a:rPr lang="en-GB">
                <a:ea typeface="+mn-lt"/>
                <a:cs typeface="+mn-lt"/>
              </a:rPr>
              <a:t>. Available at: </a:t>
            </a:r>
            <a:r>
              <a:rPr lang="en-GB">
                <a:ea typeface="+mn-lt"/>
                <a:cs typeface="+mn-lt"/>
                <a:hlinkClick r:id="rId2"/>
              </a:rPr>
              <a:t>https://www.cancerresearchuk.org</a:t>
            </a:r>
            <a:r>
              <a:rPr lang="en-GB">
                <a:ea typeface="+mn-lt"/>
                <a:cs typeface="+mn-lt"/>
              </a:rPr>
              <a:t> (Accessed: 7 April 2026).</a:t>
            </a:r>
            <a:endParaRPr lang="en-GB"/>
          </a:p>
          <a:p>
            <a:r>
              <a:rPr lang="en-GB">
                <a:ea typeface="+mn-lt"/>
                <a:cs typeface="+mn-lt"/>
              </a:rPr>
              <a:t>Equality and Human Rights Commission (2018) </a:t>
            </a:r>
            <a:r>
              <a:rPr lang="en-GB" i="1">
                <a:ea typeface="+mn-lt"/>
                <a:cs typeface="+mn-lt"/>
              </a:rPr>
              <a:t>Health inequalities in the UK</a:t>
            </a:r>
            <a:r>
              <a:rPr lang="en-GB">
                <a:ea typeface="+mn-lt"/>
                <a:cs typeface="+mn-lt"/>
              </a:rPr>
              <a:t>. Available at: </a:t>
            </a:r>
            <a:r>
              <a:rPr lang="en-GB">
                <a:ea typeface="+mn-lt"/>
                <a:cs typeface="+mn-lt"/>
                <a:hlinkClick r:id="rId3"/>
              </a:rPr>
              <a:t>https://www.equalityhumanrights.com</a:t>
            </a:r>
            <a:r>
              <a:rPr lang="en-GB">
                <a:ea typeface="+mn-lt"/>
                <a:cs typeface="+mn-lt"/>
              </a:rPr>
              <a:t> (Accessed: 7 April 2026).</a:t>
            </a:r>
            <a:endParaRPr lang="en-GB"/>
          </a:p>
          <a:p>
            <a:r>
              <a:rPr lang="en-GB">
                <a:ea typeface="+mn-lt"/>
                <a:cs typeface="+mn-lt"/>
              </a:rPr>
              <a:t>Evans, S. et al. (2020) ‘Ethnic disparities in prostate cancer outcomes in the UK’, </a:t>
            </a:r>
            <a:r>
              <a:rPr lang="en-GB" i="1">
                <a:ea typeface="+mn-lt"/>
                <a:cs typeface="+mn-lt"/>
              </a:rPr>
              <a:t>British Journal of Cancer</a:t>
            </a:r>
            <a:r>
              <a:rPr lang="en-GB">
                <a:ea typeface="+mn-lt"/>
                <a:cs typeface="+mn-lt"/>
              </a:rPr>
              <a:t>, 123(6), pp. 985–992.</a:t>
            </a:r>
            <a:endParaRPr lang="en-GB"/>
          </a:p>
          <a:p>
            <a:r>
              <a:rPr lang="en-GB">
                <a:ea typeface="+mn-lt"/>
                <a:cs typeface="+mn-lt"/>
              </a:rPr>
              <a:t>Genomics England (2022) </a:t>
            </a:r>
            <a:r>
              <a:rPr lang="en-GB" i="1">
                <a:ea typeface="+mn-lt"/>
                <a:cs typeface="+mn-lt"/>
              </a:rPr>
              <a:t>The role of genetics in prostate cancer</a:t>
            </a:r>
            <a:r>
              <a:rPr lang="en-GB">
                <a:ea typeface="+mn-lt"/>
                <a:cs typeface="+mn-lt"/>
              </a:rPr>
              <a:t>. Available at: </a:t>
            </a:r>
            <a:r>
              <a:rPr lang="en-GB">
                <a:ea typeface="+mn-lt"/>
                <a:cs typeface="+mn-lt"/>
                <a:hlinkClick r:id="rId4"/>
              </a:rPr>
              <a:t>https://www.genomicsengland.co.uk</a:t>
            </a:r>
            <a:r>
              <a:rPr lang="en-GB">
                <a:ea typeface="+mn-lt"/>
                <a:cs typeface="+mn-lt"/>
              </a:rPr>
              <a:t> (Accessed: 7 April 2026).</a:t>
            </a:r>
            <a:endParaRPr lang="en-GB"/>
          </a:p>
          <a:p>
            <a:r>
              <a:rPr lang="en-GB">
                <a:ea typeface="+mn-lt"/>
                <a:cs typeface="+mn-lt"/>
              </a:rPr>
              <a:t>Hasan, M.M., Hossain, S., Gupta, R.D. and Saha, S. (2021) ‘Ethical considerations in research: principles and practices’, </a:t>
            </a:r>
            <a:r>
              <a:rPr lang="en-GB" i="1">
                <a:ea typeface="+mn-lt"/>
                <a:cs typeface="+mn-lt"/>
              </a:rPr>
              <a:t>International Journal of Research in Business and Social Science</a:t>
            </a:r>
            <a:r>
              <a:rPr lang="en-GB">
                <a:ea typeface="+mn-lt"/>
                <a:cs typeface="+mn-lt"/>
              </a:rPr>
              <a:t>, 10(6), pp. 123–130.</a:t>
            </a:r>
            <a:endParaRPr lang="en-GB"/>
          </a:p>
          <a:p>
            <a:r>
              <a:rPr lang="en-GB">
                <a:ea typeface="+mn-lt"/>
                <a:cs typeface="+mn-lt"/>
              </a:rPr>
              <a:t>Merriel, S.W.D. et al. (2018) ‘Meta-analysis of prostate cancer risk factors’, </a:t>
            </a:r>
            <a:r>
              <a:rPr lang="en-GB" i="1">
                <a:ea typeface="+mn-lt"/>
                <a:cs typeface="+mn-lt"/>
              </a:rPr>
              <a:t>Cancer Epidemiology</a:t>
            </a:r>
            <a:r>
              <a:rPr lang="en-GB">
                <a:ea typeface="+mn-lt"/>
                <a:cs typeface="+mn-lt"/>
              </a:rPr>
              <a:t>, 57, pp. 96–105.</a:t>
            </a:r>
            <a:endParaRPr lang="en-GB"/>
          </a:p>
          <a:p>
            <a:r>
              <a:rPr lang="en-GB">
                <a:ea typeface="+mn-lt"/>
                <a:cs typeface="+mn-lt"/>
              </a:rPr>
              <a:t>National Institute for Health and Care Excellence (2019) </a:t>
            </a:r>
            <a:r>
              <a:rPr lang="en-GB" i="1">
                <a:ea typeface="+mn-lt"/>
                <a:cs typeface="+mn-lt"/>
              </a:rPr>
              <a:t>Prostate cancer: diagnosis and management</a:t>
            </a:r>
            <a:r>
              <a:rPr lang="en-GB">
                <a:ea typeface="+mn-lt"/>
                <a:cs typeface="+mn-lt"/>
              </a:rPr>
              <a:t>. Available at: </a:t>
            </a:r>
            <a:r>
              <a:rPr lang="en-GB">
                <a:ea typeface="+mn-lt"/>
                <a:cs typeface="+mn-lt"/>
                <a:hlinkClick r:id="rId5"/>
              </a:rPr>
              <a:t>https://www.nice.org.uk</a:t>
            </a:r>
            <a:r>
              <a:rPr lang="en-GB">
                <a:ea typeface="+mn-lt"/>
                <a:cs typeface="+mn-lt"/>
              </a:rPr>
              <a:t> (Accessed: 7 April 2026).</a:t>
            </a:r>
            <a:endParaRPr lang="en-GB"/>
          </a:p>
          <a:p>
            <a:r>
              <a:rPr lang="en-GB">
                <a:ea typeface="+mn-lt"/>
                <a:cs typeface="+mn-lt"/>
              </a:rPr>
              <a:t>Office for National Statistics (2023) </a:t>
            </a:r>
            <a:r>
              <a:rPr lang="en-GB" i="1">
                <a:ea typeface="+mn-lt"/>
                <a:cs typeface="+mn-lt"/>
              </a:rPr>
              <a:t>Cancer registration statistics, England</a:t>
            </a:r>
            <a:r>
              <a:rPr lang="en-GB">
                <a:ea typeface="+mn-lt"/>
                <a:cs typeface="+mn-lt"/>
              </a:rPr>
              <a:t>. Available at: </a:t>
            </a:r>
            <a:r>
              <a:rPr lang="en-GB">
                <a:ea typeface="+mn-lt"/>
                <a:cs typeface="+mn-lt"/>
                <a:hlinkClick r:id="rId6"/>
              </a:rPr>
              <a:t>https://www.ons.gov.uk</a:t>
            </a:r>
            <a:r>
              <a:rPr lang="en-GB">
                <a:ea typeface="+mn-lt"/>
                <a:cs typeface="+mn-lt"/>
              </a:rPr>
              <a:t> (Accessed: 7 April 2026).</a:t>
            </a:r>
            <a:endParaRPr lang="en-GB"/>
          </a:p>
          <a:p>
            <a:r>
              <a:rPr lang="en-GB">
                <a:ea typeface="+mn-lt"/>
                <a:cs typeface="+mn-lt"/>
              </a:rPr>
              <a:t>Public Health England (2021) </a:t>
            </a:r>
            <a:r>
              <a:rPr lang="en-GB" i="1">
                <a:ea typeface="+mn-lt"/>
                <a:cs typeface="+mn-lt"/>
              </a:rPr>
              <a:t>Prostate cancer data and analysis</a:t>
            </a:r>
            <a:r>
              <a:rPr lang="en-GB">
                <a:ea typeface="+mn-lt"/>
                <a:cs typeface="+mn-lt"/>
              </a:rPr>
              <a:t>. Available at: </a:t>
            </a:r>
            <a:r>
              <a:rPr lang="en-GB">
                <a:ea typeface="+mn-lt"/>
                <a:cs typeface="+mn-lt"/>
                <a:hlinkClick r:id="rId7"/>
              </a:rPr>
              <a:t>https://www.gov.uk</a:t>
            </a:r>
            <a:r>
              <a:rPr lang="en-GB">
                <a:ea typeface="+mn-lt"/>
                <a:cs typeface="+mn-lt"/>
              </a:rPr>
              <a:t> (Accessed: 7 April 2026).</a:t>
            </a:r>
            <a:endParaRPr lang="en-GB"/>
          </a:p>
          <a:p>
            <a:r>
              <a:rPr lang="en-GB" err="1">
                <a:ea typeface="+mn-lt"/>
                <a:cs typeface="+mn-lt"/>
              </a:rPr>
              <a:t>Scribbr</a:t>
            </a:r>
            <a:r>
              <a:rPr lang="en-GB">
                <a:ea typeface="+mn-lt"/>
                <a:cs typeface="+mn-lt"/>
              </a:rPr>
              <a:t> (2023) </a:t>
            </a:r>
            <a:r>
              <a:rPr lang="en-GB" i="1">
                <a:ea typeface="+mn-lt"/>
                <a:cs typeface="+mn-lt"/>
              </a:rPr>
              <a:t>Inclusion and exclusion criteria in research</a:t>
            </a:r>
            <a:r>
              <a:rPr lang="en-GB">
                <a:ea typeface="+mn-lt"/>
                <a:cs typeface="+mn-lt"/>
              </a:rPr>
              <a:t>. Available at: </a:t>
            </a:r>
            <a:r>
              <a:rPr lang="en-GB">
                <a:ea typeface="+mn-lt"/>
                <a:cs typeface="+mn-lt"/>
                <a:hlinkClick r:id="rId8"/>
              </a:rPr>
              <a:t>https://www.scribbr.com/methodology/inclusion-exclusion-criteria/</a:t>
            </a:r>
            <a:r>
              <a:rPr lang="en-GB">
                <a:ea typeface="+mn-lt"/>
                <a:cs typeface="+mn-lt"/>
              </a:rPr>
              <a:t> (Accessed: 8 April 2026).</a:t>
            </a:r>
            <a:endParaRPr lang="en-GB"/>
          </a:p>
          <a:p>
            <a:endParaRPr lang="en-GB"/>
          </a:p>
        </p:txBody>
      </p:sp>
    </p:spTree>
    <p:extLst>
      <p:ext uri="{BB962C8B-B14F-4D97-AF65-F5344CB8AC3E}">
        <p14:creationId xmlns:p14="http://schemas.microsoft.com/office/powerpoint/2010/main" val="1897978366"/>
      </p:ext>
    </p:extLst>
  </p:cSld>
  <p:clrMapOvr>
    <a:masterClrMapping/>
  </p:clrMapOvr>
</p:sld>
</file>

<file path=ppt/theme/theme1.xml><?xml version="1.0" encoding="utf-8"?>
<a:theme xmlns:a="http://schemas.openxmlformats.org/drawingml/2006/main" name="Custom">
  <a:themeElements>
    <a:clrScheme name="Custom 174">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E1EAED"/>
      </a:accent6>
      <a:hlink>
        <a:srgbClr val="9454C3"/>
      </a:hlink>
      <a:folHlink>
        <a:srgbClr val="3EBBF0"/>
      </a:folHlink>
    </a:clrScheme>
    <a:fontScheme name="Custom 30">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TM03460663_win32_LW_V6" id="{E98E9C9B-9291-4B47-BC4D-DAE7B5F9EC1B}" vid="{225AF68F-18F0-421B-8B78-1F33E1A33B6C}"/>
    </a:ext>
  </a:extLst>
</a:theme>
</file>

<file path=ppt/theme/theme2.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4C37B52A-9EC8-4B7A-85C4-31F7EAFE403D}">
  <ds:schemaRefs>
    <ds:schemaRef ds:uri="http://schemas.microsoft.com/sharepoint/v3/contenttype/forms"/>
  </ds:schemaRefs>
</ds:datastoreItem>
</file>

<file path=customXml/itemProps2.xml><?xml version="1.0" encoding="utf-8"?>
<ds:datastoreItem xmlns:ds="http://schemas.openxmlformats.org/officeDocument/2006/customXml" ds:itemID="{20C06458-EC9A-428C-9123-A760B9587A60}">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F050606-E255-48B6-AE23-CE03A589EB22}">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3</Slides>
  <Notes>0</Notes>
  <HiddenSlides>0</HiddenSlide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Custom</vt:lpstr>
      <vt:lpstr>                                  Methods and Search Strategy Academic Poster                                                                Student Name: Clifford Musiyiwa                                                               Student ID: 2129082                                                               Module Name: Independent Project                                                               Component 1: Portfolio                                                                Module Code: BMHP6020  </vt:lpstr>
      <vt:lpstr>             Exclusive criteria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2025-11-09T23:01:37Z</dcterms:created>
  <dcterms:modified xsi:type="dcterms:W3CDTF">2026-04-08T12:36:06Z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Order">
    <vt:r8>74069400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y fmtid="{D5CDD505-2E9C-101B-9397-08002B2CF9AE}" pid="12" name="MediaServiceImageTags">
    <vt:lpwstr/>
  </property>
</Properties>
</file>