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handoutMasterIdLst>
    <p:handoutMasterId r:id="rId16"/>
  </p:handoutMasterIdLst>
  <p:sldIdLst>
    <p:sldId id="272" r:id="rId2"/>
    <p:sldId id="259" r:id="rId3"/>
    <p:sldId id="289" r:id="rId4"/>
    <p:sldId id="290" r:id="rId5"/>
    <p:sldId id="278" r:id="rId6"/>
    <p:sldId id="261" r:id="rId7"/>
    <p:sldId id="263" r:id="rId8"/>
    <p:sldId id="285" r:id="rId9"/>
    <p:sldId id="286" r:id="rId10"/>
    <p:sldId id="287" r:id="rId11"/>
    <p:sldId id="264" r:id="rId12"/>
    <p:sldId id="268" r:id="rId13"/>
    <p:sldId id="280" r:id="rId14"/>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9202" autoAdjust="0"/>
  </p:normalViewPr>
  <p:slideViewPr>
    <p:cSldViewPr snapToGrid="0">
      <p:cViewPr varScale="1">
        <p:scale>
          <a:sx n="90" d="100"/>
          <a:sy n="90" d="100"/>
        </p:scale>
        <p:origin x="1332" y="66"/>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3" d="2"/>
        <a:sy n="3" d="2"/>
      </p:scale>
      <p:origin x="0" y="0"/>
    </p:cViewPr>
  </p:notesTextViewPr>
  <p:notesViewPr>
    <p:cSldViewPr snapToGrid="0">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3.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ata8.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39.svg"/><Relationship Id="rId2" Type="http://schemas.openxmlformats.org/officeDocument/2006/relationships/image" Target="../media/image30.svg"/><Relationship Id="rId1" Type="http://schemas.openxmlformats.org/officeDocument/2006/relationships/image" Target="../media/image20.png"/><Relationship Id="rId6" Type="http://schemas.openxmlformats.org/officeDocument/2006/relationships/image" Target="../media/image34.svg"/><Relationship Id="rId11" Type="http://schemas.openxmlformats.org/officeDocument/2006/relationships/image" Target="../media/image38.png"/><Relationship Id="rId5" Type="http://schemas.openxmlformats.org/officeDocument/2006/relationships/image" Target="../media/image33.png"/><Relationship Id="rId10" Type="http://schemas.openxmlformats.org/officeDocument/2006/relationships/image" Target="../media/image37.svg"/><Relationship Id="rId4" Type="http://schemas.openxmlformats.org/officeDocument/2006/relationships/image" Target="../media/image32.svg"/><Relationship Id="rId9" Type="http://schemas.openxmlformats.org/officeDocument/2006/relationships/image" Target="../media/image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rawing8.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39.svg"/><Relationship Id="rId2" Type="http://schemas.openxmlformats.org/officeDocument/2006/relationships/image" Target="../media/image30.svg"/><Relationship Id="rId1" Type="http://schemas.openxmlformats.org/officeDocument/2006/relationships/image" Target="../media/image20.png"/><Relationship Id="rId6" Type="http://schemas.openxmlformats.org/officeDocument/2006/relationships/image" Target="../media/image34.svg"/><Relationship Id="rId11" Type="http://schemas.openxmlformats.org/officeDocument/2006/relationships/image" Target="../media/image38.png"/><Relationship Id="rId5" Type="http://schemas.openxmlformats.org/officeDocument/2006/relationships/image" Target="../media/image33.png"/><Relationship Id="rId10" Type="http://schemas.openxmlformats.org/officeDocument/2006/relationships/image" Target="../media/image37.svg"/><Relationship Id="rId4" Type="http://schemas.openxmlformats.org/officeDocument/2006/relationships/image" Target="../media/image32.svg"/><Relationship Id="rId9"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4122B9-4304-48E5-ACAC-47743F9D7F5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F4E27F3-BD6D-44CA-86F3-5308D07999FA}">
      <dgm:prSet/>
      <dgm:spPr/>
      <dgm:t>
        <a:bodyPr/>
        <a:lstStyle/>
        <a:p>
          <a:r>
            <a:rPr lang="en-GB" dirty="0"/>
            <a:t>Growing adoption of AI in hotels - AI key driver of change in hospitality</a:t>
          </a:r>
          <a:endParaRPr lang="en-US" dirty="0"/>
        </a:p>
      </dgm:t>
    </dgm:pt>
    <dgm:pt modelId="{1C0F8D8F-0A7E-45B1-92B6-81EE27438488}" type="parTrans" cxnId="{8EB08FE9-99C2-40B2-9095-54E13BB5402F}">
      <dgm:prSet/>
      <dgm:spPr/>
      <dgm:t>
        <a:bodyPr/>
        <a:lstStyle/>
        <a:p>
          <a:endParaRPr lang="en-US"/>
        </a:p>
      </dgm:t>
    </dgm:pt>
    <dgm:pt modelId="{FB7CE518-09DE-4470-A352-E040A9A7C92E}" type="sibTrans" cxnId="{8EB08FE9-99C2-40B2-9095-54E13BB5402F}">
      <dgm:prSet/>
      <dgm:spPr/>
      <dgm:t>
        <a:bodyPr/>
        <a:lstStyle/>
        <a:p>
          <a:endParaRPr lang="en-US"/>
        </a:p>
      </dgm:t>
    </dgm:pt>
    <dgm:pt modelId="{EE16889A-B303-4CBB-A22B-4736A00D98F4}">
      <dgm:prSet/>
      <dgm:spPr/>
      <dgm:t>
        <a:bodyPr/>
        <a:lstStyle/>
        <a:p>
          <a:r>
            <a:rPr lang="en-GB" dirty="0"/>
            <a:t>Rising guest expectations for speed, convenience and personalisation</a:t>
          </a:r>
          <a:endParaRPr lang="en-US" dirty="0"/>
        </a:p>
      </dgm:t>
    </dgm:pt>
    <dgm:pt modelId="{9412DBB7-C1AB-4B57-ABA0-AE7294053401}" type="parTrans" cxnId="{E46EE118-CC19-4A1F-AED4-BE3C9B9A5D83}">
      <dgm:prSet/>
      <dgm:spPr/>
      <dgm:t>
        <a:bodyPr/>
        <a:lstStyle/>
        <a:p>
          <a:endParaRPr lang="en-US"/>
        </a:p>
      </dgm:t>
    </dgm:pt>
    <dgm:pt modelId="{0ED28682-E210-40A6-893B-0F0661E3CAB4}" type="sibTrans" cxnId="{E46EE118-CC19-4A1F-AED4-BE3C9B9A5D83}">
      <dgm:prSet/>
      <dgm:spPr/>
      <dgm:t>
        <a:bodyPr/>
        <a:lstStyle/>
        <a:p>
          <a:endParaRPr lang="en-US"/>
        </a:p>
      </dgm:t>
    </dgm:pt>
    <dgm:pt modelId="{DFFBB00A-B985-435D-A417-23206CCE9220}">
      <dgm:prSet/>
      <dgm:spPr/>
      <dgm:t>
        <a:bodyPr/>
        <a:lstStyle/>
        <a:p>
          <a:r>
            <a:rPr lang="en-GB" dirty="0"/>
            <a:t>The challenge: Efficiency vs Human Touch – Need to balance automation with service authenticity </a:t>
          </a:r>
          <a:endParaRPr lang="en-US" dirty="0"/>
        </a:p>
      </dgm:t>
    </dgm:pt>
    <dgm:pt modelId="{E7C25D3C-C966-4D5E-918F-357D0F94A7AF}" type="parTrans" cxnId="{AB908F9C-BAB1-4937-B29B-FFCF5A201862}">
      <dgm:prSet/>
      <dgm:spPr/>
      <dgm:t>
        <a:bodyPr/>
        <a:lstStyle/>
        <a:p>
          <a:endParaRPr lang="en-US"/>
        </a:p>
      </dgm:t>
    </dgm:pt>
    <dgm:pt modelId="{6036972F-2C51-4F2A-A365-B32B7D9F6476}" type="sibTrans" cxnId="{AB908F9C-BAB1-4937-B29B-FFCF5A201862}">
      <dgm:prSet/>
      <dgm:spPr/>
      <dgm:t>
        <a:bodyPr/>
        <a:lstStyle/>
        <a:p>
          <a:endParaRPr lang="en-US"/>
        </a:p>
      </dgm:t>
    </dgm:pt>
    <dgm:pt modelId="{F2D86363-76B1-41F4-AEC8-BD7004C0A0DB}" type="pres">
      <dgm:prSet presAssocID="{E44122B9-4304-48E5-ACAC-47743F9D7F5E}" presName="root" presStyleCnt="0">
        <dgm:presLayoutVars>
          <dgm:dir/>
          <dgm:resizeHandles val="exact"/>
        </dgm:presLayoutVars>
      </dgm:prSet>
      <dgm:spPr/>
    </dgm:pt>
    <dgm:pt modelId="{56146724-7A28-40B5-A884-1E0D1C19651D}" type="pres">
      <dgm:prSet presAssocID="{6F4E27F3-BD6D-44CA-86F3-5308D07999FA}" presName="compNode" presStyleCnt="0"/>
      <dgm:spPr/>
    </dgm:pt>
    <dgm:pt modelId="{46F11CAE-C293-4C2E-9890-F4B59279A8CE}" type="pres">
      <dgm:prSet presAssocID="{6F4E27F3-BD6D-44CA-86F3-5308D07999FA}" presName="bgRect" presStyleLbl="bgShp" presStyleIdx="0" presStyleCnt="3"/>
      <dgm:spPr/>
    </dgm:pt>
    <dgm:pt modelId="{DE1EFF8F-D014-4DFE-BC73-634DCD7A31D4}" type="pres">
      <dgm:prSet presAssocID="{6F4E27F3-BD6D-44CA-86F3-5308D07999F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ilding"/>
        </a:ext>
      </dgm:extLst>
    </dgm:pt>
    <dgm:pt modelId="{25858F90-BF9E-45ED-9523-432A3AE0F33D}" type="pres">
      <dgm:prSet presAssocID="{6F4E27F3-BD6D-44CA-86F3-5308D07999FA}" presName="spaceRect" presStyleCnt="0"/>
      <dgm:spPr/>
    </dgm:pt>
    <dgm:pt modelId="{D5B5A557-E36B-49EB-AF3C-665C47C0483E}" type="pres">
      <dgm:prSet presAssocID="{6F4E27F3-BD6D-44CA-86F3-5308D07999FA}" presName="parTx" presStyleLbl="revTx" presStyleIdx="0" presStyleCnt="3">
        <dgm:presLayoutVars>
          <dgm:chMax val="0"/>
          <dgm:chPref val="0"/>
        </dgm:presLayoutVars>
      </dgm:prSet>
      <dgm:spPr/>
    </dgm:pt>
    <dgm:pt modelId="{72FD90AB-5941-4D7F-A273-9C98BA2D095D}" type="pres">
      <dgm:prSet presAssocID="{FB7CE518-09DE-4470-A352-E040A9A7C92E}" presName="sibTrans" presStyleCnt="0"/>
      <dgm:spPr/>
    </dgm:pt>
    <dgm:pt modelId="{BC03D2C2-BD85-4563-A203-DFEA5DD2E267}" type="pres">
      <dgm:prSet presAssocID="{EE16889A-B303-4CBB-A22B-4736A00D98F4}" presName="compNode" presStyleCnt="0"/>
      <dgm:spPr/>
    </dgm:pt>
    <dgm:pt modelId="{3898A2B7-47E5-40F8-972C-4BC8781AF784}" type="pres">
      <dgm:prSet presAssocID="{EE16889A-B303-4CBB-A22B-4736A00D98F4}" presName="bgRect" presStyleLbl="bgShp" presStyleIdx="1" presStyleCnt="3"/>
      <dgm:spPr/>
    </dgm:pt>
    <dgm:pt modelId="{22A66415-F8A9-42F5-B2A3-F431DD09A02E}" type="pres">
      <dgm:prSet presAssocID="{EE16889A-B303-4CBB-A22B-4736A00D98F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uge"/>
        </a:ext>
      </dgm:extLst>
    </dgm:pt>
    <dgm:pt modelId="{B93CB484-F7B3-45AF-AD4B-B0BF9C50A557}" type="pres">
      <dgm:prSet presAssocID="{EE16889A-B303-4CBB-A22B-4736A00D98F4}" presName="spaceRect" presStyleCnt="0"/>
      <dgm:spPr/>
    </dgm:pt>
    <dgm:pt modelId="{9F4304AF-C546-4EA6-A023-CFE2C5010481}" type="pres">
      <dgm:prSet presAssocID="{EE16889A-B303-4CBB-A22B-4736A00D98F4}" presName="parTx" presStyleLbl="revTx" presStyleIdx="1" presStyleCnt="3">
        <dgm:presLayoutVars>
          <dgm:chMax val="0"/>
          <dgm:chPref val="0"/>
        </dgm:presLayoutVars>
      </dgm:prSet>
      <dgm:spPr/>
    </dgm:pt>
    <dgm:pt modelId="{9A18C7A6-50F7-4D34-9D45-0BE21899EA65}" type="pres">
      <dgm:prSet presAssocID="{0ED28682-E210-40A6-893B-0F0661E3CAB4}" presName="sibTrans" presStyleCnt="0"/>
      <dgm:spPr/>
    </dgm:pt>
    <dgm:pt modelId="{FF4CB069-4187-4336-B715-23EF1A090B6E}" type="pres">
      <dgm:prSet presAssocID="{DFFBB00A-B985-435D-A417-23206CCE9220}" presName="compNode" presStyleCnt="0"/>
      <dgm:spPr/>
    </dgm:pt>
    <dgm:pt modelId="{060125D4-D3B3-411A-A055-1357D3655802}" type="pres">
      <dgm:prSet presAssocID="{DFFBB00A-B985-435D-A417-23206CCE9220}" presName="bgRect" presStyleLbl="bgShp" presStyleIdx="2" presStyleCnt="3"/>
      <dgm:spPr/>
    </dgm:pt>
    <dgm:pt modelId="{391AE2B0-D656-4388-AC1D-9EA01097BB11}" type="pres">
      <dgm:prSet presAssocID="{DFFBB00A-B985-435D-A417-23206CCE922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2BFE3108-70CD-4B64-8212-A4438836EBA1}" type="pres">
      <dgm:prSet presAssocID="{DFFBB00A-B985-435D-A417-23206CCE9220}" presName="spaceRect" presStyleCnt="0"/>
      <dgm:spPr/>
    </dgm:pt>
    <dgm:pt modelId="{6791AFC6-93E2-47F8-A614-44A2DFF4BA61}" type="pres">
      <dgm:prSet presAssocID="{DFFBB00A-B985-435D-A417-23206CCE9220}" presName="parTx" presStyleLbl="revTx" presStyleIdx="2" presStyleCnt="3">
        <dgm:presLayoutVars>
          <dgm:chMax val="0"/>
          <dgm:chPref val="0"/>
        </dgm:presLayoutVars>
      </dgm:prSet>
      <dgm:spPr/>
    </dgm:pt>
  </dgm:ptLst>
  <dgm:cxnLst>
    <dgm:cxn modelId="{E46EE118-CC19-4A1F-AED4-BE3C9B9A5D83}" srcId="{E44122B9-4304-48E5-ACAC-47743F9D7F5E}" destId="{EE16889A-B303-4CBB-A22B-4736A00D98F4}" srcOrd="1" destOrd="0" parTransId="{9412DBB7-C1AB-4B57-ABA0-AE7294053401}" sibTransId="{0ED28682-E210-40A6-893B-0F0661E3CAB4}"/>
    <dgm:cxn modelId="{5A7A2029-FAD9-4566-8B71-8136C7B901A2}" type="presOf" srcId="{E44122B9-4304-48E5-ACAC-47743F9D7F5E}" destId="{F2D86363-76B1-41F4-AEC8-BD7004C0A0DB}" srcOrd="0" destOrd="0" presId="urn:microsoft.com/office/officeart/2018/2/layout/IconVerticalSolidList"/>
    <dgm:cxn modelId="{080A6E2A-E442-474C-BCBB-2E98955B4F69}" type="presOf" srcId="{6F4E27F3-BD6D-44CA-86F3-5308D07999FA}" destId="{D5B5A557-E36B-49EB-AF3C-665C47C0483E}" srcOrd="0" destOrd="0" presId="urn:microsoft.com/office/officeart/2018/2/layout/IconVerticalSolidList"/>
    <dgm:cxn modelId="{C6C8D278-E707-4831-9493-9E27DBD5731B}" type="presOf" srcId="{EE16889A-B303-4CBB-A22B-4736A00D98F4}" destId="{9F4304AF-C546-4EA6-A023-CFE2C5010481}" srcOrd="0" destOrd="0" presId="urn:microsoft.com/office/officeart/2018/2/layout/IconVerticalSolidList"/>
    <dgm:cxn modelId="{89F9097C-9805-4025-B3CC-0BB849332BDC}" type="presOf" srcId="{DFFBB00A-B985-435D-A417-23206CCE9220}" destId="{6791AFC6-93E2-47F8-A614-44A2DFF4BA61}" srcOrd="0" destOrd="0" presId="urn:microsoft.com/office/officeart/2018/2/layout/IconVerticalSolidList"/>
    <dgm:cxn modelId="{AB908F9C-BAB1-4937-B29B-FFCF5A201862}" srcId="{E44122B9-4304-48E5-ACAC-47743F9D7F5E}" destId="{DFFBB00A-B985-435D-A417-23206CCE9220}" srcOrd="2" destOrd="0" parTransId="{E7C25D3C-C966-4D5E-918F-357D0F94A7AF}" sibTransId="{6036972F-2C51-4F2A-A365-B32B7D9F6476}"/>
    <dgm:cxn modelId="{8EB08FE9-99C2-40B2-9095-54E13BB5402F}" srcId="{E44122B9-4304-48E5-ACAC-47743F9D7F5E}" destId="{6F4E27F3-BD6D-44CA-86F3-5308D07999FA}" srcOrd="0" destOrd="0" parTransId="{1C0F8D8F-0A7E-45B1-92B6-81EE27438488}" sibTransId="{FB7CE518-09DE-4470-A352-E040A9A7C92E}"/>
    <dgm:cxn modelId="{9035485C-4DD4-4325-9A5E-27B6C9908665}" type="presParOf" srcId="{F2D86363-76B1-41F4-AEC8-BD7004C0A0DB}" destId="{56146724-7A28-40B5-A884-1E0D1C19651D}" srcOrd="0" destOrd="0" presId="urn:microsoft.com/office/officeart/2018/2/layout/IconVerticalSolidList"/>
    <dgm:cxn modelId="{2D6ECF37-1BB2-4FE3-AF6C-2C0E00D65015}" type="presParOf" srcId="{56146724-7A28-40B5-A884-1E0D1C19651D}" destId="{46F11CAE-C293-4C2E-9890-F4B59279A8CE}" srcOrd="0" destOrd="0" presId="urn:microsoft.com/office/officeart/2018/2/layout/IconVerticalSolidList"/>
    <dgm:cxn modelId="{938718EE-E67E-4F70-9780-CE009131D49A}" type="presParOf" srcId="{56146724-7A28-40B5-A884-1E0D1C19651D}" destId="{DE1EFF8F-D014-4DFE-BC73-634DCD7A31D4}" srcOrd="1" destOrd="0" presId="urn:microsoft.com/office/officeart/2018/2/layout/IconVerticalSolidList"/>
    <dgm:cxn modelId="{4D74D326-7101-4D6A-AF6F-14CE9C1FAA4F}" type="presParOf" srcId="{56146724-7A28-40B5-A884-1E0D1C19651D}" destId="{25858F90-BF9E-45ED-9523-432A3AE0F33D}" srcOrd="2" destOrd="0" presId="urn:microsoft.com/office/officeart/2018/2/layout/IconVerticalSolidList"/>
    <dgm:cxn modelId="{809073DF-6D6F-4A4A-BF58-AA32F1E65699}" type="presParOf" srcId="{56146724-7A28-40B5-A884-1E0D1C19651D}" destId="{D5B5A557-E36B-49EB-AF3C-665C47C0483E}" srcOrd="3" destOrd="0" presId="urn:microsoft.com/office/officeart/2018/2/layout/IconVerticalSolidList"/>
    <dgm:cxn modelId="{1F2BB060-22C1-4B58-B8AA-7E62DA1040B4}" type="presParOf" srcId="{F2D86363-76B1-41F4-AEC8-BD7004C0A0DB}" destId="{72FD90AB-5941-4D7F-A273-9C98BA2D095D}" srcOrd="1" destOrd="0" presId="urn:microsoft.com/office/officeart/2018/2/layout/IconVerticalSolidList"/>
    <dgm:cxn modelId="{074730B0-A573-4518-B893-F598F7F20CA3}" type="presParOf" srcId="{F2D86363-76B1-41F4-AEC8-BD7004C0A0DB}" destId="{BC03D2C2-BD85-4563-A203-DFEA5DD2E267}" srcOrd="2" destOrd="0" presId="urn:microsoft.com/office/officeart/2018/2/layout/IconVerticalSolidList"/>
    <dgm:cxn modelId="{5F1510C9-B59D-4B00-B4D9-3B521E9D9128}" type="presParOf" srcId="{BC03D2C2-BD85-4563-A203-DFEA5DD2E267}" destId="{3898A2B7-47E5-40F8-972C-4BC8781AF784}" srcOrd="0" destOrd="0" presId="urn:microsoft.com/office/officeart/2018/2/layout/IconVerticalSolidList"/>
    <dgm:cxn modelId="{342146ED-AB1B-437A-8B32-2015EEDF155C}" type="presParOf" srcId="{BC03D2C2-BD85-4563-A203-DFEA5DD2E267}" destId="{22A66415-F8A9-42F5-B2A3-F431DD09A02E}" srcOrd="1" destOrd="0" presId="urn:microsoft.com/office/officeart/2018/2/layout/IconVerticalSolidList"/>
    <dgm:cxn modelId="{E581D7E6-8F8C-4BD9-AE1C-74DE3587607F}" type="presParOf" srcId="{BC03D2C2-BD85-4563-A203-DFEA5DD2E267}" destId="{B93CB484-F7B3-45AF-AD4B-B0BF9C50A557}" srcOrd="2" destOrd="0" presId="urn:microsoft.com/office/officeart/2018/2/layout/IconVerticalSolidList"/>
    <dgm:cxn modelId="{F30EE7F3-800D-45D0-96E5-8E828C49A5C9}" type="presParOf" srcId="{BC03D2C2-BD85-4563-A203-DFEA5DD2E267}" destId="{9F4304AF-C546-4EA6-A023-CFE2C5010481}" srcOrd="3" destOrd="0" presId="urn:microsoft.com/office/officeart/2018/2/layout/IconVerticalSolidList"/>
    <dgm:cxn modelId="{3FDD35F3-A8B4-4C5B-832C-E93CF376B795}" type="presParOf" srcId="{F2D86363-76B1-41F4-AEC8-BD7004C0A0DB}" destId="{9A18C7A6-50F7-4D34-9D45-0BE21899EA65}" srcOrd="3" destOrd="0" presId="urn:microsoft.com/office/officeart/2018/2/layout/IconVerticalSolidList"/>
    <dgm:cxn modelId="{1AF93071-79EF-4EAF-8ECD-A754A157CD7D}" type="presParOf" srcId="{F2D86363-76B1-41F4-AEC8-BD7004C0A0DB}" destId="{FF4CB069-4187-4336-B715-23EF1A090B6E}" srcOrd="4" destOrd="0" presId="urn:microsoft.com/office/officeart/2018/2/layout/IconVerticalSolidList"/>
    <dgm:cxn modelId="{6627A28D-9317-43B0-9AE6-117880D6CAAE}" type="presParOf" srcId="{FF4CB069-4187-4336-B715-23EF1A090B6E}" destId="{060125D4-D3B3-411A-A055-1357D3655802}" srcOrd="0" destOrd="0" presId="urn:microsoft.com/office/officeart/2018/2/layout/IconVerticalSolidList"/>
    <dgm:cxn modelId="{1A7CC2AD-72C6-4A8D-B1C0-F9B34B9D39B8}" type="presParOf" srcId="{FF4CB069-4187-4336-B715-23EF1A090B6E}" destId="{391AE2B0-D656-4388-AC1D-9EA01097BB11}" srcOrd="1" destOrd="0" presId="urn:microsoft.com/office/officeart/2018/2/layout/IconVerticalSolidList"/>
    <dgm:cxn modelId="{9C28213B-6001-435E-8B4F-92A42868607B}" type="presParOf" srcId="{FF4CB069-4187-4336-B715-23EF1A090B6E}" destId="{2BFE3108-70CD-4B64-8212-A4438836EBA1}" srcOrd="2" destOrd="0" presId="urn:microsoft.com/office/officeart/2018/2/layout/IconVerticalSolidList"/>
    <dgm:cxn modelId="{CC89FC43-2480-40A4-AA50-84F63E582C6A}" type="presParOf" srcId="{FF4CB069-4187-4336-B715-23EF1A090B6E}" destId="{6791AFC6-93E2-47F8-A614-44A2DFF4BA6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8875C6-4E18-4EAD-ADA8-5A7B2DEA3C0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E0107AD-21D4-425E-B3E0-A94774BEAD19}">
      <dgm:prSet/>
      <dgm:spPr/>
      <dgm:t>
        <a:bodyPr/>
        <a:lstStyle/>
        <a:p>
          <a:r>
            <a:rPr lang="en-GB"/>
            <a:t>Industry worth &gt; $4.5 trillion globally</a:t>
          </a:r>
          <a:endParaRPr lang="en-US"/>
        </a:p>
      </dgm:t>
    </dgm:pt>
    <dgm:pt modelId="{EC9BA219-89DC-4C34-AB24-8106D1CF60F8}" type="parTrans" cxnId="{1874C708-633F-4B67-B2A9-4E500EBDCD4B}">
      <dgm:prSet/>
      <dgm:spPr/>
      <dgm:t>
        <a:bodyPr/>
        <a:lstStyle/>
        <a:p>
          <a:endParaRPr lang="en-US"/>
        </a:p>
      </dgm:t>
    </dgm:pt>
    <dgm:pt modelId="{185AA7AD-29BE-4F9C-BE57-C80641F74CFB}" type="sibTrans" cxnId="{1874C708-633F-4B67-B2A9-4E500EBDCD4B}">
      <dgm:prSet/>
      <dgm:spPr/>
      <dgm:t>
        <a:bodyPr/>
        <a:lstStyle/>
        <a:p>
          <a:endParaRPr lang="en-US"/>
        </a:p>
      </dgm:t>
    </dgm:pt>
    <dgm:pt modelId="{D8CC0913-44D4-4C3D-8B83-26A25586A9A5}">
      <dgm:prSet/>
      <dgm:spPr/>
      <dgm:t>
        <a:bodyPr/>
        <a:lstStyle/>
        <a:p>
          <a:r>
            <a:rPr lang="en-GB"/>
            <a:t>Tech-driven innovation post-COVID-19</a:t>
          </a:r>
          <a:endParaRPr lang="en-US"/>
        </a:p>
      </dgm:t>
    </dgm:pt>
    <dgm:pt modelId="{0773D5D2-E6D9-40FF-9F9B-F8AB4F416AAE}" type="parTrans" cxnId="{E12C9AEC-16B3-4F0E-9FAB-8C9D70182902}">
      <dgm:prSet/>
      <dgm:spPr/>
      <dgm:t>
        <a:bodyPr/>
        <a:lstStyle/>
        <a:p>
          <a:endParaRPr lang="en-US"/>
        </a:p>
      </dgm:t>
    </dgm:pt>
    <dgm:pt modelId="{31D98BCB-2CD6-4767-BBF4-8E970965DCFD}" type="sibTrans" cxnId="{E12C9AEC-16B3-4F0E-9FAB-8C9D70182902}">
      <dgm:prSet/>
      <dgm:spPr/>
      <dgm:t>
        <a:bodyPr/>
        <a:lstStyle/>
        <a:p>
          <a:endParaRPr lang="en-US"/>
        </a:p>
      </dgm:t>
    </dgm:pt>
    <dgm:pt modelId="{5A245597-A4C8-4422-B22D-D6D2E8470868}">
      <dgm:prSet/>
      <dgm:spPr/>
      <dgm:t>
        <a:bodyPr/>
        <a:lstStyle/>
        <a:p>
          <a:r>
            <a:rPr lang="en-GB"/>
            <a:t>Case studies: Marriott | Accor | Henn-na Hotel</a:t>
          </a:r>
          <a:endParaRPr lang="en-US"/>
        </a:p>
      </dgm:t>
    </dgm:pt>
    <dgm:pt modelId="{C42658A6-3FA8-40D8-A9F9-4612AC4C2AC8}" type="parTrans" cxnId="{5E58F7E7-7B3C-44C3-B3C6-EC40CFDD48AE}">
      <dgm:prSet/>
      <dgm:spPr/>
      <dgm:t>
        <a:bodyPr/>
        <a:lstStyle/>
        <a:p>
          <a:endParaRPr lang="en-US"/>
        </a:p>
      </dgm:t>
    </dgm:pt>
    <dgm:pt modelId="{1E81E409-73EC-460B-BECB-32339908E863}" type="sibTrans" cxnId="{5E58F7E7-7B3C-44C3-B3C6-EC40CFDD48AE}">
      <dgm:prSet/>
      <dgm:spPr/>
      <dgm:t>
        <a:bodyPr/>
        <a:lstStyle/>
        <a:p>
          <a:endParaRPr lang="en-US"/>
        </a:p>
      </dgm:t>
    </dgm:pt>
    <dgm:pt modelId="{3C6359BA-B4FF-455E-9CFE-8BEF9319C944}" type="pres">
      <dgm:prSet presAssocID="{B18875C6-4E18-4EAD-ADA8-5A7B2DEA3C0D}" presName="root" presStyleCnt="0">
        <dgm:presLayoutVars>
          <dgm:dir/>
          <dgm:resizeHandles val="exact"/>
        </dgm:presLayoutVars>
      </dgm:prSet>
      <dgm:spPr/>
    </dgm:pt>
    <dgm:pt modelId="{509C305C-7870-462B-9D9A-AD08DEF56E3F}" type="pres">
      <dgm:prSet presAssocID="{7E0107AD-21D4-425E-B3E0-A94774BEAD19}" presName="compNode" presStyleCnt="0"/>
      <dgm:spPr/>
    </dgm:pt>
    <dgm:pt modelId="{EDF7584C-8196-422D-9D89-D6650CE9E4DB}" type="pres">
      <dgm:prSet presAssocID="{7E0107AD-21D4-425E-B3E0-A94774BEAD19}" presName="bgRect" presStyleLbl="bgShp" presStyleIdx="0" presStyleCnt="3"/>
      <dgm:spPr/>
    </dgm:pt>
    <dgm:pt modelId="{2F5B74FA-4A0B-49DE-A04E-9289CE2FE888}" type="pres">
      <dgm:prSet presAssocID="{7E0107AD-21D4-425E-B3E0-A94774BEAD1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th Globe Americas"/>
        </a:ext>
      </dgm:extLst>
    </dgm:pt>
    <dgm:pt modelId="{E7B0AB9B-981A-40CB-9764-9680737B400B}" type="pres">
      <dgm:prSet presAssocID="{7E0107AD-21D4-425E-B3E0-A94774BEAD19}" presName="spaceRect" presStyleCnt="0"/>
      <dgm:spPr/>
    </dgm:pt>
    <dgm:pt modelId="{5ECB60AC-781A-47A4-9D7C-5EE6C22B4EF6}" type="pres">
      <dgm:prSet presAssocID="{7E0107AD-21D4-425E-B3E0-A94774BEAD19}" presName="parTx" presStyleLbl="revTx" presStyleIdx="0" presStyleCnt="3">
        <dgm:presLayoutVars>
          <dgm:chMax val="0"/>
          <dgm:chPref val="0"/>
        </dgm:presLayoutVars>
      </dgm:prSet>
      <dgm:spPr/>
    </dgm:pt>
    <dgm:pt modelId="{A8EF7C6D-89A4-4A84-B172-182DCF6FC97D}" type="pres">
      <dgm:prSet presAssocID="{185AA7AD-29BE-4F9C-BE57-C80641F74CFB}" presName="sibTrans" presStyleCnt="0"/>
      <dgm:spPr/>
    </dgm:pt>
    <dgm:pt modelId="{C708C39C-2FD4-4F20-8E9F-CA4CE7023849}" type="pres">
      <dgm:prSet presAssocID="{D8CC0913-44D4-4C3D-8B83-26A25586A9A5}" presName="compNode" presStyleCnt="0"/>
      <dgm:spPr/>
    </dgm:pt>
    <dgm:pt modelId="{C2247277-E070-43E0-8765-DEDFD41C350F}" type="pres">
      <dgm:prSet presAssocID="{D8CC0913-44D4-4C3D-8B83-26A25586A9A5}" presName="bgRect" presStyleLbl="bgShp" presStyleIdx="1" presStyleCnt="3"/>
      <dgm:spPr/>
    </dgm:pt>
    <dgm:pt modelId="{4C22AAF2-87AF-4838-AA3C-F4BE4AD5537C}" type="pres">
      <dgm:prSet presAssocID="{D8CC0913-44D4-4C3D-8B83-26A25586A9A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esent"/>
        </a:ext>
      </dgm:extLst>
    </dgm:pt>
    <dgm:pt modelId="{079A8FDD-B603-4F48-8BDC-F42637255A6D}" type="pres">
      <dgm:prSet presAssocID="{D8CC0913-44D4-4C3D-8B83-26A25586A9A5}" presName="spaceRect" presStyleCnt="0"/>
      <dgm:spPr/>
    </dgm:pt>
    <dgm:pt modelId="{BC604A3F-CC57-4D95-BD2B-10E2577840B8}" type="pres">
      <dgm:prSet presAssocID="{D8CC0913-44D4-4C3D-8B83-26A25586A9A5}" presName="parTx" presStyleLbl="revTx" presStyleIdx="1" presStyleCnt="3">
        <dgm:presLayoutVars>
          <dgm:chMax val="0"/>
          <dgm:chPref val="0"/>
        </dgm:presLayoutVars>
      </dgm:prSet>
      <dgm:spPr/>
    </dgm:pt>
    <dgm:pt modelId="{C688E0B5-CCE7-4C8E-ADA3-B369984B09A0}" type="pres">
      <dgm:prSet presAssocID="{31D98BCB-2CD6-4767-BBF4-8E970965DCFD}" presName="sibTrans" presStyleCnt="0"/>
      <dgm:spPr/>
    </dgm:pt>
    <dgm:pt modelId="{43596CE3-AA21-4C2C-922D-8CE8F97A1959}" type="pres">
      <dgm:prSet presAssocID="{5A245597-A4C8-4422-B22D-D6D2E8470868}" presName="compNode" presStyleCnt="0"/>
      <dgm:spPr/>
    </dgm:pt>
    <dgm:pt modelId="{DD101B59-D6ED-4E8F-9C3C-D3EFB0976760}" type="pres">
      <dgm:prSet presAssocID="{5A245597-A4C8-4422-B22D-D6D2E8470868}" presName="bgRect" presStyleLbl="bgShp" presStyleIdx="2" presStyleCnt="3"/>
      <dgm:spPr/>
    </dgm:pt>
    <dgm:pt modelId="{F1293572-A167-4E17-9581-AD910144D26B}" type="pres">
      <dgm:prSet presAssocID="{5A245597-A4C8-4422-B22D-D6D2E847086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ed"/>
        </a:ext>
      </dgm:extLst>
    </dgm:pt>
    <dgm:pt modelId="{01486D89-CB93-48C8-8343-B918AFAB5928}" type="pres">
      <dgm:prSet presAssocID="{5A245597-A4C8-4422-B22D-D6D2E8470868}" presName="spaceRect" presStyleCnt="0"/>
      <dgm:spPr/>
    </dgm:pt>
    <dgm:pt modelId="{F8FA7160-34C5-4212-A2D1-7821631741B1}" type="pres">
      <dgm:prSet presAssocID="{5A245597-A4C8-4422-B22D-D6D2E8470868}" presName="parTx" presStyleLbl="revTx" presStyleIdx="2" presStyleCnt="3">
        <dgm:presLayoutVars>
          <dgm:chMax val="0"/>
          <dgm:chPref val="0"/>
        </dgm:presLayoutVars>
      </dgm:prSet>
      <dgm:spPr/>
    </dgm:pt>
  </dgm:ptLst>
  <dgm:cxnLst>
    <dgm:cxn modelId="{1874C708-633F-4B67-B2A9-4E500EBDCD4B}" srcId="{B18875C6-4E18-4EAD-ADA8-5A7B2DEA3C0D}" destId="{7E0107AD-21D4-425E-B3E0-A94774BEAD19}" srcOrd="0" destOrd="0" parTransId="{EC9BA219-89DC-4C34-AB24-8106D1CF60F8}" sibTransId="{185AA7AD-29BE-4F9C-BE57-C80641F74CFB}"/>
    <dgm:cxn modelId="{71DE6312-F9F4-4444-9F41-95E09BE22B04}" type="presOf" srcId="{5A245597-A4C8-4422-B22D-D6D2E8470868}" destId="{F8FA7160-34C5-4212-A2D1-7821631741B1}" srcOrd="0" destOrd="0" presId="urn:microsoft.com/office/officeart/2018/2/layout/IconVerticalSolidList"/>
    <dgm:cxn modelId="{17EC011F-6DCD-4442-B739-B08AD7662E79}" type="presOf" srcId="{7E0107AD-21D4-425E-B3E0-A94774BEAD19}" destId="{5ECB60AC-781A-47A4-9D7C-5EE6C22B4EF6}" srcOrd="0" destOrd="0" presId="urn:microsoft.com/office/officeart/2018/2/layout/IconVerticalSolidList"/>
    <dgm:cxn modelId="{23509034-A43B-46C6-91D2-CF7AD80DF6DA}" type="presOf" srcId="{D8CC0913-44D4-4C3D-8B83-26A25586A9A5}" destId="{BC604A3F-CC57-4D95-BD2B-10E2577840B8}" srcOrd="0" destOrd="0" presId="urn:microsoft.com/office/officeart/2018/2/layout/IconVerticalSolidList"/>
    <dgm:cxn modelId="{7463834C-A71B-4617-BE16-3340EA4CE240}" type="presOf" srcId="{B18875C6-4E18-4EAD-ADA8-5A7B2DEA3C0D}" destId="{3C6359BA-B4FF-455E-9CFE-8BEF9319C944}" srcOrd="0" destOrd="0" presId="urn:microsoft.com/office/officeart/2018/2/layout/IconVerticalSolidList"/>
    <dgm:cxn modelId="{5E58F7E7-7B3C-44C3-B3C6-EC40CFDD48AE}" srcId="{B18875C6-4E18-4EAD-ADA8-5A7B2DEA3C0D}" destId="{5A245597-A4C8-4422-B22D-D6D2E8470868}" srcOrd="2" destOrd="0" parTransId="{C42658A6-3FA8-40D8-A9F9-4612AC4C2AC8}" sibTransId="{1E81E409-73EC-460B-BECB-32339908E863}"/>
    <dgm:cxn modelId="{E12C9AEC-16B3-4F0E-9FAB-8C9D70182902}" srcId="{B18875C6-4E18-4EAD-ADA8-5A7B2DEA3C0D}" destId="{D8CC0913-44D4-4C3D-8B83-26A25586A9A5}" srcOrd="1" destOrd="0" parTransId="{0773D5D2-E6D9-40FF-9F9B-F8AB4F416AAE}" sibTransId="{31D98BCB-2CD6-4767-BBF4-8E970965DCFD}"/>
    <dgm:cxn modelId="{BBF63F92-966F-475B-80DA-4FB8AF78BB88}" type="presParOf" srcId="{3C6359BA-B4FF-455E-9CFE-8BEF9319C944}" destId="{509C305C-7870-462B-9D9A-AD08DEF56E3F}" srcOrd="0" destOrd="0" presId="urn:microsoft.com/office/officeart/2018/2/layout/IconVerticalSolidList"/>
    <dgm:cxn modelId="{0149E03E-DA7E-4198-90B7-850735CA07CA}" type="presParOf" srcId="{509C305C-7870-462B-9D9A-AD08DEF56E3F}" destId="{EDF7584C-8196-422D-9D89-D6650CE9E4DB}" srcOrd="0" destOrd="0" presId="urn:microsoft.com/office/officeart/2018/2/layout/IconVerticalSolidList"/>
    <dgm:cxn modelId="{9B313B03-746D-46C7-97DB-ADEB7B1D18B0}" type="presParOf" srcId="{509C305C-7870-462B-9D9A-AD08DEF56E3F}" destId="{2F5B74FA-4A0B-49DE-A04E-9289CE2FE888}" srcOrd="1" destOrd="0" presId="urn:microsoft.com/office/officeart/2018/2/layout/IconVerticalSolidList"/>
    <dgm:cxn modelId="{987042EE-EF3D-47E5-94ED-16B926239E67}" type="presParOf" srcId="{509C305C-7870-462B-9D9A-AD08DEF56E3F}" destId="{E7B0AB9B-981A-40CB-9764-9680737B400B}" srcOrd="2" destOrd="0" presId="urn:microsoft.com/office/officeart/2018/2/layout/IconVerticalSolidList"/>
    <dgm:cxn modelId="{70A965A9-5F2E-4261-A61F-AB71BA127E98}" type="presParOf" srcId="{509C305C-7870-462B-9D9A-AD08DEF56E3F}" destId="{5ECB60AC-781A-47A4-9D7C-5EE6C22B4EF6}" srcOrd="3" destOrd="0" presId="urn:microsoft.com/office/officeart/2018/2/layout/IconVerticalSolidList"/>
    <dgm:cxn modelId="{0D8422D6-BD12-4C84-855C-91C6866C6E1F}" type="presParOf" srcId="{3C6359BA-B4FF-455E-9CFE-8BEF9319C944}" destId="{A8EF7C6D-89A4-4A84-B172-182DCF6FC97D}" srcOrd="1" destOrd="0" presId="urn:microsoft.com/office/officeart/2018/2/layout/IconVerticalSolidList"/>
    <dgm:cxn modelId="{035FFBF5-FA26-4E54-BBCE-C17C4C480FB5}" type="presParOf" srcId="{3C6359BA-B4FF-455E-9CFE-8BEF9319C944}" destId="{C708C39C-2FD4-4F20-8E9F-CA4CE7023849}" srcOrd="2" destOrd="0" presId="urn:microsoft.com/office/officeart/2018/2/layout/IconVerticalSolidList"/>
    <dgm:cxn modelId="{8F22F359-04F1-4615-9BFD-3B5B68773B99}" type="presParOf" srcId="{C708C39C-2FD4-4F20-8E9F-CA4CE7023849}" destId="{C2247277-E070-43E0-8765-DEDFD41C350F}" srcOrd="0" destOrd="0" presId="urn:microsoft.com/office/officeart/2018/2/layout/IconVerticalSolidList"/>
    <dgm:cxn modelId="{8FE26C39-BCDB-4C88-B8E0-98F1E048C387}" type="presParOf" srcId="{C708C39C-2FD4-4F20-8E9F-CA4CE7023849}" destId="{4C22AAF2-87AF-4838-AA3C-F4BE4AD5537C}" srcOrd="1" destOrd="0" presId="urn:microsoft.com/office/officeart/2018/2/layout/IconVerticalSolidList"/>
    <dgm:cxn modelId="{C155059A-BEA4-4FBF-B729-02B5F1DDC122}" type="presParOf" srcId="{C708C39C-2FD4-4F20-8E9F-CA4CE7023849}" destId="{079A8FDD-B603-4F48-8BDC-F42637255A6D}" srcOrd="2" destOrd="0" presId="urn:microsoft.com/office/officeart/2018/2/layout/IconVerticalSolidList"/>
    <dgm:cxn modelId="{3F488567-A8AA-432F-9368-86BD6202132E}" type="presParOf" srcId="{C708C39C-2FD4-4F20-8E9F-CA4CE7023849}" destId="{BC604A3F-CC57-4D95-BD2B-10E2577840B8}" srcOrd="3" destOrd="0" presId="urn:microsoft.com/office/officeart/2018/2/layout/IconVerticalSolidList"/>
    <dgm:cxn modelId="{8FCD4548-3E68-4CD5-81FD-1BDD1DC0C893}" type="presParOf" srcId="{3C6359BA-B4FF-455E-9CFE-8BEF9319C944}" destId="{C688E0B5-CCE7-4C8E-ADA3-B369984B09A0}" srcOrd="3" destOrd="0" presId="urn:microsoft.com/office/officeart/2018/2/layout/IconVerticalSolidList"/>
    <dgm:cxn modelId="{5CB17DFD-0B98-47E8-91DD-2BD1CFCD2AD7}" type="presParOf" srcId="{3C6359BA-B4FF-455E-9CFE-8BEF9319C944}" destId="{43596CE3-AA21-4C2C-922D-8CE8F97A1959}" srcOrd="4" destOrd="0" presId="urn:microsoft.com/office/officeart/2018/2/layout/IconVerticalSolidList"/>
    <dgm:cxn modelId="{DEF89A6C-7C0E-4DB8-A675-5E88D987B44B}" type="presParOf" srcId="{43596CE3-AA21-4C2C-922D-8CE8F97A1959}" destId="{DD101B59-D6ED-4E8F-9C3C-D3EFB0976760}" srcOrd="0" destOrd="0" presId="urn:microsoft.com/office/officeart/2018/2/layout/IconVerticalSolidList"/>
    <dgm:cxn modelId="{7588085F-7F54-47AC-816E-17F8297137CA}" type="presParOf" srcId="{43596CE3-AA21-4C2C-922D-8CE8F97A1959}" destId="{F1293572-A167-4E17-9581-AD910144D26B}" srcOrd="1" destOrd="0" presId="urn:microsoft.com/office/officeart/2018/2/layout/IconVerticalSolidList"/>
    <dgm:cxn modelId="{92FF81D5-1C40-4F69-AC67-9A0942D88A8D}" type="presParOf" srcId="{43596CE3-AA21-4C2C-922D-8CE8F97A1959}" destId="{01486D89-CB93-48C8-8343-B918AFAB5928}" srcOrd="2" destOrd="0" presId="urn:microsoft.com/office/officeart/2018/2/layout/IconVerticalSolidList"/>
    <dgm:cxn modelId="{DE533478-6462-497B-BF33-E335C2CA1682}" type="presParOf" srcId="{43596CE3-AA21-4C2C-922D-8CE8F97A1959}" destId="{F8FA7160-34C5-4212-A2D1-7821631741B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13E236-782A-411B-97F0-CAA6C1E23457}"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47ADE25-7CFE-481E-A125-6BFD29D51A5A}">
      <dgm:prSet/>
      <dgm:spPr/>
      <dgm:t>
        <a:bodyPr/>
        <a:lstStyle/>
        <a:p>
          <a:r>
            <a:rPr lang="en-GB" b="1"/>
            <a:t>Technology Acceptance Model (Davis, 1989)</a:t>
          </a:r>
          <a:r>
            <a:rPr lang="en-GB"/>
            <a:t> – Usefulness, Ease of Use, Trust</a:t>
          </a:r>
          <a:endParaRPr lang="en-US"/>
        </a:p>
      </dgm:t>
    </dgm:pt>
    <dgm:pt modelId="{55020813-8ADC-4FB9-A8E7-A526F4FCCF6E}" type="parTrans" cxnId="{4F325F18-B258-4C56-9D31-0EE25C962FDA}">
      <dgm:prSet/>
      <dgm:spPr/>
      <dgm:t>
        <a:bodyPr/>
        <a:lstStyle/>
        <a:p>
          <a:endParaRPr lang="en-US"/>
        </a:p>
      </dgm:t>
    </dgm:pt>
    <dgm:pt modelId="{BFCEE2E2-0992-4E90-912D-042ADCF25887}" type="sibTrans" cxnId="{4F325F18-B258-4C56-9D31-0EE25C962FDA}">
      <dgm:prSet/>
      <dgm:spPr/>
      <dgm:t>
        <a:bodyPr/>
        <a:lstStyle/>
        <a:p>
          <a:endParaRPr lang="en-US"/>
        </a:p>
      </dgm:t>
    </dgm:pt>
    <dgm:pt modelId="{12DB1998-274A-402E-8886-58D2BCC1CBE8}">
      <dgm:prSet/>
      <dgm:spPr/>
      <dgm:t>
        <a:bodyPr/>
        <a:lstStyle/>
        <a:p>
          <a:r>
            <a:rPr lang="en-GB" b="1"/>
            <a:t>Experience Economy (Pine &amp; Gilmore, 1999)</a:t>
          </a:r>
          <a:r>
            <a:rPr lang="en-GB"/>
            <a:t> – Guests seek memorable interactions</a:t>
          </a:r>
          <a:endParaRPr lang="en-US"/>
        </a:p>
      </dgm:t>
    </dgm:pt>
    <dgm:pt modelId="{23840D9B-F5C9-41F5-AA02-DA72C0CA69EE}" type="parTrans" cxnId="{C6D670DE-941A-44B7-AA40-203EFF80FCBF}">
      <dgm:prSet/>
      <dgm:spPr/>
      <dgm:t>
        <a:bodyPr/>
        <a:lstStyle/>
        <a:p>
          <a:endParaRPr lang="en-US"/>
        </a:p>
      </dgm:t>
    </dgm:pt>
    <dgm:pt modelId="{0DC00376-AAE5-45E7-86DD-D8F0B8351D64}" type="sibTrans" cxnId="{C6D670DE-941A-44B7-AA40-203EFF80FCBF}">
      <dgm:prSet/>
      <dgm:spPr/>
      <dgm:t>
        <a:bodyPr/>
        <a:lstStyle/>
        <a:p>
          <a:endParaRPr lang="en-US"/>
        </a:p>
      </dgm:t>
    </dgm:pt>
    <dgm:pt modelId="{7159D8BD-52A0-4F7A-9263-2FEF4C24E719}">
      <dgm:prSet/>
      <dgm:spPr/>
      <dgm:t>
        <a:bodyPr/>
        <a:lstStyle/>
        <a:p>
          <a:r>
            <a:rPr lang="en-GB" b="1"/>
            <a:t>Hybrid Service Model (Lu et al., 2020)</a:t>
          </a:r>
          <a:r>
            <a:rPr lang="en-GB"/>
            <a:t> – AI for routine; humans for relational</a:t>
          </a:r>
          <a:endParaRPr lang="en-US"/>
        </a:p>
      </dgm:t>
    </dgm:pt>
    <dgm:pt modelId="{5C0956EC-F08A-4AC1-A200-69217289DC78}" type="parTrans" cxnId="{70426A48-6409-4D25-A6BF-C169EA03CB96}">
      <dgm:prSet/>
      <dgm:spPr/>
      <dgm:t>
        <a:bodyPr/>
        <a:lstStyle/>
        <a:p>
          <a:endParaRPr lang="en-US"/>
        </a:p>
      </dgm:t>
    </dgm:pt>
    <dgm:pt modelId="{233BE5AA-2F0D-4DD8-925A-4C0171094C52}" type="sibTrans" cxnId="{70426A48-6409-4D25-A6BF-C169EA03CB96}">
      <dgm:prSet/>
      <dgm:spPr/>
      <dgm:t>
        <a:bodyPr/>
        <a:lstStyle/>
        <a:p>
          <a:endParaRPr lang="en-US"/>
        </a:p>
      </dgm:t>
    </dgm:pt>
    <dgm:pt modelId="{0C1DE056-70B0-4678-9839-DBDD674D1CE1}">
      <dgm:prSet/>
      <dgm:spPr/>
      <dgm:t>
        <a:bodyPr/>
        <a:lstStyle/>
        <a:p>
          <a:r>
            <a:rPr lang="en-GB" b="1"/>
            <a:t>AI Integration (Ivanov &amp; Webster, 2017)</a:t>
          </a:r>
          <a:r>
            <a:rPr lang="en-GB"/>
            <a:t> – Efficiency ↑, Costs ↓</a:t>
          </a:r>
          <a:endParaRPr lang="en-US"/>
        </a:p>
      </dgm:t>
    </dgm:pt>
    <dgm:pt modelId="{494B5818-5AB3-44F0-A7BC-D358141CD755}" type="parTrans" cxnId="{69AEC0CF-6081-417E-97A7-D1BB1C31AFE0}">
      <dgm:prSet/>
      <dgm:spPr/>
      <dgm:t>
        <a:bodyPr/>
        <a:lstStyle/>
        <a:p>
          <a:endParaRPr lang="en-US"/>
        </a:p>
      </dgm:t>
    </dgm:pt>
    <dgm:pt modelId="{A562D7BE-597E-450F-AEB5-D0FC79D3448C}" type="sibTrans" cxnId="{69AEC0CF-6081-417E-97A7-D1BB1C31AFE0}">
      <dgm:prSet/>
      <dgm:spPr/>
      <dgm:t>
        <a:bodyPr/>
        <a:lstStyle/>
        <a:p>
          <a:endParaRPr lang="en-US"/>
        </a:p>
      </dgm:t>
    </dgm:pt>
    <dgm:pt modelId="{7B0BB728-315B-4F6E-AEF6-8D7099A3AF8A}" type="pres">
      <dgm:prSet presAssocID="{BA13E236-782A-411B-97F0-CAA6C1E23457}" presName="root" presStyleCnt="0">
        <dgm:presLayoutVars>
          <dgm:dir/>
          <dgm:resizeHandles val="exact"/>
        </dgm:presLayoutVars>
      </dgm:prSet>
      <dgm:spPr/>
    </dgm:pt>
    <dgm:pt modelId="{B036788D-5A17-4A31-806E-06F41FDECA50}" type="pres">
      <dgm:prSet presAssocID="{B47ADE25-7CFE-481E-A125-6BFD29D51A5A}" presName="compNode" presStyleCnt="0"/>
      <dgm:spPr/>
    </dgm:pt>
    <dgm:pt modelId="{7572764B-3CC5-498F-9DEB-3CB87ECC2AEE}" type="pres">
      <dgm:prSet presAssocID="{B47ADE25-7CFE-481E-A125-6BFD29D51A5A}" presName="bgRect" presStyleLbl="bgShp" presStyleIdx="0" presStyleCnt="4"/>
      <dgm:spPr/>
    </dgm:pt>
    <dgm:pt modelId="{85375F27-C0B3-46D1-A06C-C322BC81A504}" type="pres">
      <dgm:prSet presAssocID="{B47ADE25-7CFE-481E-A125-6BFD29D51A5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eb Design"/>
        </a:ext>
      </dgm:extLst>
    </dgm:pt>
    <dgm:pt modelId="{AAA7A379-C773-446E-B1CD-AF2D5259C4FE}" type="pres">
      <dgm:prSet presAssocID="{B47ADE25-7CFE-481E-A125-6BFD29D51A5A}" presName="spaceRect" presStyleCnt="0"/>
      <dgm:spPr/>
    </dgm:pt>
    <dgm:pt modelId="{0EF150FC-7795-455E-8393-0CD856710BBE}" type="pres">
      <dgm:prSet presAssocID="{B47ADE25-7CFE-481E-A125-6BFD29D51A5A}" presName="parTx" presStyleLbl="revTx" presStyleIdx="0" presStyleCnt="4">
        <dgm:presLayoutVars>
          <dgm:chMax val="0"/>
          <dgm:chPref val="0"/>
        </dgm:presLayoutVars>
      </dgm:prSet>
      <dgm:spPr/>
    </dgm:pt>
    <dgm:pt modelId="{381E1A44-1674-4930-AC2E-1B65DC298C38}" type="pres">
      <dgm:prSet presAssocID="{BFCEE2E2-0992-4E90-912D-042ADCF25887}" presName="sibTrans" presStyleCnt="0"/>
      <dgm:spPr/>
    </dgm:pt>
    <dgm:pt modelId="{1C88C41A-C1E7-4304-A295-BD978C04193C}" type="pres">
      <dgm:prSet presAssocID="{12DB1998-274A-402E-8886-58D2BCC1CBE8}" presName="compNode" presStyleCnt="0"/>
      <dgm:spPr/>
    </dgm:pt>
    <dgm:pt modelId="{97373FEE-3AD3-4E0D-BACB-B79A0CB02AE2}" type="pres">
      <dgm:prSet presAssocID="{12DB1998-274A-402E-8886-58D2BCC1CBE8}" presName="bgRect" presStyleLbl="bgShp" presStyleIdx="1" presStyleCnt="4"/>
      <dgm:spPr/>
    </dgm:pt>
    <dgm:pt modelId="{91459D74-AB0A-46E7-8A6F-D44A6069EC5E}" type="pres">
      <dgm:prSet presAssocID="{12DB1998-274A-402E-8886-58D2BCC1CBE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reath Holiday"/>
        </a:ext>
      </dgm:extLst>
    </dgm:pt>
    <dgm:pt modelId="{4931B5E0-56E1-4095-8EB4-87BF075CFAE7}" type="pres">
      <dgm:prSet presAssocID="{12DB1998-274A-402E-8886-58D2BCC1CBE8}" presName="spaceRect" presStyleCnt="0"/>
      <dgm:spPr/>
    </dgm:pt>
    <dgm:pt modelId="{64CB994C-7579-49EC-BBB8-409D3ED1F65F}" type="pres">
      <dgm:prSet presAssocID="{12DB1998-274A-402E-8886-58D2BCC1CBE8}" presName="parTx" presStyleLbl="revTx" presStyleIdx="1" presStyleCnt="4">
        <dgm:presLayoutVars>
          <dgm:chMax val="0"/>
          <dgm:chPref val="0"/>
        </dgm:presLayoutVars>
      </dgm:prSet>
      <dgm:spPr/>
    </dgm:pt>
    <dgm:pt modelId="{94E065FC-BB84-4FE3-8B1C-CAB01E7C750B}" type="pres">
      <dgm:prSet presAssocID="{0DC00376-AAE5-45E7-86DD-D8F0B8351D64}" presName="sibTrans" presStyleCnt="0"/>
      <dgm:spPr/>
    </dgm:pt>
    <dgm:pt modelId="{F50C5604-E4E1-4D80-ADA9-3622022CC042}" type="pres">
      <dgm:prSet presAssocID="{7159D8BD-52A0-4F7A-9263-2FEF4C24E719}" presName="compNode" presStyleCnt="0"/>
      <dgm:spPr/>
    </dgm:pt>
    <dgm:pt modelId="{D21221A2-F787-4819-B84D-B56E8AEF8635}" type="pres">
      <dgm:prSet presAssocID="{7159D8BD-52A0-4F7A-9263-2FEF4C24E719}" presName="bgRect" presStyleLbl="bgShp" presStyleIdx="2" presStyleCnt="4"/>
      <dgm:spPr/>
    </dgm:pt>
    <dgm:pt modelId="{FE567A45-3548-4FF7-AD91-656F20AF11EA}" type="pres">
      <dgm:prSet presAssocID="{7159D8BD-52A0-4F7A-9263-2FEF4C24E71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obot"/>
        </a:ext>
      </dgm:extLst>
    </dgm:pt>
    <dgm:pt modelId="{4E061087-AB11-4830-8E27-11A7EC2DE230}" type="pres">
      <dgm:prSet presAssocID="{7159D8BD-52A0-4F7A-9263-2FEF4C24E719}" presName="spaceRect" presStyleCnt="0"/>
      <dgm:spPr/>
    </dgm:pt>
    <dgm:pt modelId="{B8DBEF89-2DC3-4CF9-ABDD-075A394A137F}" type="pres">
      <dgm:prSet presAssocID="{7159D8BD-52A0-4F7A-9263-2FEF4C24E719}" presName="parTx" presStyleLbl="revTx" presStyleIdx="2" presStyleCnt="4">
        <dgm:presLayoutVars>
          <dgm:chMax val="0"/>
          <dgm:chPref val="0"/>
        </dgm:presLayoutVars>
      </dgm:prSet>
      <dgm:spPr/>
    </dgm:pt>
    <dgm:pt modelId="{F698E10D-6514-4AA6-B4F7-2FCC99B13F14}" type="pres">
      <dgm:prSet presAssocID="{233BE5AA-2F0D-4DD8-925A-4C0171094C52}" presName="sibTrans" presStyleCnt="0"/>
      <dgm:spPr/>
    </dgm:pt>
    <dgm:pt modelId="{A1C0E94D-8C38-4CF4-A0FF-5B9CDEA43A03}" type="pres">
      <dgm:prSet presAssocID="{0C1DE056-70B0-4678-9839-DBDD674D1CE1}" presName="compNode" presStyleCnt="0"/>
      <dgm:spPr/>
    </dgm:pt>
    <dgm:pt modelId="{CC5589DC-F588-4203-9F2F-0842AC448586}" type="pres">
      <dgm:prSet presAssocID="{0C1DE056-70B0-4678-9839-DBDD674D1CE1}" presName="bgRect" presStyleLbl="bgShp" presStyleIdx="3" presStyleCnt="4"/>
      <dgm:spPr/>
    </dgm:pt>
    <dgm:pt modelId="{50D8AE9C-FC5D-4A36-891C-A4F55A3461CF}" type="pres">
      <dgm:prSet presAssocID="{0C1DE056-70B0-4678-9839-DBDD674D1CE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ocessor"/>
        </a:ext>
      </dgm:extLst>
    </dgm:pt>
    <dgm:pt modelId="{29E05D50-D2FF-476C-AFD4-EF197F238501}" type="pres">
      <dgm:prSet presAssocID="{0C1DE056-70B0-4678-9839-DBDD674D1CE1}" presName="spaceRect" presStyleCnt="0"/>
      <dgm:spPr/>
    </dgm:pt>
    <dgm:pt modelId="{26990F85-9CAA-487C-9BD8-BC8B42B7A7D5}" type="pres">
      <dgm:prSet presAssocID="{0C1DE056-70B0-4678-9839-DBDD674D1CE1}" presName="parTx" presStyleLbl="revTx" presStyleIdx="3" presStyleCnt="4">
        <dgm:presLayoutVars>
          <dgm:chMax val="0"/>
          <dgm:chPref val="0"/>
        </dgm:presLayoutVars>
      </dgm:prSet>
      <dgm:spPr/>
    </dgm:pt>
  </dgm:ptLst>
  <dgm:cxnLst>
    <dgm:cxn modelId="{4F325F18-B258-4C56-9D31-0EE25C962FDA}" srcId="{BA13E236-782A-411B-97F0-CAA6C1E23457}" destId="{B47ADE25-7CFE-481E-A125-6BFD29D51A5A}" srcOrd="0" destOrd="0" parTransId="{55020813-8ADC-4FB9-A8E7-A526F4FCCF6E}" sibTransId="{BFCEE2E2-0992-4E90-912D-042ADCF25887}"/>
    <dgm:cxn modelId="{ECE46E1D-92AA-4BBD-930E-B76FA22CD63A}" type="presOf" srcId="{B47ADE25-7CFE-481E-A125-6BFD29D51A5A}" destId="{0EF150FC-7795-455E-8393-0CD856710BBE}" srcOrd="0" destOrd="0" presId="urn:microsoft.com/office/officeart/2018/2/layout/IconVerticalSolidList"/>
    <dgm:cxn modelId="{C16F263F-2202-45D6-866B-6B590D3282AB}" type="presOf" srcId="{7159D8BD-52A0-4F7A-9263-2FEF4C24E719}" destId="{B8DBEF89-2DC3-4CF9-ABDD-075A394A137F}" srcOrd="0" destOrd="0" presId="urn:microsoft.com/office/officeart/2018/2/layout/IconVerticalSolidList"/>
    <dgm:cxn modelId="{70426A48-6409-4D25-A6BF-C169EA03CB96}" srcId="{BA13E236-782A-411B-97F0-CAA6C1E23457}" destId="{7159D8BD-52A0-4F7A-9263-2FEF4C24E719}" srcOrd="2" destOrd="0" parTransId="{5C0956EC-F08A-4AC1-A200-69217289DC78}" sibTransId="{233BE5AA-2F0D-4DD8-925A-4C0171094C52}"/>
    <dgm:cxn modelId="{573FFA56-97B8-419B-B3DD-361B1965AC43}" type="presOf" srcId="{0C1DE056-70B0-4678-9839-DBDD674D1CE1}" destId="{26990F85-9CAA-487C-9BD8-BC8B42B7A7D5}" srcOrd="0" destOrd="0" presId="urn:microsoft.com/office/officeart/2018/2/layout/IconVerticalSolidList"/>
    <dgm:cxn modelId="{8EA49987-3C22-4190-ACF8-2EFF5925AC55}" type="presOf" srcId="{BA13E236-782A-411B-97F0-CAA6C1E23457}" destId="{7B0BB728-315B-4F6E-AEF6-8D7099A3AF8A}" srcOrd="0" destOrd="0" presId="urn:microsoft.com/office/officeart/2018/2/layout/IconVerticalSolidList"/>
    <dgm:cxn modelId="{69AEC0CF-6081-417E-97A7-D1BB1C31AFE0}" srcId="{BA13E236-782A-411B-97F0-CAA6C1E23457}" destId="{0C1DE056-70B0-4678-9839-DBDD674D1CE1}" srcOrd="3" destOrd="0" parTransId="{494B5818-5AB3-44F0-A7BC-D358141CD755}" sibTransId="{A562D7BE-597E-450F-AEB5-D0FC79D3448C}"/>
    <dgm:cxn modelId="{C6D670DE-941A-44B7-AA40-203EFF80FCBF}" srcId="{BA13E236-782A-411B-97F0-CAA6C1E23457}" destId="{12DB1998-274A-402E-8886-58D2BCC1CBE8}" srcOrd="1" destOrd="0" parTransId="{23840D9B-F5C9-41F5-AA02-DA72C0CA69EE}" sibTransId="{0DC00376-AAE5-45E7-86DD-D8F0B8351D64}"/>
    <dgm:cxn modelId="{471FC8DF-F050-45AF-886F-70FC4AB938E2}" type="presOf" srcId="{12DB1998-274A-402E-8886-58D2BCC1CBE8}" destId="{64CB994C-7579-49EC-BBB8-409D3ED1F65F}" srcOrd="0" destOrd="0" presId="urn:microsoft.com/office/officeart/2018/2/layout/IconVerticalSolidList"/>
    <dgm:cxn modelId="{F552DCD1-E07B-494D-8BC4-88CA58B50F8B}" type="presParOf" srcId="{7B0BB728-315B-4F6E-AEF6-8D7099A3AF8A}" destId="{B036788D-5A17-4A31-806E-06F41FDECA50}" srcOrd="0" destOrd="0" presId="urn:microsoft.com/office/officeart/2018/2/layout/IconVerticalSolidList"/>
    <dgm:cxn modelId="{F74EF5D2-DA18-4079-AC0A-37A52CB672D5}" type="presParOf" srcId="{B036788D-5A17-4A31-806E-06F41FDECA50}" destId="{7572764B-3CC5-498F-9DEB-3CB87ECC2AEE}" srcOrd="0" destOrd="0" presId="urn:microsoft.com/office/officeart/2018/2/layout/IconVerticalSolidList"/>
    <dgm:cxn modelId="{567B7D22-D28E-4B87-B70A-66A1E01C06D5}" type="presParOf" srcId="{B036788D-5A17-4A31-806E-06F41FDECA50}" destId="{85375F27-C0B3-46D1-A06C-C322BC81A504}" srcOrd="1" destOrd="0" presId="urn:microsoft.com/office/officeart/2018/2/layout/IconVerticalSolidList"/>
    <dgm:cxn modelId="{EB71B227-365A-49FC-979A-3100AA583140}" type="presParOf" srcId="{B036788D-5A17-4A31-806E-06F41FDECA50}" destId="{AAA7A379-C773-446E-B1CD-AF2D5259C4FE}" srcOrd="2" destOrd="0" presId="urn:microsoft.com/office/officeart/2018/2/layout/IconVerticalSolidList"/>
    <dgm:cxn modelId="{D63FB610-F278-47A1-A0FA-BE59E395E46B}" type="presParOf" srcId="{B036788D-5A17-4A31-806E-06F41FDECA50}" destId="{0EF150FC-7795-455E-8393-0CD856710BBE}" srcOrd="3" destOrd="0" presId="urn:microsoft.com/office/officeart/2018/2/layout/IconVerticalSolidList"/>
    <dgm:cxn modelId="{DE5710CF-1EBB-4167-8B8F-440404A2A73B}" type="presParOf" srcId="{7B0BB728-315B-4F6E-AEF6-8D7099A3AF8A}" destId="{381E1A44-1674-4930-AC2E-1B65DC298C38}" srcOrd="1" destOrd="0" presId="urn:microsoft.com/office/officeart/2018/2/layout/IconVerticalSolidList"/>
    <dgm:cxn modelId="{0FCC20FE-0A9A-40F7-B4B9-3C14195A8CF0}" type="presParOf" srcId="{7B0BB728-315B-4F6E-AEF6-8D7099A3AF8A}" destId="{1C88C41A-C1E7-4304-A295-BD978C04193C}" srcOrd="2" destOrd="0" presId="urn:microsoft.com/office/officeart/2018/2/layout/IconVerticalSolidList"/>
    <dgm:cxn modelId="{AD7A39CC-20E8-4359-9326-B5730520E8FD}" type="presParOf" srcId="{1C88C41A-C1E7-4304-A295-BD978C04193C}" destId="{97373FEE-3AD3-4E0D-BACB-B79A0CB02AE2}" srcOrd="0" destOrd="0" presId="urn:microsoft.com/office/officeart/2018/2/layout/IconVerticalSolidList"/>
    <dgm:cxn modelId="{744CDE71-D7AB-4E8E-84DF-2B6CCFB9413C}" type="presParOf" srcId="{1C88C41A-C1E7-4304-A295-BD978C04193C}" destId="{91459D74-AB0A-46E7-8A6F-D44A6069EC5E}" srcOrd="1" destOrd="0" presId="urn:microsoft.com/office/officeart/2018/2/layout/IconVerticalSolidList"/>
    <dgm:cxn modelId="{0E316B1F-51A1-4FED-9416-5CA56060E62C}" type="presParOf" srcId="{1C88C41A-C1E7-4304-A295-BD978C04193C}" destId="{4931B5E0-56E1-4095-8EB4-87BF075CFAE7}" srcOrd="2" destOrd="0" presId="urn:microsoft.com/office/officeart/2018/2/layout/IconVerticalSolidList"/>
    <dgm:cxn modelId="{862DE95C-4FA5-4E54-885F-010A9DCD16E8}" type="presParOf" srcId="{1C88C41A-C1E7-4304-A295-BD978C04193C}" destId="{64CB994C-7579-49EC-BBB8-409D3ED1F65F}" srcOrd="3" destOrd="0" presId="urn:microsoft.com/office/officeart/2018/2/layout/IconVerticalSolidList"/>
    <dgm:cxn modelId="{D08937CE-55FE-4983-A3C1-44E97DB09B82}" type="presParOf" srcId="{7B0BB728-315B-4F6E-AEF6-8D7099A3AF8A}" destId="{94E065FC-BB84-4FE3-8B1C-CAB01E7C750B}" srcOrd="3" destOrd="0" presId="urn:microsoft.com/office/officeart/2018/2/layout/IconVerticalSolidList"/>
    <dgm:cxn modelId="{AB6647B9-7557-49C7-801E-F1A315A37A6B}" type="presParOf" srcId="{7B0BB728-315B-4F6E-AEF6-8D7099A3AF8A}" destId="{F50C5604-E4E1-4D80-ADA9-3622022CC042}" srcOrd="4" destOrd="0" presId="urn:microsoft.com/office/officeart/2018/2/layout/IconVerticalSolidList"/>
    <dgm:cxn modelId="{0AD1D68A-E44D-4687-A5FA-C66A899BF7B5}" type="presParOf" srcId="{F50C5604-E4E1-4D80-ADA9-3622022CC042}" destId="{D21221A2-F787-4819-B84D-B56E8AEF8635}" srcOrd="0" destOrd="0" presId="urn:microsoft.com/office/officeart/2018/2/layout/IconVerticalSolidList"/>
    <dgm:cxn modelId="{747DC89F-2953-4EE9-B8DF-8DFE3F52FB2F}" type="presParOf" srcId="{F50C5604-E4E1-4D80-ADA9-3622022CC042}" destId="{FE567A45-3548-4FF7-AD91-656F20AF11EA}" srcOrd="1" destOrd="0" presId="urn:microsoft.com/office/officeart/2018/2/layout/IconVerticalSolidList"/>
    <dgm:cxn modelId="{562BF5FF-F1AC-429C-84F5-D1B43ACB6697}" type="presParOf" srcId="{F50C5604-E4E1-4D80-ADA9-3622022CC042}" destId="{4E061087-AB11-4830-8E27-11A7EC2DE230}" srcOrd="2" destOrd="0" presId="urn:microsoft.com/office/officeart/2018/2/layout/IconVerticalSolidList"/>
    <dgm:cxn modelId="{D8637DDB-30A0-476C-B24D-6B8C82656302}" type="presParOf" srcId="{F50C5604-E4E1-4D80-ADA9-3622022CC042}" destId="{B8DBEF89-2DC3-4CF9-ABDD-075A394A137F}" srcOrd="3" destOrd="0" presId="urn:microsoft.com/office/officeart/2018/2/layout/IconVerticalSolidList"/>
    <dgm:cxn modelId="{43C7C9D6-5AB8-4B6A-B8C7-9A11669D27AE}" type="presParOf" srcId="{7B0BB728-315B-4F6E-AEF6-8D7099A3AF8A}" destId="{F698E10D-6514-4AA6-B4F7-2FCC99B13F14}" srcOrd="5" destOrd="0" presId="urn:microsoft.com/office/officeart/2018/2/layout/IconVerticalSolidList"/>
    <dgm:cxn modelId="{94733001-DB5C-4671-8B06-F42158BA9ECA}" type="presParOf" srcId="{7B0BB728-315B-4F6E-AEF6-8D7099A3AF8A}" destId="{A1C0E94D-8C38-4CF4-A0FF-5B9CDEA43A03}" srcOrd="6" destOrd="0" presId="urn:microsoft.com/office/officeart/2018/2/layout/IconVerticalSolidList"/>
    <dgm:cxn modelId="{590DEAD3-1DEC-4D9B-858C-4C1D2A2F8158}" type="presParOf" srcId="{A1C0E94D-8C38-4CF4-A0FF-5B9CDEA43A03}" destId="{CC5589DC-F588-4203-9F2F-0842AC448586}" srcOrd="0" destOrd="0" presId="urn:microsoft.com/office/officeart/2018/2/layout/IconVerticalSolidList"/>
    <dgm:cxn modelId="{E36F279B-EBBC-48F3-A186-9559C1729A32}" type="presParOf" srcId="{A1C0E94D-8C38-4CF4-A0FF-5B9CDEA43A03}" destId="{50D8AE9C-FC5D-4A36-891C-A4F55A3461CF}" srcOrd="1" destOrd="0" presId="urn:microsoft.com/office/officeart/2018/2/layout/IconVerticalSolidList"/>
    <dgm:cxn modelId="{21F9E20A-E59C-4928-959A-798244CA095C}" type="presParOf" srcId="{A1C0E94D-8C38-4CF4-A0FF-5B9CDEA43A03}" destId="{29E05D50-D2FF-476C-AFD4-EF197F238501}" srcOrd="2" destOrd="0" presId="urn:microsoft.com/office/officeart/2018/2/layout/IconVerticalSolidList"/>
    <dgm:cxn modelId="{48D16F99-101D-4447-B67B-DB050FAC7B28}" type="presParOf" srcId="{A1C0E94D-8C38-4CF4-A0FF-5B9CDEA43A03}" destId="{26990F85-9CAA-487C-9BD8-BC8B42B7A7D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1A8A15-56BE-4C67-8459-41BB33778AAE}"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DC37572E-4AA0-4505-9EA3-250C49F0D2DA}">
      <dgm:prSet/>
      <dgm:spPr/>
      <dgm:t>
        <a:bodyPr/>
        <a:lstStyle/>
        <a:p>
          <a:pPr>
            <a:lnSpc>
              <a:spcPct val="100000"/>
            </a:lnSpc>
            <a:defRPr cap="all"/>
          </a:pPr>
          <a:r>
            <a:rPr lang="en-GB"/>
            <a:t>AI: Predictive analytics, 24/7 service, error reduction</a:t>
          </a:r>
          <a:endParaRPr lang="en-US"/>
        </a:p>
      </dgm:t>
    </dgm:pt>
    <dgm:pt modelId="{859E8633-BB54-4A49-B1FE-621FA71638F7}" type="parTrans" cxnId="{F5F0CDAE-CDB6-4101-A284-DD2494901248}">
      <dgm:prSet/>
      <dgm:spPr/>
      <dgm:t>
        <a:bodyPr/>
        <a:lstStyle/>
        <a:p>
          <a:endParaRPr lang="en-US"/>
        </a:p>
      </dgm:t>
    </dgm:pt>
    <dgm:pt modelId="{85FE9EB7-9965-4EC6-A7B3-9E7ED0085B12}" type="sibTrans" cxnId="{F5F0CDAE-CDB6-4101-A284-DD2494901248}">
      <dgm:prSet/>
      <dgm:spPr/>
      <dgm:t>
        <a:bodyPr/>
        <a:lstStyle/>
        <a:p>
          <a:endParaRPr lang="en-US"/>
        </a:p>
      </dgm:t>
    </dgm:pt>
    <dgm:pt modelId="{6DB93758-D8DF-4AF6-A8F6-DF7C38E507CB}">
      <dgm:prSet/>
      <dgm:spPr/>
      <dgm:t>
        <a:bodyPr/>
        <a:lstStyle/>
        <a:p>
          <a:pPr>
            <a:lnSpc>
              <a:spcPct val="100000"/>
            </a:lnSpc>
            <a:defRPr cap="all"/>
          </a:pPr>
          <a:r>
            <a:rPr lang="en-GB"/>
            <a:t>Humans: Empathy, creativity, cultural awareness</a:t>
          </a:r>
          <a:endParaRPr lang="en-US"/>
        </a:p>
      </dgm:t>
    </dgm:pt>
    <dgm:pt modelId="{AE7B217C-A83E-4C60-92A9-8F369ACCD21E}" type="parTrans" cxnId="{0ECF02E8-C65B-43B1-BBAF-5B8C000FDBCB}">
      <dgm:prSet/>
      <dgm:spPr/>
      <dgm:t>
        <a:bodyPr/>
        <a:lstStyle/>
        <a:p>
          <a:endParaRPr lang="en-US"/>
        </a:p>
      </dgm:t>
    </dgm:pt>
    <dgm:pt modelId="{F8EA9012-70A8-452B-999D-B8B356AB49C5}" type="sibTrans" cxnId="{0ECF02E8-C65B-43B1-BBAF-5B8C000FDBCB}">
      <dgm:prSet/>
      <dgm:spPr/>
      <dgm:t>
        <a:bodyPr/>
        <a:lstStyle/>
        <a:p>
          <a:endParaRPr lang="en-US"/>
        </a:p>
      </dgm:t>
    </dgm:pt>
    <dgm:pt modelId="{F7BEB194-DB5E-496D-92C7-373154181743}">
      <dgm:prSet/>
      <dgm:spPr/>
      <dgm:t>
        <a:bodyPr/>
        <a:lstStyle/>
        <a:p>
          <a:pPr>
            <a:lnSpc>
              <a:spcPct val="100000"/>
            </a:lnSpc>
            <a:defRPr cap="all"/>
          </a:pPr>
          <a:r>
            <a:rPr lang="en-GB"/>
            <a:t>The </a:t>
          </a:r>
          <a:r>
            <a:rPr lang="en-GB" i="1"/>
            <a:t>balance</a:t>
          </a:r>
          <a:r>
            <a:rPr lang="en-GB"/>
            <a:t> drives guest satisfaction</a:t>
          </a:r>
          <a:endParaRPr lang="en-US"/>
        </a:p>
      </dgm:t>
    </dgm:pt>
    <dgm:pt modelId="{A717EB0F-B7FA-482B-86C0-ACAAAB8005F3}" type="parTrans" cxnId="{9D1E6C4E-08A9-44CE-BC2C-F1421C096151}">
      <dgm:prSet/>
      <dgm:spPr/>
      <dgm:t>
        <a:bodyPr/>
        <a:lstStyle/>
        <a:p>
          <a:endParaRPr lang="en-US"/>
        </a:p>
      </dgm:t>
    </dgm:pt>
    <dgm:pt modelId="{4F99F8AD-082D-4ED5-8AED-01F1D9623E38}" type="sibTrans" cxnId="{9D1E6C4E-08A9-44CE-BC2C-F1421C096151}">
      <dgm:prSet/>
      <dgm:spPr/>
      <dgm:t>
        <a:bodyPr/>
        <a:lstStyle/>
        <a:p>
          <a:endParaRPr lang="en-US"/>
        </a:p>
      </dgm:t>
    </dgm:pt>
    <dgm:pt modelId="{1DAD356F-13D0-49F7-B551-7273E5BC7082}" type="pres">
      <dgm:prSet presAssocID="{211A8A15-56BE-4C67-8459-41BB33778AAE}" presName="root" presStyleCnt="0">
        <dgm:presLayoutVars>
          <dgm:dir/>
          <dgm:resizeHandles val="exact"/>
        </dgm:presLayoutVars>
      </dgm:prSet>
      <dgm:spPr/>
    </dgm:pt>
    <dgm:pt modelId="{0B8FCF09-7B91-4932-B9CD-CD42F8981F6B}" type="pres">
      <dgm:prSet presAssocID="{DC37572E-4AA0-4505-9EA3-250C49F0D2DA}" presName="compNode" presStyleCnt="0"/>
      <dgm:spPr/>
    </dgm:pt>
    <dgm:pt modelId="{45386F89-31D5-4C64-843C-E8B221370FDF}" type="pres">
      <dgm:prSet presAssocID="{DC37572E-4AA0-4505-9EA3-250C49F0D2DA}" presName="iconBgRect" presStyleLbl="bgShp" presStyleIdx="0" presStyleCnt="3"/>
      <dgm:spPr/>
    </dgm:pt>
    <dgm:pt modelId="{78B9E284-CF17-412D-8924-88B39E58DAD2}" type="pres">
      <dgm:prSet presAssocID="{DC37572E-4AA0-4505-9EA3-250C49F0D2D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ze"/>
        </a:ext>
      </dgm:extLst>
    </dgm:pt>
    <dgm:pt modelId="{D8DC8F07-9979-418C-9167-C178BE9EEAD5}" type="pres">
      <dgm:prSet presAssocID="{DC37572E-4AA0-4505-9EA3-250C49F0D2DA}" presName="spaceRect" presStyleCnt="0"/>
      <dgm:spPr/>
    </dgm:pt>
    <dgm:pt modelId="{7705D592-7086-4A30-9676-B7E64D398911}" type="pres">
      <dgm:prSet presAssocID="{DC37572E-4AA0-4505-9EA3-250C49F0D2DA}" presName="textRect" presStyleLbl="revTx" presStyleIdx="0" presStyleCnt="3">
        <dgm:presLayoutVars>
          <dgm:chMax val="1"/>
          <dgm:chPref val="1"/>
        </dgm:presLayoutVars>
      </dgm:prSet>
      <dgm:spPr/>
    </dgm:pt>
    <dgm:pt modelId="{10A2C62A-57C1-44A0-B5A0-A6352BA77D51}" type="pres">
      <dgm:prSet presAssocID="{85FE9EB7-9965-4EC6-A7B3-9E7ED0085B12}" presName="sibTrans" presStyleCnt="0"/>
      <dgm:spPr/>
    </dgm:pt>
    <dgm:pt modelId="{671EF8FE-E28D-4E8E-8DD8-9FCE776BDE02}" type="pres">
      <dgm:prSet presAssocID="{6DB93758-D8DF-4AF6-A8F6-DF7C38E507CB}" presName="compNode" presStyleCnt="0"/>
      <dgm:spPr/>
    </dgm:pt>
    <dgm:pt modelId="{E6A68433-BB16-471D-9D1B-54D0F7414FDD}" type="pres">
      <dgm:prSet presAssocID="{6DB93758-D8DF-4AF6-A8F6-DF7C38E507CB}" presName="iconBgRect" presStyleLbl="bgShp" presStyleIdx="1" presStyleCnt="3"/>
      <dgm:spPr/>
    </dgm:pt>
    <dgm:pt modelId="{37C40971-1DFF-4575-A84D-AB73CD1BD7F0}" type="pres">
      <dgm:prSet presAssocID="{6DB93758-D8DF-4AF6-A8F6-DF7C38E507C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ustomer Review"/>
        </a:ext>
      </dgm:extLst>
    </dgm:pt>
    <dgm:pt modelId="{4FD471C2-0E9A-43E0-A1B7-60CACFDBF848}" type="pres">
      <dgm:prSet presAssocID="{6DB93758-D8DF-4AF6-A8F6-DF7C38E507CB}" presName="spaceRect" presStyleCnt="0"/>
      <dgm:spPr/>
    </dgm:pt>
    <dgm:pt modelId="{1B7D55EA-F584-48A3-8D6C-B05F61A1C70B}" type="pres">
      <dgm:prSet presAssocID="{6DB93758-D8DF-4AF6-A8F6-DF7C38E507CB}" presName="textRect" presStyleLbl="revTx" presStyleIdx="1" presStyleCnt="3">
        <dgm:presLayoutVars>
          <dgm:chMax val="1"/>
          <dgm:chPref val="1"/>
        </dgm:presLayoutVars>
      </dgm:prSet>
      <dgm:spPr/>
    </dgm:pt>
    <dgm:pt modelId="{0EA2AF24-9EBC-4ECB-9CC3-12CA2C5BBD5D}" type="pres">
      <dgm:prSet presAssocID="{F8EA9012-70A8-452B-999D-B8B356AB49C5}" presName="sibTrans" presStyleCnt="0"/>
      <dgm:spPr/>
    </dgm:pt>
    <dgm:pt modelId="{D538E591-326D-41F8-8413-056A1EC405E4}" type="pres">
      <dgm:prSet presAssocID="{F7BEB194-DB5E-496D-92C7-373154181743}" presName="compNode" presStyleCnt="0"/>
      <dgm:spPr/>
    </dgm:pt>
    <dgm:pt modelId="{42DCAA29-59D2-47D9-A215-4C84911D118E}" type="pres">
      <dgm:prSet presAssocID="{F7BEB194-DB5E-496D-92C7-373154181743}" presName="iconBgRect" presStyleLbl="bgShp" presStyleIdx="2" presStyleCnt="3"/>
      <dgm:spPr/>
    </dgm:pt>
    <dgm:pt modelId="{CE29D724-D49D-4D1A-9A29-6FD6E47FA5C0}" type="pres">
      <dgm:prSet presAssocID="{F7BEB194-DB5E-496D-92C7-37315418174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miling Face with No Fill"/>
        </a:ext>
      </dgm:extLst>
    </dgm:pt>
    <dgm:pt modelId="{F1FF2968-AADC-4D73-8232-4B2C5A7FBC43}" type="pres">
      <dgm:prSet presAssocID="{F7BEB194-DB5E-496D-92C7-373154181743}" presName="spaceRect" presStyleCnt="0"/>
      <dgm:spPr/>
    </dgm:pt>
    <dgm:pt modelId="{2505452A-2091-42B1-A5C2-FBFDEE37DB51}" type="pres">
      <dgm:prSet presAssocID="{F7BEB194-DB5E-496D-92C7-373154181743}" presName="textRect" presStyleLbl="revTx" presStyleIdx="2" presStyleCnt="3">
        <dgm:presLayoutVars>
          <dgm:chMax val="1"/>
          <dgm:chPref val="1"/>
        </dgm:presLayoutVars>
      </dgm:prSet>
      <dgm:spPr/>
    </dgm:pt>
  </dgm:ptLst>
  <dgm:cxnLst>
    <dgm:cxn modelId="{4536135E-539A-44B5-A381-05B2B963BE5F}" type="presOf" srcId="{DC37572E-4AA0-4505-9EA3-250C49F0D2DA}" destId="{7705D592-7086-4A30-9676-B7E64D398911}" srcOrd="0" destOrd="0" presId="urn:microsoft.com/office/officeart/2018/5/layout/IconCircleLabelList"/>
    <dgm:cxn modelId="{9D1E6C4E-08A9-44CE-BC2C-F1421C096151}" srcId="{211A8A15-56BE-4C67-8459-41BB33778AAE}" destId="{F7BEB194-DB5E-496D-92C7-373154181743}" srcOrd="2" destOrd="0" parTransId="{A717EB0F-B7FA-482B-86C0-ACAAAB8005F3}" sibTransId="{4F99F8AD-082D-4ED5-8AED-01F1D9623E38}"/>
    <dgm:cxn modelId="{85DBC87E-0837-4D96-9F54-C661A44AEAE1}" type="presOf" srcId="{F7BEB194-DB5E-496D-92C7-373154181743}" destId="{2505452A-2091-42B1-A5C2-FBFDEE37DB51}" srcOrd="0" destOrd="0" presId="urn:microsoft.com/office/officeart/2018/5/layout/IconCircleLabelList"/>
    <dgm:cxn modelId="{F5F0CDAE-CDB6-4101-A284-DD2494901248}" srcId="{211A8A15-56BE-4C67-8459-41BB33778AAE}" destId="{DC37572E-4AA0-4505-9EA3-250C49F0D2DA}" srcOrd="0" destOrd="0" parTransId="{859E8633-BB54-4A49-B1FE-621FA71638F7}" sibTransId="{85FE9EB7-9965-4EC6-A7B3-9E7ED0085B12}"/>
    <dgm:cxn modelId="{74C173AF-EC1C-4A3D-AF2A-AADE07665D82}" type="presOf" srcId="{6DB93758-D8DF-4AF6-A8F6-DF7C38E507CB}" destId="{1B7D55EA-F584-48A3-8D6C-B05F61A1C70B}" srcOrd="0" destOrd="0" presId="urn:microsoft.com/office/officeart/2018/5/layout/IconCircleLabelList"/>
    <dgm:cxn modelId="{428D50E0-9371-4D4B-BCC0-E1DBBFAFE35E}" type="presOf" srcId="{211A8A15-56BE-4C67-8459-41BB33778AAE}" destId="{1DAD356F-13D0-49F7-B551-7273E5BC7082}" srcOrd="0" destOrd="0" presId="urn:microsoft.com/office/officeart/2018/5/layout/IconCircleLabelList"/>
    <dgm:cxn modelId="{0ECF02E8-C65B-43B1-BBAF-5B8C000FDBCB}" srcId="{211A8A15-56BE-4C67-8459-41BB33778AAE}" destId="{6DB93758-D8DF-4AF6-A8F6-DF7C38E507CB}" srcOrd="1" destOrd="0" parTransId="{AE7B217C-A83E-4C60-92A9-8F369ACCD21E}" sibTransId="{F8EA9012-70A8-452B-999D-B8B356AB49C5}"/>
    <dgm:cxn modelId="{34AFA76C-0874-4CB2-87ED-FCFC3633E119}" type="presParOf" srcId="{1DAD356F-13D0-49F7-B551-7273E5BC7082}" destId="{0B8FCF09-7B91-4932-B9CD-CD42F8981F6B}" srcOrd="0" destOrd="0" presId="urn:microsoft.com/office/officeart/2018/5/layout/IconCircleLabelList"/>
    <dgm:cxn modelId="{667A2B94-6728-435E-B3B6-E12B811F1DEA}" type="presParOf" srcId="{0B8FCF09-7B91-4932-B9CD-CD42F8981F6B}" destId="{45386F89-31D5-4C64-843C-E8B221370FDF}" srcOrd="0" destOrd="0" presId="urn:microsoft.com/office/officeart/2018/5/layout/IconCircleLabelList"/>
    <dgm:cxn modelId="{BF152265-7F1C-4DE0-B66C-D7FC22A73431}" type="presParOf" srcId="{0B8FCF09-7B91-4932-B9CD-CD42F8981F6B}" destId="{78B9E284-CF17-412D-8924-88B39E58DAD2}" srcOrd="1" destOrd="0" presId="urn:microsoft.com/office/officeart/2018/5/layout/IconCircleLabelList"/>
    <dgm:cxn modelId="{EEE76A08-861E-46B2-96B1-36A002F28DF1}" type="presParOf" srcId="{0B8FCF09-7B91-4932-B9CD-CD42F8981F6B}" destId="{D8DC8F07-9979-418C-9167-C178BE9EEAD5}" srcOrd="2" destOrd="0" presId="urn:microsoft.com/office/officeart/2018/5/layout/IconCircleLabelList"/>
    <dgm:cxn modelId="{72074F99-6AB9-4BE4-A5FA-1364FDD916B1}" type="presParOf" srcId="{0B8FCF09-7B91-4932-B9CD-CD42F8981F6B}" destId="{7705D592-7086-4A30-9676-B7E64D398911}" srcOrd="3" destOrd="0" presId="urn:microsoft.com/office/officeart/2018/5/layout/IconCircleLabelList"/>
    <dgm:cxn modelId="{04AF1ED9-2DAD-446B-8167-C02236BC6339}" type="presParOf" srcId="{1DAD356F-13D0-49F7-B551-7273E5BC7082}" destId="{10A2C62A-57C1-44A0-B5A0-A6352BA77D51}" srcOrd="1" destOrd="0" presId="urn:microsoft.com/office/officeart/2018/5/layout/IconCircleLabelList"/>
    <dgm:cxn modelId="{DF797927-67C1-4F0D-B159-D7069D9F8E0F}" type="presParOf" srcId="{1DAD356F-13D0-49F7-B551-7273E5BC7082}" destId="{671EF8FE-E28D-4E8E-8DD8-9FCE776BDE02}" srcOrd="2" destOrd="0" presId="urn:microsoft.com/office/officeart/2018/5/layout/IconCircleLabelList"/>
    <dgm:cxn modelId="{CDE36AAF-FE32-4318-BBBC-744C8B40D152}" type="presParOf" srcId="{671EF8FE-E28D-4E8E-8DD8-9FCE776BDE02}" destId="{E6A68433-BB16-471D-9D1B-54D0F7414FDD}" srcOrd="0" destOrd="0" presId="urn:microsoft.com/office/officeart/2018/5/layout/IconCircleLabelList"/>
    <dgm:cxn modelId="{624C75C0-2F8B-416C-8041-9831D492C2B8}" type="presParOf" srcId="{671EF8FE-E28D-4E8E-8DD8-9FCE776BDE02}" destId="{37C40971-1DFF-4575-A84D-AB73CD1BD7F0}" srcOrd="1" destOrd="0" presId="urn:microsoft.com/office/officeart/2018/5/layout/IconCircleLabelList"/>
    <dgm:cxn modelId="{95E93FA8-5EC2-4C0A-B7D3-F17FE4A179BC}" type="presParOf" srcId="{671EF8FE-E28D-4E8E-8DD8-9FCE776BDE02}" destId="{4FD471C2-0E9A-43E0-A1B7-60CACFDBF848}" srcOrd="2" destOrd="0" presId="urn:microsoft.com/office/officeart/2018/5/layout/IconCircleLabelList"/>
    <dgm:cxn modelId="{1B9D3BF4-90EE-41BE-95C7-B193711C395D}" type="presParOf" srcId="{671EF8FE-E28D-4E8E-8DD8-9FCE776BDE02}" destId="{1B7D55EA-F584-48A3-8D6C-B05F61A1C70B}" srcOrd="3" destOrd="0" presId="urn:microsoft.com/office/officeart/2018/5/layout/IconCircleLabelList"/>
    <dgm:cxn modelId="{FF2D7C44-9318-40BE-ADAE-6ACBFA59F816}" type="presParOf" srcId="{1DAD356F-13D0-49F7-B551-7273E5BC7082}" destId="{0EA2AF24-9EBC-4ECB-9CC3-12CA2C5BBD5D}" srcOrd="3" destOrd="0" presId="urn:microsoft.com/office/officeart/2018/5/layout/IconCircleLabelList"/>
    <dgm:cxn modelId="{8C5952AA-059C-4C5F-9ACB-87647D9BF544}" type="presParOf" srcId="{1DAD356F-13D0-49F7-B551-7273E5BC7082}" destId="{D538E591-326D-41F8-8413-056A1EC405E4}" srcOrd="4" destOrd="0" presId="urn:microsoft.com/office/officeart/2018/5/layout/IconCircleLabelList"/>
    <dgm:cxn modelId="{3C47F917-DB40-40A4-96D0-06E830473CD2}" type="presParOf" srcId="{D538E591-326D-41F8-8413-056A1EC405E4}" destId="{42DCAA29-59D2-47D9-A215-4C84911D118E}" srcOrd="0" destOrd="0" presId="urn:microsoft.com/office/officeart/2018/5/layout/IconCircleLabelList"/>
    <dgm:cxn modelId="{5D9A9937-2619-483D-95FD-C226D3A55AA8}" type="presParOf" srcId="{D538E591-326D-41F8-8413-056A1EC405E4}" destId="{CE29D724-D49D-4D1A-9A29-6FD6E47FA5C0}" srcOrd="1" destOrd="0" presId="urn:microsoft.com/office/officeart/2018/5/layout/IconCircleLabelList"/>
    <dgm:cxn modelId="{959B7D2C-8D3F-4B5B-AB75-4764A372F18D}" type="presParOf" srcId="{D538E591-326D-41F8-8413-056A1EC405E4}" destId="{F1FF2968-AADC-4D73-8232-4B2C5A7FBC43}" srcOrd="2" destOrd="0" presId="urn:microsoft.com/office/officeart/2018/5/layout/IconCircleLabelList"/>
    <dgm:cxn modelId="{0ABD89DB-1863-427E-9EE0-1497F0EDB4F8}" type="presParOf" srcId="{D538E591-326D-41F8-8413-056A1EC405E4}" destId="{2505452A-2091-42B1-A5C2-FBFDEE37DB5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5DF2C3F-833F-46C1-9302-9D99753044EE}"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46ABCA90-926E-4AAB-8BF7-2FC824501581}">
      <dgm:prSet/>
      <dgm:spPr/>
      <dgm:t>
        <a:bodyPr/>
        <a:lstStyle/>
        <a:p>
          <a:r>
            <a:rPr lang="en-GB" b="1"/>
            <a:t>Method:</a:t>
          </a:r>
          <a:r>
            <a:rPr lang="en-GB"/>
            <a:t> Qualitative literature review + thematic and case study analysis</a:t>
          </a:r>
          <a:br>
            <a:rPr lang="en-GB"/>
          </a:br>
          <a:r>
            <a:rPr lang="en-GB" b="1"/>
            <a:t>Frameworks:</a:t>
          </a:r>
          <a:endParaRPr lang="en-US"/>
        </a:p>
      </dgm:t>
    </dgm:pt>
    <dgm:pt modelId="{07B085EC-69DD-45FA-BC36-7998FA622714}" type="parTrans" cxnId="{53E87E40-5B8B-43A8-A395-7D39589994FB}">
      <dgm:prSet/>
      <dgm:spPr/>
      <dgm:t>
        <a:bodyPr/>
        <a:lstStyle/>
        <a:p>
          <a:endParaRPr lang="en-US"/>
        </a:p>
      </dgm:t>
    </dgm:pt>
    <dgm:pt modelId="{E617F991-EEC4-4780-8F5E-F913D154AC75}" type="sibTrans" cxnId="{53E87E40-5B8B-43A8-A395-7D39589994FB}">
      <dgm:prSet/>
      <dgm:spPr/>
      <dgm:t>
        <a:bodyPr/>
        <a:lstStyle/>
        <a:p>
          <a:endParaRPr lang="en-US"/>
        </a:p>
      </dgm:t>
    </dgm:pt>
    <dgm:pt modelId="{1F9BB341-2FB9-4A15-8416-EF02DA9BDD7B}">
      <dgm:prSet/>
      <dgm:spPr/>
      <dgm:t>
        <a:bodyPr/>
        <a:lstStyle/>
        <a:p>
          <a:r>
            <a:rPr lang="en-GB" b="1"/>
            <a:t>PESTEL:</a:t>
          </a:r>
          <a:r>
            <a:rPr lang="en-GB"/>
            <a:t> Political, Economic, Social, Technological, Environmental, Legal factors</a:t>
          </a:r>
          <a:endParaRPr lang="en-US"/>
        </a:p>
      </dgm:t>
    </dgm:pt>
    <dgm:pt modelId="{D94EA2B7-9B05-4662-A9CF-80B614F2DD77}" type="parTrans" cxnId="{85445480-0810-458B-9ECE-1243664D903E}">
      <dgm:prSet/>
      <dgm:spPr/>
      <dgm:t>
        <a:bodyPr/>
        <a:lstStyle/>
        <a:p>
          <a:endParaRPr lang="en-US"/>
        </a:p>
      </dgm:t>
    </dgm:pt>
    <dgm:pt modelId="{6F20DCD0-3F30-4DD3-9A65-9384A2E399AA}" type="sibTrans" cxnId="{85445480-0810-458B-9ECE-1243664D903E}">
      <dgm:prSet/>
      <dgm:spPr/>
      <dgm:t>
        <a:bodyPr/>
        <a:lstStyle/>
        <a:p>
          <a:endParaRPr lang="en-US"/>
        </a:p>
      </dgm:t>
    </dgm:pt>
    <dgm:pt modelId="{89FC1CC7-568C-4234-BCC8-DA0FE48E1A8D}">
      <dgm:prSet/>
      <dgm:spPr/>
      <dgm:t>
        <a:bodyPr/>
        <a:lstStyle/>
        <a:p>
          <a:r>
            <a:rPr lang="en-GB" b="1"/>
            <a:t>TAM</a:t>
          </a:r>
          <a:r>
            <a:rPr lang="en-GB"/>
            <a:t> &amp; </a:t>
          </a:r>
          <a:r>
            <a:rPr lang="en-GB" b="1"/>
            <a:t>TOE</a:t>
          </a:r>
          <a:r>
            <a:rPr lang="en-GB"/>
            <a:t> models</a:t>
          </a:r>
          <a:br>
            <a:rPr lang="en-GB"/>
          </a:br>
          <a:r>
            <a:rPr lang="en-GB" b="1"/>
            <a:t>Sources:</a:t>
          </a:r>
          <a:r>
            <a:rPr lang="en-GB"/>
            <a:t> 2017–2025 academic &amp; industry reports</a:t>
          </a:r>
          <a:endParaRPr lang="en-US"/>
        </a:p>
      </dgm:t>
    </dgm:pt>
    <dgm:pt modelId="{F27C6D12-B0C9-421A-BA5C-1ADA2357082A}" type="parTrans" cxnId="{9BD737CA-5CC0-4B70-9485-5D32CF53C0F6}">
      <dgm:prSet/>
      <dgm:spPr/>
      <dgm:t>
        <a:bodyPr/>
        <a:lstStyle/>
        <a:p>
          <a:endParaRPr lang="en-US"/>
        </a:p>
      </dgm:t>
    </dgm:pt>
    <dgm:pt modelId="{31DAA531-8BE7-4C14-96A8-645939E79C5C}" type="sibTrans" cxnId="{9BD737CA-5CC0-4B70-9485-5D32CF53C0F6}">
      <dgm:prSet/>
      <dgm:spPr/>
      <dgm:t>
        <a:bodyPr/>
        <a:lstStyle/>
        <a:p>
          <a:endParaRPr lang="en-US"/>
        </a:p>
      </dgm:t>
    </dgm:pt>
    <dgm:pt modelId="{32254ED6-63FE-4216-BD9A-4EF13C7A389E}" type="pres">
      <dgm:prSet presAssocID="{65DF2C3F-833F-46C1-9302-9D99753044EE}" presName="hierChild1" presStyleCnt="0">
        <dgm:presLayoutVars>
          <dgm:chPref val="1"/>
          <dgm:dir/>
          <dgm:animOne val="branch"/>
          <dgm:animLvl val="lvl"/>
          <dgm:resizeHandles/>
        </dgm:presLayoutVars>
      </dgm:prSet>
      <dgm:spPr/>
    </dgm:pt>
    <dgm:pt modelId="{83DF689D-97D9-4F18-BE4A-39A3A83A5061}" type="pres">
      <dgm:prSet presAssocID="{46ABCA90-926E-4AAB-8BF7-2FC824501581}" presName="hierRoot1" presStyleCnt="0"/>
      <dgm:spPr/>
    </dgm:pt>
    <dgm:pt modelId="{F209FF94-304E-4D27-98C1-0352B9D20353}" type="pres">
      <dgm:prSet presAssocID="{46ABCA90-926E-4AAB-8BF7-2FC824501581}" presName="composite" presStyleCnt="0"/>
      <dgm:spPr/>
    </dgm:pt>
    <dgm:pt modelId="{4FF66532-97DE-42B8-BD89-BAB2A8A05E1B}" type="pres">
      <dgm:prSet presAssocID="{46ABCA90-926E-4AAB-8BF7-2FC824501581}" presName="background" presStyleLbl="node0" presStyleIdx="0" presStyleCnt="1"/>
      <dgm:spPr/>
    </dgm:pt>
    <dgm:pt modelId="{D4224348-FC79-428D-B615-024248678661}" type="pres">
      <dgm:prSet presAssocID="{46ABCA90-926E-4AAB-8BF7-2FC824501581}" presName="text" presStyleLbl="fgAcc0" presStyleIdx="0" presStyleCnt="1">
        <dgm:presLayoutVars>
          <dgm:chPref val="3"/>
        </dgm:presLayoutVars>
      </dgm:prSet>
      <dgm:spPr/>
    </dgm:pt>
    <dgm:pt modelId="{48A29A79-7B4F-40C1-B982-683E6C1FA25B}" type="pres">
      <dgm:prSet presAssocID="{46ABCA90-926E-4AAB-8BF7-2FC824501581}" presName="hierChild2" presStyleCnt="0"/>
      <dgm:spPr/>
    </dgm:pt>
    <dgm:pt modelId="{E14D23F8-22EC-41D7-87C0-376119EAC42E}" type="pres">
      <dgm:prSet presAssocID="{D94EA2B7-9B05-4662-A9CF-80B614F2DD77}" presName="Name10" presStyleLbl="parChTrans1D2" presStyleIdx="0" presStyleCnt="2"/>
      <dgm:spPr/>
    </dgm:pt>
    <dgm:pt modelId="{D7E8B9D4-3490-41F6-A8A6-9D52D1528FB4}" type="pres">
      <dgm:prSet presAssocID="{1F9BB341-2FB9-4A15-8416-EF02DA9BDD7B}" presName="hierRoot2" presStyleCnt="0"/>
      <dgm:spPr/>
    </dgm:pt>
    <dgm:pt modelId="{783620E9-F4E0-4A33-9292-6C26E50F0294}" type="pres">
      <dgm:prSet presAssocID="{1F9BB341-2FB9-4A15-8416-EF02DA9BDD7B}" presName="composite2" presStyleCnt="0"/>
      <dgm:spPr/>
    </dgm:pt>
    <dgm:pt modelId="{DE702AB4-E3BB-496C-B169-18605DFADC98}" type="pres">
      <dgm:prSet presAssocID="{1F9BB341-2FB9-4A15-8416-EF02DA9BDD7B}" presName="background2" presStyleLbl="node2" presStyleIdx="0" presStyleCnt="2"/>
      <dgm:spPr/>
    </dgm:pt>
    <dgm:pt modelId="{8AD513EC-63BA-469B-A8B4-5B37E63BD605}" type="pres">
      <dgm:prSet presAssocID="{1F9BB341-2FB9-4A15-8416-EF02DA9BDD7B}" presName="text2" presStyleLbl="fgAcc2" presStyleIdx="0" presStyleCnt="2">
        <dgm:presLayoutVars>
          <dgm:chPref val="3"/>
        </dgm:presLayoutVars>
      </dgm:prSet>
      <dgm:spPr/>
    </dgm:pt>
    <dgm:pt modelId="{91063AD3-1844-4C30-8953-2F8B014777F7}" type="pres">
      <dgm:prSet presAssocID="{1F9BB341-2FB9-4A15-8416-EF02DA9BDD7B}" presName="hierChild3" presStyleCnt="0"/>
      <dgm:spPr/>
    </dgm:pt>
    <dgm:pt modelId="{DDF79858-6E7C-4329-B2CB-72280CF7CAA9}" type="pres">
      <dgm:prSet presAssocID="{F27C6D12-B0C9-421A-BA5C-1ADA2357082A}" presName="Name10" presStyleLbl="parChTrans1D2" presStyleIdx="1" presStyleCnt="2"/>
      <dgm:spPr/>
    </dgm:pt>
    <dgm:pt modelId="{0FEA783E-F2D0-467A-A961-811C2392DC4F}" type="pres">
      <dgm:prSet presAssocID="{89FC1CC7-568C-4234-BCC8-DA0FE48E1A8D}" presName="hierRoot2" presStyleCnt="0"/>
      <dgm:spPr/>
    </dgm:pt>
    <dgm:pt modelId="{8C0F9191-80C0-45F6-804C-9D23C0A0F7F3}" type="pres">
      <dgm:prSet presAssocID="{89FC1CC7-568C-4234-BCC8-DA0FE48E1A8D}" presName="composite2" presStyleCnt="0"/>
      <dgm:spPr/>
    </dgm:pt>
    <dgm:pt modelId="{382A04B4-17CF-4C90-8E83-3FF668901261}" type="pres">
      <dgm:prSet presAssocID="{89FC1CC7-568C-4234-BCC8-DA0FE48E1A8D}" presName="background2" presStyleLbl="node2" presStyleIdx="1" presStyleCnt="2"/>
      <dgm:spPr/>
    </dgm:pt>
    <dgm:pt modelId="{04A11C3B-8B07-49AE-8104-15D1E5F24A51}" type="pres">
      <dgm:prSet presAssocID="{89FC1CC7-568C-4234-BCC8-DA0FE48E1A8D}" presName="text2" presStyleLbl="fgAcc2" presStyleIdx="1" presStyleCnt="2">
        <dgm:presLayoutVars>
          <dgm:chPref val="3"/>
        </dgm:presLayoutVars>
      </dgm:prSet>
      <dgm:spPr/>
    </dgm:pt>
    <dgm:pt modelId="{5E208994-BCEB-4B35-BB64-E050EB864900}" type="pres">
      <dgm:prSet presAssocID="{89FC1CC7-568C-4234-BCC8-DA0FE48E1A8D}" presName="hierChild3" presStyleCnt="0"/>
      <dgm:spPr/>
    </dgm:pt>
  </dgm:ptLst>
  <dgm:cxnLst>
    <dgm:cxn modelId="{53E87E40-5B8B-43A8-A395-7D39589994FB}" srcId="{65DF2C3F-833F-46C1-9302-9D99753044EE}" destId="{46ABCA90-926E-4AAB-8BF7-2FC824501581}" srcOrd="0" destOrd="0" parTransId="{07B085EC-69DD-45FA-BC36-7998FA622714}" sibTransId="{E617F991-EEC4-4780-8F5E-F913D154AC75}"/>
    <dgm:cxn modelId="{5EA80243-52D2-42C4-84E1-5BFE7D38C16F}" type="presOf" srcId="{D94EA2B7-9B05-4662-A9CF-80B614F2DD77}" destId="{E14D23F8-22EC-41D7-87C0-376119EAC42E}" srcOrd="0" destOrd="0" presId="urn:microsoft.com/office/officeart/2005/8/layout/hierarchy1"/>
    <dgm:cxn modelId="{FBAC724B-50FB-4095-BDAF-8886A76636F3}" type="presOf" srcId="{46ABCA90-926E-4AAB-8BF7-2FC824501581}" destId="{D4224348-FC79-428D-B615-024248678661}" srcOrd="0" destOrd="0" presId="urn:microsoft.com/office/officeart/2005/8/layout/hierarchy1"/>
    <dgm:cxn modelId="{6AF9FA7F-556B-4417-86C1-A7EF3AAADC98}" type="presOf" srcId="{65DF2C3F-833F-46C1-9302-9D99753044EE}" destId="{32254ED6-63FE-4216-BD9A-4EF13C7A389E}" srcOrd="0" destOrd="0" presId="urn:microsoft.com/office/officeart/2005/8/layout/hierarchy1"/>
    <dgm:cxn modelId="{85445480-0810-458B-9ECE-1243664D903E}" srcId="{46ABCA90-926E-4AAB-8BF7-2FC824501581}" destId="{1F9BB341-2FB9-4A15-8416-EF02DA9BDD7B}" srcOrd="0" destOrd="0" parTransId="{D94EA2B7-9B05-4662-A9CF-80B614F2DD77}" sibTransId="{6F20DCD0-3F30-4DD3-9A65-9384A2E399AA}"/>
    <dgm:cxn modelId="{B75BE483-4570-460B-B3D9-F0470FB6BD74}" type="presOf" srcId="{1F9BB341-2FB9-4A15-8416-EF02DA9BDD7B}" destId="{8AD513EC-63BA-469B-A8B4-5B37E63BD605}" srcOrd="0" destOrd="0" presId="urn:microsoft.com/office/officeart/2005/8/layout/hierarchy1"/>
    <dgm:cxn modelId="{5484EAB0-88D8-4348-A04E-30A4E7042275}" type="presOf" srcId="{F27C6D12-B0C9-421A-BA5C-1ADA2357082A}" destId="{DDF79858-6E7C-4329-B2CB-72280CF7CAA9}" srcOrd="0" destOrd="0" presId="urn:microsoft.com/office/officeart/2005/8/layout/hierarchy1"/>
    <dgm:cxn modelId="{56C180C0-061E-443B-ADA0-871DE7F98F35}" type="presOf" srcId="{89FC1CC7-568C-4234-BCC8-DA0FE48E1A8D}" destId="{04A11C3B-8B07-49AE-8104-15D1E5F24A51}" srcOrd="0" destOrd="0" presId="urn:microsoft.com/office/officeart/2005/8/layout/hierarchy1"/>
    <dgm:cxn modelId="{9BD737CA-5CC0-4B70-9485-5D32CF53C0F6}" srcId="{46ABCA90-926E-4AAB-8BF7-2FC824501581}" destId="{89FC1CC7-568C-4234-BCC8-DA0FE48E1A8D}" srcOrd="1" destOrd="0" parTransId="{F27C6D12-B0C9-421A-BA5C-1ADA2357082A}" sibTransId="{31DAA531-8BE7-4C14-96A8-645939E79C5C}"/>
    <dgm:cxn modelId="{C3A6FC5D-D1F0-4762-821F-E8305682D358}" type="presParOf" srcId="{32254ED6-63FE-4216-BD9A-4EF13C7A389E}" destId="{83DF689D-97D9-4F18-BE4A-39A3A83A5061}" srcOrd="0" destOrd="0" presId="urn:microsoft.com/office/officeart/2005/8/layout/hierarchy1"/>
    <dgm:cxn modelId="{6040493E-EE5E-4668-BB0A-A80126EB7D8F}" type="presParOf" srcId="{83DF689D-97D9-4F18-BE4A-39A3A83A5061}" destId="{F209FF94-304E-4D27-98C1-0352B9D20353}" srcOrd="0" destOrd="0" presId="urn:microsoft.com/office/officeart/2005/8/layout/hierarchy1"/>
    <dgm:cxn modelId="{B10C573B-3F97-47FF-89C1-2602F0AA1CE3}" type="presParOf" srcId="{F209FF94-304E-4D27-98C1-0352B9D20353}" destId="{4FF66532-97DE-42B8-BD89-BAB2A8A05E1B}" srcOrd="0" destOrd="0" presId="urn:microsoft.com/office/officeart/2005/8/layout/hierarchy1"/>
    <dgm:cxn modelId="{71E24D26-E557-4B5D-99BE-57159F1F7A44}" type="presParOf" srcId="{F209FF94-304E-4D27-98C1-0352B9D20353}" destId="{D4224348-FC79-428D-B615-024248678661}" srcOrd="1" destOrd="0" presId="urn:microsoft.com/office/officeart/2005/8/layout/hierarchy1"/>
    <dgm:cxn modelId="{2350BA5E-564B-4C94-87DC-D1AA5C0CBE33}" type="presParOf" srcId="{83DF689D-97D9-4F18-BE4A-39A3A83A5061}" destId="{48A29A79-7B4F-40C1-B982-683E6C1FA25B}" srcOrd="1" destOrd="0" presId="urn:microsoft.com/office/officeart/2005/8/layout/hierarchy1"/>
    <dgm:cxn modelId="{4407F8C0-A353-4C59-8427-084AB5061B3D}" type="presParOf" srcId="{48A29A79-7B4F-40C1-B982-683E6C1FA25B}" destId="{E14D23F8-22EC-41D7-87C0-376119EAC42E}" srcOrd="0" destOrd="0" presId="urn:microsoft.com/office/officeart/2005/8/layout/hierarchy1"/>
    <dgm:cxn modelId="{1443C595-3461-4BD1-8D78-0E188B6C0F36}" type="presParOf" srcId="{48A29A79-7B4F-40C1-B982-683E6C1FA25B}" destId="{D7E8B9D4-3490-41F6-A8A6-9D52D1528FB4}" srcOrd="1" destOrd="0" presId="urn:microsoft.com/office/officeart/2005/8/layout/hierarchy1"/>
    <dgm:cxn modelId="{F1DC574A-D282-4C17-A859-0A534374238B}" type="presParOf" srcId="{D7E8B9D4-3490-41F6-A8A6-9D52D1528FB4}" destId="{783620E9-F4E0-4A33-9292-6C26E50F0294}" srcOrd="0" destOrd="0" presId="urn:microsoft.com/office/officeart/2005/8/layout/hierarchy1"/>
    <dgm:cxn modelId="{016FF3D0-B7AA-43CE-BB3E-A9601AC02F1F}" type="presParOf" srcId="{783620E9-F4E0-4A33-9292-6C26E50F0294}" destId="{DE702AB4-E3BB-496C-B169-18605DFADC98}" srcOrd="0" destOrd="0" presId="urn:microsoft.com/office/officeart/2005/8/layout/hierarchy1"/>
    <dgm:cxn modelId="{0C8BB2C8-F697-4E0A-A87A-F5AADF77F789}" type="presParOf" srcId="{783620E9-F4E0-4A33-9292-6C26E50F0294}" destId="{8AD513EC-63BA-469B-A8B4-5B37E63BD605}" srcOrd="1" destOrd="0" presId="urn:microsoft.com/office/officeart/2005/8/layout/hierarchy1"/>
    <dgm:cxn modelId="{4CF0F8AC-21ED-4292-ABF2-1C8BBB32C52A}" type="presParOf" srcId="{D7E8B9D4-3490-41F6-A8A6-9D52D1528FB4}" destId="{91063AD3-1844-4C30-8953-2F8B014777F7}" srcOrd="1" destOrd="0" presId="urn:microsoft.com/office/officeart/2005/8/layout/hierarchy1"/>
    <dgm:cxn modelId="{7396C5F4-DC54-4742-810E-3BA6E2BAFC44}" type="presParOf" srcId="{48A29A79-7B4F-40C1-B982-683E6C1FA25B}" destId="{DDF79858-6E7C-4329-B2CB-72280CF7CAA9}" srcOrd="2" destOrd="0" presId="urn:microsoft.com/office/officeart/2005/8/layout/hierarchy1"/>
    <dgm:cxn modelId="{9B3BD458-9F5C-4C67-996A-F35B174F1B0D}" type="presParOf" srcId="{48A29A79-7B4F-40C1-B982-683E6C1FA25B}" destId="{0FEA783E-F2D0-467A-A961-811C2392DC4F}" srcOrd="3" destOrd="0" presId="urn:microsoft.com/office/officeart/2005/8/layout/hierarchy1"/>
    <dgm:cxn modelId="{0BB7B8AB-E0C4-4CF1-91C6-01E79CEC9E02}" type="presParOf" srcId="{0FEA783E-F2D0-467A-A961-811C2392DC4F}" destId="{8C0F9191-80C0-45F6-804C-9D23C0A0F7F3}" srcOrd="0" destOrd="0" presId="urn:microsoft.com/office/officeart/2005/8/layout/hierarchy1"/>
    <dgm:cxn modelId="{2571DECC-33C6-4747-93DF-F0D6EEEB8BB1}" type="presParOf" srcId="{8C0F9191-80C0-45F6-804C-9D23C0A0F7F3}" destId="{382A04B4-17CF-4C90-8E83-3FF668901261}" srcOrd="0" destOrd="0" presId="urn:microsoft.com/office/officeart/2005/8/layout/hierarchy1"/>
    <dgm:cxn modelId="{49219AC2-3DA9-46DA-A2DA-A524C670C04A}" type="presParOf" srcId="{8C0F9191-80C0-45F6-804C-9D23C0A0F7F3}" destId="{04A11C3B-8B07-49AE-8104-15D1E5F24A51}" srcOrd="1" destOrd="0" presId="urn:microsoft.com/office/officeart/2005/8/layout/hierarchy1"/>
    <dgm:cxn modelId="{37A122DD-526A-40D9-AF40-7D7C26923394}" type="presParOf" srcId="{0FEA783E-F2D0-467A-A961-811C2392DC4F}" destId="{5E208994-BCEB-4B35-BB64-E050EB864900}"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DF6AEF-A93B-45C8-8361-1C218950D5CA}" type="doc">
      <dgm:prSet loTypeId="urn:microsoft.com/office/officeart/2005/8/layout/vProcess5" loCatId="process" qsTypeId="urn:microsoft.com/office/officeart/2005/8/quickstyle/simple1" qsCatId="simple" csTypeId="urn:microsoft.com/office/officeart/2005/8/colors/accent2_2" csCatId="accent2" phldr="1"/>
      <dgm:spPr/>
      <dgm:t>
        <a:bodyPr/>
        <a:lstStyle/>
        <a:p>
          <a:endParaRPr lang="en-US"/>
        </a:p>
      </dgm:t>
    </dgm:pt>
    <dgm:pt modelId="{C1742F87-0E3D-4969-9B7F-F0DE4BAA1084}">
      <dgm:prSet/>
      <dgm:spPr/>
      <dgm:t>
        <a:bodyPr/>
        <a:lstStyle/>
        <a:p>
          <a:r>
            <a:rPr lang="en-GB" b="1" dirty="0"/>
            <a:t>Strengths:</a:t>
          </a:r>
          <a:br>
            <a:rPr lang="en-GB" dirty="0"/>
          </a:br>
          <a:r>
            <a:rPr lang="en-GB" dirty="0"/>
            <a:t>✅ Efficiency gains</a:t>
          </a:r>
          <a:br>
            <a:rPr lang="en-GB" dirty="0"/>
          </a:br>
          <a:r>
            <a:rPr lang="en-GB" dirty="0"/>
            <a:t>✅ 24/7 operations</a:t>
          </a:r>
          <a:br>
            <a:rPr lang="en-GB" dirty="0"/>
          </a:br>
          <a:r>
            <a:rPr lang="en-GB" dirty="0"/>
            <a:t>✅ Enhanced personalization</a:t>
          </a:r>
          <a:endParaRPr lang="en-US" dirty="0"/>
        </a:p>
      </dgm:t>
    </dgm:pt>
    <dgm:pt modelId="{7C710C9E-B23F-4ED8-90B9-E17223A36255}" type="parTrans" cxnId="{90C1012B-81A4-4493-9C68-F7AC03FD1B75}">
      <dgm:prSet/>
      <dgm:spPr/>
      <dgm:t>
        <a:bodyPr/>
        <a:lstStyle/>
        <a:p>
          <a:endParaRPr lang="en-US"/>
        </a:p>
      </dgm:t>
    </dgm:pt>
    <dgm:pt modelId="{D608B932-1312-4D11-B431-0C189E43F770}" type="sibTrans" cxnId="{90C1012B-81A4-4493-9C68-F7AC03FD1B75}">
      <dgm:prSet/>
      <dgm:spPr/>
      <dgm:t>
        <a:bodyPr/>
        <a:lstStyle/>
        <a:p>
          <a:endParaRPr lang="en-US"/>
        </a:p>
      </dgm:t>
    </dgm:pt>
    <dgm:pt modelId="{E540845F-891F-491D-80AB-F2940EB49A64}">
      <dgm:prSet/>
      <dgm:spPr/>
      <dgm:t>
        <a:bodyPr/>
        <a:lstStyle/>
        <a:p>
          <a:r>
            <a:rPr lang="en-GB" b="1"/>
            <a:t>Limitations:</a:t>
          </a:r>
          <a:br>
            <a:rPr lang="en-GB"/>
          </a:br>
          <a:r>
            <a:rPr lang="en-GB"/>
            <a:t>⚠️ Loss of authenticity</a:t>
          </a:r>
          <a:br>
            <a:rPr lang="en-GB"/>
          </a:br>
          <a:r>
            <a:rPr lang="en-GB"/>
            <a:t>⚠️ Staff resistance</a:t>
          </a:r>
          <a:br>
            <a:rPr lang="en-GB"/>
          </a:br>
          <a:r>
            <a:rPr lang="en-GB"/>
            <a:t>⚠️ Ethical/data issues</a:t>
          </a:r>
          <a:endParaRPr lang="en-US"/>
        </a:p>
      </dgm:t>
    </dgm:pt>
    <dgm:pt modelId="{A6627DEE-E551-4B81-A44F-8C93ADA7792C}" type="parTrans" cxnId="{5C2D12B4-D1D8-4333-9574-1E355FB77EC5}">
      <dgm:prSet/>
      <dgm:spPr/>
      <dgm:t>
        <a:bodyPr/>
        <a:lstStyle/>
        <a:p>
          <a:endParaRPr lang="en-US"/>
        </a:p>
      </dgm:t>
    </dgm:pt>
    <dgm:pt modelId="{6DCCECEF-257B-4E78-A809-D3A36861D3ED}" type="sibTrans" cxnId="{5C2D12B4-D1D8-4333-9574-1E355FB77EC5}">
      <dgm:prSet/>
      <dgm:spPr/>
      <dgm:t>
        <a:bodyPr/>
        <a:lstStyle/>
        <a:p>
          <a:endParaRPr lang="en-US"/>
        </a:p>
      </dgm:t>
    </dgm:pt>
    <dgm:pt modelId="{4FDAB64B-B7FD-44B7-93C6-6B6CC80DB9C0}" type="pres">
      <dgm:prSet presAssocID="{BADF6AEF-A93B-45C8-8361-1C218950D5CA}" presName="outerComposite" presStyleCnt="0">
        <dgm:presLayoutVars>
          <dgm:chMax val="5"/>
          <dgm:dir/>
          <dgm:resizeHandles val="exact"/>
        </dgm:presLayoutVars>
      </dgm:prSet>
      <dgm:spPr/>
    </dgm:pt>
    <dgm:pt modelId="{F0E15371-B5A3-4276-A431-7F5786BC5009}" type="pres">
      <dgm:prSet presAssocID="{BADF6AEF-A93B-45C8-8361-1C218950D5CA}" presName="dummyMaxCanvas" presStyleCnt="0">
        <dgm:presLayoutVars/>
      </dgm:prSet>
      <dgm:spPr/>
    </dgm:pt>
    <dgm:pt modelId="{831405B2-0BDC-423D-AC03-C3C1DC0523B0}" type="pres">
      <dgm:prSet presAssocID="{BADF6AEF-A93B-45C8-8361-1C218950D5CA}" presName="TwoNodes_1" presStyleLbl="node1" presStyleIdx="0" presStyleCnt="2">
        <dgm:presLayoutVars>
          <dgm:bulletEnabled val="1"/>
        </dgm:presLayoutVars>
      </dgm:prSet>
      <dgm:spPr/>
    </dgm:pt>
    <dgm:pt modelId="{F623A79D-1004-4757-AE11-CBF25B8FF89D}" type="pres">
      <dgm:prSet presAssocID="{BADF6AEF-A93B-45C8-8361-1C218950D5CA}" presName="TwoNodes_2" presStyleLbl="node1" presStyleIdx="1" presStyleCnt="2">
        <dgm:presLayoutVars>
          <dgm:bulletEnabled val="1"/>
        </dgm:presLayoutVars>
      </dgm:prSet>
      <dgm:spPr/>
    </dgm:pt>
    <dgm:pt modelId="{9BEA438E-8AAA-4249-87F7-429A5E9A9B5F}" type="pres">
      <dgm:prSet presAssocID="{BADF6AEF-A93B-45C8-8361-1C218950D5CA}" presName="TwoConn_1-2" presStyleLbl="fgAccFollowNode1" presStyleIdx="0" presStyleCnt="1">
        <dgm:presLayoutVars>
          <dgm:bulletEnabled val="1"/>
        </dgm:presLayoutVars>
      </dgm:prSet>
      <dgm:spPr/>
    </dgm:pt>
    <dgm:pt modelId="{46D09C62-9C8B-4CB9-9C16-67B6AD30948C}" type="pres">
      <dgm:prSet presAssocID="{BADF6AEF-A93B-45C8-8361-1C218950D5CA}" presName="TwoNodes_1_text" presStyleLbl="node1" presStyleIdx="1" presStyleCnt="2">
        <dgm:presLayoutVars>
          <dgm:bulletEnabled val="1"/>
        </dgm:presLayoutVars>
      </dgm:prSet>
      <dgm:spPr/>
    </dgm:pt>
    <dgm:pt modelId="{A27D82DE-34C3-4305-B262-E15DA2ED415A}" type="pres">
      <dgm:prSet presAssocID="{BADF6AEF-A93B-45C8-8361-1C218950D5CA}" presName="TwoNodes_2_text" presStyleLbl="node1" presStyleIdx="1" presStyleCnt="2">
        <dgm:presLayoutVars>
          <dgm:bulletEnabled val="1"/>
        </dgm:presLayoutVars>
      </dgm:prSet>
      <dgm:spPr/>
    </dgm:pt>
  </dgm:ptLst>
  <dgm:cxnLst>
    <dgm:cxn modelId="{7F4BD91D-882A-4A6B-9A26-2C8C3876E5CA}" type="presOf" srcId="{E540845F-891F-491D-80AB-F2940EB49A64}" destId="{F623A79D-1004-4757-AE11-CBF25B8FF89D}" srcOrd="0" destOrd="0" presId="urn:microsoft.com/office/officeart/2005/8/layout/vProcess5"/>
    <dgm:cxn modelId="{90C1012B-81A4-4493-9C68-F7AC03FD1B75}" srcId="{BADF6AEF-A93B-45C8-8361-1C218950D5CA}" destId="{C1742F87-0E3D-4969-9B7F-F0DE4BAA1084}" srcOrd="0" destOrd="0" parTransId="{7C710C9E-B23F-4ED8-90B9-E17223A36255}" sibTransId="{D608B932-1312-4D11-B431-0C189E43F770}"/>
    <dgm:cxn modelId="{CBC41552-7555-4D44-8833-C76D234D0EB6}" type="presOf" srcId="{C1742F87-0E3D-4969-9B7F-F0DE4BAA1084}" destId="{831405B2-0BDC-423D-AC03-C3C1DC0523B0}" srcOrd="0" destOrd="0" presId="urn:microsoft.com/office/officeart/2005/8/layout/vProcess5"/>
    <dgm:cxn modelId="{F0BF3DA2-6C07-4568-B390-3A20C6D79185}" type="presOf" srcId="{E540845F-891F-491D-80AB-F2940EB49A64}" destId="{A27D82DE-34C3-4305-B262-E15DA2ED415A}" srcOrd="1" destOrd="0" presId="urn:microsoft.com/office/officeart/2005/8/layout/vProcess5"/>
    <dgm:cxn modelId="{5C2D12B4-D1D8-4333-9574-1E355FB77EC5}" srcId="{BADF6AEF-A93B-45C8-8361-1C218950D5CA}" destId="{E540845F-891F-491D-80AB-F2940EB49A64}" srcOrd="1" destOrd="0" parTransId="{A6627DEE-E551-4B81-A44F-8C93ADA7792C}" sibTransId="{6DCCECEF-257B-4E78-A809-D3A36861D3ED}"/>
    <dgm:cxn modelId="{1303D6D9-5678-4F0A-8E7B-6B9714D8B6E0}" type="presOf" srcId="{D608B932-1312-4D11-B431-0C189E43F770}" destId="{9BEA438E-8AAA-4249-87F7-429A5E9A9B5F}" srcOrd="0" destOrd="0" presId="urn:microsoft.com/office/officeart/2005/8/layout/vProcess5"/>
    <dgm:cxn modelId="{105490EB-64DC-4BC4-B391-934DDE9816D4}" type="presOf" srcId="{BADF6AEF-A93B-45C8-8361-1C218950D5CA}" destId="{4FDAB64B-B7FD-44B7-93C6-6B6CC80DB9C0}" srcOrd="0" destOrd="0" presId="urn:microsoft.com/office/officeart/2005/8/layout/vProcess5"/>
    <dgm:cxn modelId="{025EBAFF-2E92-44A5-BF04-21411FB2434A}" type="presOf" srcId="{C1742F87-0E3D-4969-9B7F-F0DE4BAA1084}" destId="{46D09C62-9C8B-4CB9-9C16-67B6AD30948C}" srcOrd="1" destOrd="0" presId="urn:microsoft.com/office/officeart/2005/8/layout/vProcess5"/>
    <dgm:cxn modelId="{9C367081-62DE-4B49-95B6-A8A601E3F861}" type="presParOf" srcId="{4FDAB64B-B7FD-44B7-93C6-6B6CC80DB9C0}" destId="{F0E15371-B5A3-4276-A431-7F5786BC5009}" srcOrd="0" destOrd="0" presId="urn:microsoft.com/office/officeart/2005/8/layout/vProcess5"/>
    <dgm:cxn modelId="{6DEF39E6-3B9C-407B-95D0-010F411A21C8}" type="presParOf" srcId="{4FDAB64B-B7FD-44B7-93C6-6B6CC80DB9C0}" destId="{831405B2-0BDC-423D-AC03-C3C1DC0523B0}" srcOrd="1" destOrd="0" presId="urn:microsoft.com/office/officeart/2005/8/layout/vProcess5"/>
    <dgm:cxn modelId="{1D124EFE-8F4F-42BC-A2C9-3040B6882047}" type="presParOf" srcId="{4FDAB64B-B7FD-44B7-93C6-6B6CC80DB9C0}" destId="{F623A79D-1004-4757-AE11-CBF25B8FF89D}" srcOrd="2" destOrd="0" presId="urn:microsoft.com/office/officeart/2005/8/layout/vProcess5"/>
    <dgm:cxn modelId="{5F4BD102-AC6D-475F-ADC3-DE0341BD678B}" type="presParOf" srcId="{4FDAB64B-B7FD-44B7-93C6-6B6CC80DB9C0}" destId="{9BEA438E-8AAA-4249-87F7-429A5E9A9B5F}" srcOrd="3" destOrd="0" presId="urn:microsoft.com/office/officeart/2005/8/layout/vProcess5"/>
    <dgm:cxn modelId="{DD03534F-A706-4A83-831E-A0E089332EF3}" type="presParOf" srcId="{4FDAB64B-B7FD-44B7-93C6-6B6CC80DB9C0}" destId="{46D09C62-9C8B-4CB9-9C16-67B6AD30948C}" srcOrd="4" destOrd="0" presId="urn:microsoft.com/office/officeart/2005/8/layout/vProcess5"/>
    <dgm:cxn modelId="{4E23CE8F-B6EE-4384-B368-7F3DB795BD61}" type="presParOf" srcId="{4FDAB64B-B7FD-44B7-93C6-6B6CC80DB9C0}" destId="{A27D82DE-34C3-4305-B262-E15DA2ED415A}"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0BB3262-53EA-4855-BEFD-1D4BE90A11C1}" type="doc">
      <dgm:prSet loTypeId="urn:microsoft.com/office/officeart/2005/8/layout/vProcess5" loCatId="process" qsTypeId="urn:microsoft.com/office/officeart/2005/8/quickstyle/simple4" qsCatId="simple" csTypeId="urn:microsoft.com/office/officeart/2005/8/colors/accent3_2" csCatId="accent3" phldr="1"/>
      <dgm:spPr/>
      <dgm:t>
        <a:bodyPr/>
        <a:lstStyle/>
        <a:p>
          <a:endParaRPr lang="en-US"/>
        </a:p>
      </dgm:t>
    </dgm:pt>
    <dgm:pt modelId="{A541245C-0C42-4371-A596-FF59DDAAA320}">
      <dgm:prSet/>
      <dgm:spPr/>
      <dgm:t>
        <a:bodyPr/>
        <a:lstStyle/>
        <a:p>
          <a:r>
            <a:rPr lang="en-US"/>
            <a:t>AI improves efficiency &amp; personalization</a:t>
          </a:r>
        </a:p>
      </dgm:t>
    </dgm:pt>
    <dgm:pt modelId="{8B73B6A4-031E-4697-82D0-8127FE814F26}" type="parTrans" cxnId="{4332707C-35A3-4708-845E-0AC399521188}">
      <dgm:prSet/>
      <dgm:spPr/>
      <dgm:t>
        <a:bodyPr/>
        <a:lstStyle/>
        <a:p>
          <a:endParaRPr lang="en-US"/>
        </a:p>
      </dgm:t>
    </dgm:pt>
    <dgm:pt modelId="{B3691B6F-975D-4AAC-9975-A1C6C0FBD4FC}" type="sibTrans" cxnId="{4332707C-35A3-4708-845E-0AC399521188}">
      <dgm:prSet phldrT="01" phldr="0"/>
      <dgm:spPr/>
      <dgm:t>
        <a:bodyPr/>
        <a:lstStyle/>
        <a:p>
          <a:endParaRPr lang="en-US" dirty="0"/>
        </a:p>
      </dgm:t>
    </dgm:pt>
    <dgm:pt modelId="{0DF9847A-FF40-4D91-84A9-00A9C280B037}">
      <dgm:prSet/>
      <dgm:spPr/>
      <dgm:t>
        <a:bodyPr/>
        <a:lstStyle/>
        <a:p>
          <a:r>
            <a:rPr lang="en-US"/>
            <a:t>Human interaction drives loyalty &amp; trust</a:t>
          </a:r>
        </a:p>
      </dgm:t>
    </dgm:pt>
    <dgm:pt modelId="{9A7518EF-35E8-4503-8483-11377727D89B}" type="parTrans" cxnId="{EEF62A54-9FE6-426B-8604-4D8B99129142}">
      <dgm:prSet/>
      <dgm:spPr/>
      <dgm:t>
        <a:bodyPr/>
        <a:lstStyle/>
        <a:p>
          <a:endParaRPr lang="en-US"/>
        </a:p>
      </dgm:t>
    </dgm:pt>
    <dgm:pt modelId="{973398F7-093B-4A94-8050-7382E0F4711C}" type="sibTrans" cxnId="{EEF62A54-9FE6-426B-8604-4D8B99129142}">
      <dgm:prSet phldrT="02" phldr="0"/>
      <dgm:spPr/>
      <dgm:t>
        <a:bodyPr/>
        <a:lstStyle/>
        <a:p>
          <a:endParaRPr lang="en-US" dirty="0"/>
        </a:p>
      </dgm:t>
    </dgm:pt>
    <dgm:pt modelId="{250653D5-A374-444A-A0C3-A3D1F0100FE7}">
      <dgm:prSet/>
      <dgm:spPr/>
      <dgm:t>
        <a:bodyPr/>
        <a:lstStyle/>
        <a:p>
          <a:r>
            <a:rPr lang="en-US"/>
            <a:t>Hybrid models = sustainable success</a:t>
          </a:r>
        </a:p>
      </dgm:t>
    </dgm:pt>
    <dgm:pt modelId="{7AC2C789-1127-4F13-866C-85A8A7D11978}" type="parTrans" cxnId="{7079353C-5449-436A-8D6B-A401AD0D2D66}">
      <dgm:prSet/>
      <dgm:spPr/>
      <dgm:t>
        <a:bodyPr/>
        <a:lstStyle/>
        <a:p>
          <a:endParaRPr lang="en-US"/>
        </a:p>
      </dgm:t>
    </dgm:pt>
    <dgm:pt modelId="{3B9D3DF9-87F4-4AD8-A58C-EABC1A82620C}" type="sibTrans" cxnId="{7079353C-5449-436A-8D6B-A401AD0D2D66}">
      <dgm:prSet phldrT="03" phldr="0"/>
      <dgm:spPr/>
      <dgm:t>
        <a:bodyPr/>
        <a:lstStyle/>
        <a:p>
          <a:endParaRPr lang="en-US"/>
        </a:p>
      </dgm:t>
    </dgm:pt>
    <dgm:pt modelId="{C6387DBF-9AA1-437D-BBAF-D85AB59107EA}" type="pres">
      <dgm:prSet presAssocID="{00BB3262-53EA-4855-BEFD-1D4BE90A11C1}" presName="outerComposite" presStyleCnt="0">
        <dgm:presLayoutVars>
          <dgm:chMax val="5"/>
          <dgm:dir/>
          <dgm:resizeHandles val="exact"/>
        </dgm:presLayoutVars>
      </dgm:prSet>
      <dgm:spPr/>
    </dgm:pt>
    <dgm:pt modelId="{040347D0-103B-4A7C-AE17-6D9652F81470}" type="pres">
      <dgm:prSet presAssocID="{00BB3262-53EA-4855-BEFD-1D4BE90A11C1}" presName="dummyMaxCanvas" presStyleCnt="0">
        <dgm:presLayoutVars/>
      </dgm:prSet>
      <dgm:spPr/>
    </dgm:pt>
    <dgm:pt modelId="{D5A9A2F9-9E2D-41FB-B416-B627DAF318D5}" type="pres">
      <dgm:prSet presAssocID="{00BB3262-53EA-4855-BEFD-1D4BE90A11C1}" presName="ThreeNodes_1" presStyleLbl="node1" presStyleIdx="0" presStyleCnt="3">
        <dgm:presLayoutVars>
          <dgm:bulletEnabled val="1"/>
        </dgm:presLayoutVars>
      </dgm:prSet>
      <dgm:spPr/>
    </dgm:pt>
    <dgm:pt modelId="{430F3555-669D-45C0-809A-1C7DA0FA43D9}" type="pres">
      <dgm:prSet presAssocID="{00BB3262-53EA-4855-BEFD-1D4BE90A11C1}" presName="ThreeNodes_2" presStyleLbl="node1" presStyleIdx="1" presStyleCnt="3">
        <dgm:presLayoutVars>
          <dgm:bulletEnabled val="1"/>
        </dgm:presLayoutVars>
      </dgm:prSet>
      <dgm:spPr/>
    </dgm:pt>
    <dgm:pt modelId="{72E4F1E8-4745-4BF6-9272-F11B55294CAD}" type="pres">
      <dgm:prSet presAssocID="{00BB3262-53EA-4855-BEFD-1D4BE90A11C1}" presName="ThreeNodes_3" presStyleLbl="node1" presStyleIdx="2" presStyleCnt="3">
        <dgm:presLayoutVars>
          <dgm:bulletEnabled val="1"/>
        </dgm:presLayoutVars>
      </dgm:prSet>
      <dgm:spPr/>
    </dgm:pt>
    <dgm:pt modelId="{27009C69-DFE0-4160-8618-AAD6896BC3B9}" type="pres">
      <dgm:prSet presAssocID="{00BB3262-53EA-4855-BEFD-1D4BE90A11C1}" presName="ThreeConn_1-2" presStyleLbl="fgAccFollowNode1" presStyleIdx="0" presStyleCnt="2">
        <dgm:presLayoutVars>
          <dgm:bulletEnabled val="1"/>
        </dgm:presLayoutVars>
      </dgm:prSet>
      <dgm:spPr/>
    </dgm:pt>
    <dgm:pt modelId="{0DE7E59F-BD2F-413B-A8F3-0853D49E9811}" type="pres">
      <dgm:prSet presAssocID="{00BB3262-53EA-4855-BEFD-1D4BE90A11C1}" presName="ThreeConn_2-3" presStyleLbl="fgAccFollowNode1" presStyleIdx="1" presStyleCnt="2">
        <dgm:presLayoutVars>
          <dgm:bulletEnabled val="1"/>
        </dgm:presLayoutVars>
      </dgm:prSet>
      <dgm:spPr/>
    </dgm:pt>
    <dgm:pt modelId="{F26BBE8F-EB4A-43D3-B096-5C8B6826597C}" type="pres">
      <dgm:prSet presAssocID="{00BB3262-53EA-4855-BEFD-1D4BE90A11C1}" presName="ThreeNodes_1_text" presStyleLbl="node1" presStyleIdx="2" presStyleCnt="3">
        <dgm:presLayoutVars>
          <dgm:bulletEnabled val="1"/>
        </dgm:presLayoutVars>
      </dgm:prSet>
      <dgm:spPr/>
    </dgm:pt>
    <dgm:pt modelId="{32C68DE3-30E6-473D-83A3-77F027AB01C2}" type="pres">
      <dgm:prSet presAssocID="{00BB3262-53EA-4855-BEFD-1D4BE90A11C1}" presName="ThreeNodes_2_text" presStyleLbl="node1" presStyleIdx="2" presStyleCnt="3">
        <dgm:presLayoutVars>
          <dgm:bulletEnabled val="1"/>
        </dgm:presLayoutVars>
      </dgm:prSet>
      <dgm:spPr/>
    </dgm:pt>
    <dgm:pt modelId="{5DF3E788-5333-4AEB-AEA1-F9CBAB1B93BA}" type="pres">
      <dgm:prSet presAssocID="{00BB3262-53EA-4855-BEFD-1D4BE90A11C1}" presName="ThreeNodes_3_text" presStyleLbl="node1" presStyleIdx="2" presStyleCnt="3">
        <dgm:presLayoutVars>
          <dgm:bulletEnabled val="1"/>
        </dgm:presLayoutVars>
      </dgm:prSet>
      <dgm:spPr/>
    </dgm:pt>
  </dgm:ptLst>
  <dgm:cxnLst>
    <dgm:cxn modelId="{18D91520-A7E1-4F0F-94C3-D27EC8A0CF06}" type="presOf" srcId="{0DF9847A-FF40-4D91-84A9-00A9C280B037}" destId="{32C68DE3-30E6-473D-83A3-77F027AB01C2}" srcOrd="1" destOrd="0" presId="urn:microsoft.com/office/officeart/2005/8/layout/vProcess5"/>
    <dgm:cxn modelId="{7079353C-5449-436A-8D6B-A401AD0D2D66}" srcId="{00BB3262-53EA-4855-BEFD-1D4BE90A11C1}" destId="{250653D5-A374-444A-A0C3-A3D1F0100FE7}" srcOrd="2" destOrd="0" parTransId="{7AC2C789-1127-4F13-866C-85A8A7D11978}" sibTransId="{3B9D3DF9-87F4-4AD8-A58C-EABC1A82620C}"/>
    <dgm:cxn modelId="{80A1523E-1254-4CA8-B671-E03758F9A2F5}" type="presOf" srcId="{A541245C-0C42-4371-A596-FF59DDAAA320}" destId="{D5A9A2F9-9E2D-41FB-B416-B627DAF318D5}" srcOrd="0" destOrd="0" presId="urn:microsoft.com/office/officeart/2005/8/layout/vProcess5"/>
    <dgm:cxn modelId="{4780555B-7948-45D4-ADC4-D08B9ABE06D1}" type="presOf" srcId="{B3691B6F-975D-4AAC-9975-A1C6C0FBD4FC}" destId="{27009C69-DFE0-4160-8618-AAD6896BC3B9}" srcOrd="0" destOrd="0" presId="urn:microsoft.com/office/officeart/2005/8/layout/vProcess5"/>
    <dgm:cxn modelId="{EEF62A54-9FE6-426B-8604-4D8B99129142}" srcId="{00BB3262-53EA-4855-BEFD-1D4BE90A11C1}" destId="{0DF9847A-FF40-4D91-84A9-00A9C280B037}" srcOrd="1" destOrd="0" parTransId="{9A7518EF-35E8-4503-8483-11377727D89B}" sibTransId="{973398F7-093B-4A94-8050-7382E0F4711C}"/>
    <dgm:cxn modelId="{4332707C-35A3-4708-845E-0AC399521188}" srcId="{00BB3262-53EA-4855-BEFD-1D4BE90A11C1}" destId="{A541245C-0C42-4371-A596-FF59DDAAA320}" srcOrd="0" destOrd="0" parTransId="{8B73B6A4-031E-4697-82D0-8127FE814F26}" sibTransId="{B3691B6F-975D-4AAC-9975-A1C6C0FBD4FC}"/>
    <dgm:cxn modelId="{336A77B7-E093-457B-97B3-ACF121E25807}" type="presOf" srcId="{A541245C-0C42-4371-A596-FF59DDAAA320}" destId="{F26BBE8F-EB4A-43D3-B096-5C8B6826597C}" srcOrd="1" destOrd="0" presId="urn:microsoft.com/office/officeart/2005/8/layout/vProcess5"/>
    <dgm:cxn modelId="{0B7A17B9-BB47-41B4-AEF1-0C9A838E23E7}" type="presOf" srcId="{00BB3262-53EA-4855-BEFD-1D4BE90A11C1}" destId="{C6387DBF-9AA1-437D-BBAF-D85AB59107EA}" srcOrd="0" destOrd="0" presId="urn:microsoft.com/office/officeart/2005/8/layout/vProcess5"/>
    <dgm:cxn modelId="{9B7C22BF-EB5C-4A87-A4CF-AF1E14D365C7}" type="presOf" srcId="{250653D5-A374-444A-A0C3-A3D1F0100FE7}" destId="{5DF3E788-5333-4AEB-AEA1-F9CBAB1B93BA}" srcOrd="1" destOrd="0" presId="urn:microsoft.com/office/officeart/2005/8/layout/vProcess5"/>
    <dgm:cxn modelId="{C12606DE-D637-4715-987E-AF3F342AA4AB}" type="presOf" srcId="{973398F7-093B-4A94-8050-7382E0F4711C}" destId="{0DE7E59F-BD2F-413B-A8F3-0853D49E9811}" srcOrd="0" destOrd="0" presId="urn:microsoft.com/office/officeart/2005/8/layout/vProcess5"/>
    <dgm:cxn modelId="{7DB574F5-A1BE-4FE3-AF95-EE8FADB7238F}" type="presOf" srcId="{0DF9847A-FF40-4D91-84A9-00A9C280B037}" destId="{430F3555-669D-45C0-809A-1C7DA0FA43D9}" srcOrd="0" destOrd="0" presId="urn:microsoft.com/office/officeart/2005/8/layout/vProcess5"/>
    <dgm:cxn modelId="{B5426EFE-8FCD-4A6E-A6BD-8AD08DE0E458}" type="presOf" srcId="{250653D5-A374-444A-A0C3-A3D1F0100FE7}" destId="{72E4F1E8-4745-4BF6-9272-F11B55294CAD}" srcOrd="0" destOrd="0" presId="urn:microsoft.com/office/officeart/2005/8/layout/vProcess5"/>
    <dgm:cxn modelId="{B59B4355-A35A-4B2E-AE6A-F4BFD20C8C0D}" type="presParOf" srcId="{C6387DBF-9AA1-437D-BBAF-D85AB59107EA}" destId="{040347D0-103B-4A7C-AE17-6D9652F81470}" srcOrd="0" destOrd="0" presId="urn:microsoft.com/office/officeart/2005/8/layout/vProcess5"/>
    <dgm:cxn modelId="{DE5B9A02-00BC-4100-9501-2616047A6324}" type="presParOf" srcId="{C6387DBF-9AA1-437D-BBAF-D85AB59107EA}" destId="{D5A9A2F9-9E2D-41FB-B416-B627DAF318D5}" srcOrd="1" destOrd="0" presId="urn:microsoft.com/office/officeart/2005/8/layout/vProcess5"/>
    <dgm:cxn modelId="{DB5939AD-5580-4830-ABE2-9D1C7CFEE13B}" type="presParOf" srcId="{C6387DBF-9AA1-437D-BBAF-D85AB59107EA}" destId="{430F3555-669D-45C0-809A-1C7DA0FA43D9}" srcOrd="2" destOrd="0" presId="urn:microsoft.com/office/officeart/2005/8/layout/vProcess5"/>
    <dgm:cxn modelId="{324C4720-ECA1-4C84-BD33-0095AEDE87B0}" type="presParOf" srcId="{C6387DBF-9AA1-437D-BBAF-D85AB59107EA}" destId="{72E4F1E8-4745-4BF6-9272-F11B55294CAD}" srcOrd="3" destOrd="0" presId="urn:microsoft.com/office/officeart/2005/8/layout/vProcess5"/>
    <dgm:cxn modelId="{6DCD277F-21DD-4B11-8010-CADEFABF8194}" type="presParOf" srcId="{C6387DBF-9AA1-437D-BBAF-D85AB59107EA}" destId="{27009C69-DFE0-4160-8618-AAD6896BC3B9}" srcOrd="4" destOrd="0" presId="urn:microsoft.com/office/officeart/2005/8/layout/vProcess5"/>
    <dgm:cxn modelId="{257D7AE6-CC3A-41B8-910D-9E64ED5E2070}" type="presParOf" srcId="{C6387DBF-9AA1-437D-BBAF-D85AB59107EA}" destId="{0DE7E59F-BD2F-413B-A8F3-0853D49E9811}" srcOrd="5" destOrd="0" presId="urn:microsoft.com/office/officeart/2005/8/layout/vProcess5"/>
    <dgm:cxn modelId="{97889C9B-C9B1-48B9-9BAA-EFC31480C721}" type="presParOf" srcId="{C6387DBF-9AA1-437D-BBAF-D85AB59107EA}" destId="{F26BBE8F-EB4A-43D3-B096-5C8B6826597C}" srcOrd="6" destOrd="0" presId="urn:microsoft.com/office/officeart/2005/8/layout/vProcess5"/>
    <dgm:cxn modelId="{5052B29F-C5E5-4378-98E6-F91C8EB18639}" type="presParOf" srcId="{C6387DBF-9AA1-437D-BBAF-D85AB59107EA}" destId="{32C68DE3-30E6-473D-83A3-77F027AB01C2}" srcOrd="7" destOrd="0" presId="urn:microsoft.com/office/officeart/2005/8/layout/vProcess5"/>
    <dgm:cxn modelId="{5F7099ED-1489-4BCD-81FF-8F5347860000}" type="presParOf" srcId="{C6387DBF-9AA1-437D-BBAF-D85AB59107EA}" destId="{5DF3E788-5333-4AEB-AEA1-F9CBAB1B93BA}"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466876D-B00C-4A0B-85E0-B0D18E42B5CA}" type="doc">
      <dgm:prSet loTypeId="urn:microsoft.com/office/officeart/2018/2/layout/IconCircleList" loCatId="icon" qsTypeId="urn:microsoft.com/office/officeart/2005/8/quickstyle/simple1" qsCatId="simple" csTypeId="urn:microsoft.com/office/officeart/2005/8/colors/accent2_2" csCatId="accent2" phldr="1"/>
      <dgm:spPr/>
      <dgm:t>
        <a:bodyPr/>
        <a:lstStyle/>
        <a:p>
          <a:endParaRPr lang="en-US"/>
        </a:p>
      </dgm:t>
    </dgm:pt>
    <dgm:pt modelId="{EA323545-2256-4FC6-B879-DCED1EC6D212}">
      <dgm:prSet/>
      <dgm:spPr/>
      <dgm:t>
        <a:bodyPr/>
        <a:lstStyle/>
        <a:p>
          <a:pPr>
            <a:lnSpc>
              <a:spcPct val="100000"/>
            </a:lnSpc>
          </a:pPr>
          <a:r>
            <a:rPr lang="en-GB"/>
            <a:t>Implement hybrid AI-human service models</a:t>
          </a:r>
          <a:endParaRPr lang="en-US"/>
        </a:p>
      </dgm:t>
    </dgm:pt>
    <dgm:pt modelId="{53EA3590-11C7-45EA-BE4D-AA0726359A01}" type="parTrans" cxnId="{C67FB0A3-BEC5-4F25-8B26-3B6C7849CB6D}">
      <dgm:prSet/>
      <dgm:spPr/>
      <dgm:t>
        <a:bodyPr/>
        <a:lstStyle/>
        <a:p>
          <a:endParaRPr lang="en-US"/>
        </a:p>
      </dgm:t>
    </dgm:pt>
    <dgm:pt modelId="{5AD92985-AB27-4A87-ADC9-8AB1AFF5DF08}" type="sibTrans" cxnId="{C67FB0A3-BEC5-4F25-8B26-3B6C7849CB6D}">
      <dgm:prSet/>
      <dgm:spPr/>
      <dgm:t>
        <a:bodyPr/>
        <a:lstStyle/>
        <a:p>
          <a:pPr>
            <a:lnSpc>
              <a:spcPct val="100000"/>
            </a:lnSpc>
          </a:pPr>
          <a:endParaRPr lang="en-US"/>
        </a:p>
      </dgm:t>
    </dgm:pt>
    <dgm:pt modelId="{E941DAF8-91AC-4B46-AF04-F8CA0B33FC77}">
      <dgm:prSet/>
      <dgm:spPr/>
      <dgm:t>
        <a:bodyPr/>
        <a:lstStyle/>
        <a:p>
          <a:pPr>
            <a:lnSpc>
              <a:spcPct val="100000"/>
            </a:lnSpc>
          </a:pPr>
          <a:r>
            <a:rPr lang="en-GB"/>
            <a:t>Invest in staff training &amp; upskilling</a:t>
          </a:r>
          <a:endParaRPr lang="en-US"/>
        </a:p>
      </dgm:t>
    </dgm:pt>
    <dgm:pt modelId="{1F2467C8-3F70-49DC-845B-1AEE03785905}" type="parTrans" cxnId="{39446B4D-3C9C-4D0C-B403-463935C86E34}">
      <dgm:prSet/>
      <dgm:spPr/>
      <dgm:t>
        <a:bodyPr/>
        <a:lstStyle/>
        <a:p>
          <a:endParaRPr lang="en-US"/>
        </a:p>
      </dgm:t>
    </dgm:pt>
    <dgm:pt modelId="{B7DF0EEE-622F-4CD8-86C6-F96154D718F3}" type="sibTrans" cxnId="{39446B4D-3C9C-4D0C-B403-463935C86E34}">
      <dgm:prSet/>
      <dgm:spPr/>
      <dgm:t>
        <a:bodyPr/>
        <a:lstStyle/>
        <a:p>
          <a:pPr>
            <a:lnSpc>
              <a:spcPct val="100000"/>
            </a:lnSpc>
          </a:pPr>
          <a:endParaRPr lang="en-US"/>
        </a:p>
      </dgm:t>
    </dgm:pt>
    <dgm:pt modelId="{A5C99C34-062D-4A74-9880-32FE37311F9F}">
      <dgm:prSet/>
      <dgm:spPr/>
      <dgm:t>
        <a:bodyPr/>
        <a:lstStyle/>
        <a:p>
          <a:pPr>
            <a:lnSpc>
              <a:spcPct val="100000"/>
            </a:lnSpc>
          </a:pPr>
          <a:r>
            <a:rPr lang="en-GB"/>
            <a:t>Ensure transparent communication with guests</a:t>
          </a:r>
          <a:endParaRPr lang="en-US"/>
        </a:p>
      </dgm:t>
    </dgm:pt>
    <dgm:pt modelId="{1AE4A34A-E836-4CA8-AEAA-E5291F6779AE}" type="parTrans" cxnId="{8E09B303-ED11-4AC2-A9DD-6FE6DE944D1E}">
      <dgm:prSet/>
      <dgm:spPr/>
      <dgm:t>
        <a:bodyPr/>
        <a:lstStyle/>
        <a:p>
          <a:endParaRPr lang="en-US"/>
        </a:p>
      </dgm:t>
    </dgm:pt>
    <dgm:pt modelId="{92424E20-B390-43C5-BC0C-46D7DB42862F}" type="sibTrans" cxnId="{8E09B303-ED11-4AC2-A9DD-6FE6DE944D1E}">
      <dgm:prSet/>
      <dgm:spPr/>
      <dgm:t>
        <a:bodyPr/>
        <a:lstStyle/>
        <a:p>
          <a:pPr>
            <a:lnSpc>
              <a:spcPct val="100000"/>
            </a:lnSpc>
          </a:pPr>
          <a:endParaRPr lang="en-US"/>
        </a:p>
      </dgm:t>
    </dgm:pt>
    <dgm:pt modelId="{9670CEF6-0066-4277-878B-E59B0F0285F2}">
      <dgm:prSet/>
      <dgm:spPr/>
      <dgm:t>
        <a:bodyPr/>
        <a:lstStyle/>
        <a:p>
          <a:pPr>
            <a:lnSpc>
              <a:spcPct val="100000"/>
            </a:lnSpc>
          </a:pPr>
          <a:r>
            <a:rPr lang="en-GB"/>
            <a:t>Uphold ethical AI &amp; data protection</a:t>
          </a:r>
          <a:endParaRPr lang="en-US"/>
        </a:p>
      </dgm:t>
    </dgm:pt>
    <dgm:pt modelId="{D619D672-7CE1-4869-96AC-B641E4A23671}" type="parTrans" cxnId="{5865E684-5E17-49DE-A0E6-8268D2B67488}">
      <dgm:prSet/>
      <dgm:spPr/>
      <dgm:t>
        <a:bodyPr/>
        <a:lstStyle/>
        <a:p>
          <a:endParaRPr lang="en-US"/>
        </a:p>
      </dgm:t>
    </dgm:pt>
    <dgm:pt modelId="{B525AA33-DC66-4FF2-9344-DA9C8F8DF4CA}" type="sibTrans" cxnId="{5865E684-5E17-49DE-A0E6-8268D2B67488}">
      <dgm:prSet/>
      <dgm:spPr/>
      <dgm:t>
        <a:bodyPr/>
        <a:lstStyle/>
        <a:p>
          <a:pPr>
            <a:lnSpc>
              <a:spcPct val="100000"/>
            </a:lnSpc>
          </a:pPr>
          <a:endParaRPr lang="en-US"/>
        </a:p>
      </dgm:t>
    </dgm:pt>
    <dgm:pt modelId="{F3ED1DFE-FBBE-41DD-9338-D1A9F5887684}">
      <dgm:prSet/>
      <dgm:spPr/>
      <dgm:t>
        <a:bodyPr/>
        <a:lstStyle/>
        <a:p>
          <a:pPr>
            <a:lnSpc>
              <a:spcPct val="100000"/>
            </a:lnSpc>
          </a:pPr>
          <a:r>
            <a:rPr lang="en-GB"/>
            <a:t>Tailor AI adoption to brand segment</a:t>
          </a:r>
          <a:endParaRPr lang="en-US"/>
        </a:p>
      </dgm:t>
    </dgm:pt>
    <dgm:pt modelId="{C6FB2FF7-6718-45C6-B92F-DAB4FCCB232D}" type="parTrans" cxnId="{39A163F6-6B18-4FEF-AE15-7E112BBADC66}">
      <dgm:prSet/>
      <dgm:spPr/>
      <dgm:t>
        <a:bodyPr/>
        <a:lstStyle/>
        <a:p>
          <a:endParaRPr lang="en-US"/>
        </a:p>
      </dgm:t>
    </dgm:pt>
    <dgm:pt modelId="{99034625-EDB0-4D87-A7C4-8528374689EE}" type="sibTrans" cxnId="{39A163F6-6B18-4FEF-AE15-7E112BBADC66}">
      <dgm:prSet/>
      <dgm:spPr/>
      <dgm:t>
        <a:bodyPr/>
        <a:lstStyle/>
        <a:p>
          <a:pPr>
            <a:lnSpc>
              <a:spcPct val="100000"/>
            </a:lnSpc>
          </a:pPr>
          <a:endParaRPr lang="en-US"/>
        </a:p>
      </dgm:t>
    </dgm:pt>
    <dgm:pt modelId="{1CAB4167-1D0D-4EA6-B3C7-2F0E709D2D90}">
      <dgm:prSet/>
      <dgm:spPr/>
      <dgm:t>
        <a:bodyPr/>
        <a:lstStyle/>
        <a:p>
          <a:pPr>
            <a:lnSpc>
              <a:spcPct val="100000"/>
            </a:lnSpc>
          </a:pPr>
          <a:r>
            <a:rPr lang="en-GB"/>
            <a:t>Continuous guest feedback &amp; evaluation</a:t>
          </a:r>
          <a:endParaRPr lang="en-US"/>
        </a:p>
      </dgm:t>
    </dgm:pt>
    <dgm:pt modelId="{A9B71106-3C64-4EB1-84A8-6968440F9136}" type="parTrans" cxnId="{0E5F3B37-CA17-424D-A90C-B43721AD82CE}">
      <dgm:prSet/>
      <dgm:spPr/>
      <dgm:t>
        <a:bodyPr/>
        <a:lstStyle/>
        <a:p>
          <a:endParaRPr lang="en-US"/>
        </a:p>
      </dgm:t>
    </dgm:pt>
    <dgm:pt modelId="{CEF3CDE7-41F4-40CE-B0B7-564BFDF5F01A}" type="sibTrans" cxnId="{0E5F3B37-CA17-424D-A90C-B43721AD82CE}">
      <dgm:prSet/>
      <dgm:spPr/>
      <dgm:t>
        <a:bodyPr/>
        <a:lstStyle/>
        <a:p>
          <a:endParaRPr lang="en-US"/>
        </a:p>
      </dgm:t>
    </dgm:pt>
    <dgm:pt modelId="{49A1D810-A90C-49EF-89B8-D0FCBF3546C4}" type="pres">
      <dgm:prSet presAssocID="{F466876D-B00C-4A0B-85E0-B0D18E42B5CA}" presName="root" presStyleCnt="0">
        <dgm:presLayoutVars>
          <dgm:dir/>
          <dgm:resizeHandles val="exact"/>
        </dgm:presLayoutVars>
      </dgm:prSet>
      <dgm:spPr/>
    </dgm:pt>
    <dgm:pt modelId="{3B745B9E-BC7B-4B4F-87DC-2D26B7830345}" type="pres">
      <dgm:prSet presAssocID="{F466876D-B00C-4A0B-85E0-B0D18E42B5CA}" presName="container" presStyleCnt="0">
        <dgm:presLayoutVars>
          <dgm:dir/>
          <dgm:resizeHandles val="exact"/>
        </dgm:presLayoutVars>
      </dgm:prSet>
      <dgm:spPr/>
    </dgm:pt>
    <dgm:pt modelId="{EB61C062-D303-40EC-B235-D756C72AFEB0}" type="pres">
      <dgm:prSet presAssocID="{EA323545-2256-4FC6-B879-DCED1EC6D212}" presName="compNode" presStyleCnt="0"/>
      <dgm:spPr/>
    </dgm:pt>
    <dgm:pt modelId="{89A04510-0BB1-4769-ACAB-8139AEED15FF}" type="pres">
      <dgm:prSet presAssocID="{EA323545-2256-4FC6-B879-DCED1EC6D212}" presName="iconBgRect" presStyleLbl="bgShp" presStyleIdx="0" presStyleCnt="6"/>
      <dgm:spPr/>
    </dgm:pt>
    <dgm:pt modelId="{16211BF7-9BF1-445E-B2EC-E4B4EB12E2FD}" type="pres">
      <dgm:prSet presAssocID="{EA323545-2256-4FC6-B879-DCED1EC6D212}"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B06253DF-C50B-4C4F-9896-6A305D606092}" type="pres">
      <dgm:prSet presAssocID="{EA323545-2256-4FC6-B879-DCED1EC6D212}" presName="spaceRect" presStyleCnt="0"/>
      <dgm:spPr/>
    </dgm:pt>
    <dgm:pt modelId="{349B06CE-21F1-439E-A368-F3BF814479DD}" type="pres">
      <dgm:prSet presAssocID="{EA323545-2256-4FC6-B879-DCED1EC6D212}" presName="textRect" presStyleLbl="revTx" presStyleIdx="0" presStyleCnt="6">
        <dgm:presLayoutVars>
          <dgm:chMax val="1"/>
          <dgm:chPref val="1"/>
        </dgm:presLayoutVars>
      </dgm:prSet>
      <dgm:spPr/>
    </dgm:pt>
    <dgm:pt modelId="{DC080383-CF5B-42A1-9690-E4D5AA3DA726}" type="pres">
      <dgm:prSet presAssocID="{5AD92985-AB27-4A87-ADC9-8AB1AFF5DF08}" presName="sibTrans" presStyleLbl="sibTrans2D1" presStyleIdx="0" presStyleCnt="0"/>
      <dgm:spPr/>
    </dgm:pt>
    <dgm:pt modelId="{1958F21C-D92C-4C33-808E-1F0E1AFBBCAA}" type="pres">
      <dgm:prSet presAssocID="{E941DAF8-91AC-4B46-AF04-F8CA0B33FC77}" presName="compNode" presStyleCnt="0"/>
      <dgm:spPr/>
    </dgm:pt>
    <dgm:pt modelId="{FF096C14-47BE-486D-B6BF-1CA2F1D9090B}" type="pres">
      <dgm:prSet presAssocID="{E941DAF8-91AC-4B46-AF04-F8CA0B33FC77}" presName="iconBgRect" presStyleLbl="bgShp" presStyleIdx="1" presStyleCnt="6"/>
      <dgm:spPr/>
    </dgm:pt>
    <dgm:pt modelId="{EB0B1796-4193-4615-B085-DDA9469BCC08}" type="pres">
      <dgm:prSet presAssocID="{E941DAF8-91AC-4B46-AF04-F8CA0B33FC7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Brainstorm"/>
        </a:ext>
      </dgm:extLst>
    </dgm:pt>
    <dgm:pt modelId="{311AF73F-1FB7-4037-A1E0-A164A9771698}" type="pres">
      <dgm:prSet presAssocID="{E941DAF8-91AC-4B46-AF04-F8CA0B33FC77}" presName="spaceRect" presStyleCnt="0"/>
      <dgm:spPr/>
    </dgm:pt>
    <dgm:pt modelId="{B9134BCC-C222-472C-8BB3-D48A041CA021}" type="pres">
      <dgm:prSet presAssocID="{E941DAF8-91AC-4B46-AF04-F8CA0B33FC77}" presName="textRect" presStyleLbl="revTx" presStyleIdx="1" presStyleCnt="6">
        <dgm:presLayoutVars>
          <dgm:chMax val="1"/>
          <dgm:chPref val="1"/>
        </dgm:presLayoutVars>
      </dgm:prSet>
      <dgm:spPr/>
    </dgm:pt>
    <dgm:pt modelId="{350835C8-DFC5-4B8D-9729-9C0D6EC399B3}" type="pres">
      <dgm:prSet presAssocID="{B7DF0EEE-622F-4CD8-86C6-F96154D718F3}" presName="sibTrans" presStyleLbl="sibTrans2D1" presStyleIdx="0" presStyleCnt="0"/>
      <dgm:spPr/>
    </dgm:pt>
    <dgm:pt modelId="{0A7A0111-F965-46E3-9CBD-86DB147B5082}" type="pres">
      <dgm:prSet presAssocID="{A5C99C34-062D-4A74-9880-32FE37311F9F}" presName="compNode" presStyleCnt="0"/>
      <dgm:spPr/>
    </dgm:pt>
    <dgm:pt modelId="{E99E23E8-21DA-43A8-ABE5-0441BDEC0F24}" type="pres">
      <dgm:prSet presAssocID="{A5C99C34-062D-4A74-9880-32FE37311F9F}" presName="iconBgRect" presStyleLbl="bgShp" presStyleIdx="2" presStyleCnt="6"/>
      <dgm:spPr/>
    </dgm:pt>
    <dgm:pt modelId="{DD538A48-D63B-4048-A78C-D5C336AB6A5C}" type="pres">
      <dgm:prSet presAssocID="{A5C99C34-062D-4A74-9880-32FE37311F9F}"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9DCD2959-4A95-4CC8-9B46-8CE227FA3749}" type="pres">
      <dgm:prSet presAssocID="{A5C99C34-062D-4A74-9880-32FE37311F9F}" presName="spaceRect" presStyleCnt="0"/>
      <dgm:spPr/>
    </dgm:pt>
    <dgm:pt modelId="{3EEE4328-4C02-45CA-922B-BAFA90D83BD4}" type="pres">
      <dgm:prSet presAssocID="{A5C99C34-062D-4A74-9880-32FE37311F9F}" presName="textRect" presStyleLbl="revTx" presStyleIdx="2" presStyleCnt="6">
        <dgm:presLayoutVars>
          <dgm:chMax val="1"/>
          <dgm:chPref val="1"/>
        </dgm:presLayoutVars>
      </dgm:prSet>
      <dgm:spPr/>
    </dgm:pt>
    <dgm:pt modelId="{FE4C40FE-1AE6-4643-8394-669F2CEDC911}" type="pres">
      <dgm:prSet presAssocID="{92424E20-B390-43C5-BC0C-46D7DB42862F}" presName="sibTrans" presStyleLbl="sibTrans2D1" presStyleIdx="0" presStyleCnt="0"/>
      <dgm:spPr/>
    </dgm:pt>
    <dgm:pt modelId="{B12DF8DF-BCC7-482C-A838-DDFF28079C08}" type="pres">
      <dgm:prSet presAssocID="{9670CEF6-0066-4277-878B-E59B0F0285F2}" presName="compNode" presStyleCnt="0"/>
      <dgm:spPr/>
    </dgm:pt>
    <dgm:pt modelId="{EDCEE5DB-D904-4E21-9070-B81A0B2F6C93}" type="pres">
      <dgm:prSet presAssocID="{9670CEF6-0066-4277-878B-E59B0F0285F2}" presName="iconBgRect" presStyleLbl="bgShp" presStyleIdx="3" presStyleCnt="6"/>
      <dgm:spPr/>
    </dgm:pt>
    <dgm:pt modelId="{64D5722F-B1E7-4A29-95C7-B51B758B2003}" type="pres">
      <dgm:prSet presAssocID="{9670CEF6-0066-4277-878B-E59B0F0285F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ock"/>
        </a:ext>
      </dgm:extLst>
    </dgm:pt>
    <dgm:pt modelId="{4ABD733F-DF13-4DB4-B9E8-168BCEA23BFE}" type="pres">
      <dgm:prSet presAssocID="{9670CEF6-0066-4277-878B-E59B0F0285F2}" presName="spaceRect" presStyleCnt="0"/>
      <dgm:spPr/>
    </dgm:pt>
    <dgm:pt modelId="{B6ABE8B7-59A1-4A4D-B738-C08E2C99C62D}" type="pres">
      <dgm:prSet presAssocID="{9670CEF6-0066-4277-878B-E59B0F0285F2}" presName="textRect" presStyleLbl="revTx" presStyleIdx="3" presStyleCnt="6">
        <dgm:presLayoutVars>
          <dgm:chMax val="1"/>
          <dgm:chPref val="1"/>
        </dgm:presLayoutVars>
      </dgm:prSet>
      <dgm:spPr/>
    </dgm:pt>
    <dgm:pt modelId="{44D232C1-1413-4BA9-9431-098C7C116606}" type="pres">
      <dgm:prSet presAssocID="{B525AA33-DC66-4FF2-9344-DA9C8F8DF4CA}" presName="sibTrans" presStyleLbl="sibTrans2D1" presStyleIdx="0" presStyleCnt="0"/>
      <dgm:spPr/>
    </dgm:pt>
    <dgm:pt modelId="{09B3A335-ABB0-4C9E-845D-B00BDD88CF4C}" type="pres">
      <dgm:prSet presAssocID="{F3ED1DFE-FBBE-41DD-9338-D1A9F5887684}" presName="compNode" presStyleCnt="0"/>
      <dgm:spPr/>
    </dgm:pt>
    <dgm:pt modelId="{C03DEB0A-4B50-4205-9D4B-8D57837CCEE0}" type="pres">
      <dgm:prSet presAssocID="{F3ED1DFE-FBBE-41DD-9338-D1A9F5887684}" presName="iconBgRect" presStyleLbl="bgShp" presStyleIdx="4" presStyleCnt="6"/>
      <dgm:spPr/>
    </dgm:pt>
    <dgm:pt modelId="{0652F288-2B52-4F80-9D2E-8611A37E0BF4}" type="pres">
      <dgm:prSet presAssocID="{F3ED1DFE-FBBE-41DD-9338-D1A9F588768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89C3A0E1-A7AE-47FD-94BA-C7223427C60F}" type="pres">
      <dgm:prSet presAssocID="{F3ED1DFE-FBBE-41DD-9338-D1A9F5887684}" presName="spaceRect" presStyleCnt="0"/>
      <dgm:spPr/>
    </dgm:pt>
    <dgm:pt modelId="{61E31268-675E-48B2-90F4-0DDCEBDFE6B8}" type="pres">
      <dgm:prSet presAssocID="{F3ED1DFE-FBBE-41DD-9338-D1A9F5887684}" presName="textRect" presStyleLbl="revTx" presStyleIdx="4" presStyleCnt="6">
        <dgm:presLayoutVars>
          <dgm:chMax val="1"/>
          <dgm:chPref val="1"/>
        </dgm:presLayoutVars>
      </dgm:prSet>
      <dgm:spPr/>
    </dgm:pt>
    <dgm:pt modelId="{586ADF65-BCE1-42E9-B4D0-0A842BEB26CC}" type="pres">
      <dgm:prSet presAssocID="{99034625-EDB0-4D87-A7C4-8528374689EE}" presName="sibTrans" presStyleLbl="sibTrans2D1" presStyleIdx="0" presStyleCnt="0"/>
      <dgm:spPr/>
    </dgm:pt>
    <dgm:pt modelId="{4DC43195-CC1E-4D68-BB89-24FFF0EA025A}" type="pres">
      <dgm:prSet presAssocID="{1CAB4167-1D0D-4EA6-B3C7-2F0E709D2D90}" presName="compNode" presStyleCnt="0"/>
      <dgm:spPr/>
    </dgm:pt>
    <dgm:pt modelId="{C79CC4C2-7A95-4A95-8223-0294D9B13021}" type="pres">
      <dgm:prSet presAssocID="{1CAB4167-1D0D-4EA6-B3C7-2F0E709D2D90}" presName="iconBgRect" presStyleLbl="bgShp" presStyleIdx="5" presStyleCnt="6"/>
      <dgm:spPr/>
    </dgm:pt>
    <dgm:pt modelId="{E8F84195-B91E-4FF3-853F-1607036125FC}" type="pres">
      <dgm:prSet presAssocID="{1CAB4167-1D0D-4EA6-B3C7-2F0E709D2D9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Repeat"/>
        </a:ext>
      </dgm:extLst>
    </dgm:pt>
    <dgm:pt modelId="{3538C6EE-BE55-4BF2-9269-7B36584C420A}" type="pres">
      <dgm:prSet presAssocID="{1CAB4167-1D0D-4EA6-B3C7-2F0E709D2D90}" presName="spaceRect" presStyleCnt="0"/>
      <dgm:spPr/>
    </dgm:pt>
    <dgm:pt modelId="{A3335960-5566-4EA3-B761-020BD6EB92F0}" type="pres">
      <dgm:prSet presAssocID="{1CAB4167-1D0D-4EA6-B3C7-2F0E709D2D90}" presName="textRect" presStyleLbl="revTx" presStyleIdx="5" presStyleCnt="6">
        <dgm:presLayoutVars>
          <dgm:chMax val="1"/>
          <dgm:chPref val="1"/>
        </dgm:presLayoutVars>
      </dgm:prSet>
      <dgm:spPr/>
    </dgm:pt>
  </dgm:ptLst>
  <dgm:cxnLst>
    <dgm:cxn modelId="{8E09B303-ED11-4AC2-A9DD-6FE6DE944D1E}" srcId="{F466876D-B00C-4A0B-85E0-B0D18E42B5CA}" destId="{A5C99C34-062D-4A74-9880-32FE37311F9F}" srcOrd="2" destOrd="0" parTransId="{1AE4A34A-E836-4CA8-AEAA-E5291F6779AE}" sibTransId="{92424E20-B390-43C5-BC0C-46D7DB42862F}"/>
    <dgm:cxn modelId="{6C8C121A-3CC6-4D9D-BFED-8FC8AF8D5F6C}" type="presOf" srcId="{99034625-EDB0-4D87-A7C4-8528374689EE}" destId="{586ADF65-BCE1-42E9-B4D0-0A842BEB26CC}" srcOrd="0" destOrd="0" presId="urn:microsoft.com/office/officeart/2018/2/layout/IconCircleList"/>
    <dgm:cxn modelId="{0E5F3B37-CA17-424D-A90C-B43721AD82CE}" srcId="{F466876D-B00C-4A0B-85E0-B0D18E42B5CA}" destId="{1CAB4167-1D0D-4EA6-B3C7-2F0E709D2D90}" srcOrd="5" destOrd="0" parTransId="{A9B71106-3C64-4EB1-84A8-6968440F9136}" sibTransId="{CEF3CDE7-41F4-40CE-B0B7-564BFDF5F01A}"/>
    <dgm:cxn modelId="{AF487C60-AC28-4517-A69B-F8771071F2EB}" type="presOf" srcId="{92424E20-B390-43C5-BC0C-46D7DB42862F}" destId="{FE4C40FE-1AE6-4643-8394-669F2CEDC911}" srcOrd="0" destOrd="0" presId="urn:microsoft.com/office/officeart/2018/2/layout/IconCircleList"/>
    <dgm:cxn modelId="{6B911561-5678-42F7-8DB3-DDF09EEA282A}" type="presOf" srcId="{F466876D-B00C-4A0B-85E0-B0D18E42B5CA}" destId="{49A1D810-A90C-49EF-89B8-D0FCBF3546C4}" srcOrd="0" destOrd="0" presId="urn:microsoft.com/office/officeart/2018/2/layout/IconCircleList"/>
    <dgm:cxn modelId="{42AF7749-9B50-4535-8586-9C52F535E70D}" type="presOf" srcId="{9670CEF6-0066-4277-878B-E59B0F0285F2}" destId="{B6ABE8B7-59A1-4A4D-B738-C08E2C99C62D}" srcOrd="0" destOrd="0" presId="urn:microsoft.com/office/officeart/2018/2/layout/IconCircleList"/>
    <dgm:cxn modelId="{A2C84D6A-6948-4388-94D8-1C692805A0E2}" type="presOf" srcId="{B525AA33-DC66-4FF2-9344-DA9C8F8DF4CA}" destId="{44D232C1-1413-4BA9-9431-098C7C116606}" srcOrd="0" destOrd="0" presId="urn:microsoft.com/office/officeart/2018/2/layout/IconCircleList"/>
    <dgm:cxn modelId="{39446B4D-3C9C-4D0C-B403-463935C86E34}" srcId="{F466876D-B00C-4A0B-85E0-B0D18E42B5CA}" destId="{E941DAF8-91AC-4B46-AF04-F8CA0B33FC77}" srcOrd="1" destOrd="0" parTransId="{1F2467C8-3F70-49DC-845B-1AEE03785905}" sibTransId="{B7DF0EEE-622F-4CD8-86C6-F96154D718F3}"/>
    <dgm:cxn modelId="{12DCB480-1EB9-4FE0-9E30-1C1A2E84630C}" type="presOf" srcId="{B7DF0EEE-622F-4CD8-86C6-F96154D718F3}" destId="{350835C8-DFC5-4B8D-9729-9C0D6EC399B3}" srcOrd="0" destOrd="0" presId="urn:microsoft.com/office/officeart/2018/2/layout/IconCircleList"/>
    <dgm:cxn modelId="{5865E684-5E17-49DE-A0E6-8268D2B67488}" srcId="{F466876D-B00C-4A0B-85E0-B0D18E42B5CA}" destId="{9670CEF6-0066-4277-878B-E59B0F0285F2}" srcOrd="3" destOrd="0" parTransId="{D619D672-7CE1-4869-96AC-B641E4A23671}" sibTransId="{B525AA33-DC66-4FF2-9344-DA9C8F8DF4CA}"/>
    <dgm:cxn modelId="{F5078F89-ABE3-4E7D-9797-E4684D6F2EE9}" type="presOf" srcId="{A5C99C34-062D-4A74-9880-32FE37311F9F}" destId="{3EEE4328-4C02-45CA-922B-BAFA90D83BD4}" srcOrd="0" destOrd="0" presId="urn:microsoft.com/office/officeart/2018/2/layout/IconCircleList"/>
    <dgm:cxn modelId="{EC972B90-9741-4A6C-A24C-EF49E293123D}" type="presOf" srcId="{1CAB4167-1D0D-4EA6-B3C7-2F0E709D2D90}" destId="{A3335960-5566-4EA3-B761-020BD6EB92F0}" srcOrd="0" destOrd="0" presId="urn:microsoft.com/office/officeart/2018/2/layout/IconCircleList"/>
    <dgm:cxn modelId="{BD4A3097-83EF-45C0-BEE0-96EBAEFAAA72}" type="presOf" srcId="{EA323545-2256-4FC6-B879-DCED1EC6D212}" destId="{349B06CE-21F1-439E-A368-F3BF814479DD}" srcOrd="0" destOrd="0" presId="urn:microsoft.com/office/officeart/2018/2/layout/IconCircleList"/>
    <dgm:cxn modelId="{C67FB0A3-BEC5-4F25-8B26-3B6C7849CB6D}" srcId="{F466876D-B00C-4A0B-85E0-B0D18E42B5CA}" destId="{EA323545-2256-4FC6-B879-DCED1EC6D212}" srcOrd="0" destOrd="0" parTransId="{53EA3590-11C7-45EA-BE4D-AA0726359A01}" sibTransId="{5AD92985-AB27-4A87-ADC9-8AB1AFF5DF08}"/>
    <dgm:cxn modelId="{33B61FAC-CEAC-4E59-8F8D-DCF53C463A18}" type="presOf" srcId="{5AD92985-AB27-4A87-ADC9-8AB1AFF5DF08}" destId="{DC080383-CF5B-42A1-9690-E4D5AA3DA726}" srcOrd="0" destOrd="0" presId="urn:microsoft.com/office/officeart/2018/2/layout/IconCircleList"/>
    <dgm:cxn modelId="{F59DEFC7-7040-48C9-A047-707AED49D617}" type="presOf" srcId="{F3ED1DFE-FBBE-41DD-9338-D1A9F5887684}" destId="{61E31268-675E-48B2-90F4-0DDCEBDFE6B8}" srcOrd="0" destOrd="0" presId="urn:microsoft.com/office/officeart/2018/2/layout/IconCircleList"/>
    <dgm:cxn modelId="{37318ED8-769B-4541-804C-FBF2FEA13335}" type="presOf" srcId="{E941DAF8-91AC-4B46-AF04-F8CA0B33FC77}" destId="{B9134BCC-C222-472C-8BB3-D48A041CA021}" srcOrd="0" destOrd="0" presId="urn:microsoft.com/office/officeart/2018/2/layout/IconCircleList"/>
    <dgm:cxn modelId="{39A163F6-6B18-4FEF-AE15-7E112BBADC66}" srcId="{F466876D-B00C-4A0B-85E0-B0D18E42B5CA}" destId="{F3ED1DFE-FBBE-41DD-9338-D1A9F5887684}" srcOrd="4" destOrd="0" parTransId="{C6FB2FF7-6718-45C6-B92F-DAB4FCCB232D}" sibTransId="{99034625-EDB0-4D87-A7C4-8528374689EE}"/>
    <dgm:cxn modelId="{EC2799F0-7449-40BD-B24C-EF8D329EA180}" type="presParOf" srcId="{49A1D810-A90C-49EF-89B8-D0FCBF3546C4}" destId="{3B745B9E-BC7B-4B4F-87DC-2D26B7830345}" srcOrd="0" destOrd="0" presId="urn:microsoft.com/office/officeart/2018/2/layout/IconCircleList"/>
    <dgm:cxn modelId="{923B026B-A339-411A-97A4-E49D3F2016C0}" type="presParOf" srcId="{3B745B9E-BC7B-4B4F-87DC-2D26B7830345}" destId="{EB61C062-D303-40EC-B235-D756C72AFEB0}" srcOrd="0" destOrd="0" presId="urn:microsoft.com/office/officeart/2018/2/layout/IconCircleList"/>
    <dgm:cxn modelId="{F8313DCE-C5CB-4080-B1B0-0A80A932D763}" type="presParOf" srcId="{EB61C062-D303-40EC-B235-D756C72AFEB0}" destId="{89A04510-0BB1-4769-ACAB-8139AEED15FF}" srcOrd="0" destOrd="0" presId="urn:microsoft.com/office/officeart/2018/2/layout/IconCircleList"/>
    <dgm:cxn modelId="{31D40E58-D605-4213-8F43-50DB7B274749}" type="presParOf" srcId="{EB61C062-D303-40EC-B235-D756C72AFEB0}" destId="{16211BF7-9BF1-445E-B2EC-E4B4EB12E2FD}" srcOrd="1" destOrd="0" presId="urn:microsoft.com/office/officeart/2018/2/layout/IconCircleList"/>
    <dgm:cxn modelId="{FB8EE1CA-9ACB-4988-BA7E-3228B793D5E2}" type="presParOf" srcId="{EB61C062-D303-40EC-B235-D756C72AFEB0}" destId="{B06253DF-C50B-4C4F-9896-6A305D606092}" srcOrd="2" destOrd="0" presId="urn:microsoft.com/office/officeart/2018/2/layout/IconCircleList"/>
    <dgm:cxn modelId="{DD7F6FFE-845E-4A92-B1C9-E802F3A54ECD}" type="presParOf" srcId="{EB61C062-D303-40EC-B235-D756C72AFEB0}" destId="{349B06CE-21F1-439E-A368-F3BF814479DD}" srcOrd="3" destOrd="0" presId="urn:microsoft.com/office/officeart/2018/2/layout/IconCircleList"/>
    <dgm:cxn modelId="{469DFF9F-4432-41E5-B0E9-1F1EB5330AC6}" type="presParOf" srcId="{3B745B9E-BC7B-4B4F-87DC-2D26B7830345}" destId="{DC080383-CF5B-42A1-9690-E4D5AA3DA726}" srcOrd="1" destOrd="0" presId="urn:microsoft.com/office/officeart/2018/2/layout/IconCircleList"/>
    <dgm:cxn modelId="{250F0D30-132F-408B-8630-A09FC304B1FB}" type="presParOf" srcId="{3B745B9E-BC7B-4B4F-87DC-2D26B7830345}" destId="{1958F21C-D92C-4C33-808E-1F0E1AFBBCAA}" srcOrd="2" destOrd="0" presId="urn:microsoft.com/office/officeart/2018/2/layout/IconCircleList"/>
    <dgm:cxn modelId="{93DDB79D-D8C6-43BD-A49F-E6828BB4EA3E}" type="presParOf" srcId="{1958F21C-D92C-4C33-808E-1F0E1AFBBCAA}" destId="{FF096C14-47BE-486D-B6BF-1CA2F1D9090B}" srcOrd="0" destOrd="0" presId="urn:microsoft.com/office/officeart/2018/2/layout/IconCircleList"/>
    <dgm:cxn modelId="{9119673B-1DC0-41A0-9C59-42E9E977F660}" type="presParOf" srcId="{1958F21C-D92C-4C33-808E-1F0E1AFBBCAA}" destId="{EB0B1796-4193-4615-B085-DDA9469BCC08}" srcOrd="1" destOrd="0" presId="urn:microsoft.com/office/officeart/2018/2/layout/IconCircleList"/>
    <dgm:cxn modelId="{752B576F-A4EA-4FF2-9F4E-A15C4995B811}" type="presParOf" srcId="{1958F21C-D92C-4C33-808E-1F0E1AFBBCAA}" destId="{311AF73F-1FB7-4037-A1E0-A164A9771698}" srcOrd="2" destOrd="0" presId="urn:microsoft.com/office/officeart/2018/2/layout/IconCircleList"/>
    <dgm:cxn modelId="{A21F4800-36B0-4CF5-B98E-5FD847362257}" type="presParOf" srcId="{1958F21C-D92C-4C33-808E-1F0E1AFBBCAA}" destId="{B9134BCC-C222-472C-8BB3-D48A041CA021}" srcOrd="3" destOrd="0" presId="urn:microsoft.com/office/officeart/2018/2/layout/IconCircleList"/>
    <dgm:cxn modelId="{939F85DF-A7F5-4DF0-A6C9-AA0F00A19887}" type="presParOf" srcId="{3B745B9E-BC7B-4B4F-87DC-2D26B7830345}" destId="{350835C8-DFC5-4B8D-9729-9C0D6EC399B3}" srcOrd="3" destOrd="0" presId="urn:microsoft.com/office/officeart/2018/2/layout/IconCircleList"/>
    <dgm:cxn modelId="{15AEC135-2C26-45A6-B7A9-D61C7A526970}" type="presParOf" srcId="{3B745B9E-BC7B-4B4F-87DC-2D26B7830345}" destId="{0A7A0111-F965-46E3-9CBD-86DB147B5082}" srcOrd="4" destOrd="0" presId="urn:microsoft.com/office/officeart/2018/2/layout/IconCircleList"/>
    <dgm:cxn modelId="{2EFC1DF6-E3E9-428F-837F-7089B894E578}" type="presParOf" srcId="{0A7A0111-F965-46E3-9CBD-86DB147B5082}" destId="{E99E23E8-21DA-43A8-ABE5-0441BDEC0F24}" srcOrd="0" destOrd="0" presId="urn:microsoft.com/office/officeart/2018/2/layout/IconCircleList"/>
    <dgm:cxn modelId="{4D44236C-487E-4B48-A095-C84CDCF1D375}" type="presParOf" srcId="{0A7A0111-F965-46E3-9CBD-86DB147B5082}" destId="{DD538A48-D63B-4048-A78C-D5C336AB6A5C}" srcOrd="1" destOrd="0" presId="urn:microsoft.com/office/officeart/2018/2/layout/IconCircleList"/>
    <dgm:cxn modelId="{2A172D3C-AE54-40CD-A444-CBAFF2718A97}" type="presParOf" srcId="{0A7A0111-F965-46E3-9CBD-86DB147B5082}" destId="{9DCD2959-4A95-4CC8-9B46-8CE227FA3749}" srcOrd="2" destOrd="0" presId="urn:microsoft.com/office/officeart/2018/2/layout/IconCircleList"/>
    <dgm:cxn modelId="{6FDE143F-2D03-40F2-BD84-6A9B32C51766}" type="presParOf" srcId="{0A7A0111-F965-46E3-9CBD-86DB147B5082}" destId="{3EEE4328-4C02-45CA-922B-BAFA90D83BD4}" srcOrd="3" destOrd="0" presId="urn:microsoft.com/office/officeart/2018/2/layout/IconCircleList"/>
    <dgm:cxn modelId="{17FF7B10-9868-40D0-8528-E907104756A6}" type="presParOf" srcId="{3B745B9E-BC7B-4B4F-87DC-2D26B7830345}" destId="{FE4C40FE-1AE6-4643-8394-669F2CEDC911}" srcOrd="5" destOrd="0" presId="urn:microsoft.com/office/officeart/2018/2/layout/IconCircleList"/>
    <dgm:cxn modelId="{E7EE383E-DCBC-4F07-A910-7334EEC0CEB5}" type="presParOf" srcId="{3B745B9E-BC7B-4B4F-87DC-2D26B7830345}" destId="{B12DF8DF-BCC7-482C-A838-DDFF28079C08}" srcOrd="6" destOrd="0" presId="urn:microsoft.com/office/officeart/2018/2/layout/IconCircleList"/>
    <dgm:cxn modelId="{DB67253A-A086-4409-96BA-2B7A8F4D9C43}" type="presParOf" srcId="{B12DF8DF-BCC7-482C-A838-DDFF28079C08}" destId="{EDCEE5DB-D904-4E21-9070-B81A0B2F6C93}" srcOrd="0" destOrd="0" presId="urn:microsoft.com/office/officeart/2018/2/layout/IconCircleList"/>
    <dgm:cxn modelId="{BE240FBE-2F63-4121-9ADF-88DE6F4525BE}" type="presParOf" srcId="{B12DF8DF-BCC7-482C-A838-DDFF28079C08}" destId="{64D5722F-B1E7-4A29-95C7-B51B758B2003}" srcOrd="1" destOrd="0" presId="urn:microsoft.com/office/officeart/2018/2/layout/IconCircleList"/>
    <dgm:cxn modelId="{E6134DFC-71D7-4F44-8AED-3C7D5331CE89}" type="presParOf" srcId="{B12DF8DF-BCC7-482C-A838-DDFF28079C08}" destId="{4ABD733F-DF13-4DB4-B9E8-168BCEA23BFE}" srcOrd="2" destOrd="0" presId="urn:microsoft.com/office/officeart/2018/2/layout/IconCircleList"/>
    <dgm:cxn modelId="{79B03BF6-F736-424A-AB90-F06275AA5ACE}" type="presParOf" srcId="{B12DF8DF-BCC7-482C-A838-DDFF28079C08}" destId="{B6ABE8B7-59A1-4A4D-B738-C08E2C99C62D}" srcOrd="3" destOrd="0" presId="urn:microsoft.com/office/officeart/2018/2/layout/IconCircleList"/>
    <dgm:cxn modelId="{3197FCFE-2E92-4F22-803C-87B563635E9B}" type="presParOf" srcId="{3B745B9E-BC7B-4B4F-87DC-2D26B7830345}" destId="{44D232C1-1413-4BA9-9431-098C7C116606}" srcOrd="7" destOrd="0" presId="urn:microsoft.com/office/officeart/2018/2/layout/IconCircleList"/>
    <dgm:cxn modelId="{975A5B5E-DE90-4157-98CF-B8B298364E22}" type="presParOf" srcId="{3B745B9E-BC7B-4B4F-87DC-2D26B7830345}" destId="{09B3A335-ABB0-4C9E-845D-B00BDD88CF4C}" srcOrd="8" destOrd="0" presId="urn:microsoft.com/office/officeart/2018/2/layout/IconCircleList"/>
    <dgm:cxn modelId="{2F415821-67D9-4D8D-8B59-41A64D457D2D}" type="presParOf" srcId="{09B3A335-ABB0-4C9E-845D-B00BDD88CF4C}" destId="{C03DEB0A-4B50-4205-9D4B-8D57837CCEE0}" srcOrd="0" destOrd="0" presId="urn:microsoft.com/office/officeart/2018/2/layout/IconCircleList"/>
    <dgm:cxn modelId="{A0B8ECC9-7DA6-4552-8F38-E34802E07A01}" type="presParOf" srcId="{09B3A335-ABB0-4C9E-845D-B00BDD88CF4C}" destId="{0652F288-2B52-4F80-9D2E-8611A37E0BF4}" srcOrd="1" destOrd="0" presId="urn:microsoft.com/office/officeart/2018/2/layout/IconCircleList"/>
    <dgm:cxn modelId="{1CC82C2D-C572-4B0A-B521-965760A5899B}" type="presParOf" srcId="{09B3A335-ABB0-4C9E-845D-B00BDD88CF4C}" destId="{89C3A0E1-A7AE-47FD-94BA-C7223427C60F}" srcOrd="2" destOrd="0" presId="urn:microsoft.com/office/officeart/2018/2/layout/IconCircleList"/>
    <dgm:cxn modelId="{ECFB5FB8-AD6F-43B3-8BE9-85255C63D4F1}" type="presParOf" srcId="{09B3A335-ABB0-4C9E-845D-B00BDD88CF4C}" destId="{61E31268-675E-48B2-90F4-0DDCEBDFE6B8}" srcOrd="3" destOrd="0" presId="urn:microsoft.com/office/officeart/2018/2/layout/IconCircleList"/>
    <dgm:cxn modelId="{D0947ACC-5A6A-443B-9224-61B2D91D6A56}" type="presParOf" srcId="{3B745B9E-BC7B-4B4F-87DC-2D26B7830345}" destId="{586ADF65-BCE1-42E9-B4D0-0A842BEB26CC}" srcOrd="9" destOrd="0" presId="urn:microsoft.com/office/officeart/2018/2/layout/IconCircleList"/>
    <dgm:cxn modelId="{F537A0DD-EE76-410C-951F-9F0DE77891B4}" type="presParOf" srcId="{3B745B9E-BC7B-4B4F-87DC-2D26B7830345}" destId="{4DC43195-CC1E-4D68-BB89-24FFF0EA025A}" srcOrd="10" destOrd="0" presId="urn:microsoft.com/office/officeart/2018/2/layout/IconCircleList"/>
    <dgm:cxn modelId="{08A6D25F-B0AA-4657-B6C8-A333C9E939A7}" type="presParOf" srcId="{4DC43195-CC1E-4D68-BB89-24FFF0EA025A}" destId="{C79CC4C2-7A95-4A95-8223-0294D9B13021}" srcOrd="0" destOrd="0" presId="urn:microsoft.com/office/officeart/2018/2/layout/IconCircleList"/>
    <dgm:cxn modelId="{116630CE-38DB-427B-B20A-B5B4AEE91AC1}" type="presParOf" srcId="{4DC43195-CC1E-4D68-BB89-24FFF0EA025A}" destId="{E8F84195-B91E-4FF3-853F-1607036125FC}" srcOrd="1" destOrd="0" presId="urn:microsoft.com/office/officeart/2018/2/layout/IconCircleList"/>
    <dgm:cxn modelId="{BC7C5EEA-5102-44A4-BD88-940057059384}" type="presParOf" srcId="{4DC43195-CC1E-4D68-BB89-24FFF0EA025A}" destId="{3538C6EE-BE55-4BF2-9269-7B36584C420A}" srcOrd="2" destOrd="0" presId="urn:microsoft.com/office/officeart/2018/2/layout/IconCircleList"/>
    <dgm:cxn modelId="{1ED51280-B793-41E5-A893-CC13C4618234}" type="presParOf" srcId="{4DC43195-CC1E-4D68-BB89-24FFF0EA025A}" destId="{A3335960-5566-4EA3-B761-020BD6EB92F0}"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11CAE-C293-4C2E-9890-F4B59279A8CE}">
      <dsp:nvSpPr>
        <dsp:cNvPr id="0" name=""/>
        <dsp:cNvSpPr/>
      </dsp:nvSpPr>
      <dsp:spPr>
        <a:xfrm>
          <a:off x="0" y="473"/>
          <a:ext cx="10515600" cy="1107459"/>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1EFF8F-D014-4DFE-BC73-634DCD7A31D4}">
      <dsp:nvSpPr>
        <dsp:cNvPr id="0" name=""/>
        <dsp:cNvSpPr/>
      </dsp:nvSpPr>
      <dsp:spPr>
        <a:xfrm>
          <a:off x="335006" y="249651"/>
          <a:ext cx="609102" cy="6091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B5A557-E36B-49EB-AF3C-665C47C0483E}">
      <dsp:nvSpPr>
        <dsp:cNvPr id="0" name=""/>
        <dsp:cNvSpPr/>
      </dsp:nvSpPr>
      <dsp:spPr>
        <a:xfrm>
          <a:off x="1279116" y="473"/>
          <a:ext cx="9236483" cy="11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1111250">
            <a:lnSpc>
              <a:spcPct val="90000"/>
            </a:lnSpc>
            <a:spcBef>
              <a:spcPct val="0"/>
            </a:spcBef>
            <a:spcAft>
              <a:spcPct val="35000"/>
            </a:spcAft>
            <a:buNone/>
          </a:pPr>
          <a:r>
            <a:rPr lang="en-GB" sz="2500" kern="1200" dirty="0"/>
            <a:t>Growing adoption of AI in hotels - AI key driver of change in hospitality</a:t>
          </a:r>
          <a:endParaRPr lang="en-US" sz="2500" kern="1200" dirty="0"/>
        </a:p>
      </dsp:txBody>
      <dsp:txXfrm>
        <a:off x="1279116" y="473"/>
        <a:ext cx="9236483" cy="1107459"/>
      </dsp:txXfrm>
    </dsp:sp>
    <dsp:sp modelId="{3898A2B7-47E5-40F8-972C-4BC8781AF784}">
      <dsp:nvSpPr>
        <dsp:cNvPr id="0" name=""/>
        <dsp:cNvSpPr/>
      </dsp:nvSpPr>
      <dsp:spPr>
        <a:xfrm>
          <a:off x="0" y="1384798"/>
          <a:ext cx="10515600" cy="1107459"/>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A66415-F8A9-42F5-B2A3-F431DD09A02E}">
      <dsp:nvSpPr>
        <dsp:cNvPr id="0" name=""/>
        <dsp:cNvSpPr/>
      </dsp:nvSpPr>
      <dsp:spPr>
        <a:xfrm>
          <a:off x="335006" y="1633976"/>
          <a:ext cx="609102" cy="6091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F4304AF-C546-4EA6-A023-CFE2C5010481}">
      <dsp:nvSpPr>
        <dsp:cNvPr id="0" name=""/>
        <dsp:cNvSpPr/>
      </dsp:nvSpPr>
      <dsp:spPr>
        <a:xfrm>
          <a:off x="1279116" y="1384798"/>
          <a:ext cx="9236483" cy="11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1111250">
            <a:lnSpc>
              <a:spcPct val="90000"/>
            </a:lnSpc>
            <a:spcBef>
              <a:spcPct val="0"/>
            </a:spcBef>
            <a:spcAft>
              <a:spcPct val="35000"/>
            </a:spcAft>
            <a:buNone/>
          </a:pPr>
          <a:r>
            <a:rPr lang="en-GB" sz="2500" kern="1200" dirty="0"/>
            <a:t>Rising guest expectations for speed, convenience and personalisation</a:t>
          </a:r>
          <a:endParaRPr lang="en-US" sz="2500" kern="1200" dirty="0"/>
        </a:p>
      </dsp:txBody>
      <dsp:txXfrm>
        <a:off x="1279116" y="1384798"/>
        <a:ext cx="9236483" cy="1107459"/>
      </dsp:txXfrm>
    </dsp:sp>
    <dsp:sp modelId="{060125D4-D3B3-411A-A055-1357D3655802}">
      <dsp:nvSpPr>
        <dsp:cNvPr id="0" name=""/>
        <dsp:cNvSpPr/>
      </dsp:nvSpPr>
      <dsp:spPr>
        <a:xfrm>
          <a:off x="0" y="2769122"/>
          <a:ext cx="10515600" cy="1107459"/>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1AE2B0-D656-4388-AC1D-9EA01097BB11}">
      <dsp:nvSpPr>
        <dsp:cNvPr id="0" name=""/>
        <dsp:cNvSpPr/>
      </dsp:nvSpPr>
      <dsp:spPr>
        <a:xfrm>
          <a:off x="335006" y="3018301"/>
          <a:ext cx="609102" cy="6091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91AFC6-93E2-47F8-A614-44A2DFF4BA61}">
      <dsp:nvSpPr>
        <dsp:cNvPr id="0" name=""/>
        <dsp:cNvSpPr/>
      </dsp:nvSpPr>
      <dsp:spPr>
        <a:xfrm>
          <a:off x="1279116" y="2769122"/>
          <a:ext cx="9236483" cy="11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1111250">
            <a:lnSpc>
              <a:spcPct val="90000"/>
            </a:lnSpc>
            <a:spcBef>
              <a:spcPct val="0"/>
            </a:spcBef>
            <a:spcAft>
              <a:spcPct val="35000"/>
            </a:spcAft>
            <a:buNone/>
          </a:pPr>
          <a:r>
            <a:rPr lang="en-GB" sz="2500" kern="1200" dirty="0"/>
            <a:t>The challenge: Efficiency vs Human Touch – Need to balance automation with service authenticity </a:t>
          </a:r>
          <a:endParaRPr lang="en-US" sz="2500" kern="1200" dirty="0"/>
        </a:p>
      </dsp:txBody>
      <dsp:txXfrm>
        <a:off x="1279116" y="2769122"/>
        <a:ext cx="9236483" cy="11074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7584C-8196-422D-9D89-D6650CE9E4DB}">
      <dsp:nvSpPr>
        <dsp:cNvPr id="0" name=""/>
        <dsp:cNvSpPr/>
      </dsp:nvSpPr>
      <dsp:spPr>
        <a:xfrm>
          <a:off x="0" y="473"/>
          <a:ext cx="10515600" cy="1107459"/>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5B74FA-4A0B-49DE-A04E-9289CE2FE888}">
      <dsp:nvSpPr>
        <dsp:cNvPr id="0" name=""/>
        <dsp:cNvSpPr/>
      </dsp:nvSpPr>
      <dsp:spPr>
        <a:xfrm>
          <a:off x="335006" y="249651"/>
          <a:ext cx="609102" cy="6091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CB60AC-781A-47A4-9D7C-5EE6C22B4EF6}">
      <dsp:nvSpPr>
        <dsp:cNvPr id="0" name=""/>
        <dsp:cNvSpPr/>
      </dsp:nvSpPr>
      <dsp:spPr>
        <a:xfrm>
          <a:off x="1279116" y="473"/>
          <a:ext cx="9236483" cy="11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1111250">
            <a:lnSpc>
              <a:spcPct val="90000"/>
            </a:lnSpc>
            <a:spcBef>
              <a:spcPct val="0"/>
            </a:spcBef>
            <a:spcAft>
              <a:spcPct val="35000"/>
            </a:spcAft>
            <a:buNone/>
          </a:pPr>
          <a:r>
            <a:rPr lang="en-GB" sz="2500" kern="1200"/>
            <a:t>Industry worth &gt; $4.5 trillion globally</a:t>
          </a:r>
          <a:endParaRPr lang="en-US" sz="2500" kern="1200"/>
        </a:p>
      </dsp:txBody>
      <dsp:txXfrm>
        <a:off x="1279116" y="473"/>
        <a:ext cx="9236483" cy="1107459"/>
      </dsp:txXfrm>
    </dsp:sp>
    <dsp:sp modelId="{C2247277-E070-43E0-8765-DEDFD41C350F}">
      <dsp:nvSpPr>
        <dsp:cNvPr id="0" name=""/>
        <dsp:cNvSpPr/>
      </dsp:nvSpPr>
      <dsp:spPr>
        <a:xfrm>
          <a:off x="0" y="1384798"/>
          <a:ext cx="10515600" cy="1107459"/>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22AAF2-87AF-4838-AA3C-F4BE4AD5537C}">
      <dsp:nvSpPr>
        <dsp:cNvPr id="0" name=""/>
        <dsp:cNvSpPr/>
      </dsp:nvSpPr>
      <dsp:spPr>
        <a:xfrm>
          <a:off x="335006" y="1633976"/>
          <a:ext cx="609102" cy="6091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604A3F-CC57-4D95-BD2B-10E2577840B8}">
      <dsp:nvSpPr>
        <dsp:cNvPr id="0" name=""/>
        <dsp:cNvSpPr/>
      </dsp:nvSpPr>
      <dsp:spPr>
        <a:xfrm>
          <a:off x="1279116" y="1384798"/>
          <a:ext cx="9236483" cy="11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1111250">
            <a:lnSpc>
              <a:spcPct val="90000"/>
            </a:lnSpc>
            <a:spcBef>
              <a:spcPct val="0"/>
            </a:spcBef>
            <a:spcAft>
              <a:spcPct val="35000"/>
            </a:spcAft>
            <a:buNone/>
          </a:pPr>
          <a:r>
            <a:rPr lang="en-GB" sz="2500" kern="1200"/>
            <a:t>Tech-driven innovation post-COVID-19</a:t>
          </a:r>
          <a:endParaRPr lang="en-US" sz="2500" kern="1200"/>
        </a:p>
      </dsp:txBody>
      <dsp:txXfrm>
        <a:off x="1279116" y="1384798"/>
        <a:ext cx="9236483" cy="1107459"/>
      </dsp:txXfrm>
    </dsp:sp>
    <dsp:sp modelId="{DD101B59-D6ED-4E8F-9C3C-D3EFB0976760}">
      <dsp:nvSpPr>
        <dsp:cNvPr id="0" name=""/>
        <dsp:cNvSpPr/>
      </dsp:nvSpPr>
      <dsp:spPr>
        <a:xfrm>
          <a:off x="0" y="2769122"/>
          <a:ext cx="10515600" cy="1107459"/>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293572-A167-4E17-9581-AD910144D26B}">
      <dsp:nvSpPr>
        <dsp:cNvPr id="0" name=""/>
        <dsp:cNvSpPr/>
      </dsp:nvSpPr>
      <dsp:spPr>
        <a:xfrm>
          <a:off x="335006" y="3018301"/>
          <a:ext cx="609102" cy="6091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FA7160-34C5-4212-A2D1-7821631741B1}">
      <dsp:nvSpPr>
        <dsp:cNvPr id="0" name=""/>
        <dsp:cNvSpPr/>
      </dsp:nvSpPr>
      <dsp:spPr>
        <a:xfrm>
          <a:off x="1279116" y="2769122"/>
          <a:ext cx="9236483" cy="11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1111250">
            <a:lnSpc>
              <a:spcPct val="90000"/>
            </a:lnSpc>
            <a:spcBef>
              <a:spcPct val="0"/>
            </a:spcBef>
            <a:spcAft>
              <a:spcPct val="35000"/>
            </a:spcAft>
            <a:buNone/>
          </a:pPr>
          <a:r>
            <a:rPr lang="en-GB" sz="2500" kern="1200"/>
            <a:t>Case studies: Marriott | Accor | Henn-na Hotel</a:t>
          </a:r>
          <a:endParaRPr lang="en-US" sz="2500" kern="1200"/>
        </a:p>
      </dsp:txBody>
      <dsp:txXfrm>
        <a:off x="1279116" y="2769122"/>
        <a:ext cx="9236483" cy="11074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72764B-3CC5-498F-9DEB-3CB87ECC2AEE}">
      <dsp:nvSpPr>
        <dsp:cNvPr id="0" name=""/>
        <dsp:cNvSpPr/>
      </dsp:nvSpPr>
      <dsp:spPr>
        <a:xfrm>
          <a:off x="0" y="1609"/>
          <a:ext cx="10515600"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375F27-C0B3-46D1-A06C-C322BC81A504}">
      <dsp:nvSpPr>
        <dsp:cNvPr id="0" name=""/>
        <dsp:cNvSpPr/>
      </dsp:nvSpPr>
      <dsp:spPr>
        <a:xfrm>
          <a:off x="246702" y="185106"/>
          <a:ext cx="448549" cy="4485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F150FC-7795-455E-8393-0CD856710BBE}">
      <dsp:nvSpPr>
        <dsp:cNvPr id="0" name=""/>
        <dsp:cNvSpPr/>
      </dsp:nvSpPr>
      <dsp:spPr>
        <a:xfrm>
          <a:off x="941954" y="1609"/>
          <a:ext cx="9573645"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977900">
            <a:lnSpc>
              <a:spcPct val="90000"/>
            </a:lnSpc>
            <a:spcBef>
              <a:spcPct val="0"/>
            </a:spcBef>
            <a:spcAft>
              <a:spcPct val="35000"/>
            </a:spcAft>
            <a:buNone/>
          </a:pPr>
          <a:r>
            <a:rPr lang="en-GB" sz="2200" b="1" kern="1200"/>
            <a:t>Technology Acceptance Model (Davis, 1989)</a:t>
          </a:r>
          <a:r>
            <a:rPr lang="en-GB" sz="2200" kern="1200"/>
            <a:t> – Usefulness, Ease of Use, Trust</a:t>
          </a:r>
          <a:endParaRPr lang="en-US" sz="2200" kern="1200"/>
        </a:p>
      </dsp:txBody>
      <dsp:txXfrm>
        <a:off x="941954" y="1609"/>
        <a:ext cx="9573645" cy="815544"/>
      </dsp:txXfrm>
    </dsp:sp>
    <dsp:sp modelId="{97373FEE-3AD3-4E0D-BACB-B79A0CB02AE2}">
      <dsp:nvSpPr>
        <dsp:cNvPr id="0" name=""/>
        <dsp:cNvSpPr/>
      </dsp:nvSpPr>
      <dsp:spPr>
        <a:xfrm>
          <a:off x="0" y="1021040"/>
          <a:ext cx="10515600"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459D74-AB0A-46E7-8A6F-D44A6069EC5E}">
      <dsp:nvSpPr>
        <dsp:cNvPr id="0" name=""/>
        <dsp:cNvSpPr/>
      </dsp:nvSpPr>
      <dsp:spPr>
        <a:xfrm>
          <a:off x="246702" y="1204537"/>
          <a:ext cx="448549" cy="4485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CB994C-7579-49EC-BBB8-409D3ED1F65F}">
      <dsp:nvSpPr>
        <dsp:cNvPr id="0" name=""/>
        <dsp:cNvSpPr/>
      </dsp:nvSpPr>
      <dsp:spPr>
        <a:xfrm>
          <a:off x="941954" y="1021040"/>
          <a:ext cx="9573645"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977900">
            <a:lnSpc>
              <a:spcPct val="90000"/>
            </a:lnSpc>
            <a:spcBef>
              <a:spcPct val="0"/>
            </a:spcBef>
            <a:spcAft>
              <a:spcPct val="35000"/>
            </a:spcAft>
            <a:buNone/>
          </a:pPr>
          <a:r>
            <a:rPr lang="en-GB" sz="2200" b="1" kern="1200"/>
            <a:t>Experience Economy (Pine &amp; Gilmore, 1999)</a:t>
          </a:r>
          <a:r>
            <a:rPr lang="en-GB" sz="2200" kern="1200"/>
            <a:t> – Guests seek memorable interactions</a:t>
          </a:r>
          <a:endParaRPr lang="en-US" sz="2200" kern="1200"/>
        </a:p>
      </dsp:txBody>
      <dsp:txXfrm>
        <a:off x="941954" y="1021040"/>
        <a:ext cx="9573645" cy="815544"/>
      </dsp:txXfrm>
    </dsp:sp>
    <dsp:sp modelId="{D21221A2-F787-4819-B84D-B56E8AEF8635}">
      <dsp:nvSpPr>
        <dsp:cNvPr id="0" name=""/>
        <dsp:cNvSpPr/>
      </dsp:nvSpPr>
      <dsp:spPr>
        <a:xfrm>
          <a:off x="0" y="2040471"/>
          <a:ext cx="10515600"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567A45-3548-4FF7-AD91-656F20AF11EA}">
      <dsp:nvSpPr>
        <dsp:cNvPr id="0" name=""/>
        <dsp:cNvSpPr/>
      </dsp:nvSpPr>
      <dsp:spPr>
        <a:xfrm>
          <a:off x="246702" y="2223968"/>
          <a:ext cx="448549" cy="4485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DBEF89-2DC3-4CF9-ABDD-075A394A137F}">
      <dsp:nvSpPr>
        <dsp:cNvPr id="0" name=""/>
        <dsp:cNvSpPr/>
      </dsp:nvSpPr>
      <dsp:spPr>
        <a:xfrm>
          <a:off x="941954" y="2040471"/>
          <a:ext cx="9573645"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977900">
            <a:lnSpc>
              <a:spcPct val="90000"/>
            </a:lnSpc>
            <a:spcBef>
              <a:spcPct val="0"/>
            </a:spcBef>
            <a:spcAft>
              <a:spcPct val="35000"/>
            </a:spcAft>
            <a:buNone/>
          </a:pPr>
          <a:r>
            <a:rPr lang="en-GB" sz="2200" b="1" kern="1200"/>
            <a:t>Hybrid Service Model (Lu et al., 2020)</a:t>
          </a:r>
          <a:r>
            <a:rPr lang="en-GB" sz="2200" kern="1200"/>
            <a:t> – AI for routine; humans for relational</a:t>
          </a:r>
          <a:endParaRPr lang="en-US" sz="2200" kern="1200"/>
        </a:p>
      </dsp:txBody>
      <dsp:txXfrm>
        <a:off x="941954" y="2040471"/>
        <a:ext cx="9573645" cy="815544"/>
      </dsp:txXfrm>
    </dsp:sp>
    <dsp:sp modelId="{CC5589DC-F588-4203-9F2F-0842AC448586}">
      <dsp:nvSpPr>
        <dsp:cNvPr id="0" name=""/>
        <dsp:cNvSpPr/>
      </dsp:nvSpPr>
      <dsp:spPr>
        <a:xfrm>
          <a:off x="0" y="3059902"/>
          <a:ext cx="10515600"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D8AE9C-FC5D-4A36-891C-A4F55A3461CF}">
      <dsp:nvSpPr>
        <dsp:cNvPr id="0" name=""/>
        <dsp:cNvSpPr/>
      </dsp:nvSpPr>
      <dsp:spPr>
        <a:xfrm>
          <a:off x="246702" y="3243399"/>
          <a:ext cx="448549" cy="4485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990F85-9CAA-487C-9BD8-BC8B42B7A7D5}">
      <dsp:nvSpPr>
        <dsp:cNvPr id="0" name=""/>
        <dsp:cNvSpPr/>
      </dsp:nvSpPr>
      <dsp:spPr>
        <a:xfrm>
          <a:off x="941954" y="3059902"/>
          <a:ext cx="9573645"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977900">
            <a:lnSpc>
              <a:spcPct val="90000"/>
            </a:lnSpc>
            <a:spcBef>
              <a:spcPct val="0"/>
            </a:spcBef>
            <a:spcAft>
              <a:spcPct val="35000"/>
            </a:spcAft>
            <a:buNone/>
          </a:pPr>
          <a:r>
            <a:rPr lang="en-GB" sz="2200" b="1" kern="1200"/>
            <a:t>AI Integration (Ivanov &amp; Webster, 2017)</a:t>
          </a:r>
          <a:r>
            <a:rPr lang="en-GB" sz="2200" kern="1200"/>
            <a:t> – Efficiency ↑, Costs ↓</a:t>
          </a:r>
          <a:endParaRPr lang="en-US" sz="2200" kern="1200"/>
        </a:p>
      </dsp:txBody>
      <dsp:txXfrm>
        <a:off x="941954" y="3059902"/>
        <a:ext cx="9573645" cy="8155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386F89-31D5-4C64-843C-E8B221370FDF}">
      <dsp:nvSpPr>
        <dsp:cNvPr id="0" name=""/>
        <dsp:cNvSpPr/>
      </dsp:nvSpPr>
      <dsp:spPr>
        <a:xfrm>
          <a:off x="679050" y="341027"/>
          <a:ext cx="1887187" cy="1887187"/>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B9E284-CF17-412D-8924-88B39E58DAD2}">
      <dsp:nvSpPr>
        <dsp:cNvPr id="0" name=""/>
        <dsp:cNvSpPr/>
      </dsp:nvSpPr>
      <dsp:spPr>
        <a:xfrm>
          <a:off x="1081237" y="743215"/>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05D592-7086-4A30-9676-B7E64D398911}">
      <dsp:nvSpPr>
        <dsp:cNvPr id="0" name=""/>
        <dsp:cNvSpPr/>
      </dsp:nvSpPr>
      <dsp:spPr>
        <a:xfrm>
          <a:off x="75768" y="281602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AI: Predictive analytics, 24/7 service, error reduction</a:t>
          </a:r>
          <a:endParaRPr lang="en-US" sz="1600" kern="1200"/>
        </a:p>
      </dsp:txBody>
      <dsp:txXfrm>
        <a:off x="75768" y="2816028"/>
        <a:ext cx="3093750" cy="720000"/>
      </dsp:txXfrm>
    </dsp:sp>
    <dsp:sp modelId="{E6A68433-BB16-471D-9D1B-54D0F7414FDD}">
      <dsp:nvSpPr>
        <dsp:cNvPr id="0" name=""/>
        <dsp:cNvSpPr/>
      </dsp:nvSpPr>
      <dsp:spPr>
        <a:xfrm>
          <a:off x="4314206" y="341027"/>
          <a:ext cx="1887187" cy="1887187"/>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C40971-1DFF-4575-A84D-AB73CD1BD7F0}">
      <dsp:nvSpPr>
        <dsp:cNvPr id="0" name=""/>
        <dsp:cNvSpPr/>
      </dsp:nvSpPr>
      <dsp:spPr>
        <a:xfrm>
          <a:off x="4716393" y="743215"/>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7D55EA-F584-48A3-8D6C-B05F61A1C70B}">
      <dsp:nvSpPr>
        <dsp:cNvPr id="0" name=""/>
        <dsp:cNvSpPr/>
      </dsp:nvSpPr>
      <dsp:spPr>
        <a:xfrm>
          <a:off x="3710925" y="281602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Humans: Empathy, creativity, cultural awareness</a:t>
          </a:r>
          <a:endParaRPr lang="en-US" sz="1600" kern="1200"/>
        </a:p>
      </dsp:txBody>
      <dsp:txXfrm>
        <a:off x="3710925" y="2816028"/>
        <a:ext cx="3093750" cy="720000"/>
      </dsp:txXfrm>
    </dsp:sp>
    <dsp:sp modelId="{42DCAA29-59D2-47D9-A215-4C84911D118E}">
      <dsp:nvSpPr>
        <dsp:cNvPr id="0" name=""/>
        <dsp:cNvSpPr/>
      </dsp:nvSpPr>
      <dsp:spPr>
        <a:xfrm>
          <a:off x="7949362" y="341027"/>
          <a:ext cx="1887187" cy="1887187"/>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29D724-D49D-4D1A-9A29-6FD6E47FA5C0}">
      <dsp:nvSpPr>
        <dsp:cNvPr id="0" name=""/>
        <dsp:cNvSpPr/>
      </dsp:nvSpPr>
      <dsp:spPr>
        <a:xfrm>
          <a:off x="8351550" y="743215"/>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05452A-2091-42B1-A5C2-FBFDEE37DB51}">
      <dsp:nvSpPr>
        <dsp:cNvPr id="0" name=""/>
        <dsp:cNvSpPr/>
      </dsp:nvSpPr>
      <dsp:spPr>
        <a:xfrm>
          <a:off x="7346081" y="281602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The </a:t>
          </a:r>
          <a:r>
            <a:rPr lang="en-GB" sz="1600" i="1" kern="1200"/>
            <a:t>balance</a:t>
          </a:r>
          <a:r>
            <a:rPr lang="en-GB" sz="1600" kern="1200"/>
            <a:t> drives guest satisfaction</a:t>
          </a:r>
          <a:endParaRPr lang="en-US" sz="1600" kern="1200"/>
        </a:p>
      </dsp:txBody>
      <dsp:txXfrm>
        <a:off x="7346081" y="2816028"/>
        <a:ext cx="309375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F79858-6E7C-4329-B2CB-72280CF7CAA9}">
      <dsp:nvSpPr>
        <dsp:cNvPr id="0" name=""/>
        <dsp:cNvSpPr/>
      </dsp:nvSpPr>
      <dsp:spPr>
        <a:xfrm>
          <a:off x="4552569" y="1477753"/>
          <a:ext cx="1420749" cy="676147"/>
        </a:xfrm>
        <a:custGeom>
          <a:avLst/>
          <a:gdLst/>
          <a:ahLst/>
          <a:cxnLst/>
          <a:rect l="0" t="0" r="0" b="0"/>
          <a:pathLst>
            <a:path>
              <a:moveTo>
                <a:pt x="0" y="0"/>
              </a:moveTo>
              <a:lnTo>
                <a:pt x="0" y="460774"/>
              </a:lnTo>
              <a:lnTo>
                <a:pt x="1420749" y="460774"/>
              </a:lnTo>
              <a:lnTo>
                <a:pt x="1420749" y="676147"/>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4D23F8-22EC-41D7-87C0-376119EAC42E}">
      <dsp:nvSpPr>
        <dsp:cNvPr id="0" name=""/>
        <dsp:cNvSpPr/>
      </dsp:nvSpPr>
      <dsp:spPr>
        <a:xfrm>
          <a:off x="3131820" y="1477753"/>
          <a:ext cx="1420749" cy="676147"/>
        </a:xfrm>
        <a:custGeom>
          <a:avLst/>
          <a:gdLst/>
          <a:ahLst/>
          <a:cxnLst/>
          <a:rect l="0" t="0" r="0" b="0"/>
          <a:pathLst>
            <a:path>
              <a:moveTo>
                <a:pt x="1420749" y="0"/>
              </a:moveTo>
              <a:lnTo>
                <a:pt x="1420749" y="460774"/>
              </a:lnTo>
              <a:lnTo>
                <a:pt x="0" y="460774"/>
              </a:lnTo>
              <a:lnTo>
                <a:pt x="0" y="676147"/>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F66532-97DE-42B8-BD89-BAB2A8A05E1B}">
      <dsp:nvSpPr>
        <dsp:cNvPr id="0" name=""/>
        <dsp:cNvSpPr/>
      </dsp:nvSpPr>
      <dsp:spPr>
        <a:xfrm>
          <a:off x="3390138" y="1465"/>
          <a:ext cx="2324862" cy="14762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224348-FC79-428D-B615-024248678661}">
      <dsp:nvSpPr>
        <dsp:cNvPr id="0" name=""/>
        <dsp:cNvSpPr/>
      </dsp:nvSpPr>
      <dsp:spPr>
        <a:xfrm>
          <a:off x="3648456" y="246867"/>
          <a:ext cx="2324862" cy="147628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Method:</a:t>
          </a:r>
          <a:r>
            <a:rPr lang="en-GB" sz="1600" kern="1200"/>
            <a:t> Qualitative literature review + thematic and case study analysis</a:t>
          </a:r>
          <a:br>
            <a:rPr lang="en-GB" sz="1600" kern="1200"/>
          </a:br>
          <a:r>
            <a:rPr lang="en-GB" sz="1600" b="1" kern="1200"/>
            <a:t>Frameworks:</a:t>
          </a:r>
          <a:endParaRPr lang="en-US" sz="1600" kern="1200"/>
        </a:p>
      </dsp:txBody>
      <dsp:txXfrm>
        <a:off x="3691695" y="290106"/>
        <a:ext cx="2238384" cy="1389809"/>
      </dsp:txXfrm>
    </dsp:sp>
    <dsp:sp modelId="{DE702AB4-E3BB-496C-B169-18605DFADC98}">
      <dsp:nvSpPr>
        <dsp:cNvPr id="0" name=""/>
        <dsp:cNvSpPr/>
      </dsp:nvSpPr>
      <dsp:spPr>
        <a:xfrm>
          <a:off x="1969389" y="2153900"/>
          <a:ext cx="2324862" cy="14762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D513EC-63BA-469B-A8B4-5B37E63BD605}">
      <dsp:nvSpPr>
        <dsp:cNvPr id="0" name=""/>
        <dsp:cNvSpPr/>
      </dsp:nvSpPr>
      <dsp:spPr>
        <a:xfrm>
          <a:off x="2227707" y="2399302"/>
          <a:ext cx="2324862" cy="147628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PESTEL:</a:t>
          </a:r>
          <a:r>
            <a:rPr lang="en-GB" sz="1600" kern="1200"/>
            <a:t> Political, Economic, Social, Technological, Environmental, Legal factors</a:t>
          </a:r>
          <a:endParaRPr lang="en-US" sz="1600" kern="1200"/>
        </a:p>
      </dsp:txBody>
      <dsp:txXfrm>
        <a:off x="2270946" y="2442541"/>
        <a:ext cx="2238384" cy="1389809"/>
      </dsp:txXfrm>
    </dsp:sp>
    <dsp:sp modelId="{382A04B4-17CF-4C90-8E83-3FF668901261}">
      <dsp:nvSpPr>
        <dsp:cNvPr id="0" name=""/>
        <dsp:cNvSpPr/>
      </dsp:nvSpPr>
      <dsp:spPr>
        <a:xfrm>
          <a:off x="4810887" y="2153900"/>
          <a:ext cx="2324862" cy="14762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A11C3B-8B07-49AE-8104-15D1E5F24A51}">
      <dsp:nvSpPr>
        <dsp:cNvPr id="0" name=""/>
        <dsp:cNvSpPr/>
      </dsp:nvSpPr>
      <dsp:spPr>
        <a:xfrm>
          <a:off x="5069205" y="2399302"/>
          <a:ext cx="2324862" cy="147628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TAM</a:t>
          </a:r>
          <a:r>
            <a:rPr lang="en-GB" sz="1600" kern="1200"/>
            <a:t> &amp; </a:t>
          </a:r>
          <a:r>
            <a:rPr lang="en-GB" sz="1600" b="1" kern="1200"/>
            <a:t>TOE</a:t>
          </a:r>
          <a:r>
            <a:rPr lang="en-GB" sz="1600" kern="1200"/>
            <a:t> models</a:t>
          </a:r>
          <a:br>
            <a:rPr lang="en-GB" sz="1600" kern="1200"/>
          </a:br>
          <a:r>
            <a:rPr lang="en-GB" sz="1600" b="1" kern="1200"/>
            <a:t>Sources:</a:t>
          </a:r>
          <a:r>
            <a:rPr lang="en-GB" sz="1600" kern="1200"/>
            <a:t> 2017–2025 academic &amp; industry reports</a:t>
          </a:r>
          <a:endParaRPr lang="en-US" sz="1600" kern="1200"/>
        </a:p>
      </dsp:txBody>
      <dsp:txXfrm>
        <a:off x="5112444" y="2442541"/>
        <a:ext cx="2238384" cy="13898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405B2-0BDC-423D-AC03-C3C1DC0523B0}">
      <dsp:nvSpPr>
        <dsp:cNvPr id="0" name=""/>
        <dsp:cNvSpPr/>
      </dsp:nvSpPr>
      <dsp:spPr>
        <a:xfrm>
          <a:off x="0" y="0"/>
          <a:ext cx="7958937" cy="174467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Strengths:</a:t>
          </a:r>
          <a:br>
            <a:rPr lang="en-GB" sz="2300" kern="1200" dirty="0"/>
          </a:br>
          <a:r>
            <a:rPr lang="en-GB" sz="2300" kern="1200" dirty="0"/>
            <a:t>✅ Efficiency gains</a:t>
          </a:r>
          <a:br>
            <a:rPr lang="en-GB" sz="2300" kern="1200" dirty="0"/>
          </a:br>
          <a:r>
            <a:rPr lang="en-GB" sz="2300" kern="1200" dirty="0"/>
            <a:t>✅ 24/7 operations</a:t>
          </a:r>
          <a:br>
            <a:rPr lang="en-GB" sz="2300" kern="1200" dirty="0"/>
          </a:br>
          <a:r>
            <a:rPr lang="en-GB" sz="2300" kern="1200" dirty="0"/>
            <a:t>✅ Enhanced personalization</a:t>
          </a:r>
          <a:endParaRPr lang="en-US" sz="2300" kern="1200" dirty="0"/>
        </a:p>
      </dsp:txBody>
      <dsp:txXfrm>
        <a:off x="51100" y="51100"/>
        <a:ext cx="6155679" cy="1642475"/>
      </dsp:txXfrm>
    </dsp:sp>
    <dsp:sp modelId="{F623A79D-1004-4757-AE11-CBF25B8FF89D}">
      <dsp:nvSpPr>
        <dsp:cNvPr id="0" name=""/>
        <dsp:cNvSpPr/>
      </dsp:nvSpPr>
      <dsp:spPr>
        <a:xfrm>
          <a:off x="1404518" y="2132380"/>
          <a:ext cx="7958937" cy="174467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Limitations:</a:t>
          </a:r>
          <a:br>
            <a:rPr lang="en-GB" sz="2300" kern="1200"/>
          </a:br>
          <a:r>
            <a:rPr lang="en-GB" sz="2300" kern="1200"/>
            <a:t>⚠️ Loss of authenticity</a:t>
          </a:r>
          <a:br>
            <a:rPr lang="en-GB" sz="2300" kern="1200"/>
          </a:br>
          <a:r>
            <a:rPr lang="en-GB" sz="2300" kern="1200"/>
            <a:t>⚠️ Staff resistance</a:t>
          </a:r>
          <a:br>
            <a:rPr lang="en-GB" sz="2300" kern="1200"/>
          </a:br>
          <a:r>
            <a:rPr lang="en-GB" sz="2300" kern="1200"/>
            <a:t>⚠️ Ethical/data issues</a:t>
          </a:r>
          <a:endParaRPr lang="en-US" sz="2300" kern="1200"/>
        </a:p>
      </dsp:txBody>
      <dsp:txXfrm>
        <a:off x="1455618" y="2183480"/>
        <a:ext cx="5318180" cy="1642475"/>
      </dsp:txXfrm>
    </dsp:sp>
    <dsp:sp modelId="{9BEA438E-8AAA-4249-87F7-429A5E9A9B5F}">
      <dsp:nvSpPr>
        <dsp:cNvPr id="0" name=""/>
        <dsp:cNvSpPr/>
      </dsp:nvSpPr>
      <dsp:spPr>
        <a:xfrm>
          <a:off x="6824898" y="1371508"/>
          <a:ext cx="1134038" cy="1134038"/>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080057" y="1371508"/>
        <a:ext cx="623720" cy="8533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A9A2F9-9E2D-41FB-B416-B627DAF318D5}">
      <dsp:nvSpPr>
        <dsp:cNvPr id="0" name=""/>
        <dsp:cNvSpPr/>
      </dsp:nvSpPr>
      <dsp:spPr>
        <a:xfrm>
          <a:off x="0" y="0"/>
          <a:ext cx="8938260" cy="1163116"/>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AI improves efficiency &amp; personalization</a:t>
          </a:r>
        </a:p>
      </dsp:txBody>
      <dsp:txXfrm>
        <a:off x="34067" y="34067"/>
        <a:ext cx="7683165" cy="1094982"/>
      </dsp:txXfrm>
    </dsp:sp>
    <dsp:sp modelId="{430F3555-669D-45C0-809A-1C7DA0FA43D9}">
      <dsp:nvSpPr>
        <dsp:cNvPr id="0" name=""/>
        <dsp:cNvSpPr/>
      </dsp:nvSpPr>
      <dsp:spPr>
        <a:xfrm>
          <a:off x="788669" y="1356969"/>
          <a:ext cx="8938260" cy="1163116"/>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Human interaction drives loyalty &amp; trust</a:t>
          </a:r>
        </a:p>
      </dsp:txBody>
      <dsp:txXfrm>
        <a:off x="822736" y="1391036"/>
        <a:ext cx="7325430" cy="1094982"/>
      </dsp:txXfrm>
    </dsp:sp>
    <dsp:sp modelId="{72E4F1E8-4745-4BF6-9272-F11B55294CAD}">
      <dsp:nvSpPr>
        <dsp:cNvPr id="0" name=""/>
        <dsp:cNvSpPr/>
      </dsp:nvSpPr>
      <dsp:spPr>
        <a:xfrm>
          <a:off x="1577339" y="2713939"/>
          <a:ext cx="8938260" cy="1163116"/>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Hybrid models = sustainable success</a:t>
          </a:r>
        </a:p>
      </dsp:txBody>
      <dsp:txXfrm>
        <a:off x="1611406" y="2748006"/>
        <a:ext cx="7325430" cy="1094982"/>
      </dsp:txXfrm>
    </dsp:sp>
    <dsp:sp modelId="{27009C69-DFE0-4160-8618-AAD6896BC3B9}">
      <dsp:nvSpPr>
        <dsp:cNvPr id="0" name=""/>
        <dsp:cNvSpPr/>
      </dsp:nvSpPr>
      <dsp:spPr>
        <a:xfrm>
          <a:off x="8182234" y="882030"/>
          <a:ext cx="756025" cy="756025"/>
        </a:xfrm>
        <a:prstGeom prst="downArrow">
          <a:avLst>
            <a:gd name="adj1" fmla="val 55000"/>
            <a:gd name="adj2" fmla="val 45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p>
      </dsp:txBody>
      <dsp:txXfrm>
        <a:off x="8352340" y="882030"/>
        <a:ext cx="415813" cy="568909"/>
      </dsp:txXfrm>
    </dsp:sp>
    <dsp:sp modelId="{0DE7E59F-BD2F-413B-A8F3-0853D49E9811}">
      <dsp:nvSpPr>
        <dsp:cNvPr id="0" name=""/>
        <dsp:cNvSpPr/>
      </dsp:nvSpPr>
      <dsp:spPr>
        <a:xfrm>
          <a:off x="8970904" y="2231245"/>
          <a:ext cx="756025" cy="756025"/>
        </a:xfrm>
        <a:prstGeom prst="downArrow">
          <a:avLst>
            <a:gd name="adj1" fmla="val 55000"/>
            <a:gd name="adj2" fmla="val 45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p>
      </dsp:txBody>
      <dsp:txXfrm>
        <a:off x="9141010" y="2231245"/>
        <a:ext cx="415813" cy="56890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A04510-0BB1-4769-ACAB-8139AEED15FF}">
      <dsp:nvSpPr>
        <dsp:cNvPr id="0" name=""/>
        <dsp:cNvSpPr/>
      </dsp:nvSpPr>
      <dsp:spPr>
        <a:xfrm>
          <a:off x="102679" y="815087"/>
          <a:ext cx="793890" cy="79389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211BF7-9BF1-445E-B2EC-E4B4EB12E2FD}">
      <dsp:nvSpPr>
        <dsp:cNvPr id="0" name=""/>
        <dsp:cNvSpPr/>
      </dsp:nvSpPr>
      <dsp:spPr>
        <a:xfrm>
          <a:off x="269396" y="981804"/>
          <a:ext cx="460456" cy="4604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9B06CE-21F1-439E-A368-F3BF814479DD}">
      <dsp:nvSpPr>
        <dsp:cNvPr id="0" name=""/>
        <dsp:cNvSpPr/>
      </dsp:nvSpPr>
      <dsp:spPr>
        <a:xfrm>
          <a:off x="1066689" y="815087"/>
          <a:ext cx="1871313" cy="793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Implement hybrid AI-human service models</a:t>
          </a:r>
          <a:endParaRPr lang="en-US" sz="1600" kern="1200"/>
        </a:p>
      </dsp:txBody>
      <dsp:txXfrm>
        <a:off x="1066689" y="815087"/>
        <a:ext cx="1871313" cy="793890"/>
      </dsp:txXfrm>
    </dsp:sp>
    <dsp:sp modelId="{FF096C14-47BE-486D-B6BF-1CA2F1D9090B}">
      <dsp:nvSpPr>
        <dsp:cNvPr id="0" name=""/>
        <dsp:cNvSpPr/>
      </dsp:nvSpPr>
      <dsp:spPr>
        <a:xfrm>
          <a:off x="3264065" y="815087"/>
          <a:ext cx="793890" cy="79389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0B1796-4193-4615-B085-DDA9469BCC08}">
      <dsp:nvSpPr>
        <dsp:cNvPr id="0" name=""/>
        <dsp:cNvSpPr/>
      </dsp:nvSpPr>
      <dsp:spPr>
        <a:xfrm>
          <a:off x="3430783" y="981804"/>
          <a:ext cx="460456" cy="4604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134BCC-C222-472C-8BB3-D48A041CA021}">
      <dsp:nvSpPr>
        <dsp:cNvPr id="0" name=""/>
        <dsp:cNvSpPr/>
      </dsp:nvSpPr>
      <dsp:spPr>
        <a:xfrm>
          <a:off x="4228076" y="815087"/>
          <a:ext cx="1871313" cy="793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Invest in staff training &amp; upskilling</a:t>
          </a:r>
          <a:endParaRPr lang="en-US" sz="1600" kern="1200"/>
        </a:p>
      </dsp:txBody>
      <dsp:txXfrm>
        <a:off x="4228076" y="815087"/>
        <a:ext cx="1871313" cy="793890"/>
      </dsp:txXfrm>
    </dsp:sp>
    <dsp:sp modelId="{E99E23E8-21DA-43A8-ABE5-0441BDEC0F24}">
      <dsp:nvSpPr>
        <dsp:cNvPr id="0" name=""/>
        <dsp:cNvSpPr/>
      </dsp:nvSpPr>
      <dsp:spPr>
        <a:xfrm>
          <a:off x="6425452" y="815087"/>
          <a:ext cx="793890" cy="79389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538A48-D63B-4048-A78C-D5C336AB6A5C}">
      <dsp:nvSpPr>
        <dsp:cNvPr id="0" name=""/>
        <dsp:cNvSpPr/>
      </dsp:nvSpPr>
      <dsp:spPr>
        <a:xfrm>
          <a:off x="6592169" y="981804"/>
          <a:ext cx="460456" cy="4604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EE4328-4C02-45CA-922B-BAFA90D83BD4}">
      <dsp:nvSpPr>
        <dsp:cNvPr id="0" name=""/>
        <dsp:cNvSpPr/>
      </dsp:nvSpPr>
      <dsp:spPr>
        <a:xfrm>
          <a:off x="7389462" y="815087"/>
          <a:ext cx="1871313" cy="793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Ensure transparent communication with guests</a:t>
          </a:r>
          <a:endParaRPr lang="en-US" sz="1600" kern="1200"/>
        </a:p>
      </dsp:txBody>
      <dsp:txXfrm>
        <a:off x="7389462" y="815087"/>
        <a:ext cx="1871313" cy="793890"/>
      </dsp:txXfrm>
    </dsp:sp>
    <dsp:sp modelId="{EDCEE5DB-D904-4E21-9070-B81A0B2F6C93}">
      <dsp:nvSpPr>
        <dsp:cNvPr id="0" name=""/>
        <dsp:cNvSpPr/>
      </dsp:nvSpPr>
      <dsp:spPr>
        <a:xfrm>
          <a:off x="102679" y="2268077"/>
          <a:ext cx="793890" cy="79389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D5722F-B1E7-4A29-95C7-B51B758B2003}">
      <dsp:nvSpPr>
        <dsp:cNvPr id="0" name=""/>
        <dsp:cNvSpPr/>
      </dsp:nvSpPr>
      <dsp:spPr>
        <a:xfrm>
          <a:off x="269396" y="2434794"/>
          <a:ext cx="460456" cy="4604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ABE8B7-59A1-4A4D-B738-C08E2C99C62D}">
      <dsp:nvSpPr>
        <dsp:cNvPr id="0" name=""/>
        <dsp:cNvSpPr/>
      </dsp:nvSpPr>
      <dsp:spPr>
        <a:xfrm>
          <a:off x="1066689" y="2268077"/>
          <a:ext cx="1871313" cy="793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Uphold ethical AI &amp; data protection</a:t>
          </a:r>
          <a:endParaRPr lang="en-US" sz="1600" kern="1200"/>
        </a:p>
      </dsp:txBody>
      <dsp:txXfrm>
        <a:off x="1066689" y="2268077"/>
        <a:ext cx="1871313" cy="793890"/>
      </dsp:txXfrm>
    </dsp:sp>
    <dsp:sp modelId="{C03DEB0A-4B50-4205-9D4B-8D57837CCEE0}">
      <dsp:nvSpPr>
        <dsp:cNvPr id="0" name=""/>
        <dsp:cNvSpPr/>
      </dsp:nvSpPr>
      <dsp:spPr>
        <a:xfrm>
          <a:off x="3264066" y="2268077"/>
          <a:ext cx="793890" cy="79389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52F288-2B52-4F80-9D2E-8611A37E0BF4}">
      <dsp:nvSpPr>
        <dsp:cNvPr id="0" name=""/>
        <dsp:cNvSpPr/>
      </dsp:nvSpPr>
      <dsp:spPr>
        <a:xfrm>
          <a:off x="3430783" y="2434794"/>
          <a:ext cx="460456" cy="4604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E31268-675E-48B2-90F4-0DDCEBDFE6B8}">
      <dsp:nvSpPr>
        <dsp:cNvPr id="0" name=""/>
        <dsp:cNvSpPr/>
      </dsp:nvSpPr>
      <dsp:spPr>
        <a:xfrm>
          <a:off x="4228076" y="2268077"/>
          <a:ext cx="1871313" cy="793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Tailor AI adoption to brand segment</a:t>
          </a:r>
          <a:endParaRPr lang="en-US" sz="1600" kern="1200"/>
        </a:p>
      </dsp:txBody>
      <dsp:txXfrm>
        <a:off x="4228076" y="2268077"/>
        <a:ext cx="1871313" cy="793890"/>
      </dsp:txXfrm>
    </dsp:sp>
    <dsp:sp modelId="{C79CC4C2-7A95-4A95-8223-0294D9B13021}">
      <dsp:nvSpPr>
        <dsp:cNvPr id="0" name=""/>
        <dsp:cNvSpPr/>
      </dsp:nvSpPr>
      <dsp:spPr>
        <a:xfrm>
          <a:off x="6425452" y="2268077"/>
          <a:ext cx="793890" cy="79389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F84195-B91E-4FF3-853F-1607036125FC}">
      <dsp:nvSpPr>
        <dsp:cNvPr id="0" name=""/>
        <dsp:cNvSpPr/>
      </dsp:nvSpPr>
      <dsp:spPr>
        <a:xfrm>
          <a:off x="6592169" y="2434794"/>
          <a:ext cx="460456" cy="46045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335960-5566-4EA3-B761-020BD6EB92F0}">
      <dsp:nvSpPr>
        <dsp:cNvPr id="0" name=""/>
        <dsp:cNvSpPr/>
      </dsp:nvSpPr>
      <dsp:spPr>
        <a:xfrm>
          <a:off x="7389462" y="2268077"/>
          <a:ext cx="1871313" cy="793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Continuous guest feedback &amp; evaluation</a:t>
          </a:r>
          <a:endParaRPr lang="en-US" sz="1600" kern="1200"/>
        </a:p>
      </dsp:txBody>
      <dsp:txXfrm>
        <a:off x="7389462" y="2268077"/>
        <a:ext cx="1871313" cy="7938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10/02/2026</a:t>
            </a:fld>
            <a:endParaRPr lang="en-GB"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10/02/2026</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Good Afternoon everyone. My name is Syeda and today I’ll be presenting my research on how artificial intelligence and human collaboration are reshaping the hospitality industry. I will </a:t>
            </a:r>
            <a:r>
              <a:rPr lang="en-US" dirty="0"/>
              <a:t>explore artificial intelligence as a contemporary theme in hospitality, focusing on how AI can enhance efficiency while preserving the human touch that underpins guest satisfaction. </a:t>
            </a:r>
            <a:r>
              <a:rPr lang="en-GB" sz="1200" kern="1200" dirty="0">
                <a:solidFill>
                  <a:schemeClr val="tx1"/>
                </a:solidFill>
                <a:effectLst/>
                <a:latin typeface="+mn-lt"/>
                <a:ea typeface="+mn-ea"/>
                <a:cs typeface="+mn-cs"/>
              </a:rPr>
              <a:t>The contemporary theme of this presentation is </a:t>
            </a:r>
            <a:r>
              <a:rPr lang="en-GB" sz="1200" i="0" kern="1200" dirty="0">
                <a:solidFill>
                  <a:schemeClr val="tx1"/>
                </a:solidFill>
                <a:effectLst/>
                <a:latin typeface="+mn-lt"/>
                <a:ea typeface="+mn-ea"/>
                <a:cs typeface="+mn-cs"/>
              </a:rPr>
              <a:t>artificial intelligence and human collaboration </a:t>
            </a:r>
            <a:r>
              <a:rPr lang="en-GB" sz="1200" i="1"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 a critical issue for the hospitality sector today.</a:t>
            </a:r>
            <a:br>
              <a:rPr lang="en-GB" sz="120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 has become one of the most significant contemporary themes in hospitality. While technology offers efficiency and scalability, hospitality remains a people-centered industry. This creates a tension between automation and the human touch, making AI–human collaboration a critical area of study.</a:t>
            </a:r>
          </a:p>
          <a:p>
            <a:r>
              <a:rPr lang="en-US" sz="1200" kern="1200" dirty="0">
                <a:solidFill>
                  <a:schemeClr val="tx1"/>
                </a:solidFill>
                <a:effectLst/>
                <a:latin typeface="+mn-lt"/>
                <a:ea typeface="+mn-ea"/>
                <a:cs typeface="+mn-cs"/>
              </a:rPr>
              <a:t>T</a:t>
            </a:r>
            <a:r>
              <a:rPr lang="en-GB" sz="1200" kern="1200" dirty="0">
                <a:solidFill>
                  <a:schemeClr val="tx1"/>
                </a:solidFill>
                <a:effectLst/>
                <a:latin typeface="+mn-lt"/>
                <a:ea typeface="+mn-ea"/>
                <a:cs typeface="+mn-cs"/>
              </a:rPr>
              <a:t>he hotel industry faces rising guest expectations for seamless, personalized service, while contending with cost pressures and labour shortages.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AI technologies like chatbots, virtual assistants, and predictive analytics have been adopted to address these challenges.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Yet, hospitality remains a fundamentally human business - one built on empathy, emotional connection, and trust.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The question I address is: </a:t>
            </a:r>
            <a:r>
              <a:rPr lang="en-GB" sz="1200" i="0" kern="1200" dirty="0">
                <a:solidFill>
                  <a:schemeClr val="tx1"/>
                </a:solidFill>
                <a:effectLst/>
                <a:latin typeface="+mn-lt"/>
                <a:ea typeface="+mn-ea"/>
                <a:cs typeface="+mn-cs"/>
              </a:rPr>
              <a:t>How can hotels leverage AI without losing the human touch that defines great hospitality?</a:t>
            </a:r>
            <a:endParaRPr lang="en-GB" i="0" dirty="0"/>
          </a:p>
        </p:txBody>
      </p:sp>
      <p:sp>
        <p:nvSpPr>
          <p:cNvPr id="4" name="Slide Number Placeholder 3"/>
          <p:cNvSpPr>
            <a:spLocks noGrp="1"/>
          </p:cNvSpPr>
          <p:nvPr>
            <p:ph type="sldNum" sz="quarter" idx="5"/>
          </p:nvPr>
        </p:nvSpPr>
        <p:spPr/>
        <p:txBody>
          <a:body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1075896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sector has rapidly digitalized since the pandemic. </a:t>
            </a:r>
            <a:r>
              <a:rPr lang="en-US" dirty="0"/>
              <a:t>Hotels face increasing operational pressures, including staff shortages and cost constraints. At the same time, guests expect seamless and </a:t>
            </a:r>
            <a:r>
              <a:rPr lang="en-US" dirty="0" err="1"/>
              <a:t>personalised</a:t>
            </a:r>
            <a:r>
              <a:rPr lang="en-US" dirty="0"/>
              <a:t> service. AI adoption is often driven by these pressures, but success depends on how well technology is integrated with human service delivery.</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Hotels like Marriott and Accor now use AI for booking and guest analytics, while Japan’s Henn-</a:t>
            </a:r>
            <a:r>
              <a:rPr lang="en-GB" sz="1200" kern="1200" dirty="0" err="1">
                <a:solidFill>
                  <a:schemeClr val="tx1"/>
                </a:solidFill>
                <a:effectLst/>
                <a:latin typeface="+mn-lt"/>
                <a:ea typeface="+mn-ea"/>
                <a:cs typeface="+mn-cs"/>
              </a:rPr>
              <a:t>na</a:t>
            </a:r>
            <a:r>
              <a:rPr lang="en-GB" sz="1200" kern="1200" dirty="0">
                <a:solidFill>
                  <a:schemeClr val="tx1"/>
                </a:solidFill>
                <a:effectLst/>
                <a:latin typeface="+mn-lt"/>
                <a:ea typeface="+mn-ea"/>
                <a:cs typeface="+mn-cs"/>
              </a:rPr>
              <a:t> Hotel became the first robot-staffed hotel — but later reintroduced humans when guest satisfaction declined.</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These cases highlight both the promise and pitfalls of automation in hospitality. </a:t>
            </a:r>
            <a:endParaRPr lang="en-GB" dirty="0"/>
          </a:p>
          <a:p>
            <a:endParaRPr lang="en-GB" dirty="0"/>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3</a:t>
            </a:fld>
            <a:endParaRPr lang="en-GB" noProof="0" dirty="0"/>
          </a:p>
        </p:txBody>
      </p:sp>
    </p:spTree>
    <p:extLst>
      <p:ext uri="{BB962C8B-B14F-4D97-AF65-F5344CB8AC3E}">
        <p14:creationId xmlns:p14="http://schemas.microsoft.com/office/powerpoint/2010/main" val="3085674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 is widely used for routine and data-driven tasks. These applications reduce response times, improve consistency, and allow hotels to operate more efficiently, particularly in high-volume service environments. Research shows that AI is most effective when it complements human </a:t>
            </a:r>
            <a:r>
              <a:rPr lang="en-US" dirty="0" err="1"/>
              <a:t>labour</a:t>
            </a:r>
            <a:r>
              <a:rPr lang="en-US" dirty="0"/>
              <a:t>. By handling repetitive tasks, AI frees employees to focus on emotionally complex and high-value interactions that shape guest experiences. </a:t>
            </a:r>
            <a:endParaRPr lang="en-GB" dirty="0"/>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4</a:t>
            </a:fld>
            <a:endParaRPr lang="en-GB" noProof="0" dirty="0"/>
          </a:p>
        </p:txBody>
      </p:sp>
    </p:spTree>
    <p:extLst>
      <p:ext uri="{BB962C8B-B14F-4D97-AF65-F5344CB8AC3E}">
        <p14:creationId xmlns:p14="http://schemas.microsoft.com/office/powerpoint/2010/main" val="3893579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Technology Acceptance Model explains how perceived usefulness and ease of use influence guest acceptance of AI. Hybrid service models </a:t>
            </a:r>
            <a:r>
              <a:rPr lang="en-US" dirty="0" err="1"/>
              <a:t>emphasise</a:t>
            </a:r>
            <a:r>
              <a:rPr lang="en-US" dirty="0"/>
              <a:t> AI as a support tool rather than a replacement, while service quality literature highlights the importance of emotional engagement for long-term loyalty. </a:t>
            </a:r>
            <a:r>
              <a:rPr lang="en-GB" sz="1200" kern="1200" dirty="0">
                <a:solidFill>
                  <a:schemeClr val="tx1"/>
                </a:solidFill>
                <a:effectLst/>
                <a:latin typeface="+mn-lt"/>
                <a:ea typeface="+mn-ea"/>
                <a:cs typeface="+mn-cs"/>
              </a:rPr>
              <a:t>The literature suggests that while AI improves efficiency, guests still crave meaningful experiences. We understand guest acceptance depends on perceived usefulness and trust. The Experience Economy reminds us that memorable service stems from emotional engagement.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Researchers like Lu and Gursoy advocate hybrid service models — where AI handles routine tasks and humans deliver the experiential elements.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This balance underpins my analysis.</a:t>
            </a:r>
          </a:p>
          <a:p>
            <a:endParaRPr lang="en-GB" dirty="0"/>
          </a:p>
        </p:txBody>
      </p:sp>
      <p:sp>
        <p:nvSpPr>
          <p:cNvPr id="4" name="Slide Number Placeholder 3"/>
          <p:cNvSpPr>
            <a:spLocks noGrp="1"/>
          </p:cNvSpPr>
          <p:nvPr>
            <p:ph type="sldNum" sz="quarter" idx="5"/>
          </p:nvPr>
        </p:nvSpPr>
        <p:spPr/>
        <p:txBody>
          <a:bodyPr/>
          <a:lstStyle/>
          <a:p>
            <a:pPr rtl="0"/>
            <a:fld id="{7C366290-4595-5745-A50F-D5EC13BAC604}" type="slidenum">
              <a:rPr lang="en-GB" smtClean="0"/>
              <a:t>5</a:t>
            </a:fld>
            <a:endParaRPr lang="en-GB"/>
          </a:p>
        </p:txBody>
      </p:sp>
    </p:spTree>
    <p:extLst>
      <p:ext uri="{BB962C8B-B14F-4D97-AF65-F5344CB8AC3E}">
        <p14:creationId xmlns:p14="http://schemas.microsoft.com/office/powerpoint/2010/main" val="23478919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AI excels in efficiency and data-driven tasks, it cannot replicate empathy or contextual judgement. Human staff remain essential for handling complaints, special requests, and culturally sensitive interactions. </a:t>
            </a:r>
            <a:r>
              <a:rPr lang="en-GB" sz="1200" kern="1200" dirty="0">
                <a:solidFill>
                  <a:schemeClr val="tx1"/>
                </a:solidFill>
                <a:effectLst/>
                <a:latin typeface="+mn-lt"/>
                <a:ea typeface="+mn-ea"/>
                <a:cs typeface="+mn-cs"/>
              </a:rPr>
              <a:t>AI delivers operational efficiency — faster check-ins, better resource use — but human employees provide empathy, cultural awareness, and emotional connection.</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Studies consistently show that both are essential to maintaining guest satisfaction and loyalty.”</a:t>
            </a:r>
            <a:endParaRPr lang="en-GB" dirty="0"/>
          </a:p>
        </p:txBody>
      </p:sp>
      <p:sp>
        <p:nvSpPr>
          <p:cNvPr id="4" name="Slide Number Placeholder 3"/>
          <p:cNvSpPr>
            <a:spLocks noGrp="1"/>
          </p:cNvSpPr>
          <p:nvPr>
            <p:ph type="sldNum" sz="quarter" idx="5"/>
          </p:nvPr>
        </p:nvSpPr>
        <p:spPr/>
        <p:txBody>
          <a:bodyPr/>
          <a:lstStyle/>
          <a:p>
            <a:pPr rtl="0"/>
            <a:fld id="{7C366290-4595-5745-A50F-D5EC13BAC604}" type="slidenum">
              <a:rPr lang="en-GB" smtClean="0"/>
              <a:t>6</a:t>
            </a:fld>
            <a:endParaRPr lang="en-GB"/>
          </a:p>
        </p:txBody>
      </p:sp>
    </p:spTree>
    <p:extLst>
      <p:ext uri="{BB962C8B-B14F-4D97-AF65-F5344CB8AC3E}">
        <p14:creationId xmlns:p14="http://schemas.microsoft.com/office/powerpoint/2010/main" val="1234680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research used a qualitative methodology, </a:t>
            </a:r>
            <a:r>
              <a:rPr lang="en-US" dirty="0" err="1"/>
              <a:t>analysing</a:t>
            </a:r>
            <a:r>
              <a:rPr lang="en-US" dirty="0"/>
              <a:t> academic literature and industry case studies to identify themes related to efficiency, guest experience, and workforce implications of AI adoption.</a:t>
            </a:r>
            <a:r>
              <a:rPr lang="en-GB" sz="1200" kern="1200" dirty="0">
                <a:solidFill>
                  <a:schemeClr val="tx1"/>
                </a:solidFill>
                <a:effectLst/>
                <a:latin typeface="+mn-lt"/>
                <a:ea typeface="+mn-ea"/>
                <a:cs typeface="+mn-cs"/>
              </a:rPr>
              <a:t>The PESTEL framework revealed key drivers:</a:t>
            </a:r>
          </a:p>
          <a:p>
            <a:pPr lvl="0"/>
            <a:r>
              <a:rPr lang="en-GB" sz="1200" i="1" kern="1200" dirty="0">
                <a:solidFill>
                  <a:schemeClr val="tx1"/>
                </a:solidFill>
                <a:effectLst/>
                <a:latin typeface="+mn-lt"/>
                <a:ea typeface="+mn-ea"/>
                <a:cs typeface="+mn-cs"/>
              </a:rPr>
              <a:t>Technological</a:t>
            </a:r>
            <a:r>
              <a:rPr lang="en-GB" sz="1200" kern="1200" dirty="0">
                <a:solidFill>
                  <a:schemeClr val="tx1"/>
                </a:solidFill>
                <a:effectLst/>
                <a:latin typeface="+mn-lt"/>
                <a:ea typeface="+mn-ea"/>
                <a:cs typeface="+mn-cs"/>
              </a:rPr>
              <a:t> – rapid AI innovation,</a:t>
            </a:r>
          </a:p>
          <a:p>
            <a:pPr lvl="0"/>
            <a:r>
              <a:rPr lang="en-GB" sz="1200" i="1" kern="1200" dirty="0">
                <a:solidFill>
                  <a:schemeClr val="tx1"/>
                </a:solidFill>
                <a:effectLst/>
                <a:latin typeface="+mn-lt"/>
                <a:ea typeface="+mn-ea"/>
                <a:cs typeface="+mn-cs"/>
              </a:rPr>
              <a:t>Economic</a:t>
            </a:r>
            <a:r>
              <a:rPr lang="en-GB" sz="1200" kern="1200" dirty="0">
                <a:solidFill>
                  <a:schemeClr val="tx1"/>
                </a:solidFill>
                <a:effectLst/>
                <a:latin typeface="+mn-lt"/>
                <a:ea typeface="+mn-ea"/>
                <a:cs typeface="+mn-cs"/>
              </a:rPr>
              <a:t> – cost savings and labour shortages,</a:t>
            </a:r>
          </a:p>
          <a:p>
            <a:pPr lvl="0"/>
            <a:r>
              <a:rPr lang="en-GB" sz="1200" i="1" kern="1200" dirty="0">
                <a:solidFill>
                  <a:schemeClr val="tx1"/>
                </a:solidFill>
                <a:effectLst/>
                <a:latin typeface="+mn-lt"/>
                <a:ea typeface="+mn-ea"/>
                <a:cs typeface="+mn-cs"/>
              </a:rPr>
              <a:t>Social</a:t>
            </a:r>
            <a:r>
              <a:rPr lang="en-GB" sz="1200" kern="1200" dirty="0">
                <a:solidFill>
                  <a:schemeClr val="tx1"/>
                </a:solidFill>
                <a:effectLst/>
                <a:latin typeface="+mn-lt"/>
                <a:ea typeface="+mn-ea"/>
                <a:cs typeface="+mn-cs"/>
              </a:rPr>
              <a:t> – changing guest expectations,</a:t>
            </a:r>
          </a:p>
          <a:p>
            <a:pPr lvl="0"/>
            <a:r>
              <a:rPr lang="en-GB" sz="1200" i="1" kern="1200" dirty="0">
                <a:solidFill>
                  <a:schemeClr val="tx1"/>
                </a:solidFill>
                <a:effectLst/>
                <a:latin typeface="+mn-lt"/>
                <a:ea typeface="+mn-ea"/>
                <a:cs typeface="+mn-cs"/>
              </a:rPr>
              <a:t>Legal</a:t>
            </a:r>
            <a:r>
              <a:rPr lang="en-GB" sz="1200" kern="1200" dirty="0">
                <a:solidFill>
                  <a:schemeClr val="tx1"/>
                </a:solidFill>
                <a:effectLst/>
                <a:latin typeface="+mn-lt"/>
                <a:ea typeface="+mn-ea"/>
                <a:cs typeface="+mn-cs"/>
              </a:rPr>
              <a:t> – data privacy concerns.</a:t>
            </a:r>
          </a:p>
        </p:txBody>
      </p:sp>
      <p:sp>
        <p:nvSpPr>
          <p:cNvPr id="4" name="Slide Number Placeholder 3"/>
          <p:cNvSpPr>
            <a:spLocks noGrp="1"/>
          </p:cNvSpPr>
          <p:nvPr>
            <p:ph type="sldNum" sz="quarter" idx="5"/>
          </p:nvPr>
        </p:nvSpPr>
        <p:spPr/>
        <p:txBody>
          <a:bodyPr/>
          <a:lstStyle/>
          <a:p>
            <a:pPr rtl="0"/>
            <a:fld id="{7C366290-4595-5745-A50F-D5EC13BAC604}" type="slidenum">
              <a:rPr lang="en-GB" smtClean="0"/>
              <a:t>7</a:t>
            </a:fld>
            <a:endParaRPr lang="en-GB"/>
          </a:p>
        </p:txBody>
      </p:sp>
    </p:spTree>
    <p:extLst>
      <p:ext uri="{BB962C8B-B14F-4D97-AF65-F5344CB8AC3E}">
        <p14:creationId xmlns:p14="http://schemas.microsoft.com/office/powerpoint/2010/main" val="2180573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9AEF2-970E-79B6-02B3-85F1D2C69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0662E2-64D9-D6A2-440F-3F65536FA9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F0F59A-770A-DFD5-1CD7-6E93AD032E08}"/>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Across global chains, we see AI improving efficiency and personalization. </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However, complete automation can alienate guests.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Marriott and Accor illustrate balanced adoption, while Henn-</a:t>
            </a:r>
            <a:r>
              <a:rPr lang="en-GB" sz="1200" kern="1200" dirty="0" err="1">
                <a:solidFill>
                  <a:schemeClr val="tx1"/>
                </a:solidFill>
                <a:effectLst/>
                <a:latin typeface="+mn-lt"/>
                <a:ea typeface="+mn-ea"/>
                <a:cs typeface="+mn-cs"/>
              </a:rPr>
              <a:t>na’s</a:t>
            </a:r>
            <a:r>
              <a:rPr lang="en-GB" sz="1200" kern="1200" dirty="0">
                <a:solidFill>
                  <a:schemeClr val="tx1"/>
                </a:solidFill>
                <a:effectLst/>
                <a:latin typeface="+mn-lt"/>
                <a:ea typeface="+mn-ea"/>
                <a:cs typeface="+mn-cs"/>
              </a:rPr>
              <a:t> experience proves that removing human contact entirely reduces satisfaction. </a:t>
            </a:r>
            <a:r>
              <a:rPr lang="en-US" dirty="0"/>
              <a:t>These case studies demonstrate hybrid models in practice. AI handles routine tasks, while human staff focus on </a:t>
            </a:r>
            <a:r>
              <a:rPr lang="en-US" dirty="0" err="1"/>
              <a:t>personalised</a:t>
            </a:r>
            <a:r>
              <a:rPr lang="en-US" dirty="0"/>
              <a:t> service, problem-solving, and guest engagement. Evidence suggests that when AI is positioned as a support tool, it can enhance both employee productivity and guest satisfaction without diminishing service quality.</a:t>
            </a:r>
            <a:endParaRPr lang="en-GB" dirty="0"/>
          </a:p>
        </p:txBody>
      </p:sp>
      <p:sp>
        <p:nvSpPr>
          <p:cNvPr id="4" name="Slide Number Placeholder 3">
            <a:extLst>
              <a:ext uri="{FF2B5EF4-FFF2-40B4-BE49-F238E27FC236}">
                <a16:creationId xmlns:a16="http://schemas.microsoft.com/office/drawing/2014/main" id="{AE2A173C-D6B1-02D4-55DE-75D6D6E40B02}"/>
              </a:ext>
            </a:extLst>
          </p:cNvPr>
          <p:cNvSpPr>
            <a:spLocks noGrp="1"/>
          </p:cNvSpPr>
          <p:nvPr>
            <p:ph type="sldNum" sz="quarter" idx="5"/>
          </p:nvPr>
        </p:nvSpPr>
        <p:spPr/>
        <p:txBody>
          <a:bodyPr/>
          <a:lstStyle/>
          <a:p>
            <a:pPr rtl="0"/>
            <a:fld id="{7C366290-4595-5745-A50F-D5EC13BAC604}" type="slidenum">
              <a:rPr lang="en-GB" smtClean="0"/>
              <a:t>8</a:t>
            </a:fld>
            <a:endParaRPr lang="en-GB"/>
          </a:p>
        </p:txBody>
      </p:sp>
    </p:spTree>
    <p:extLst>
      <p:ext uri="{BB962C8B-B14F-4D97-AF65-F5344CB8AC3E}">
        <p14:creationId xmlns:p14="http://schemas.microsoft.com/office/powerpoint/2010/main" val="2144667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EF938-EA46-27B6-93BB-910A76621C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137CF6-A858-7B24-B2F9-256A29DA7E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1429BB-4F27-E8EB-B22F-8B410333C448}"/>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AI is valuable for routine functions, but over-reliance risks depersonalization. </a:t>
            </a:r>
            <a:r>
              <a:rPr lang="en-US" dirty="0"/>
              <a:t>AI contributes significantly to operational efficiency and </a:t>
            </a:r>
            <a:r>
              <a:rPr lang="en-US" dirty="0" err="1"/>
              <a:t>personalisation</a:t>
            </a:r>
            <a:r>
              <a:rPr lang="en-US" dirty="0"/>
              <a:t>. When integrated thoughtfully, it strengthens service delivery and supports managerial decision-making. Despite its benefits, AI presents risks. Over-reliance on automation can negatively affect guest perceptions, and ethical concerns around data use must be carefully managed. </a:t>
            </a:r>
            <a:r>
              <a:rPr lang="en-GB" sz="1200" kern="1200" dirty="0">
                <a:solidFill>
                  <a:schemeClr val="tx1"/>
                </a:solidFill>
                <a:effectLst/>
                <a:latin typeface="+mn-lt"/>
                <a:ea typeface="+mn-ea"/>
                <a:cs typeface="+mn-cs"/>
              </a:rPr>
              <a:t>Staff may fear job loss, and ethical challenges like bias and privacy breaches persist. Thus, technology must </a:t>
            </a:r>
            <a:r>
              <a:rPr lang="en-GB" sz="1200" i="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not </a:t>
            </a:r>
            <a:r>
              <a:rPr lang="en-GB" sz="1200" i="1" kern="1200" dirty="0">
                <a:solidFill>
                  <a:schemeClr val="tx1"/>
                </a:solidFill>
                <a:effectLst/>
                <a:latin typeface="+mn-lt"/>
                <a:ea typeface="+mn-ea"/>
                <a:cs typeface="+mn-cs"/>
              </a:rPr>
              <a:t>replace</a:t>
            </a:r>
            <a:r>
              <a:rPr lang="en-GB" sz="1200" kern="1200" dirty="0">
                <a:solidFill>
                  <a:schemeClr val="tx1"/>
                </a:solidFill>
                <a:effectLst/>
                <a:latin typeface="+mn-lt"/>
                <a:ea typeface="+mn-ea"/>
                <a:cs typeface="+mn-cs"/>
              </a:rPr>
              <a:t>, human hospitality. </a:t>
            </a:r>
            <a:endParaRPr lang="en-GB" dirty="0"/>
          </a:p>
        </p:txBody>
      </p:sp>
      <p:sp>
        <p:nvSpPr>
          <p:cNvPr id="4" name="Slide Number Placeholder 3">
            <a:extLst>
              <a:ext uri="{FF2B5EF4-FFF2-40B4-BE49-F238E27FC236}">
                <a16:creationId xmlns:a16="http://schemas.microsoft.com/office/drawing/2014/main" id="{1D1410F5-80A8-1774-A2F3-453112861976}"/>
              </a:ext>
            </a:extLst>
          </p:cNvPr>
          <p:cNvSpPr>
            <a:spLocks noGrp="1"/>
          </p:cNvSpPr>
          <p:nvPr>
            <p:ph type="sldNum" sz="quarter" idx="5"/>
          </p:nvPr>
        </p:nvSpPr>
        <p:spPr/>
        <p:txBody>
          <a:bodyPr/>
          <a:lstStyle/>
          <a:p>
            <a:pPr rtl="0"/>
            <a:fld id="{7C366290-4595-5745-A50F-D5EC13BAC604}" type="slidenum">
              <a:rPr lang="en-GB" smtClean="0"/>
              <a:t>9</a:t>
            </a:fld>
            <a:endParaRPr lang="en-GB"/>
          </a:p>
        </p:txBody>
      </p:sp>
    </p:spTree>
    <p:extLst>
      <p:ext uri="{BB962C8B-B14F-4D97-AF65-F5344CB8AC3E}">
        <p14:creationId xmlns:p14="http://schemas.microsoft.com/office/powerpoint/2010/main" val="55906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3C935-6AD8-20D5-AF39-67131ACB98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45B396-5299-460C-C80F-CDAA7C051C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D73973-E1D6-3CC7-A53C-61857B5DCC06}"/>
              </a:ext>
            </a:extLst>
          </p:cNvPr>
          <p:cNvSpPr>
            <a:spLocks noGrp="1"/>
          </p:cNvSpPr>
          <p:nvPr>
            <p:ph type="body" idx="1"/>
          </p:nvPr>
        </p:nvSpPr>
        <p:spPr/>
        <p:txBody>
          <a:bodyPr/>
          <a:lstStyle/>
          <a:p>
            <a:r>
              <a:rPr lang="en-US" dirty="0"/>
              <a:t>The findings confirm that AI should complement rather than replace human </a:t>
            </a:r>
            <a:r>
              <a:rPr lang="en-US" dirty="0" err="1"/>
              <a:t>labour</a:t>
            </a:r>
            <a:r>
              <a:rPr lang="en-US" dirty="0"/>
              <a:t>. Hybrid models allow hotels to meet modern expectations while preserving the emotional core of hospitality. </a:t>
            </a:r>
            <a:r>
              <a:rPr lang="en-GB" sz="1200" kern="1200" dirty="0">
                <a:solidFill>
                  <a:schemeClr val="tx1"/>
                </a:solidFill>
                <a:effectLst/>
                <a:latin typeface="+mn-lt"/>
                <a:ea typeface="+mn-ea"/>
                <a:cs typeface="+mn-cs"/>
              </a:rPr>
              <a:t>AI is now integral to hotel operations — it enhances efficiency, personalization, and scalability.</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But the emotional dimension of hospitality still relies on people.</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The future lies in hybrid models where AI handles transactional tasks and humans deliver meaningful experiences</a:t>
            </a:r>
            <a:endParaRPr lang="en-GB" dirty="0"/>
          </a:p>
        </p:txBody>
      </p:sp>
      <p:sp>
        <p:nvSpPr>
          <p:cNvPr id="4" name="Slide Number Placeholder 3">
            <a:extLst>
              <a:ext uri="{FF2B5EF4-FFF2-40B4-BE49-F238E27FC236}">
                <a16:creationId xmlns:a16="http://schemas.microsoft.com/office/drawing/2014/main" id="{534FFCD6-32E8-5704-1AB1-25E960F110A8}"/>
              </a:ext>
            </a:extLst>
          </p:cNvPr>
          <p:cNvSpPr>
            <a:spLocks noGrp="1"/>
          </p:cNvSpPr>
          <p:nvPr>
            <p:ph type="sldNum" sz="quarter" idx="5"/>
          </p:nvPr>
        </p:nvSpPr>
        <p:spPr/>
        <p:txBody>
          <a:bodyPr/>
          <a:lstStyle/>
          <a:p>
            <a:pPr rtl="0"/>
            <a:fld id="{7C366290-4595-5745-A50F-D5EC13BAC604}" type="slidenum">
              <a:rPr lang="en-GB" smtClean="0"/>
              <a:t>10</a:t>
            </a:fld>
            <a:endParaRPr lang="en-GB"/>
          </a:p>
        </p:txBody>
      </p:sp>
    </p:spTree>
    <p:extLst>
      <p:ext uri="{BB962C8B-B14F-4D97-AF65-F5344CB8AC3E}">
        <p14:creationId xmlns:p14="http://schemas.microsoft.com/office/powerpoint/2010/main" val="3266728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Hotels should strategically deploy AI for routine tasks while empowering staff to deliver relational service. Training and ethical governance are essential to successful implementation. </a:t>
            </a:r>
            <a:r>
              <a:rPr lang="en-GB" sz="1200" kern="1200" dirty="0">
                <a:solidFill>
                  <a:schemeClr val="tx1"/>
                </a:solidFill>
                <a:effectLst/>
                <a:latin typeface="+mn-lt"/>
                <a:ea typeface="+mn-ea"/>
                <a:cs typeface="+mn-cs"/>
              </a:rPr>
              <a:t>Transparency about when guests interact with AI fosters trust.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Finally, success depends on ethics — responsible data handling and unbiased systems are essential to protect both guests and brand reputation</a:t>
            </a:r>
            <a:endParaRPr lang="en-GB" dirty="0"/>
          </a:p>
        </p:txBody>
      </p:sp>
      <p:sp>
        <p:nvSpPr>
          <p:cNvPr id="4" name="Slide Number Placeholder 3"/>
          <p:cNvSpPr>
            <a:spLocks noGrp="1"/>
          </p:cNvSpPr>
          <p:nvPr>
            <p:ph type="sldNum" sz="quarter" idx="5"/>
          </p:nvPr>
        </p:nvSpPr>
        <p:spPr/>
        <p:txBody>
          <a:bodyPr/>
          <a:lstStyle/>
          <a:p>
            <a:pPr rtl="0"/>
            <a:fld id="{7C366290-4595-5745-A50F-D5EC13BAC604}" type="slidenum">
              <a:rPr lang="en-GB" smtClean="0"/>
              <a:t>11</a:t>
            </a:fld>
            <a:endParaRPr lang="en-GB"/>
          </a:p>
        </p:txBody>
      </p:sp>
    </p:spTree>
    <p:extLst>
      <p:ext uri="{BB962C8B-B14F-4D97-AF65-F5344CB8AC3E}">
        <p14:creationId xmlns:p14="http://schemas.microsoft.com/office/powerpoint/2010/main" val="3629002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mn-lt"/>
                <a:ea typeface="+mn-ea"/>
                <a:cs typeface="+mn-cs"/>
              </a:rPr>
              <a:t>“Technology can serve the guest,</a:t>
            </a:r>
            <a:br>
              <a:rPr lang="en-US" sz="1200" kern="1200" dirty="0">
                <a:effectLst/>
                <a:latin typeface="+mn-lt"/>
                <a:ea typeface="+mn-ea"/>
                <a:cs typeface="+mn-cs"/>
              </a:rPr>
            </a:br>
            <a:r>
              <a:rPr lang="en-US" sz="1200" kern="1200" dirty="0">
                <a:effectLst/>
                <a:latin typeface="+mn-lt"/>
                <a:ea typeface="+mn-ea"/>
                <a:cs typeface="+mn-cs"/>
              </a:rPr>
              <a:t>but only people can make them feel welcome.”</a:t>
            </a:r>
          </a:p>
          <a:p>
            <a:pPr rtl="0"/>
            <a:r>
              <a:rPr lang="en-US" dirty="0"/>
              <a:t>This quote captures the core message of the presentation: technology enhances service delivery, but human connection ultimately defines the hospitality experience. </a:t>
            </a:r>
            <a:r>
              <a:rPr lang="en-GB" sz="1200" kern="1200" dirty="0">
                <a:solidFill>
                  <a:schemeClr val="tx1"/>
                </a:solidFill>
                <a:effectLst/>
                <a:latin typeface="+mn-lt"/>
                <a:ea typeface="+mn-ea"/>
                <a:cs typeface="+mn-cs"/>
              </a:rPr>
              <a:t>Ultimately, technology should enhance the human experience, not replace it.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The future of hospitality will belong to organizations that combine digital efficiency with genuine human warmth</a:t>
            </a:r>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7C366290-4595-5745-A50F-D5EC13BAC604}" type="slidenum">
              <a:rPr lang="en-GB" smtClean="0"/>
              <a:t>12</a:t>
            </a:fld>
            <a:endParaRPr lang="en-GB" dirty="0"/>
          </a:p>
        </p:txBody>
      </p:sp>
    </p:spTree>
    <p:extLst>
      <p:ext uri="{BB962C8B-B14F-4D97-AF65-F5344CB8AC3E}">
        <p14:creationId xmlns:p14="http://schemas.microsoft.com/office/powerpoint/2010/main" val="31507074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references are provided in the written paper and follow Harvard referencing guidelines.</a:t>
            </a:r>
            <a:endParaRPr lang="en-GB" dirty="0"/>
          </a:p>
        </p:txBody>
      </p:sp>
      <p:sp>
        <p:nvSpPr>
          <p:cNvPr id="4" name="Slide Number Placeholder 3"/>
          <p:cNvSpPr>
            <a:spLocks noGrp="1"/>
          </p:cNvSpPr>
          <p:nvPr>
            <p:ph type="sldNum" sz="quarter" idx="5"/>
          </p:nvPr>
        </p:nvSpPr>
        <p:spPr/>
        <p:txBody>
          <a:bodyPr/>
          <a:lstStyle/>
          <a:p>
            <a:pPr rtl="0"/>
            <a:fld id="{7C366290-4595-5745-A50F-D5EC13BAC604}" type="slidenum">
              <a:rPr lang="en-GB" smtClean="0"/>
              <a:t>13</a:t>
            </a:fld>
            <a:endParaRPr lang="en-GB"/>
          </a:p>
        </p:txBody>
      </p:sp>
    </p:spTree>
    <p:extLst>
      <p:ext uri="{BB962C8B-B14F-4D97-AF65-F5344CB8AC3E}">
        <p14:creationId xmlns:p14="http://schemas.microsoft.com/office/powerpoint/2010/main" val="2930538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US"/>
              <a:t>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US"/>
              <a:t>Click to edit Master title style</a:t>
            </a:r>
            <a:endParaRPr lang="en-GB"/>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Edit Master text styles</a:t>
            </a:r>
          </a:p>
          <a:p>
            <a:pPr lvl="1" rtl="0"/>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Edit Master text styles</a:t>
            </a:r>
          </a:p>
          <a:p>
            <a:pPr lvl="1" rtl="0"/>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Edit Master text styles</a:t>
            </a:r>
          </a:p>
          <a:p>
            <a:pPr lvl="1" rtl="0"/>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Edit Master text styles</a:t>
            </a:r>
          </a:p>
          <a:p>
            <a:pPr lvl="1" rtl="0"/>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Edit Master text styles</a:t>
            </a:r>
          </a:p>
          <a:p>
            <a:pPr lvl="1" rtl="0"/>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a:t>‹#›</a:t>
            </a:fld>
            <a:endParaRPr lang="en-GB"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hyperlink" Target="https://www.hftp.org/"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a:xfrm>
            <a:off x="1524000" y="3226436"/>
            <a:ext cx="9144000" cy="543242"/>
          </a:xfrm>
        </p:spPr>
        <p:txBody>
          <a:bodyPr rtlCol="0"/>
          <a:lstStyle>
            <a:defPPr>
              <a:defRPr lang="en-GB"/>
            </a:defPPr>
          </a:lstStyle>
          <a:p>
            <a:r>
              <a:rPr lang="en-US" dirty="0"/>
              <a:t>Balancing Efficiency and the Human Touch</a:t>
            </a:r>
          </a:p>
          <a:p>
            <a:pPr rtl="0"/>
            <a:endParaRPr lang="en-GB" dirty="0"/>
          </a:p>
        </p:txBody>
      </p:sp>
      <p:sp>
        <p:nvSpPr>
          <p:cNvPr id="5" name="Title 4">
            <a:extLst>
              <a:ext uri="{FF2B5EF4-FFF2-40B4-BE49-F238E27FC236}">
                <a16:creationId xmlns:a16="http://schemas.microsoft.com/office/drawing/2014/main" id="{D6350626-AC6E-09D0-1016-A45204A13BCC}"/>
              </a:ext>
            </a:extLst>
          </p:cNvPr>
          <p:cNvSpPr>
            <a:spLocks noGrp="1"/>
          </p:cNvSpPr>
          <p:nvPr>
            <p:ph type="ctrTitle"/>
          </p:nvPr>
        </p:nvSpPr>
        <p:spPr>
          <a:xfrm>
            <a:off x="1524000" y="1854200"/>
            <a:ext cx="9144000" cy="1234123"/>
          </a:xfrm>
        </p:spPr>
        <p:txBody>
          <a:bodyPr/>
          <a:lstStyle/>
          <a:p>
            <a:r>
              <a:rPr lang="en-US" sz="4000" dirty="0"/>
              <a:t>AI and Human Collaboration in the Hospitality Industry</a:t>
            </a:r>
            <a:endParaRPr lang="en-GB" sz="4000" dirty="0"/>
          </a:p>
        </p:txBody>
      </p:sp>
      <p:sp>
        <p:nvSpPr>
          <p:cNvPr id="6" name="Subtitle 2">
            <a:extLst>
              <a:ext uri="{FF2B5EF4-FFF2-40B4-BE49-F238E27FC236}">
                <a16:creationId xmlns:a16="http://schemas.microsoft.com/office/drawing/2014/main" id="{CA98DBF5-8E3C-CC15-7911-C02A86293E43}"/>
              </a:ext>
            </a:extLst>
          </p:cNvPr>
          <p:cNvSpPr txBox="1">
            <a:spLocks/>
          </p:cNvSpPr>
          <p:nvPr/>
        </p:nvSpPr>
        <p:spPr>
          <a:xfrm>
            <a:off x="3810000" y="3907791"/>
            <a:ext cx="4572000" cy="741362"/>
          </a:xfrm>
          <a:prstGeom prst="rect">
            <a:avLst/>
          </a:prstGeom>
        </p:spPr>
        <p:txBody>
          <a:bodyPr vert="horz" lIns="91440" tIns="45720" rIns="91440" bIns="45720" rtlCol="0">
            <a:normAutofit/>
          </a:bodyPr>
          <a:lstStyle>
            <a:defPPr>
              <a:defRPr lang="en-GB"/>
            </a:defPPr>
            <a:lvl1pPr marL="0" indent="0" algn="ctr" defTabSz="914400" rtl="0" eaLnBrk="1" latinLnBrk="0" hangingPunct="1">
              <a:lnSpc>
                <a:spcPct val="90000"/>
              </a:lnSpc>
              <a:spcBef>
                <a:spcPts val="1000"/>
              </a:spcBef>
              <a:buFont typeface="Arial" panose="020B0604020202020204" pitchFamily="34" charset="0"/>
              <a:buNone/>
              <a:defRPr lang="en-GB" sz="2400" kern="1200">
                <a:solidFill>
                  <a:schemeClr val="tx2"/>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lang="en-GB"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lang="en-GB"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lang="en-GB"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lang="en-GB"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lang="en-GB"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lang="en-GB"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lang="en-GB"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lang="en-GB" sz="1600" kern="1200">
                <a:solidFill>
                  <a:schemeClr val="tx1"/>
                </a:solidFill>
                <a:latin typeface="+mn-lt"/>
                <a:ea typeface="+mn-ea"/>
                <a:cs typeface="+mn-cs"/>
              </a:defRPr>
            </a:lvl9pPr>
          </a:lstStyle>
          <a:p>
            <a:r>
              <a:rPr lang="en-US" sz="1600" dirty="0"/>
              <a:t>Syeda Begum. Student ID 2227588</a:t>
            </a:r>
          </a:p>
          <a:p>
            <a:r>
              <a:rPr lang="en-GB" sz="1600" dirty="0"/>
              <a:t>Management Module ID: BMIH 6001</a:t>
            </a:r>
            <a:endParaRPr lang="en-US" sz="1600" dirty="0"/>
          </a:p>
          <a:p>
            <a:endParaRPr lang="en-US" sz="1050" dirty="0"/>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a:xfrm>
            <a:off x="11027664" y="6464808"/>
            <a:ext cx="987552" cy="310896"/>
          </a:xfrm>
        </p:spPr>
        <p:txBody>
          <a:bodyPr rtlCol="0" anchor="ctr">
            <a:normAutofit/>
          </a:bodyPr>
          <a:lstStyle>
            <a:defPPr>
              <a:defRPr lang="en-GB"/>
            </a:defPPr>
          </a:lstStyle>
          <a:p>
            <a:pPr rtl="0">
              <a:spcAft>
                <a:spcPts val="600"/>
              </a:spcAft>
            </a:pPr>
            <a:fld id="{58FB4751-880F-D840-AAA9-3A15815CC996}" type="slidenum">
              <a:rPr lang="en-GB" smtClean="0"/>
              <a:pPr rtl="0">
                <a:spcAft>
                  <a:spcPts val="600"/>
                </a:spcAft>
              </a:pPr>
              <a:t>2</a:t>
            </a:fld>
            <a:endParaRPr lang="en-GB"/>
          </a:p>
        </p:txBody>
      </p:sp>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576072" y="704088"/>
            <a:ext cx="10515600" cy="1039652"/>
          </a:xfrm>
        </p:spPr>
        <p:txBody>
          <a:bodyPr rtlCol="0" anchor="ctr">
            <a:normAutofit fontScale="90000"/>
          </a:bodyPr>
          <a:lstStyle>
            <a:defPPr>
              <a:defRPr lang="en-GB"/>
            </a:defPPr>
          </a:lstStyle>
          <a:p>
            <a:pPr algn="ctr"/>
            <a:r>
              <a:rPr lang="en-GB" sz="4100" dirty="0"/>
              <a:t>Introduction: AI and Human Collaboration in the Hospitality Industry</a:t>
            </a:r>
          </a:p>
        </p:txBody>
      </p:sp>
      <p:graphicFrame>
        <p:nvGraphicFramePr>
          <p:cNvPr id="29" name="Text Placeholder 26">
            <a:extLst>
              <a:ext uri="{FF2B5EF4-FFF2-40B4-BE49-F238E27FC236}">
                <a16:creationId xmlns:a16="http://schemas.microsoft.com/office/drawing/2014/main" id="{7B8F957D-4FD6-E73E-9C85-A4DA6910EDBE}"/>
              </a:ext>
            </a:extLst>
          </p:cNvPr>
          <p:cNvGraphicFramePr/>
          <p:nvPr>
            <p:extLst>
              <p:ext uri="{D42A27DB-BD31-4B8C-83A1-F6EECF244321}">
                <p14:modId xmlns:p14="http://schemas.microsoft.com/office/powerpoint/2010/main" val="1458749647"/>
              </p:ext>
            </p:extLst>
          </p:nvPr>
        </p:nvGraphicFramePr>
        <p:xfrm>
          <a:off x="576072" y="1901952"/>
          <a:ext cx="10515600"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5077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9B84681-2FA6-A1CA-490A-AE9AA115701E}"/>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p>
            <a:pPr>
              <a:spcAft>
                <a:spcPts val="600"/>
              </a:spcAft>
            </a:pPr>
            <a:fld id="{58FB4751-880F-D840-AAA9-3A15815CC996}" type="slidenum">
              <a:rPr lang="en-GB" smtClean="0"/>
              <a:pPr>
                <a:spcAft>
                  <a:spcPts val="600"/>
                </a:spcAft>
              </a:pPr>
              <a:t>3</a:t>
            </a:fld>
            <a:endParaRPr lang="en-GB"/>
          </a:p>
        </p:txBody>
      </p:sp>
      <p:sp>
        <p:nvSpPr>
          <p:cNvPr id="8" name="TextBox 7">
            <a:extLst>
              <a:ext uri="{FF2B5EF4-FFF2-40B4-BE49-F238E27FC236}">
                <a16:creationId xmlns:a16="http://schemas.microsoft.com/office/drawing/2014/main" id="{1AFA4411-7BC5-580E-C96F-F6C8878F6E17}"/>
              </a:ext>
            </a:extLst>
          </p:cNvPr>
          <p:cNvSpPr txBox="1"/>
          <p:nvPr/>
        </p:nvSpPr>
        <p:spPr>
          <a:xfrm>
            <a:off x="576072" y="704088"/>
            <a:ext cx="10515600" cy="676656"/>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GB" sz="4100" b="1" kern="1200">
                <a:effectLst/>
                <a:latin typeface="+mj-lt"/>
                <a:ea typeface="+mj-ea"/>
                <a:cs typeface="+mj-cs"/>
              </a:rPr>
              <a:t>Sector Context </a:t>
            </a:r>
            <a:endParaRPr lang="en-GB" sz="4100" kern="1200">
              <a:latin typeface="+mj-lt"/>
              <a:ea typeface="+mj-ea"/>
              <a:cs typeface="+mj-cs"/>
            </a:endParaRPr>
          </a:p>
        </p:txBody>
      </p:sp>
      <p:graphicFrame>
        <p:nvGraphicFramePr>
          <p:cNvPr id="10" name="Text Placeholder 2">
            <a:extLst>
              <a:ext uri="{FF2B5EF4-FFF2-40B4-BE49-F238E27FC236}">
                <a16:creationId xmlns:a16="http://schemas.microsoft.com/office/drawing/2014/main" id="{B17A76A4-B2FF-F980-7395-19F8C686F7C9}"/>
              </a:ext>
            </a:extLst>
          </p:cNvPr>
          <p:cNvGraphicFramePr/>
          <p:nvPr>
            <p:extLst>
              <p:ext uri="{D42A27DB-BD31-4B8C-83A1-F6EECF244321}">
                <p14:modId xmlns:p14="http://schemas.microsoft.com/office/powerpoint/2010/main" val="515237789"/>
              </p:ext>
            </p:extLst>
          </p:nvPr>
        </p:nvGraphicFramePr>
        <p:xfrm>
          <a:off x="576072" y="1901952"/>
          <a:ext cx="10515600"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8034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36BA69F-17A3-4052-A062-9BC6756A4D75}"/>
              </a:ext>
            </a:extLst>
          </p:cNvPr>
          <p:cNvSpPr>
            <a:spLocks noGrp="1"/>
          </p:cNvSpPr>
          <p:nvPr>
            <p:ph type="sldNum" sz="quarter" idx="12"/>
          </p:nvPr>
        </p:nvSpPr>
        <p:spPr/>
        <p:txBody>
          <a:bodyPr/>
          <a:lstStyle/>
          <a:p>
            <a:pPr rtl="0"/>
            <a:fld id="{58FB4751-880F-D840-AAA9-3A15815CC996}" type="slidenum">
              <a:rPr lang="en-GB" smtClean="0"/>
              <a:t>4</a:t>
            </a:fld>
            <a:endParaRPr lang="en-GB" dirty="0"/>
          </a:p>
        </p:txBody>
      </p:sp>
      <p:sp>
        <p:nvSpPr>
          <p:cNvPr id="5" name="Title 4">
            <a:extLst>
              <a:ext uri="{FF2B5EF4-FFF2-40B4-BE49-F238E27FC236}">
                <a16:creationId xmlns:a16="http://schemas.microsoft.com/office/drawing/2014/main" id="{4E60572E-1B5C-459C-A9F5-D98EFB9D0111}"/>
              </a:ext>
            </a:extLst>
          </p:cNvPr>
          <p:cNvSpPr>
            <a:spLocks noGrp="1"/>
          </p:cNvSpPr>
          <p:nvPr>
            <p:ph type="title"/>
          </p:nvPr>
        </p:nvSpPr>
        <p:spPr/>
        <p:txBody>
          <a:bodyPr/>
          <a:lstStyle/>
          <a:p>
            <a:pPr algn="ctr"/>
            <a:r>
              <a:rPr lang="en-US" sz="3200" dirty="0"/>
              <a:t>Impact of AI–Human Collaboration in Hospitality</a:t>
            </a:r>
            <a:endParaRPr lang="en-GB" sz="3200" dirty="0"/>
          </a:p>
        </p:txBody>
      </p:sp>
      <p:sp>
        <p:nvSpPr>
          <p:cNvPr id="6" name="Content Placeholder 5">
            <a:extLst>
              <a:ext uri="{FF2B5EF4-FFF2-40B4-BE49-F238E27FC236}">
                <a16:creationId xmlns:a16="http://schemas.microsoft.com/office/drawing/2014/main" id="{256F3E48-DF2D-4C99-81F2-CE368EDF4B3D}"/>
              </a:ext>
            </a:extLst>
          </p:cNvPr>
          <p:cNvSpPr>
            <a:spLocks noGrp="1"/>
          </p:cNvSpPr>
          <p:nvPr>
            <p:ph idx="1"/>
          </p:nvPr>
        </p:nvSpPr>
        <p:spPr>
          <a:xfrm>
            <a:off x="576072" y="1901952"/>
            <a:ext cx="10828528" cy="3877056"/>
          </a:xfrm>
        </p:spPr>
        <p:txBody>
          <a:bodyPr>
            <a:normAutofit fontScale="62500" lnSpcReduction="20000"/>
          </a:bodyPr>
          <a:lstStyle/>
          <a:p>
            <a:pPr marL="0" indent="0">
              <a:buNone/>
            </a:pPr>
            <a:r>
              <a:rPr lang="en-US" b="1" dirty="0"/>
              <a:t>Industry Impact</a:t>
            </a:r>
            <a:br>
              <a:rPr lang="en-US" dirty="0"/>
            </a:br>
            <a:endParaRPr lang="en-US" dirty="0"/>
          </a:p>
          <a:p>
            <a:r>
              <a:rPr lang="en-US" dirty="0"/>
              <a:t>Enhances service efficiency while preserving the emotional and relational aspects of hospitality</a:t>
            </a:r>
            <a:br>
              <a:rPr lang="en-US" dirty="0"/>
            </a:br>
            <a:endParaRPr lang="en-US" dirty="0"/>
          </a:p>
          <a:p>
            <a:r>
              <a:rPr lang="en-US" dirty="0"/>
              <a:t>AI supports employees by automating routine tasks (e.g. check-ins, data analysis), allowing staff to focus on </a:t>
            </a:r>
            <a:r>
              <a:rPr lang="en-US" dirty="0" err="1"/>
              <a:t>personalised</a:t>
            </a:r>
            <a:r>
              <a:rPr lang="en-US" dirty="0"/>
              <a:t> guest experiences</a:t>
            </a:r>
            <a:br>
              <a:rPr lang="en-US" dirty="0"/>
            </a:br>
            <a:endParaRPr lang="en-US" dirty="0"/>
          </a:p>
          <a:p>
            <a:r>
              <a:rPr lang="en-US" dirty="0"/>
              <a:t>Improves decision-making through real-time data insights while relying on human judgement for complex and empathetic interactions</a:t>
            </a:r>
            <a:br>
              <a:rPr lang="en-US" dirty="0"/>
            </a:br>
            <a:endParaRPr lang="en-US" dirty="0"/>
          </a:p>
          <a:p>
            <a:r>
              <a:rPr lang="en-US" dirty="0"/>
              <a:t>Increases employee productivity and job satisfaction when AI is positioned as a support tool rather than a replacement</a:t>
            </a:r>
            <a:br>
              <a:rPr lang="en-US" dirty="0"/>
            </a:br>
            <a:endParaRPr lang="en-US" dirty="0"/>
          </a:p>
          <a:p>
            <a:r>
              <a:rPr lang="en-US" dirty="0"/>
              <a:t>Creates a hybrid service model where technology enhances consistency and humans deliver authenticity and trust</a:t>
            </a:r>
            <a:endParaRPr lang="en-GB" dirty="0"/>
          </a:p>
        </p:txBody>
      </p:sp>
    </p:spTree>
    <p:extLst>
      <p:ext uri="{BB962C8B-B14F-4D97-AF65-F5344CB8AC3E}">
        <p14:creationId xmlns:p14="http://schemas.microsoft.com/office/powerpoint/2010/main" val="3636259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3">
            <a:extLst>
              <a:ext uri="{FF2B5EF4-FFF2-40B4-BE49-F238E27FC236}">
                <a16:creationId xmlns:a16="http://schemas.microsoft.com/office/drawing/2014/main" id="{97600121-AAB5-122D-1DFC-CDE1DFEA9AB7}"/>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5</a:t>
            </a:fld>
            <a:endParaRPr lang="en-GB"/>
          </a:p>
        </p:txBody>
      </p:sp>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576072" y="704088"/>
            <a:ext cx="10515600" cy="676656"/>
          </a:xfrm>
        </p:spPr>
        <p:txBody>
          <a:bodyPr vert="horz" lIns="91440" tIns="45720" rIns="91440" bIns="45720" rtlCol="0" anchor="ctr">
            <a:normAutofit/>
          </a:bodyPr>
          <a:lstStyle>
            <a:defPPr>
              <a:defRPr lang="en-GB"/>
            </a:defPPr>
          </a:lstStyle>
          <a:p>
            <a:r>
              <a:rPr lang="en-GB" sz="4100" b="1" kern="1200">
                <a:latin typeface="+mj-lt"/>
                <a:ea typeface="+mj-ea"/>
                <a:cs typeface="+mj-cs"/>
              </a:rPr>
              <a:t>Literature Review: Key Theories </a:t>
            </a:r>
            <a:endParaRPr lang="en-GB" sz="4100" kern="1200">
              <a:latin typeface="+mj-lt"/>
              <a:ea typeface="+mj-ea"/>
              <a:cs typeface="+mj-cs"/>
            </a:endParaRPr>
          </a:p>
        </p:txBody>
      </p:sp>
      <p:graphicFrame>
        <p:nvGraphicFramePr>
          <p:cNvPr id="6" name="TextBox 3">
            <a:extLst>
              <a:ext uri="{FF2B5EF4-FFF2-40B4-BE49-F238E27FC236}">
                <a16:creationId xmlns:a16="http://schemas.microsoft.com/office/drawing/2014/main" id="{E15AF72E-36D3-8879-E524-AE20D2550EF7}"/>
              </a:ext>
            </a:extLst>
          </p:cNvPr>
          <p:cNvGraphicFramePr/>
          <p:nvPr>
            <p:extLst>
              <p:ext uri="{D42A27DB-BD31-4B8C-83A1-F6EECF244321}">
                <p14:modId xmlns:p14="http://schemas.microsoft.com/office/powerpoint/2010/main" val="3122393970"/>
              </p:ext>
            </p:extLst>
          </p:nvPr>
        </p:nvGraphicFramePr>
        <p:xfrm>
          <a:off x="576072" y="1901952"/>
          <a:ext cx="10515600"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0000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CFCF8520-CF3A-DEEA-6A9F-571CC04E7ADA}"/>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defPPr>
              <a:defRPr lang="en-GB"/>
            </a:defPPr>
          </a:lstStyle>
          <a:p>
            <a:pPr>
              <a:spcAft>
                <a:spcPts val="600"/>
              </a:spcAft>
            </a:pPr>
            <a:fld id="{58FB4751-880F-D840-AAA9-3A15815CC996}" type="slidenum">
              <a:rPr lang="en-GB" smtClean="0"/>
              <a:pPr>
                <a:spcAft>
                  <a:spcPts val="600"/>
                </a:spcAft>
              </a:pPr>
              <a:t>6</a:t>
            </a:fld>
            <a:endParaRPr lang="en-GB"/>
          </a:p>
        </p:txBody>
      </p:sp>
      <p:sp>
        <p:nvSpPr>
          <p:cNvPr id="4" name="Title 3">
            <a:extLst>
              <a:ext uri="{FF2B5EF4-FFF2-40B4-BE49-F238E27FC236}">
                <a16:creationId xmlns:a16="http://schemas.microsoft.com/office/drawing/2014/main" id="{BCD1D6FF-1122-B11D-0CE3-E62BA27376FA}"/>
              </a:ext>
            </a:extLst>
          </p:cNvPr>
          <p:cNvSpPr>
            <a:spLocks noGrp="1"/>
          </p:cNvSpPr>
          <p:nvPr>
            <p:ph type="title"/>
          </p:nvPr>
        </p:nvSpPr>
        <p:spPr>
          <a:xfrm>
            <a:off x="576072" y="704088"/>
            <a:ext cx="10515600" cy="676656"/>
          </a:xfrm>
        </p:spPr>
        <p:txBody>
          <a:bodyPr vert="horz" lIns="91440" tIns="45720" rIns="91440" bIns="45720" rtlCol="0" anchor="ctr">
            <a:normAutofit/>
          </a:bodyPr>
          <a:lstStyle>
            <a:defPPr>
              <a:defRPr lang="en-GB"/>
            </a:defPPr>
          </a:lstStyle>
          <a:p>
            <a:r>
              <a:rPr lang="en-GB" sz="4100" b="1" kern="1200"/>
              <a:t>Literature Insights: Human vs AI</a:t>
            </a:r>
            <a:endParaRPr lang="en-GB" sz="4100" kern="1200"/>
          </a:p>
        </p:txBody>
      </p:sp>
      <p:sp>
        <p:nvSpPr>
          <p:cNvPr id="6" name="Title 3">
            <a:extLst>
              <a:ext uri="{FF2B5EF4-FFF2-40B4-BE49-F238E27FC236}">
                <a16:creationId xmlns:a16="http://schemas.microsoft.com/office/drawing/2014/main" id="{D8825782-0BFE-4D43-705D-1C3D1B3DB735}"/>
              </a:ext>
            </a:extLst>
          </p:cNvPr>
          <p:cNvSpPr txBox="1">
            <a:spLocks/>
          </p:cNvSpPr>
          <p:nvPr/>
        </p:nvSpPr>
        <p:spPr>
          <a:xfrm>
            <a:off x="3725418" y="3992118"/>
            <a:ext cx="4741164" cy="746760"/>
          </a:xfrm>
          <a:prstGeom prst="rect">
            <a:avLst/>
          </a:prstGeom>
        </p:spPr>
        <p:txBody>
          <a:bodyPr vert="horz" lIns="91440" tIns="45720" rIns="91440" bIns="45720" rtlCol="0" anchor="ctr">
            <a:noAutofit/>
          </a:bodyPr>
          <a:lstStyle>
            <a:defPPr>
              <a:defRPr lang="en-GB"/>
            </a:defPPr>
            <a:lvl1pPr algn="l" defTabSz="914400" rtl="0" eaLnBrk="1" latinLnBrk="0" hangingPunct="1">
              <a:lnSpc>
                <a:spcPct val="90000"/>
              </a:lnSpc>
              <a:spcBef>
                <a:spcPct val="0"/>
              </a:spcBef>
              <a:buNone/>
              <a:defRPr lang="en-GB" sz="4800" kern="1200">
                <a:solidFill>
                  <a:schemeClr val="tx1"/>
                </a:solidFill>
                <a:latin typeface="+mj-lt"/>
                <a:ea typeface="+mj-ea"/>
                <a:cs typeface="+mj-cs"/>
              </a:defRPr>
            </a:lvl1pPr>
          </a:lstStyle>
          <a:p>
            <a:pPr algn="ctr"/>
            <a:endParaRPr lang="en-US" sz="3200" dirty="0"/>
          </a:p>
        </p:txBody>
      </p:sp>
      <p:graphicFrame>
        <p:nvGraphicFramePr>
          <p:cNvPr id="11" name="TextBox 2">
            <a:extLst>
              <a:ext uri="{FF2B5EF4-FFF2-40B4-BE49-F238E27FC236}">
                <a16:creationId xmlns:a16="http://schemas.microsoft.com/office/drawing/2014/main" id="{3233DC90-A8EE-097C-FB0F-5B0D4CB0C06B}"/>
              </a:ext>
            </a:extLst>
          </p:cNvPr>
          <p:cNvGraphicFramePr/>
          <p:nvPr>
            <p:extLst>
              <p:ext uri="{D42A27DB-BD31-4B8C-83A1-F6EECF244321}">
                <p14:modId xmlns:p14="http://schemas.microsoft.com/office/powerpoint/2010/main" val="1881403604"/>
              </p:ext>
            </p:extLst>
          </p:nvPr>
        </p:nvGraphicFramePr>
        <p:xfrm>
          <a:off x="576072" y="1901952"/>
          <a:ext cx="10515600"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9088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C9B239E-5CA8-D8EB-BE76-BAB5F710975B}"/>
              </a:ext>
            </a:extLst>
          </p:cNvPr>
          <p:cNvSpPr txBox="1"/>
          <p:nvPr/>
        </p:nvSpPr>
        <p:spPr>
          <a:xfrm>
            <a:off x="576072" y="704088"/>
            <a:ext cx="10515600" cy="676656"/>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GB" sz="4100" b="1" kern="1200">
                <a:effectLst/>
                <a:latin typeface="+mj-lt"/>
                <a:ea typeface="+mj-ea"/>
                <a:cs typeface="+mj-cs"/>
              </a:rPr>
              <a:t>Methodology &amp; PESTEL Overview </a:t>
            </a:r>
            <a:endParaRPr lang="en-GB" sz="4100" kern="1200">
              <a:latin typeface="+mj-lt"/>
              <a:ea typeface="+mj-ea"/>
              <a:cs typeface="+mj-cs"/>
            </a:endParaRPr>
          </a:p>
        </p:txBody>
      </p:sp>
      <p:sp>
        <p:nvSpPr>
          <p:cNvPr id="4" name="Slide Number Placeholder 3">
            <a:extLst>
              <a:ext uri="{FF2B5EF4-FFF2-40B4-BE49-F238E27FC236}">
                <a16:creationId xmlns:a16="http://schemas.microsoft.com/office/drawing/2014/main" id="{6D91CF39-6540-5B9E-8E6C-4310213A7FEF}"/>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defPPr>
              <a:defRPr lang="en-GB"/>
            </a:defPPr>
          </a:lstStyle>
          <a:p>
            <a:pPr>
              <a:spcAft>
                <a:spcPts val="600"/>
              </a:spcAft>
            </a:pPr>
            <a:fld id="{58FB4751-880F-D840-AAA9-3A15815CC996}" type="slidenum">
              <a:rPr lang="en-GB" smtClean="0"/>
              <a:pPr>
                <a:spcAft>
                  <a:spcPts val="600"/>
                </a:spcAft>
              </a:pPr>
              <a:t>7</a:t>
            </a:fld>
            <a:endParaRPr lang="en-GB"/>
          </a:p>
        </p:txBody>
      </p:sp>
      <p:sp>
        <p:nvSpPr>
          <p:cNvPr id="10" name="Title 3">
            <a:extLst>
              <a:ext uri="{FF2B5EF4-FFF2-40B4-BE49-F238E27FC236}">
                <a16:creationId xmlns:a16="http://schemas.microsoft.com/office/drawing/2014/main" id="{ABB6DA70-E5AF-2C36-64AA-7052F1D89A07}"/>
              </a:ext>
            </a:extLst>
          </p:cNvPr>
          <p:cNvSpPr txBox="1">
            <a:spLocks/>
          </p:cNvSpPr>
          <p:nvPr/>
        </p:nvSpPr>
        <p:spPr>
          <a:xfrm>
            <a:off x="3725418" y="3708908"/>
            <a:ext cx="4741164" cy="746760"/>
          </a:xfrm>
          <a:prstGeom prst="rect">
            <a:avLst/>
          </a:prstGeom>
        </p:spPr>
        <p:txBody>
          <a:bodyPr vert="horz" lIns="91440" tIns="45720" rIns="91440" bIns="45720" rtlCol="0" anchor="ctr">
            <a:noAutofit/>
          </a:bodyPr>
          <a:lstStyle>
            <a:defPPr>
              <a:defRPr lang="en-GB"/>
            </a:defPPr>
            <a:lvl1pPr algn="l" defTabSz="914400" rtl="0" eaLnBrk="1" latinLnBrk="0" hangingPunct="1">
              <a:lnSpc>
                <a:spcPct val="90000"/>
              </a:lnSpc>
              <a:spcBef>
                <a:spcPct val="0"/>
              </a:spcBef>
              <a:buNone/>
              <a:defRPr lang="en-GB" sz="4800" kern="1200">
                <a:solidFill>
                  <a:schemeClr val="tx1"/>
                </a:solidFill>
                <a:latin typeface="+mj-lt"/>
                <a:ea typeface="+mj-ea"/>
                <a:cs typeface="+mj-cs"/>
              </a:defRPr>
            </a:lvl1pPr>
          </a:lstStyle>
          <a:p>
            <a:pPr algn="ctr"/>
            <a:endParaRPr lang="en-US" sz="3200" dirty="0"/>
          </a:p>
        </p:txBody>
      </p:sp>
      <p:sp>
        <p:nvSpPr>
          <p:cNvPr id="19" name="Title 3">
            <a:extLst>
              <a:ext uri="{FF2B5EF4-FFF2-40B4-BE49-F238E27FC236}">
                <a16:creationId xmlns:a16="http://schemas.microsoft.com/office/drawing/2014/main" id="{994E26BB-55CF-C49F-0F88-A82A36325079}"/>
              </a:ext>
            </a:extLst>
          </p:cNvPr>
          <p:cNvSpPr txBox="1">
            <a:spLocks/>
          </p:cNvSpPr>
          <p:nvPr/>
        </p:nvSpPr>
        <p:spPr>
          <a:xfrm>
            <a:off x="1793240" y="2372360"/>
            <a:ext cx="8605520" cy="1056640"/>
          </a:xfrm>
          <a:prstGeom prst="rect">
            <a:avLst/>
          </a:prstGeom>
        </p:spPr>
        <p:txBody>
          <a:bodyPr vert="horz" lIns="91440" tIns="45720" rIns="91440" bIns="45720" rtlCol="0" anchor="ctr">
            <a:noAutofit/>
          </a:bodyPr>
          <a:lstStyle>
            <a:defPPr>
              <a:defRPr lang="en-GB"/>
            </a:defPPr>
            <a:lvl1pPr algn="l" defTabSz="914400" rtl="0" eaLnBrk="1" latinLnBrk="0" hangingPunct="1">
              <a:lnSpc>
                <a:spcPct val="90000"/>
              </a:lnSpc>
              <a:spcBef>
                <a:spcPct val="0"/>
              </a:spcBef>
              <a:buNone/>
              <a:defRPr lang="en-GB" sz="4800" kern="1200">
                <a:solidFill>
                  <a:schemeClr val="tx1"/>
                </a:solidFill>
                <a:latin typeface="+mj-lt"/>
                <a:ea typeface="+mj-ea"/>
                <a:cs typeface="+mj-cs"/>
              </a:defRPr>
            </a:lvl1pPr>
          </a:lstStyle>
          <a:p>
            <a:pPr algn="ctr"/>
            <a:endParaRPr lang="en-GB" dirty="0"/>
          </a:p>
        </p:txBody>
      </p:sp>
      <p:graphicFrame>
        <p:nvGraphicFramePr>
          <p:cNvPr id="21" name="TextBox 5">
            <a:extLst>
              <a:ext uri="{FF2B5EF4-FFF2-40B4-BE49-F238E27FC236}">
                <a16:creationId xmlns:a16="http://schemas.microsoft.com/office/drawing/2014/main" id="{ACA30ABC-182F-C2FC-F13F-DAA205363CA1}"/>
              </a:ext>
            </a:extLst>
          </p:cNvPr>
          <p:cNvGraphicFramePr/>
          <p:nvPr>
            <p:extLst>
              <p:ext uri="{D42A27DB-BD31-4B8C-83A1-F6EECF244321}">
                <p14:modId xmlns:p14="http://schemas.microsoft.com/office/powerpoint/2010/main" val="4231749301"/>
              </p:ext>
            </p:extLst>
          </p:nvPr>
        </p:nvGraphicFramePr>
        <p:xfrm>
          <a:off x="576072" y="1901952"/>
          <a:ext cx="9363456"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6717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CFF60-B4FA-4A98-FD66-186BBDD69369}"/>
            </a:ext>
          </a:extLst>
        </p:cNvPr>
        <p:cNvGrpSpPr/>
        <p:nvPr/>
      </p:nvGrpSpPr>
      <p:grpSpPr>
        <a:xfrm>
          <a:off x="0" y="0"/>
          <a:ext cx="0" cy="0"/>
          <a:chOff x="0" y="0"/>
          <a:chExt cx="0" cy="0"/>
        </a:xfrm>
      </p:grpSpPr>
      <p:sp>
        <p:nvSpPr>
          <p:cNvPr id="3" name="Rectangle 1">
            <a:extLst>
              <a:ext uri="{FF2B5EF4-FFF2-40B4-BE49-F238E27FC236}">
                <a16:creationId xmlns:a16="http://schemas.microsoft.com/office/drawing/2014/main" id="{B5471374-AADC-ADAE-0A56-28E65552E905}"/>
              </a:ext>
            </a:extLst>
          </p:cNvPr>
          <p:cNvSpPr>
            <a:spLocks noChangeArrowheads="1"/>
          </p:cNvSpPr>
          <p:nvPr/>
        </p:nvSpPr>
        <p:spPr bwMode="auto">
          <a:xfrm>
            <a:off x="576072" y="704088"/>
            <a:ext cx="10515600" cy="67665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0" fontAlgn="base">
              <a:lnSpc>
                <a:spcPct val="90000"/>
              </a:lnSpc>
              <a:spcBef>
                <a:spcPct val="0"/>
              </a:spcBef>
              <a:spcAft>
                <a:spcPts val="600"/>
              </a:spcAft>
              <a:buClrTx/>
              <a:buSzTx/>
              <a:tabLst/>
            </a:pPr>
            <a:r>
              <a:rPr kumimoji="0" lang="en-GB" altLang="en-US" sz="4100" b="1" i="0" u="none" strike="noStrike" kern="1200" cap="none" normalizeH="0" baseline="0">
                <a:ln>
                  <a:noFill/>
                </a:ln>
                <a:effectLst/>
                <a:latin typeface="+mj-lt"/>
                <a:ea typeface="+mj-ea"/>
                <a:cs typeface="+mj-cs"/>
              </a:rPr>
              <a:t>Industry Responses </a:t>
            </a:r>
            <a:endParaRPr kumimoji="0" lang="en-GB" altLang="en-US" sz="4100" b="0" i="0" u="none" strike="noStrike" kern="1200" cap="none" normalizeH="0" baseline="0">
              <a:ln>
                <a:noFill/>
              </a:ln>
              <a:effectLst/>
              <a:latin typeface="+mj-lt"/>
              <a:ea typeface="+mj-ea"/>
              <a:cs typeface="+mj-cs"/>
            </a:endParaRPr>
          </a:p>
        </p:txBody>
      </p:sp>
      <p:sp>
        <p:nvSpPr>
          <p:cNvPr id="9" name="Slide Number Placeholder 8">
            <a:extLst>
              <a:ext uri="{FF2B5EF4-FFF2-40B4-BE49-F238E27FC236}">
                <a16:creationId xmlns:a16="http://schemas.microsoft.com/office/drawing/2014/main" id="{B505EA6E-EB6C-CC7C-5A23-03C475D4274B}"/>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defPPr>
              <a:defRPr lang="en-GB"/>
            </a:defPPr>
          </a:lstStyle>
          <a:p>
            <a:pPr>
              <a:spcAft>
                <a:spcPts val="600"/>
              </a:spcAft>
            </a:pPr>
            <a:fld id="{58FB4751-880F-D840-AAA9-3A15815CC996}" type="slidenum">
              <a:rPr lang="en-GB" smtClean="0"/>
              <a:pPr>
                <a:spcAft>
                  <a:spcPts val="600"/>
                </a:spcAft>
              </a:pPr>
              <a:t>8</a:t>
            </a:fld>
            <a:endParaRPr lang="en-GB"/>
          </a:p>
        </p:txBody>
      </p:sp>
      <p:graphicFrame>
        <p:nvGraphicFramePr>
          <p:cNvPr id="2" name="Table 1">
            <a:extLst>
              <a:ext uri="{FF2B5EF4-FFF2-40B4-BE49-F238E27FC236}">
                <a16:creationId xmlns:a16="http://schemas.microsoft.com/office/drawing/2014/main" id="{FEAC499E-4551-FA77-AAAB-6DDF8198B536}"/>
              </a:ext>
            </a:extLst>
          </p:cNvPr>
          <p:cNvGraphicFramePr>
            <a:graphicFrameLocks noGrp="1"/>
          </p:cNvGraphicFramePr>
          <p:nvPr>
            <p:extLst>
              <p:ext uri="{D42A27DB-BD31-4B8C-83A1-F6EECF244321}">
                <p14:modId xmlns:p14="http://schemas.microsoft.com/office/powerpoint/2010/main" val="642958359"/>
              </p:ext>
            </p:extLst>
          </p:nvPr>
        </p:nvGraphicFramePr>
        <p:xfrm>
          <a:off x="576072" y="2141680"/>
          <a:ext cx="9363457" cy="3397603"/>
        </p:xfrm>
        <a:graphic>
          <a:graphicData uri="http://schemas.openxmlformats.org/drawingml/2006/table">
            <a:tbl>
              <a:tblPr firstRow="1" firstCol="1" bandRow="1">
                <a:noFill/>
                <a:tableStyleId>{5C22544A-7EE6-4342-B048-85BDC9FD1C3A}</a:tableStyleId>
              </a:tblPr>
              <a:tblGrid>
                <a:gridCol w="1923711">
                  <a:extLst>
                    <a:ext uri="{9D8B030D-6E8A-4147-A177-3AD203B41FA5}">
                      <a16:colId xmlns:a16="http://schemas.microsoft.com/office/drawing/2014/main" val="51948578"/>
                    </a:ext>
                  </a:extLst>
                </a:gridCol>
                <a:gridCol w="2796038">
                  <a:extLst>
                    <a:ext uri="{9D8B030D-6E8A-4147-A177-3AD203B41FA5}">
                      <a16:colId xmlns:a16="http://schemas.microsoft.com/office/drawing/2014/main" val="244420912"/>
                    </a:ext>
                  </a:extLst>
                </a:gridCol>
                <a:gridCol w="2222307">
                  <a:extLst>
                    <a:ext uri="{9D8B030D-6E8A-4147-A177-3AD203B41FA5}">
                      <a16:colId xmlns:a16="http://schemas.microsoft.com/office/drawing/2014/main" val="3208035273"/>
                    </a:ext>
                  </a:extLst>
                </a:gridCol>
                <a:gridCol w="2421401">
                  <a:extLst>
                    <a:ext uri="{9D8B030D-6E8A-4147-A177-3AD203B41FA5}">
                      <a16:colId xmlns:a16="http://schemas.microsoft.com/office/drawing/2014/main" val="2280019839"/>
                    </a:ext>
                  </a:extLst>
                </a:gridCol>
              </a:tblGrid>
              <a:tr h="795089">
                <a:tc>
                  <a:txBody>
                    <a:bodyPr/>
                    <a:lstStyle/>
                    <a:p>
                      <a:pPr>
                        <a:lnSpc>
                          <a:spcPct val="107000"/>
                        </a:lnSpc>
                        <a:spcAft>
                          <a:spcPts val="800"/>
                        </a:spcAft>
                        <a:buNone/>
                      </a:pPr>
                      <a:r>
                        <a:rPr lang="en-GB" sz="2400" b="1" kern="100" cap="none" spc="0">
                          <a:solidFill>
                            <a:schemeClr val="tx1">
                              <a:lumMod val="75000"/>
                              <a:lumOff val="25000"/>
                            </a:schemeClr>
                          </a:solidFill>
                          <a:effectLst/>
                        </a:rPr>
                        <a:t>Example</a:t>
                      </a:r>
                      <a:endParaRPr lang="en-GB" sz="2400" b="1"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84964" marT="184964" marB="184964"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tc>
                  <a:txBody>
                    <a:bodyPr/>
                    <a:lstStyle/>
                    <a:p>
                      <a:pPr>
                        <a:lnSpc>
                          <a:spcPct val="107000"/>
                        </a:lnSpc>
                        <a:spcAft>
                          <a:spcPts val="800"/>
                        </a:spcAft>
                        <a:buNone/>
                      </a:pPr>
                      <a:r>
                        <a:rPr lang="en-GB" sz="2400" b="1" kern="100" cap="none" spc="0">
                          <a:solidFill>
                            <a:schemeClr val="tx1">
                              <a:lumMod val="75000"/>
                              <a:lumOff val="25000"/>
                            </a:schemeClr>
                          </a:solidFill>
                          <a:effectLst/>
                        </a:rPr>
                        <a:t>AI Use</a:t>
                      </a:r>
                      <a:endParaRPr lang="en-GB" sz="2400" b="1"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84964" marT="184964" marB="184964"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tc>
                  <a:txBody>
                    <a:bodyPr/>
                    <a:lstStyle/>
                    <a:p>
                      <a:pPr>
                        <a:lnSpc>
                          <a:spcPct val="107000"/>
                        </a:lnSpc>
                        <a:spcAft>
                          <a:spcPts val="800"/>
                        </a:spcAft>
                        <a:buNone/>
                      </a:pPr>
                      <a:r>
                        <a:rPr lang="en-GB" sz="2400" b="1" kern="100" cap="none" spc="0">
                          <a:solidFill>
                            <a:schemeClr val="tx1">
                              <a:lumMod val="75000"/>
                              <a:lumOff val="25000"/>
                            </a:schemeClr>
                          </a:solidFill>
                          <a:effectLst/>
                        </a:rPr>
                        <a:t>Strengths</a:t>
                      </a:r>
                      <a:endParaRPr lang="en-GB" sz="2400" b="1"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84964" marT="184964" marB="184964"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tc>
                  <a:txBody>
                    <a:bodyPr/>
                    <a:lstStyle/>
                    <a:p>
                      <a:pPr>
                        <a:lnSpc>
                          <a:spcPct val="107000"/>
                        </a:lnSpc>
                        <a:spcAft>
                          <a:spcPts val="800"/>
                        </a:spcAft>
                        <a:buNone/>
                      </a:pPr>
                      <a:r>
                        <a:rPr lang="en-GB" sz="2400" b="1" kern="100" cap="none" spc="0">
                          <a:solidFill>
                            <a:schemeClr val="tx1">
                              <a:lumMod val="75000"/>
                              <a:lumOff val="25000"/>
                            </a:schemeClr>
                          </a:solidFill>
                          <a:effectLst/>
                        </a:rPr>
                        <a:t>Limitations</a:t>
                      </a:r>
                      <a:endParaRPr lang="en-GB" sz="2400" b="1"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84964" marT="184964" marB="184964"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extLst>
                  <a:ext uri="{0D108BD9-81ED-4DB2-BD59-A6C34878D82A}">
                    <a16:rowId xmlns:a16="http://schemas.microsoft.com/office/drawing/2014/main" val="4082718025"/>
                  </a:ext>
                </a:extLst>
              </a:tr>
              <a:tr h="970120">
                <a:tc>
                  <a:txBody>
                    <a:bodyPr/>
                    <a:lstStyle/>
                    <a:p>
                      <a:pPr>
                        <a:lnSpc>
                          <a:spcPct val="107000"/>
                        </a:lnSpc>
                        <a:spcAft>
                          <a:spcPts val="800"/>
                        </a:spcAft>
                        <a:buNone/>
                      </a:pPr>
                      <a:r>
                        <a:rPr lang="en-GB" sz="1900" b="1" kern="100" cap="none" spc="0">
                          <a:solidFill>
                            <a:schemeClr val="tx1">
                              <a:lumMod val="75000"/>
                              <a:lumOff val="25000"/>
                            </a:schemeClr>
                          </a:solidFill>
                          <a:effectLst/>
                        </a:rPr>
                        <a:t>Marriott</a:t>
                      </a:r>
                      <a:endParaRPr lang="en-GB" sz="1900" b="1"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9050" cap="flat" cmpd="sng" algn="ctr">
                      <a:solidFill>
                        <a:srgbClr val="FFFFFF"/>
                      </a:solidFill>
                      <a:prstDash val="solid"/>
                    </a:lnR>
                    <a:lnT w="12700" cmpd="sng">
                      <a:noFill/>
                      <a:prstDash val="solid"/>
                    </a:lnT>
                    <a:lnB w="12700" cmpd="sng">
                      <a:noFill/>
                      <a:prstDash val="solid"/>
                    </a:lnB>
                    <a:solidFill>
                      <a:srgbClr val="B4BCBE">
                        <a:alpha val="20000"/>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Chatbots &amp; analytics</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9050" cap="flat" cmpd="sng" algn="ctr">
                      <a:solidFill>
                        <a:srgbClr val="FFFFFF"/>
                      </a:solid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Efficiency, personalization</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Data privacy</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3275126836"/>
                  </a:ext>
                </a:extLst>
              </a:tr>
              <a:tr h="970120">
                <a:tc>
                  <a:txBody>
                    <a:bodyPr/>
                    <a:lstStyle/>
                    <a:p>
                      <a:pPr>
                        <a:lnSpc>
                          <a:spcPct val="107000"/>
                        </a:lnSpc>
                        <a:spcAft>
                          <a:spcPts val="800"/>
                        </a:spcAft>
                        <a:buNone/>
                      </a:pPr>
                      <a:r>
                        <a:rPr lang="en-GB" sz="1900" b="1" kern="100" cap="none" spc="0" dirty="0">
                          <a:solidFill>
                            <a:schemeClr val="tx1">
                              <a:lumMod val="75000"/>
                              <a:lumOff val="25000"/>
                            </a:schemeClr>
                          </a:solidFill>
                          <a:effectLst/>
                        </a:rPr>
                        <a:t>Accor</a:t>
                      </a:r>
                      <a:endParaRPr lang="en-GB" sz="1900" b="1" kern="100" cap="none" spc="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9050" cap="flat" cmpd="sng" algn="ctr">
                      <a:solidFill>
                        <a:srgbClr val="FFFFFF"/>
                      </a:solidFill>
                      <a:prstDash val="solid"/>
                    </a:lnR>
                    <a:lnT w="12700" cmpd="sng">
                      <a:noFill/>
                      <a:prstDash val="solid"/>
                    </a:lnT>
                    <a:lnB w="19050" cap="flat" cmpd="sng" algn="ctr">
                      <a:solidFill>
                        <a:srgbClr val="FFFFFF"/>
                      </a:solidFill>
                      <a:prstDash val="solid"/>
                    </a:lnB>
                    <a:solidFill>
                      <a:srgbClr val="B4BCBE">
                        <a:alpha val="20000"/>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Automated check-in</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9050" cap="flat" cmpd="sng" algn="ctr">
                      <a:solidFill>
                        <a:srgbClr val="FFFFFF"/>
                      </a:solid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Speed</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Reduced human contact</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3588850007"/>
                  </a:ext>
                </a:extLst>
              </a:tr>
              <a:tr h="662274">
                <a:tc>
                  <a:txBody>
                    <a:bodyPr/>
                    <a:lstStyle/>
                    <a:p>
                      <a:pPr>
                        <a:lnSpc>
                          <a:spcPct val="107000"/>
                        </a:lnSpc>
                        <a:spcAft>
                          <a:spcPts val="800"/>
                        </a:spcAft>
                        <a:buNone/>
                      </a:pPr>
                      <a:r>
                        <a:rPr lang="en-GB" sz="1900" b="1" kern="100" cap="none" spc="0">
                          <a:solidFill>
                            <a:schemeClr val="tx1">
                              <a:lumMod val="75000"/>
                              <a:lumOff val="25000"/>
                            </a:schemeClr>
                          </a:solidFill>
                          <a:effectLst/>
                        </a:rPr>
                        <a:t>Henn-na</a:t>
                      </a:r>
                      <a:endParaRPr lang="en-GB" sz="1900" b="1"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9050" cap="flat" cmpd="sng" algn="ctr">
                      <a:solidFill>
                        <a:srgbClr val="FFFFFF"/>
                      </a:solidFill>
                      <a:prstDash val="solid"/>
                    </a:lnR>
                    <a:lnT w="19050" cap="flat" cmpd="sng" algn="ctr">
                      <a:solidFill>
                        <a:srgbClr val="FFFFFF"/>
                      </a:solidFill>
                      <a:prstDash val="solid"/>
                    </a:lnT>
                    <a:lnB w="12700" cmpd="sng">
                      <a:noFill/>
                      <a:prstDash val="solid"/>
                    </a:lnB>
                    <a:solidFill>
                      <a:srgbClr val="B4BCBE">
                        <a:alpha val="20000"/>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Robot staff</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9050" cap="flat" cmpd="sng" algn="ctr">
                      <a:solidFill>
                        <a:srgbClr val="FFFFFF"/>
                      </a:solidFill>
                      <a:prstDash val="solid"/>
                    </a:lnL>
                    <a:lnR w="12700" cmpd="sng">
                      <a:noFill/>
                      <a:prstDash val="solid"/>
                    </a:lnR>
                    <a:lnT w="19050" cap="flat" cmpd="sng" algn="ctr">
                      <a:solidFill>
                        <a:srgbClr val="FFFFFF"/>
                      </a:solidFill>
                      <a:prstDash val="solid"/>
                    </a:lnT>
                    <a:lnB w="12700" cmpd="sng">
                      <a:noFill/>
                      <a:prstDash val="solid"/>
                    </a:lnB>
                    <a:solidFill>
                      <a:srgbClr val="B4BCBE">
                        <a:alpha val="34902"/>
                      </a:srgbClr>
                    </a:solidFill>
                  </a:tcPr>
                </a:tc>
                <a:tc>
                  <a:txBody>
                    <a:bodyPr/>
                    <a:lstStyle/>
                    <a:p>
                      <a:pPr>
                        <a:lnSpc>
                          <a:spcPct val="107000"/>
                        </a:lnSpc>
                        <a:spcAft>
                          <a:spcPts val="800"/>
                        </a:spcAft>
                        <a:buNone/>
                      </a:pPr>
                      <a:r>
                        <a:rPr lang="en-GB" sz="1900" kern="100" cap="none" spc="0">
                          <a:solidFill>
                            <a:schemeClr val="tx1">
                              <a:lumMod val="75000"/>
                              <a:lumOff val="25000"/>
                            </a:schemeClr>
                          </a:solidFill>
                          <a:effectLst/>
                        </a:rPr>
                        <a:t>Innovation</a:t>
                      </a:r>
                      <a:endParaRPr lang="en-GB" sz="1900" kern="100" cap="none" spc="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2700" cmpd="sng">
                      <a:noFill/>
                      <a:prstDash val="solid"/>
                    </a:lnR>
                    <a:lnT w="19050" cap="flat" cmpd="sng" algn="ctr">
                      <a:solidFill>
                        <a:srgbClr val="FFFFFF"/>
                      </a:solidFill>
                      <a:prstDash val="solid"/>
                    </a:lnT>
                    <a:lnB w="12700" cmpd="sng">
                      <a:noFill/>
                      <a:prstDash val="solid"/>
                    </a:lnB>
                    <a:solidFill>
                      <a:srgbClr val="B4BCBE">
                        <a:alpha val="34902"/>
                      </a:srgbClr>
                    </a:solidFill>
                  </a:tcPr>
                </a:tc>
                <a:tc>
                  <a:txBody>
                    <a:bodyPr/>
                    <a:lstStyle/>
                    <a:p>
                      <a:pPr>
                        <a:lnSpc>
                          <a:spcPct val="107000"/>
                        </a:lnSpc>
                        <a:spcAft>
                          <a:spcPts val="800"/>
                        </a:spcAft>
                        <a:buNone/>
                      </a:pPr>
                      <a:r>
                        <a:rPr lang="en-GB" sz="1900" kern="100" cap="none" spc="0" dirty="0">
                          <a:solidFill>
                            <a:schemeClr val="tx1">
                              <a:lumMod val="75000"/>
                              <a:lumOff val="25000"/>
                            </a:schemeClr>
                          </a:solidFill>
                          <a:effectLst/>
                        </a:rPr>
                        <a:t>Guest discomfort</a:t>
                      </a:r>
                      <a:endParaRPr lang="en-GB" sz="1900" kern="100" cap="none" spc="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08273" marR="160302" marT="160302" marB="160302" anchor="ctr">
                    <a:lnL w="12700" cmpd="sng">
                      <a:noFill/>
                      <a:prstDash val="solid"/>
                    </a:lnL>
                    <a:lnR w="12700" cmpd="sng">
                      <a:noFill/>
                      <a:prstDash val="solid"/>
                    </a:lnR>
                    <a:lnT w="19050" cap="flat" cmpd="sng" algn="ctr">
                      <a:solidFill>
                        <a:srgbClr val="FFFFFF"/>
                      </a:solidFill>
                      <a:prstDash val="solid"/>
                    </a:lnT>
                    <a:lnB w="12700" cmpd="sng">
                      <a:noFill/>
                      <a:prstDash val="solid"/>
                    </a:lnB>
                    <a:solidFill>
                      <a:srgbClr val="B4BCBE">
                        <a:alpha val="34902"/>
                      </a:srgbClr>
                    </a:solidFill>
                  </a:tcPr>
                </a:tc>
                <a:extLst>
                  <a:ext uri="{0D108BD9-81ED-4DB2-BD59-A6C34878D82A}">
                    <a16:rowId xmlns:a16="http://schemas.microsoft.com/office/drawing/2014/main" val="2010702235"/>
                  </a:ext>
                </a:extLst>
              </a:tr>
            </a:tbl>
          </a:graphicData>
        </a:graphic>
      </p:graphicFrame>
    </p:spTree>
    <p:extLst>
      <p:ext uri="{BB962C8B-B14F-4D97-AF65-F5344CB8AC3E}">
        <p14:creationId xmlns:p14="http://schemas.microsoft.com/office/powerpoint/2010/main" val="791035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71AFD-0287-1DB5-49C3-C92AF3723B3D}"/>
            </a:ext>
          </a:extLst>
        </p:cNvPr>
        <p:cNvGrpSpPr/>
        <p:nvPr/>
      </p:nvGrpSpPr>
      <p:grpSpPr>
        <a:xfrm>
          <a:off x="0" y="0"/>
          <a:ext cx="0" cy="0"/>
          <a:chOff x="0" y="0"/>
          <a:chExt cx="0" cy="0"/>
        </a:xfrm>
      </p:grpSpPr>
      <p:sp>
        <p:nvSpPr>
          <p:cNvPr id="27" name="Title 4">
            <a:extLst>
              <a:ext uri="{FF2B5EF4-FFF2-40B4-BE49-F238E27FC236}">
                <a16:creationId xmlns:a16="http://schemas.microsoft.com/office/drawing/2014/main" id="{E3AF3370-8B8E-998F-1DAE-91B6A942831D}"/>
              </a:ext>
            </a:extLst>
          </p:cNvPr>
          <p:cNvSpPr>
            <a:spLocks noGrp="1"/>
          </p:cNvSpPr>
          <p:nvPr>
            <p:ph type="title"/>
          </p:nvPr>
        </p:nvSpPr>
        <p:spPr>
          <a:xfrm>
            <a:off x="576072" y="704088"/>
            <a:ext cx="10515600" cy="676656"/>
          </a:xfrm>
        </p:spPr>
        <p:txBody>
          <a:bodyPr anchor="ctr">
            <a:normAutofit/>
          </a:bodyPr>
          <a:lstStyle/>
          <a:p>
            <a:r>
              <a:rPr lang="en-GB" sz="3700" b="1"/>
              <a:t>Critical Reflection: Strengths &amp; Limitations</a:t>
            </a:r>
            <a:endParaRPr lang="en-US" sz="3700"/>
          </a:p>
        </p:txBody>
      </p:sp>
      <p:sp>
        <p:nvSpPr>
          <p:cNvPr id="4" name="Slide Number Placeholder 3">
            <a:extLst>
              <a:ext uri="{FF2B5EF4-FFF2-40B4-BE49-F238E27FC236}">
                <a16:creationId xmlns:a16="http://schemas.microsoft.com/office/drawing/2014/main" id="{750B4CEE-E392-9A6B-428E-70E78CB41EB9}"/>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defPPr>
              <a:defRPr lang="en-GB"/>
            </a:defPPr>
          </a:lstStyle>
          <a:p>
            <a:pPr>
              <a:spcAft>
                <a:spcPts val="600"/>
              </a:spcAft>
            </a:pPr>
            <a:fld id="{58FB4751-880F-D840-AAA9-3A15815CC996}" type="slidenum">
              <a:rPr lang="en-GB" smtClean="0"/>
              <a:pPr>
                <a:spcAft>
                  <a:spcPts val="600"/>
                </a:spcAft>
              </a:pPr>
              <a:t>9</a:t>
            </a:fld>
            <a:endParaRPr lang="en-GB"/>
          </a:p>
        </p:txBody>
      </p:sp>
      <p:sp>
        <p:nvSpPr>
          <p:cNvPr id="10" name="Title 3">
            <a:extLst>
              <a:ext uri="{FF2B5EF4-FFF2-40B4-BE49-F238E27FC236}">
                <a16:creationId xmlns:a16="http://schemas.microsoft.com/office/drawing/2014/main" id="{248D9442-0935-0C9F-22BB-D10E59675D45}"/>
              </a:ext>
            </a:extLst>
          </p:cNvPr>
          <p:cNvSpPr txBox="1">
            <a:spLocks/>
          </p:cNvSpPr>
          <p:nvPr/>
        </p:nvSpPr>
        <p:spPr>
          <a:xfrm>
            <a:off x="3725418" y="3708908"/>
            <a:ext cx="4741164" cy="746760"/>
          </a:xfrm>
          <a:prstGeom prst="rect">
            <a:avLst/>
          </a:prstGeom>
        </p:spPr>
        <p:txBody>
          <a:bodyPr vert="horz" lIns="91440" tIns="45720" rIns="91440" bIns="45720" rtlCol="0" anchor="ctr">
            <a:noAutofit/>
          </a:bodyPr>
          <a:lstStyle>
            <a:defPPr>
              <a:defRPr lang="en-GB"/>
            </a:defPPr>
            <a:lvl1pPr algn="l" defTabSz="914400" rtl="0" eaLnBrk="1" latinLnBrk="0" hangingPunct="1">
              <a:lnSpc>
                <a:spcPct val="90000"/>
              </a:lnSpc>
              <a:spcBef>
                <a:spcPct val="0"/>
              </a:spcBef>
              <a:buNone/>
              <a:defRPr lang="en-GB" sz="4800" kern="1200">
                <a:solidFill>
                  <a:schemeClr val="tx1"/>
                </a:solidFill>
                <a:latin typeface="+mj-lt"/>
                <a:ea typeface="+mj-ea"/>
                <a:cs typeface="+mj-cs"/>
              </a:defRPr>
            </a:lvl1pPr>
          </a:lstStyle>
          <a:p>
            <a:pPr algn="ctr"/>
            <a:endParaRPr lang="en-US" sz="3200" dirty="0"/>
          </a:p>
        </p:txBody>
      </p:sp>
      <p:sp>
        <p:nvSpPr>
          <p:cNvPr id="19" name="Title 3">
            <a:extLst>
              <a:ext uri="{FF2B5EF4-FFF2-40B4-BE49-F238E27FC236}">
                <a16:creationId xmlns:a16="http://schemas.microsoft.com/office/drawing/2014/main" id="{1F988EE5-29FC-F8B3-41D5-2E3FBE005B7A}"/>
              </a:ext>
            </a:extLst>
          </p:cNvPr>
          <p:cNvSpPr txBox="1">
            <a:spLocks/>
          </p:cNvSpPr>
          <p:nvPr/>
        </p:nvSpPr>
        <p:spPr>
          <a:xfrm>
            <a:off x="1793240" y="2372360"/>
            <a:ext cx="8605520" cy="1056640"/>
          </a:xfrm>
          <a:prstGeom prst="rect">
            <a:avLst/>
          </a:prstGeom>
        </p:spPr>
        <p:txBody>
          <a:bodyPr vert="horz" lIns="91440" tIns="45720" rIns="91440" bIns="45720" rtlCol="0" anchor="ctr">
            <a:noAutofit/>
          </a:bodyPr>
          <a:lstStyle>
            <a:defPPr>
              <a:defRPr lang="en-GB"/>
            </a:defPPr>
            <a:lvl1pPr algn="l" defTabSz="914400" rtl="0" eaLnBrk="1" latinLnBrk="0" hangingPunct="1">
              <a:lnSpc>
                <a:spcPct val="90000"/>
              </a:lnSpc>
              <a:spcBef>
                <a:spcPct val="0"/>
              </a:spcBef>
              <a:buNone/>
              <a:defRPr lang="en-GB" sz="4800" kern="1200">
                <a:solidFill>
                  <a:schemeClr val="tx1"/>
                </a:solidFill>
                <a:latin typeface="+mj-lt"/>
                <a:ea typeface="+mj-ea"/>
                <a:cs typeface="+mj-cs"/>
              </a:defRPr>
            </a:lvl1pPr>
          </a:lstStyle>
          <a:p>
            <a:pPr algn="ctr"/>
            <a:endParaRPr lang="en-GB" dirty="0">
              <a:latin typeface="Sagona Book" panose="020F0502020204030204" pitchFamily="34" charset="0"/>
              <a:cs typeface="Sagona Book" panose="020F0502020204030204" pitchFamily="34" charset="0"/>
            </a:endParaRPr>
          </a:p>
        </p:txBody>
      </p:sp>
      <p:graphicFrame>
        <p:nvGraphicFramePr>
          <p:cNvPr id="21" name="TextBox 5">
            <a:extLst>
              <a:ext uri="{FF2B5EF4-FFF2-40B4-BE49-F238E27FC236}">
                <a16:creationId xmlns:a16="http://schemas.microsoft.com/office/drawing/2014/main" id="{6A7DE63B-0508-DC79-66DF-6F5419403B99}"/>
              </a:ext>
            </a:extLst>
          </p:cNvPr>
          <p:cNvGraphicFramePr/>
          <p:nvPr>
            <p:extLst>
              <p:ext uri="{D42A27DB-BD31-4B8C-83A1-F6EECF244321}">
                <p14:modId xmlns:p14="http://schemas.microsoft.com/office/powerpoint/2010/main" val="1007061217"/>
              </p:ext>
            </p:extLst>
          </p:nvPr>
        </p:nvGraphicFramePr>
        <p:xfrm>
          <a:off x="576072" y="1901952"/>
          <a:ext cx="9363456"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4868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D9C076-D5D1-3C99-DAC2-9FCACA3E7884}"/>
            </a:ext>
          </a:extLst>
        </p:cNvPr>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09885027-DB05-54FD-BD61-82BEF37769A2}"/>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defPPr>
              <a:defRPr lang="en-GB"/>
            </a:defPPr>
          </a:lstStyle>
          <a:p>
            <a:pPr>
              <a:spcAft>
                <a:spcPts val="600"/>
              </a:spcAft>
            </a:pPr>
            <a:fld id="{58FB4751-880F-D840-AAA9-3A15815CC996}" type="slidenum">
              <a:rPr lang="en-GB" smtClean="0"/>
              <a:pPr>
                <a:spcAft>
                  <a:spcPts val="600"/>
                </a:spcAft>
              </a:pPr>
              <a:t>10</a:t>
            </a:fld>
            <a:endParaRPr lang="en-GB"/>
          </a:p>
        </p:txBody>
      </p:sp>
      <p:sp>
        <p:nvSpPr>
          <p:cNvPr id="14" name="Title 4">
            <a:extLst>
              <a:ext uri="{FF2B5EF4-FFF2-40B4-BE49-F238E27FC236}">
                <a16:creationId xmlns:a16="http://schemas.microsoft.com/office/drawing/2014/main" id="{09A301A0-A2CF-C966-7EDC-D4957B7C8002}"/>
              </a:ext>
            </a:extLst>
          </p:cNvPr>
          <p:cNvSpPr>
            <a:spLocks noGrp="1"/>
          </p:cNvSpPr>
          <p:nvPr>
            <p:ph type="title"/>
          </p:nvPr>
        </p:nvSpPr>
        <p:spPr>
          <a:xfrm>
            <a:off x="576072" y="704088"/>
            <a:ext cx="10515600" cy="676656"/>
          </a:xfrm>
        </p:spPr>
        <p:txBody>
          <a:bodyPr vert="horz" lIns="91440" tIns="45720" rIns="91440" bIns="45720" rtlCol="0" anchor="ctr">
            <a:normAutofit/>
          </a:bodyPr>
          <a:lstStyle/>
          <a:p>
            <a:r>
              <a:rPr lang="en-GB" sz="4100" b="1" kern="1200"/>
              <a:t>Conclusion</a:t>
            </a:r>
            <a:endParaRPr lang="en-GB" sz="4100" kern="1200"/>
          </a:p>
        </p:txBody>
      </p:sp>
      <p:graphicFrame>
        <p:nvGraphicFramePr>
          <p:cNvPr id="16" name="TextBox 2">
            <a:extLst>
              <a:ext uri="{FF2B5EF4-FFF2-40B4-BE49-F238E27FC236}">
                <a16:creationId xmlns:a16="http://schemas.microsoft.com/office/drawing/2014/main" id="{1D945B9C-5BD5-6B01-3816-AE8212EABA26}"/>
              </a:ext>
            </a:extLst>
          </p:cNvPr>
          <p:cNvGraphicFramePr/>
          <p:nvPr>
            <p:extLst>
              <p:ext uri="{D42A27DB-BD31-4B8C-83A1-F6EECF244321}">
                <p14:modId xmlns:p14="http://schemas.microsoft.com/office/powerpoint/2010/main" val="2316905546"/>
              </p:ext>
            </p:extLst>
          </p:nvPr>
        </p:nvGraphicFramePr>
        <p:xfrm>
          <a:off x="576072" y="1901952"/>
          <a:ext cx="10515600"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7961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itle 37">
            <a:extLst>
              <a:ext uri="{FF2B5EF4-FFF2-40B4-BE49-F238E27FC236}">
                <a16:creationId xmlns:a16="http://schemas.microsoft.com/office/drawing/2014/main" id="{BE14C3C8-CE39-133E-31F8-E2A69DFA914D}"/>
              </a:ext>
            </a:extLst>
          </p:cNvPr>
          <p:cNvSpPr>
            <a:spLocks noGrp="1"/>
          </p:cNvSpPr>
          <p:nvPr>
            <p:ph type="title"/>
          </p:nvPr>
        </p:nvSpPr>
        <p:spPr>
          <a:xfrm>
            <a:off x="576072" y="704088"/>
            <a:ext cx="10515600" cy="676656"/>
          </a:xfrm>
        </p:spPr>
        <p:txBody>
          <a:bodyPr vert="horz" lIns="91440" tIns="45720" rIns="91440" bIns="45720" rtlCol="0" anchor="ctr">
            <a:normAutofit/>
          </a:bodyPr>
          <a:lstStyle>
            <a:defPPr>
              <a:defRPr lang="en-GB"/>
            </a:defPPr>
          </a:lstStyle>
          <a:p>
            <a:pPr>
              <a:spcAft>
                <a:spcPts val="800"/>
              </a:spcAft>
            </a:pPr>
            <a:r>
              <a:rPr lang="en-GB" sz="4100" b="1" kern="1200"/>
              <a:t>Recommendation</a:t>
            </a:r>
            <a:endParaRPr lang="en-GB" sz="4100" kern="1200"/>
          </a:p>
        </p:txBody>
      </p:sp>
      <p:sp>
        <p:nvSpPr>
          <p:cNvPr id="4" name="Slide Number Placeholder 3">
            <a:extLst>
              <a:ext uri="{FF2B5EF4-FFF2-40B4-BE49-F238E27FC236}">
                <a16:creationId xmlns:a16="http://schemas.microsoft.com/office/drawing/2014/main" id="{9099A4E0-99CC-34E8-536B-35867E7C5AF2}"/>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defPPr>
              <a:defRPr lang="en-GB"/>
            </a:defPPr>
          </a:lstStyle>
          <a:p>
            <a:pPr>
              <a:spcAft>
                <a:spcPts val="600"/>
              </a:spcAft>
            </a:pPr>
            <a:fld id="{58FB4751-880F-D840-AAA9-3A15815CC996}" type="slidenum">
              <a:rPr lang="en-GB" smtClean="0"/>
              <a:pPr>
                <a:spcAft>
                  <a:spcPts val="600"/>
                </a:spcAft>
              </a:pPr>
              <a:t>11</a:t>
            </a:fld>
            <a:endParaRPr lang="en-GB"/>
          </a:p>
        </p:txBody>
      </p:sp>
      <p:graphicFrame>
        <p:nvGraphicFramePr>
          <p:cNvPr id="41" name="TextBox 38">
            <a:extLst>
              <a:ext uri="{FF2B5EF4-FFF2-40B4-BE49-F238E27FC236}">
                <a16:creationId xmlns:a16="http://schemas.microsoft.com/office/drawing/2014/main" id="{2421BBC5-2737-EEBA-A2A2-EED2CB2DFA3F}"/>
              </a:ext>
            </a:extLst>
          </p:cNvPr>
          <p:cNvGraphicFramePr/>
          <p:nvPr>
            <p:extLst>
              <p:ext uri="{D42A27DB-BD31-4B8C-83A1-F6EECF244321}">
                <p14:modId xmlns:p14="http://schemas.microsoft.com/office/powerpoint/2010/main" val="2640907661"/>
              </p:ext>
            </p:extLst>
          </p:nvPr>
        </p:nvGraphicFramePr>
        <p:xfrm>
          <a:off x="576072" y="1901952"/>
          <a:ext cx="9363456"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2104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A9210D02-BD78-856B-08E2-820032AC6B71}"/>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defPPr>
              <a:defRPr lang="en-GB"/>
            </a:defPPr>
          </a:lstStyle>
          <a:p>
            <a:pPr>
              <a:spcAft>
                <a:spcPts val="600"/>
              </a:spcAft>
            </a:pPr>
            <a:fld id="{58FB4751-880F-D840-AAA9-3A15815CC996}" type="slidenum">
              <a:rPr lang="en-GB" smtClean="0"/>
              <a:pPr>
                <a:spcAft>
                  <a:spcPts val="600"/>
                </a:spcAft>
              </a:pPr>
              <a:t>12</a:t>
            </a:fld>
            <a:endParaRPr lang="en-GB"/>
          </a:p>
        </p:txBody>
      </p:sp>
      <p:sp>
        <p:nvSpPr>
          <p:cNvPr id="19" name="TextBox 18">
            <a:extLst>
              <a:ext uri="{FF2B5EF4-FFF2-40B4-BE49-F238E27FC236}">
                <a16:creationId xmlns:a16="http://schemas.microsoft.com/office/drawing/2014/main" id="{933E4162-3C7A-CD96-60A5-49332EB032E7}"/>
              </a:ext>
            </a:extLst>
          </p:cNvPr>
          <p:cNvSpPr txBox="1"/>
          <p:nvPr/>
        </p:nvSpPr>
        <p:spPr>
          <a:xfrm>
            <a:off x="3278188" y="2740025"/>
            <a:ext cx="5688012" cy="2028825"/>
          </a:xfrm>
          <a:prstGeom prst="rect">
            <a:avLst/>
          </a:prstGeom>
        </p:spPr>
        <p:txBody>
          <a:bodyPr vert="horz" lIns="91440" tIns="45720" rIns="91440" bIns="45720" rtlCol="0">
            <a:normAutofit/>
          </a:bodyPr>
          <a:lstStyle/>
          <a:p>
            <a:pPr algn="ctr">
              <a:spcAft>
                <a:spcPts val="800"/>
              </a:spcAft>
            </a:pPr>
            <a:r>
              <a:rPr lang="en-US" sz="2400" kern="1200" dirty="0">
                <a:effectLst/>
                <a:latin typeface="+mn-lt"/>
                <a:ea typeface="+mn-ea"/>
                <a:cs typeface="+mn-cs"/>
              </a:rPr>
              <a:t>“Technology can serve the guest,</a:t>
            </a:r>
            <a:br>
              <a:rPr lang="en-US" sz="2400" kern="1200" dirty="0">
                <a:effectLst/>
                <a:latin typeface="+mn-lt"/>
                <a:ea typeface="+mn-ea"/>
                <a:cs typeface="+mn-cs"/>
              </a:rPr>
            </a:br>
            <a:r>
              <a:rPr lang="en-US" sz="2400" kern="1200" dirty="0">
                <a:effectLst/>
                <a:latin typeface="+mn-lt"/>
                <a:ea typeface="+mn-ea"/>
                <a:cs typeface="+mn-cs"/>
              </a:rPr>
              <a:t>but only people can make them feel welcome.”</a:t>
            </a:r>
          </a:p>
        </p:txBody>
      </p:sp>
      <p:sp>
        <p:nvSpPr>
          <p:cNvPr id="2" name="Title 1">
            <a:extLst>
              <a:ext uri="{FF2B5EF4-FFF2-40B4-BE49-F238E27FC236}">
                <a16:creationId xmlns:a16="http://schemas.microsoft.com/office/drawing/2014/main" id="{6C47DC31-1488-8091-935A-1B03A14A5CD8}"/>
              </a:ext>
            </a:extLst>
          </p:cNvPr>
          <p:cNvSpPr>
            <a:spLocks noGrp="1"/>
          </p:cNvSpPr>
          <p:nvPr>
            <p:ph type="title"/>
          </p:nvPr>
        </p:nvSpPr>
        <p:spPr>
          <a:xfrm>
            <a:off x="838200" y="1901952"/>
            <a:ext cx="10515600" cy="466344"/>
          </a:xfrm>
        </p:spPr>
        <p:txBody>
          <a:bodyPr vert="horz" lIns="91440" tIns="45720" rIns="91440" bIns="45720" rtlCol="0" anchor="ctr">
            <a:normAutofit/>
          </a:bodyPr>
          <a:lstStyle>
            <a:defPPr>
              <a:defRPr lang="en-GB"/>
            </a:defPPr>
          </a:lstStyle>
          <a:p>
            <a:pPr>
              <a:spcAft>
                <a:spcPts val="800"/>
              </a:spcAft>
            </a:pPr>
            <a:r>
              <a:rPr lang="en-GB" b="1"/>
              <a:t>Final Thought</a:t>
            </a:r>
            <a:endParaRPr lang="en-GB"/>
          </a:p>
        </p:txBody>
      </p:sp>
    </p:spTree>
    <p:extLst>
      <p:ext uri="{BB962C8B-B14F-4D97-AF65-F5344CB8AC3E}">
        <p14:creationId xmlns:p14="http://schemas.microsoft.com/office/powerpoint/2010/main" val="2759600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8B697A5-63AE-CFF2-701C-13C0448CEBA9}"/>
              </a:ext>
            </a:extLst>
          </p:cNvPr>
          <p:cNvSpPr>
            <a:spLocks noGrp="1"/>
          </p:cNvSpPr>
          <p:nvPr>
            <p:ph type="sldNum" sz="quarter" idx="12"/>
          </p:nvPr>
        </p:nvSpPr>
        <p:spPr>
          <a:xfrm>
            <a:off x="11027664" y="6464808"/>
            <a:ext cx="987552" cy="310896"/>
          </a:xfrm>
        </p:spPr>
        <p:txBody>
          <a:bodyPr rtlCol="0" anchor="ctr">
            <a:normAutofit/>
          </a:bodyPr>
          <a:lstStyle>
            <a:defPPr>
              <a:defRPr lang="en-GB"/>
            </a:defPPr>
          </a:lstStyle>
          <a:p>
            <a:pPr rtl="0">
              <a:spcAft>
                <a:spcPts val="600"/>
              </a:spcAft>
            </a:pPr>
            <a:fld id="{58FB4751-880F-D840-AAA9-3A15815CC996}" type="slidenum">
              <a:rPr lang="en-GB" smtClean="0"/>
              <a:pPr rtl="0">
                <a:spcAft>
                  <a:spcPts val="600"/>
                </a:spcAft>
              </a:pPr>
              <a:t>13</a:t>
            </a:fld>
            <a:endParaRPr lang="en-GB"/>
          </a:p>
        </p:txBody>
      </p:sp>
      <p:sp>
        <p:nvSpPr>
          <p:cNvPr id="3" name="Title 2">
            <a:extLst>
              <a:ext uri="{FF2B5EF4-FFF2-40B4-BE49-F238E27FC236}">
                <a16:creationId xmlns:a16="http://schemas.microsoft.com/office/drawing/2014/main" id="{FA7AB109-D696-F27C-BD95-5BEBCF3AC000}"/>
              </a:ext>
            </a:extLst>
          </p:cNvPr>
          <p:cNvSpPr>
            <a:spLocks noGrp="1"/>
          </p:cNvSpPr>
          <p:nvPr>
            <p:ph type="title"/>
          </p:nvPr>
        </p:nvSpPr>
        <p:spPr>
          <a:xfrm>
            <a:off x="576072" y="704088"/>
            <a:ext cx="10515600" cy="676656"/>
          </a:xfrm>
        </p:spPr>
        <p:txBody>
          <a:bodyPr rtlCol="0" anchor="ctr">
            <a:normAutofit/>
          </a:bodyPr>
          <a:lstStyle>
            <a:defPPr>
              <a:defRPr lang="en-GB"/>
            </a:defPPr>
          </a:lstStyle>
          <a:p>
            <a:r>
              <a:rPr lang="en-GB" sz="4100" b="1" dirty="0"/>
              <a:t>References</a:t>
            </a:r>
            <a:endParaRPr lang="en-GB" sz="4100" dirty="0"/>
          </a:p>
        </p:txBody>
      </p:sp>
      <p:sp>
        <p:nvSpPr>
          <p:cNvPr id="2" name="Content Placeholder 1">
            <a:extLst>
              <a:ext uri="{FF2B5EF4-FFF2-40B4-BE49-F238E27FC236}">
                <a16:creationId xmlns:a16="http://schemas.microsoft.com/office/drawing/2014/main" id="{6FFE59B7-47B7-4B04-8886-B62129117FE4}"/>
              </a:ext>
            </a:extLst>
          </p:cNvPr>
          <p:cNvSpPr>
            <a:spLocks noGrp="1"/>
          </p:cNvSpPr>
          <p:nvPr>
            <p:ph idx="1"/>
          </p:nvPr>
        </p:nvSpPr>
        <p:spPr/>
        <p:txBody>
          <a:bodyPr>
            <a:normAutofit fontScale="55000" lnSpcReduction="20000"/>
          </a:bodyPr>
          <a:lstStyle/>
          <a:p>
            <a:r>
              <a:rPr lang="en-GB" dirty="0"/>
              <a:t>Bowen, J.T. &amp; Chen, S.L., 2001. The relationship between customer loyalty and customer satisfaction. </a:t>
            </a:r>
            <a:r>
              <a:rPr lang="en-GB" i="1" dirty="0"/>
              <a:t>International Journal of Contemporary Hospitality Management</a:t>
            </a:r>
            <a:r>
              <a:rPr lang="en-GB" dirty="0"/>
              <a:t>, 13(5), pp.213–217.</a:t>
            </a:r>
          </a:p>
          <a:p>
            <a:r>
              <a:rPr lang="en-GB" dirty="0" err="1"/>
              <a:t>Buhalis</a:t>
            </a:r>
            <a:r>
              <a:rPr lang="en-GB" dirty="0"/>
              <a:t>, D. &amp; Leung, R., 2018. Smart hospitality: Interconnectivity and personalisation in hotels. In: </a:t>
            </a:r>
            <a:r>
              <a:rPr lang="en-GB" i="1" dirty="0"/>
              <a:t>Information and Communication Technologies in Tourism 2018</a:t>
            </a:r>
            <a:r>
              <a:rPr lang="en-GB" dirty="0"/>
              <a:t>. Cham: Springer, pp.357–368.</a:t>
            </a:r>
          </a:p>
          <a:p>
            <a:r>
              <a:rPr lang="en-GB" dirty="0"/>
              <a:t>Davis, F.D., 1989. Perceived usefulness, perceived ease of use, and user acceptance of information technology. </a:t>
            </a:r>
            <a:r>
              <a:rPr lang="en-GB" i="1" dirty="0"/>
              <a:t>MIS Quarterly</a:t>
            </a:r>
            <a:r>
              <a:rPr lang="en-GB" dirty="0"/>
              <a:t>, 13(3), pp.319–340.</a:t>
            </a:r>
          </a:p>
          <a:p>
            <a:r>
              <a:rPr lang="en-GB" dirty="0" err="1"/>
              <a:t>Gretzel</a:t>
            </a:r>
            <a:r>
              <a:rPr lang="en-GB" dirty="0"/>
              <a:t>, U., </a:t>
            </a:r>
            <a:r>
              <a:rPr lang="en-GB" dirty="0" err="1"/>
              <a:t>Sigala</a:t>
            </a:r>
            <a:r>
              <a:rPr lang="en-GB" dirty="0"/>
              <a:t>, M., Xiang, Z. &amp; Koo, C., 2015. Smart tourism: Foundations and developments. </a:t>
            </a:r>
            <a:r>
              <a:rPr lang="en-GB" i="1" dirty="0"/>
              <a:t>Electronic Markets</a:t>
            </a:r>
            <a:r>
              <a:rPr lang="en-GB" dirty="0"/>
              <a:t>, 25(3), pp.179–188.</a:t>
            </a:r>
          </a:p>
          <a:p>
            <a:r>
              <a:rPr lang="en-GB" dirty="0"/>
              <a:t>Ivanov, S., Webster, C. &amp; Berezina, K., 2019. Adoption of robots and service automation in tourism and hospitality: Implications for employment and productivity. </a:t>
            </a:r>
            <a:r>
              <a:rPr lang="en-GB" i="1" dirty="0"/>
              <a:t>Tourism Management</a:t>
            </a:r>
            <a:r>
              <a:rPr lang="en-GB" dirty="0"/>
              <a:t>, 74, pp.239–249.</a:t>
            </a:r>
          </a:p>
          <a:p>
            <a:r>
              <a:rPr lang="en-GB" dirty="0"/>
              <a:t>Lu, L., </a:t>
            </a:r>
            <a:r>
              <a:rPr lang="en-GB" dirty="0" err="1"/>
              <a:t>Gursoy</a:t>
            </a:r>
            <a:r>
              <a:rPr lang="en-GB" dirty="0"/>
              <a:t>, D. &amp; Lu, A.C.C., 2020. Artificial intelligence and hospitality: A conceptual framework for AI-enhanced customer experiences. </a:t>
            </a:r>
            <a:r>
              <a:rPr lang="en-GB" i="1" dirty="0"/>
              <a:t>International Journal of Hospitality Management</a:t>
            </a:r>
            <a:r>
              <a:rPr lang="en-GB" dirty="0"/>
              <a:t>, 87, 102476.</a:t>
            </a:r>
          </a:p>
          <a:p>
            <a:r>
              <a:rPr lang="en-GB" dirty="0"/>
              <a:t>Murphy, H., </a:t>
            </a:r>
            <a:r>
              <a:rPr lang="en-GB" dirty="0" err="1"/>
              <a:t>Gretzel</a:t>
            </a:r>
            <a:r>
              <a:rPr lang="en-GB" dirty="0"/>
              <a:t>, U. &amp; </a:t>
            </a:r>
            <a:r>
              <a:rPr lang="en-GB" dirty="0" err="1"/>
              <a:t>Pesonen</a:t>
            </a:r>
            <a:r>
              <a:rPr lang="en-GB" dirty="0"/>
              <a:t>, J., 2019. Customer expectations and AI adoption in hospitality services. </a:t>
            </a:r>
            <a:r>
              <a:rPr lang="en-GB" i="1" dirty="0"/>
              <a:t>Journal of Hospitality Marketing &amp; Management</a:t>
            </a:r>
            <a:r>
              <a:rPr lang="en-GB" dirty="0"/>
              <a:t>, 28(7), pp.770–789.</a:t>
            </a:r>
          </a:p>
          <a:p>
            <a:r>
              <a:rPr lang="en-GB" dirty="0"/>
              <a:t>HFTP, 2025. </a:t>
            </a:r>
            <a:r>
              <a:rPr lang="en-GB" i="1" dirty="0"/>
              <a:t>AI technology revolutionising the hotel industry: Hilton’s “Connie” robot concierge</a:t>
            </a:r>
            <a:r>
              <a:rPr lang="en-GB" dirty="0"/>
              <a:t>. Available at: </a:t>
            </a:r>
            <a:r>
              <a:rPr lang="en-GB" dirty="0">
                <a:hlinkClick r:id="rId3"/>
              </a:rPr>
              <a:t>https://www.hftp.org</a:t>
            </a:r>
            <a:r>
              <a:rPr lang="en-GB" dirty="0"/>
              <a:t> (Accessed: 5 February 2026).</a:t>
            </a:r>
          </a:p>
        </p:txBody>
      </p:sp>
    </p:spTree>
    <p:extLst>
      <p:ext uri="{BB962C8B-B14F-4D97-AF65-F5344CB8AC3E}">
        <p14:creationId xmlns:p14="http://schemas.microsoft.com/office/powerpoint/2010/main" val="3418206844"/>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Presentation on AI - Themes (1)</Template>
  <TotalTime>1509</TotalTime>
  <Words>1838</Words>
  <Application>Microsoft Office PowerPoint</Application>
  <PresentationFormat>Widescreen</PresentationFormat>
  <Paragraphs>118</Paragraphs>
  <Slides>13</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Courier New</vt:lpstr>
      <vt:lpstr>Gill Sans Nova</vt:lpstr>
      <vt:lpstr>Gill Sans Nova Light</vt:lpstr>
      <vt:lpstr>Sagona Book</vt:lpstr>
      <vt:lpstr>Times New Roman</vt:lpstr>
      <vt:lpstr>Office Theme</vt:lpstr>
      <vt:lpstr>AI and Human Collaboration in the Hospitality Industry</vt:lpstr>
      <vt:lpstr>Introduction: AI and Human Collaboration in the Hospitality Industry</vt:lpstr>
      <vt:lpstr>PowerPoint Presentation</vt:lpstr>
      <vt:lpstr>Impact of AI–Human Collaboration in Hospitality</vt:lpstr>
      <vt:lpstr>Literature Review: Key Theories </vt:lpstr>
      <vt:lpstr>Literature Insights: Human vs AI</vt:lpstr>
      <vt:lpstr>PowerPoint Presentation</vt:lpstr>
      <vt:lpstr>PowerPoint Presentation</vt:lpstr>
      <vt:lpstr>Critical Reflection: Strengths &amp; Limitations</vt:lpstr>
      <vt:lpstr>Conclusion</vt:lpstr>
      <vt:lpstr>Recommendation</vt:lpstr>
      <vt:lpstr>Final Thought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 and Human Collaboration in the Hospitality Industry</dc:title>
  <dc:creator>Ehsana Begum</dc:creator>
  <cp:lastModifiedBy>Ehsana Begum</cp:lastModifiedBy>
  <cp:revision>15</cp:revision>
  <dcterms:created xsi:type="dcterms:W3CDTF">2026-02-10T12:14:30Z</dcterms:created>
  <dcterms:modified xsi:type="dcterms:W3CDTF">2026-02-11T13:24:28Z</dcterms:modified>
</cp:coreProperties>
</file>