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template.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handoutMasterIdLst>
    <p:handoutMasterId r:id="rId23"/>
  </p:handoutMasterIdLst>
  <p:sldIdLst>
    <p:sldId id="257" r:id="rId2"/>
    <p:sldId id="271" r:id="rId3"/>
    <p:sldId id="262" r:id="rId4"/>
    <p:sldId id="267" r:id="rId5"/>
    <p:sldId id="275" r:id="rId6"/>
    <p:sldId id="276" r:id="rId7"/>
    <p:sldId id="272" r:id="rId8"/>
    <p:sldId id="273" r:id="rId9"/>
    <p:sldId id="263" r:id="rId10"/>
    <p:sldId id="274" r:id="rId11"/>
    <p:sldId id="277" r:id="rId12"/>
    <p:sldId id="278" r:id="rId13"/>
    <p:sldId id="279" r:id="rId14"/>
    <p:sldId id="280" r:id="rId15"/>
    <p:sldId id="281" r:id="rId16"/>
    <p:sldId id="282" r:id="rId17"/>
    <p:sldId id="283" r:id="rId18"/>
    <p:sldId id="284" r:id="rId19"/>
    <p:sldId id="286" r:id="rId20"/>
    <p:sldId id="285" r:id="rId21"/>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F5AB1C69-6EDB-4FF4-983F-18BD219EF32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5" autoAdjust="0"/>
    <p:restoredTop sz="94660"/>
  </p:normalViewPr>
  <p:slideViewPr>
    <p:cSldViewPr snapToGrid="0">
      <p:cViewPr varScale="1">
        <p:scale>
          <a:sx n="72" d="100"/>
          <a:sy n="72" d="100"/>
        </p:scale>
        <p:origin x="438" y="66"/>
      </p:cViewPr>
      <p:guideLst/>
    </p:cSldViewPr>
  </p:slideViewPr>
  <p:notesTextViewPr>
    <p:cViewPr>
      <p:scale>
        <a:sx n="1" d="1"/>
        <a:sy n="1" d="1"/>
      </p:scale>
      <p:origin x="0" y="0"/>
    </p:cViewPr>
  </p:notesTextViewPr>
  <p:notesViewPr>
    <p:cSldViewPr snapToGrid="0">
      <p:cViewPr varScale="1">
        <p:scale>
          <a:sx n="65" d="100"/>
          <a:sy n="65" d="100"/>
        </p:scale>
        <p:origin x="2784"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halliwell" userId="42b7c94ca2799f92" providerId="LiveId" clId="{599C03A4-C279-4FB8-9EAD-878691539D19}"/>
    <pc:docChg chg="custSel addSld delSld modSld">
      <pc:chgData name="Sarah halliwell" userId="42b7c94ca2799f92" providerId="LiveId" clId="{599C03A4-C279-4FB8-9EAD-878691539D19}" dt="2017-12-13T01:29:50.814" v="1884" actId="2696"/>
      <pc:docMkLst>
        <pc:docMk/>
      </pc:docMkLst>
      <pc:sldChg chg="del">
        <pc:chgData name="Sarah halliwell" userId="42b7c94ca2799f92" providerId="LiveId" clId="{599C03A4-C279-4FB8-9EAD-878691539D19}" dt="2017-12-13T01:29:50.814" v="1884" actId="2696"/>
        <pc:sldMkLst>
          <pc:docMk/>
          <pc:sldMk cId="3081074109" sldId="258"/>
        </pc:sldMkLst>
      </pc:sldChg>
      <pc:sldChg chg="modNotesTx">
        <pc:chgData name="Sarah halliwell" userId="42b7c94ca2799f92" providerId="LiveId" clId="{599C03A4-C279-4FB8-9EAD-878691539D19}" dt="2017-12-13T01:21:16.763" v="1052" actId="20577"/>
        <pc:sldMkLst>
          <pc:docMk/>
          <pc:sldMk cId="2161633769" sldId="267"/>
        </pc:sldMkLst>
      </pc:sldChg>
      <pc:sldChg chg="modNotesTx">
        <pc:chgData name="Sarah halliwell" userId="42b7c94ca2799f92" providerId="LiveId" clId="{599C03A4-C279-4FB8-9EAD-878691539D19}" dt="2017-12-13T01:24:30.309" v="1407" actId="20577"/>
        <pc:sldMkLst>
          <pc:docMk/>
          <pc:sldMk cId="2004337737" sldId="272"/>
        </pc:sldMkLst>
      </pc:sldChg>
      <pc:sldChg chg="modNotesTx">
        <pc:chgData name="Sarah halliwell" userId="42b7c94ca2799f92" providerId="LiveId" clId="{599C03A4-C279-4FB8-9EAD-878691539D19}" dt="2017-12-13T01:25:38.079" v="1531" actId="20577"/>
        <pc:sldMkLst>
          <pc:docMk/>
          <pc:sldMk cId="786550669" sldId="273"/>
        </pc:sldMkLst>
      </pc:sldChg>
      <pc:sldChg chg="modNotesTx">
        <pc:chgData name="Sarah halliwell" userId="42b7c94ca2799f92" providerId="LiveId" clId="{599C03A4-C279-4FB8-9EAD-878691539D19}" dt="2017-12-13T01:28:07.315" v="1763" actId="20577"/>
        <pc:sldMkLst>
          <pc:docMk/>
          <pc:sldMk cId="636533245" sldId="274"/>
        </pc:sldMkLst>
      </pc:sldChg>
      <pc:sldChg chg="modNotesTx">
        <pc:chgData name="Sarah halliwell" userId="42b7c94ca2799f92" providerId="LiveId" clId="{599C03A4-C279-4FB8-9EAD-878691539D19}" dt="2017-12-13T01:22:07.233" v="1154" actId="20577"/>
        <pc:sldMkLst>
          <pc:docMk/>
          <pc:sldMk cId="1628179433" sldId="275"/>
        </pc:sldMkLst>
      </pc:sldChg>
      <pc:sldChg chg="modNotesTx">
        <pc:chgData name="Sarah halliwell" userId="42b7c94ca2799f92" providerId="LiveId" clId="{599C03A4-C279-4FB8-9EAD-878691539D19}" dt="2017-12-13T01:23:44.129" v="1341" actId="20577"/>
        <pc:sldMkLst>
          <pc:docMk/>
          <pc:sldMk cId="1896963864" sldId="276"/>
        </pc:sldMkLst>
      </pc:sldChg>
      <pc:sldChg chg="addSp delSp modSp add modNotesTx">
        <pc:chgData name="Sarah halliwell" userId="42b7c94ca2799f92" providerId="LiveId" clId="{599C03A4-C279-4FB8-9EAD-878691539D19}" dt="2017-12-13T01:29:24.552" v="1883" actId="313"/>
        <pc:sldMkLst>
          <pc:docMk/>
          <pc:sldMk cId="2682064246" sldId="278"/>
        </pc:sldMkLst>
        <pc:spChg chg="mod">
          <ac:chgData name="Sarah halliwell" userId="42b7c94ca2799f92" providerId="LiveId" clId="{599C03A4-C279-4FB8-9EAD-878691539D19}" dt="2017-12-13T01:01:58.215" v="24" actId="20577"/>
          <ac:spMkLst>
            <pc:docMk/>
            <pc:sldMk cId="2682064246" sldId="278"/>
            <ac:spMk id="2" creationId="{F194D1D6-F75D-4699-A158-9FF450070693}"/>
          </ac:spMkLst>
        </pc:spChg>
        <pc:spChg chg="del">
          <ac:chgData name="Sarah halliwell" userId="42b7c94ca2799f92" providerId="LiveId" clId="{599C03A4-C279-4FB8-9EAD-878691539D19}" dt="2017-12-13T01:07:21.677" v="323" actId="931"/>
          <ac:spMkLst>
            <pc:docMk/>
            <pc:sldMk cId="2682064246" sldId="278"/>
            <ac:spMk id="3" creationId="{6B8A725A-45DB-4025-A90F-3CC877EFCEA2}"/>
          </ac:spMkLst>
        </pc:spChg>
        <pc:spChg chg="mod">
          <ac:chgData name="Sarah halliwell" userId="42b7c94ca2799f92" providerId="LiveId" clId="{599C03A4-C279-4FB8-9EAD-878691539D19}" dt="2017-12-13T01:08:00.797" v="365" actId="27636"/>
          <ac:spMkLst>
            <pc:docMk/>
            <pc:sldMk cId="2682064246" sldId="278"/>
            <ac:spMk id="4" creationId="{CC5AF206-8309-4198-A1F9-DF6EC3CCA6C7}"/>
          </ac:spMkLst>
        </pc:spChg>
        <pc:picChg chg="add mod">
          <ac:chgData name="Sarah halliwell" userId="42b7c94ca2799f92" providerId="LiveId" clId="{599C03A4-C279-4FB8-9EAD-878691539D19}" dt="2017-12-13T01:07:21.677" v="323" actId="931"/>
          <ac:picMkLst>
            <pc:docMk/>
            <pc:sldMk cId="2682064246" sldId="278"/>
            <ac:picMk id="6" creationId="{FDFA5526-FD30-4E32-AA61-147B85C2EBE7}"/>
          </ac:picMkLst>
        </pc:picChg>
      </pc:sldChg>
      <pc:sldChg chg="modSp add modNotesTx">
        <pc:chgData name="Sarah halliwell" userId="42b7c94ca2799f92" providerId="LiveId" clId="{599C03A4-C279-4FB8-9EAD-878691539D19}" dt="2017-12-13T01:18:31.142" v="946" actId="20577"/>
        <pc:sldMkLst>
          <pc:docMk/>
          <pc:sldMk cId="1963564657" sldId="279"/>
        </pc:sldMkLst>
        <pc:spChg chg="mod">
          <ac:chgData name="Sarah halliwell" userId="42b7c94ca2799f92" providerId="LiveId" clId="{599C03A4-C279-4FB8-9EAD-878691539D19}" dt="2017-12-13T01:09:45.631" v="389" actId="1076"/>
          <ac:spMkLst>
            <pc:docMk/>
            <pc:sldMk cId="1963564657" sldId="279"/>
            <ac:spMk id="2" creationId="{D485756F-8678-48F2-A666-E1AFD55A4796}"/>
          </ac:spMkLst>
        </pc:spChg>
        <pc:spChg chg="mod">
          <ac:chgData name="Sarah halliwell" userId="42b7c94ca2799f92" providerId="LiveId" clId="{599C03A4-C279-4FB8-9EAD-878691539D19}" dt="2017-12-13T01:16:24.468" v="702" actId="20577"/>
          <ac:spMkLst>
            <pc:docMk/>
            <pc:sldMk cId="1963564657" sldId="279"/>
            <ac:spMk id="3" creationId="{5B1E9D43-E8E1-4ACC-BA5F-5BEED15C0E70}"/>
          </ac:spMkLst>
        </pc:spChg>
      </pc:sldChg>
    </pc:docChg>
  </pc:docChgLst>
  <pc:docChgLst>
    <pc:chgData name="Sarah halliwell" userId="42b7c94ca2799f92" providerId="LiveId" clId="{E50CA4DE-4DC1-428A-A772-8EDB6017E37C}"/>
    <pc:docChg chg="addSld modSld">
      <pc:chgData name="Sarah halliwell" userId="42b7c94ca2799f92" providerId="LiveId" clId="{E50CA4DE-4DC1-428A-A772-8EDB6017E37C}" dt="2017-12-13T18:12:49.283" v="23"/>
      <pc:docMkLst>
        <pc:docMk/>
      </pc:docMkLst>
      <pc:sldChg chg="addSp delSp modSp add">
        <pc:chgData name="Sarah halliwell" userId="42b7c94ca2799f92" providerId="LiveId" clId="{E50CA4DE-4DC1-428A-A772-8EDB6017E37C}" dt="2017-12-13T13:06:17.612" v="1" actId="931"/>
        <pc:sldMkLst>
          <pc:docMk/>
          <pc:sldMk cId="323086534" sldId="280"/>
        </pc:sldMkLst>
        <pc:spChg chg="del">
          <ac:chgData name="Sarah halliwell" userId="42b7c94ca2799f92" providerId="LiveId" clId="{E50CA4DE-4DC1-428A-A772-8EDB6017E37C}" dt="2017-12-13T13:06:17.612" v="1" actId="931"/>
          <ac:spMkLst>
            <pc:docMk/>
            <pc:sldMk cId="323086534" sldId="280"/>
            <ac:spMk id="3" creationId="{2B8EB274-3E97-4F88-9F03-8E7FF98CD1EF}"/>
          </ac:spMkLst>
        </pc:spChg>
        <pc:picChg chg="add mod">
          <ac:chgData name="Sarah halliwell" userId="42b7c94ca2799f92" providerId="LiveId" clId="{E50CA4DE-4DC1-428A-A772-8EDB6017E37C}" dt="2017-12-13T13:06:17.612" v="1" actId="931"/>
          <ac:picMkLst>
            <pc:docMk/>
            <pc:sldMk cId="323086534" sldId="280"/>
            <ac:picMk id="6" creationId="{6723B290-7A56-4643-8BCE-97B5BFAE0F75}"/>
          </ac:picMkLst>
        </pc:picChg>
      </pc:sldChg>
      <pc:sldChg chg="addSp delSp modSp add">
        <pc:chgData name="Sarah halliwell" userId="42b7c94ca2799f92" providerId="LiveId" clId="{E50CA4DE-4DC1-428A-A772-8EDB6017E37C}" dt="2017-12-13T13:32:41.534" v="10" actId="931"/>
        <pc:sldMkLst>
          <pc:docMk/>
          <pc:sldMk cId="1550838621" sldId="281"/>
        </pc:sldMkLst>
        <pc:spChg chg="del">
          <ac:chgData name="Sarah halliwell" userId="42b7c94ca2799f92" providerId="LiveId" clId="{E50CA4DE-4DC1-428A-A772-8EDB6017E37C}" dt="2017-12-13T13:31:05.274" v="4" actId="931"/>
          <ac:spMkLst>
            <pc:docMk/>
            <pc:sldMk cId="1550838621" sldId="281"/>
            <ac:spMk id="3" creationId="{FBDD8FA8-0BE4-4A2A-A69E-F7D0425074AF}"/>
          </ac:spMkLst>
        </pc:spChg>
        <pc:spChg chg="mod">
          <ac:chgData name="Sarah halliwell" userId="42b7c94ca2799f92" providerId="LiveId" clId="{E50CA4DE-4DC1-428A-A772-8EDB6017E37C}" dt="2017-12-13T13:23:41.321" v="3" actId="931"/>
          <ac:spMkLst>
            <pc:docMk/>
            <pc:sldMk cId="1550838621" sldId="281"/>
            <ac:spMk id="4" creationId="{09BB3CED-339B-4668-B834-62241E7E1935}"/>
          </ac:spMkLst>
        </pc:spChg>
        <pc:spChg chg="add del mod">
          <ac:chgData name="Sarah halliwell" userId="42b7c94ca2799f92" providerId="LiveId" clId="{E50CA4DE-4DC1-428A-A772-8EDB6017E37C}" dt="2017-12-13T13:31:36.199" v="6" actId="931"/>
          <ac:spMkLst>
            <pc:docMk/>
            <pc:sldMk cId="1550838621" sldId="281"/>
            <ac:spMk id="7" creationId="{3326D655-77EF-41F7-AAB0-CD5ECB91E35B}"/>
          </ac:spMkLst>
        </pc:spChg>
        <pc:spChg chg="add del mod">
          <ac:chgData name="Sarah halliwell" userId="42b7c94ca2799f92" providerId="LiveId" clId="{E50CA4DE-4DC1-428A-A772-8EDB6017E37C}" dt="2017-12-13T13:32:08.100" v="8" actId="931"/>
          <ac:spMkLst>
            <pc:docMk/>
            <pc:sldMk cId="1550838621" sldId="281"/>
            <ac:spMk id="10" creationId="{D0BAEF3A-9605-43BB-9B76-D300753AC532}"/>
          </ac:spMkLst>
        </pc:spChg>
        <pc:spChg chg="add del mod">
          <ac:chgData name="Sarah halliwell" userId="42b7c94ca2799f92" providerId="LiveId" clId="{E50CA4DE-4DC1-428A-A772-8EDB6017E37C}" dt="2017-12-13T13:32:41.534" v="10" actId="931"/>
          <ac:spMkLst>
            <pc:docMk/>
            <pc:sldMk cId="1550838621" sldId="281"/>
            <ac:spMk id="13" creationId="{1AC7898E-5CAE-4EC4-AA23-7759501A2108}"/>
          </ac:spMkLst>
        </pc:spChg>
        <pc:picChg chg="add del mod">
          <ac:chgData name="Sarah halliwell" userId="42b7c94ca2799f92" providerId="LiveId" clId="{E50CA4DE-4DC1-428A-A772-8EDB6017E37C}" dt="2017-12-13T13:31:17.618" v="5" actId="931"/>
          <ac:picMkLst>
            <pc:docMk/>
            <pc:sldMk cId="1550838621" sldId="281"/>
            <ac:picMk id="6" creationId="{A5515012-4B73-4ED1-9FA2-B39B71837472}"/>
          </ac:picMkLst>
        </pc:picChg>
        <pc:picChg chg="add del mod">
          <ac:chgData name="Sarah halliwell" userId="42b7c94ca2799f92" providerId="LiveId" clId="{E50CA4DE-4DC1-428A-A772-8EDB6017E37C}" dt="2017-12-13T13:31:43.202" v="7" actId="931"/>
          <ac:picMkLst>
            <pc:docMk/>
            <pc:sldMk cId="1550838621" sldId="281"/>
            <ac:picMk id="9" creationId="{AE432FFA-393B-4C1C-8968-295D04C70815}"/>
          </ac:picMkLst>
        </pc:picChg>
        <pc:picChg chg="add del mod">
          <ac:chgData name="Sarah halliwell" userId="42b7c94ca2799f92" providerId="LiveId" clId="{E50CA4DE-4DC1-428A-A772-8EDB6017E37C}" dt="2017-12-13T13:32:22.439" v="9" actId="931"/>
          <ac:picMkLst>
            <pc:docMk/>
            <pc:sldMk cId="1550838621" sldId="281"/>
            <ac:picMk id="12" creationId="{8DC80DD6-7D93-46B8-A2D9-68B9E1D9599D}"/>
          </ac:picMkLst>
        </pc:picChg>
        <pc:picChg chg="add mod">
          <ac:chgData name="Sarah halliwell" userId="42b7c94ca2799f92" providerId="LiveId" clId="{E50CA4DE-4DC1-428A-A772-8EDB6017E37C}" dt="2017-12-13T13:32:41.534" v="10" actId="931"/>
          <ac:picMkLst>
            <pc:docMk/>
            <pc:sldMk cId="1550838621" sldId="281"/>
            <ac:picMk id="15" creationId="{EECA2342-4185-4AB6-A362-E6E6D4DFD0A9}"/>
          </ac:picMkLst>
        </pc:picChg>
      </pc:sldChg>
      <pc:sldChg chg="addSp delSp modSp add">
        <pc:chgData name="Sarah halliwell" userId="42b7c94ca2799f92" providerId="LiveId" clId="{E50CA4DE-4DC1-428A-A772-8EDB6017E37C}" dt="2017-12-13T13:40:50.890" v="13"/>
        <pc:sldMkLst>
          <pc:docMk/>
          <pc:sldMk cId="3457919900" sldId="282"/>
        </pc:sldMkLst>
        <pc:spChg chg="del">
          <ac:chgData name="Sarah halliwell" userId="42b7c94ca2799f92" providerId="LiveId" clId="{E50CA4DE-4DC1-428A-A772-8EDB6017E37C}" dt="2017-12-13T13:36:10.386" v="12" actId="931"/>
          <ac:spMkLst>
            <pc:docMk/>
            <pc:sldMk cId="3457919900" sldId="282"/>
            <ac:spMk id="3" creationId="{289DC786-CD5E-4206-9F97-5483304BCA09}"/>
          </ac:spMkLst>
        </pc:spChg>
        <pc:spChg chg="add">
          <ac:chgData name="Sarah halliwell" userId="42b7c94ca2799f92" providerId="LiveId" clId="{E50CA4DE-4DC1-428A-A772-8EDB6017E37C}" dt="2017-12-13T13:40:50.890" v="13"/>
          <ac:spMkLst>
            <pc:docMk/>
            <pc:sldMk cId="3457919900" sldId="282"/>
            <ac:spMk id="7" creationId="{347C82E9-9341-45CF-81AB-D84C4E850EDF}"/>
          </ac:spMkLst>
        </pc:spChg>
        <pc:spChg chg="add">
          <ac:chgData name="Sarah halliwell" userId="42b7c94ca2799f92" providerId="LiveId" clId="{E50CA4DE-4DC1-428A-A772-8EDB6017E37C}" dt="2017-12-13T13:40:50.890" v="13"/>
          <ac:spMkLst>
            <pc:docMk/>
            <pc:sldMk cId="3457919900" sldId="282"/>
            <ac:spMk id="8" creationId="{5A6FC184-DCAB-4FED-8040-9F87C8404DAE}"/>
          </ac:spMkLst>
        </pc:spChg>
        <pc:spChg chg="add">
          <ac:chgData name="Sarah halliwell" userId="42b7c94ca2799f92" providerId="LiveId" clId="{E50CA4DE-4DC1-428A-A772-8EDB6017E37C}" dt="2017-12-13T13:40:50.890" v="13"/>
          <ac:spMkLst>
            <pc:docMk/>
            <pc:sldMk cId="3457919900" sldId="282"/>
            <ac:spMk id="9" creationId="{604E0030-7D90-4763-9E61-A5D8F1664FC1}"/>
          </ac:spMkLst>
        </pc:spChg>
        <pc:spChg chg="add">
          <ac:chgData name="Sarah halliwell" userId="42b7c94ca2799f92" providerId="LiveId" clId="{E50CA4DE-4DC1-428A-A772-8EDB6017E37C}" dt="2017-12-13T13:40:50.890" v="13"/>
          <ac:spMkLst>
            <pc:docMk/>
            <pc:sldMk cId="3457919900" sldId="282"/>
            <ac:spMk id="10" creationId="{9DCF5865-7ACD-4A44-A505-260D262F485E}"/>
          </ac:spMkLst>
        </pc:spChg>
        <pc:spChg chg="add">
          <ac:chgData name="Sarah halliwell" userId="42b7c94ca2799f92" providerId="LiveId" clId="{E50CA4DE-4DC1-428A-A772-8EDB6017E37C}" dt="2017-12-13T13:40:50.890" v="13"/>
          <ac:spMkLst>
            <pc:docMk/>
            <pc:sldMk cId="3457919900" sldId="282"/>
            <ac:spMk id="11" creationId="{7474A185-5977-429F-BB7B-803A60603AB1}"/>
          </ac:spMkLst>
        </pc:spChg>
        <pc:spChg chg="add">
          <ac:chgData name="Sarah halliwell" userId="42b7c94ca2799f92" providerId="LiveId" clId="{E50CA4DE-4DC1-428A-A772-8EDB6017E37C}" dt="2017-12-13T13:40:50.890" v="13"/>
          <ac:spMkLst>
            <pc:docMk/>
            <pc:sldMk cId="3457919900" sldId="282"/>
            <ac:spMk id="12" creationId="{0D004CF8-80D2-4918-839D-8DF99136928C}"/>
          </ac:spMkLst>
        </pc:spChg>
        <pc:spChg chg="add">
          <ac:chgData name="Sarah halliwell" userId="42b7c94ca2799f92" providerId="LiveId" clId="{E50CA4DE-4DC1-428A-A772-8EDB6017E37C}" dt="2017-12-13T13:40:50.890" v="13"/>
          <ac:spMkLst>
            <pc:docMk/>
            <pc:sldMk cId="3457919900" sldId="282"/>
            <ac:spMk id="13" creationId="{E4C5D2BB-7F6D-4F81-B5C5-C256C63754C6}"/>
          </ac:spMkLst>
        </pc:spChg>
        <pc:spChg chg="add">
          <ac:chgData name="Sarah halliwell" userId="42b7c94ca2799f92" providerId="LiveId" clId="{E50CA4DE-4DC1-428A-A772-8EDB6017E37C}" dt="2017-12-13T13:40:50.890" v="13"/>
          <ac:spMkLst>
            <pc:docMk/>
            <pc:sldMk cId="3457919900" sldId="282"/>
            <ac:spMk id="14" creationId="{4FC1FB17-0795-4A2D-9BEB-BD9FAF7E866C}"/>
          </ac:spMkLst>
        </pc:spChg>
        <pc:spChg chg="add">
          <ac:chgData name="Sarah halliwell" userId="42b7c94ca2799f92" providerId="LiveId" clId="{E50CA4DE-4DC1-428A-A772-8EDB6017E37C}" dt="2017-12-13T13:40:50.890" v="13"/>
          <ac:spMkLst>
            <pc:docMk/>
            <pc:sldMk cId="3457919900" sldId="282"/>
            <ac:spMk id="15" creationId="{25BB3C8E-6CC2-4270-A12D-24F297B2F870}"/>
          </ac:spMkLst>
        </pc:spChg>
        <pc:spChg chg="add">
          <ac:chgData name="Sarah halliwell" userId="42b7c94ca2799f92" providerId="LiveId" clId="{E50CA4DE-4DC1-428A-A772-8EDB6017E37C}" dt="2017-12-13T13:40:50.890" v="13"/>
          <ac:spMkLst>
            <pc:docMk/>
            <pc:sldMk cId="3457919900" sldId="282"/>
            <ac:spMk id="16" creationId="{267D867C-12F9-47A9-A4B3-879CF60C441C}"/>
          </ac:spMkLst>
        </pc:spChg>
        <pc:spChg chg="add">
          <ac:chgData name="Sarah halliwell" userId="42b7c94ca2799f92" providerId="LiveId" clId="{E50CA4DE-4DC1-428A-A772-8EDB6017E37C}" dt="2017-12-13T13:40:50.890" v="13"/>
          <ac:spMkLst>
            <pc:docMk/>
            <pc:sldMk cId="3457919900" sldId="282"/>
            <ac:spMk id="17" creationId="{EFFADB43-3A51-4E32-AFE7-A43E06455068}"/>
          </ac:spMkLst>
        </pc:spChg>
        <pc:spChg chg="add">
          <ac:chgData name="Sarah halliwell" userId="42b7c94ca2799f92" providerId="LiveId" clId="{E50CA4DE-4DC1-428A-A772-8EDB6017E37C}" dt="2017-12-13T13:40:50.890" v="13"/>
          <ac:spMkLst>
            <pc:docMk/>
            <pc:sldMk cId="3457919900" sldId="282"/>
            <ac:spMk id="18" creationId="{A053098C-8ACD-4979-A25D-5A1DB6C9EF70}"/>
          </ac:spMkLst>
        </pc:spChg>
        <pc:spChg chg="add">
          <ac:chgData name="Sarah halliwell" userId="42b7c94ca2799f92" providerId="LiveId" clId="{E50CA4DE-4DC1-428A-A772-8EDB6017E37C}" dt="2017-12-13T13:40:50.890" v="13"/>
          <ac:spMkLst>
            <pc:docMk/>
            <pc:sldMk cId="3457919900" sldId="282"/>
            <ac:spMk id="19" creationId="{5E548D9C-BD3B-405B-B25F-4D17A3F7F1CC}"/>
          </ac:spMkLst>
        </pc:spChg>
        <pc:spChg chg="add">
          <ac:chgData name="Sarah halliwell" userId="42b7c94ca2799f92" providerId="LiveId" clId="{E50CA4DE-4DC1-428A-A772-8EDB6017E37C}" dt="2017-12-13T13:40:50.890" v="13"/>
          <ac:spMkLst>
            <pc:docMk/>
            <pc:sldMk cId="3457919900" sldId="282"/>
            <ac:spMk id="20" creationId="{59331EE1-9814-4D9B-96E9-206A678E8BA1}"/>
          </ac:spMkLst>
        </pc:spChg>
        <pc:spChg chg="add">
          <ac:chgData name="Sarah halliwell" userId="42b7c94ca2799f92" providerId="LiveId" clId="{E50CA4DE-4DC1-428A-A772-8EDB6017E37C}" dt="2017-12-13T13:40:50.890" v="13"/>
          <ac:spMkLst>
            <pc:docMk/>
            <pc:sldMk cId="3457919900" sldId="282"/>
            <ac:spMk id="21" creationId="{D3696C92-5883-4D28-A260-2319C7BBBA04}"/>
          </ac:spMkLst>
        </pc:spChg>
        <pc:picChg chg="add mod">
          <ac:chgData name="Sarah halliwell" userId="42b7c94ca2799f92" providerId="LiveId" clId="{E50CA4DE-4DC1-428A-A772-8EDB6017E37C}" dt="2017-12-13T13:36:10.386" v="12" actId="931"/>
          <ac:picMkLst>
            <pc:docMk/>
            <pc:sldMk cId="3457919900" sldId="282"/>
            <ac:picMk id="6" creationId="{134D2C7D-769A-4FFF-982E-8F6F246E95E1}"/>
          </ac:picMkLst>
        </pc:picChg>
        <pc:picChg chg="add">
          <ac:chgData name="Sarah halliwell" userId="42b7c94ca2799f92" providerId="LiveId" clId="{E50CA4DE-4DC1-428A-A772-8EDB6017E37C}" dt="2017-12-13T13:40:50.890" v="13"/>
          <ac:picMkLst>
            <pc:docMk/>
            <pc:sldMk cId="3457919900" sldId="282"/>
            <ac:picMk id="1025" creationId="{D28E7F8E-609E-4D9B-8842-C279F9685A1F}"/>
          </ac:picMkLst>
        </pc:picChg>
        <pc:picChg chg="add">
          <ac:chgData name="Sarah halliwell" userId="42b7c94ca2799f92" providerId="LiveId" clId="{E50CA4DE-4DC1-428A-A772-8EDB6017E37C}" dt="2017-12-13T13:40:50.890" v="13"/>
          <ac:picMkLst>
            <pc:docMk/>
            <pc:sldMk cId="3457919900" sldId="282"/>
            <ac:picMk id="1026" creationId="{7EDE5473-9BCB-4BB6-99D0-BF4C35FD98D3}"/>
          </ac:picMkLst>
        </pc:picChg>
        <pc:picChg chg="add">
          <ac:chgData name="Sarah halliwell" userId="42b7c94ca2799f92" providerId="LiveId" clId="{E50CA4DE-4DC1-428A-A772-8EDB6017E37C}" dt="2017-12-13T13:40:50.890" v="13"/>
          <ac:picMkLst>
            <pc:docMk/>
            <pc:sldMk cId="3457919900" sldId="282"/>
            <ac:picMk id="1027" creationId="{54A4D310-2F7D-4EF9-BFAC-FBB811351253}"/>
          </ac:picMkLst>
        </pc:picChg>
        <pc:picChg chg="add">
          <ac:chgData name="Sarah halliwell" userId="42b7c94ca2799f92" providerId="LiveId" clId="{E50CA4DE-4DC1-428A-A772-8EDB6017E37C}" dt="2017-12-13T13:40:50.890" v="13"/>
          <ac:picMkLst>
            <pc:docMk/>
            <pc:sldMk cId="3457919900" sldId="282"/>
            <ac:picMk id="1028" creationId="{ABC74A15-90D6-44F5-8152-FC4BEC30C52E}"/>
          </ac:picMkLst>
        </pc:picChg>
        <pc:picChg chg="add">
          <ac:chgData name="Sarah halliwell" userId="42b7c94ca2799f92" providerId="LiveId" clId="{E50CA4DE-4DC1-428A-A772-8EDB6017E37C}" dt="2017-12-13T13:40:50.890" v="13"/>
          <ac:picMkLst>
            <pc:docMk/>
            <pc:sldMk cId="3457919900" sldId="282"/>
            <ac:picMk id="1029" creationId="{86A26896-6FC5-4270-A6D6-CD479418BC27}"/>
          </ac:picMkLst>
        </pc:picChg>
        <pc:picChg chg="add">
          <ac:chgData name="Sarah halliwell" userId="42b7c94ca2799f92" providerId="LiveId" clId="{E50CA4DE-4DC1-428A-A772-8EDB6017E37C}" dt="2017-12-13T13:40:50.890" v="13"/>
          <ac:picMkLst>
            <pc:docMk/>
            <pc:sldMk cId="3457919900" sldId="282"/>
            <ac:picMk id="1030" creationId="{AFD3F327-5196-40DA-BB1C-CC502D18C501}"/>
          </ac:picMkLst>
        </pc:picChg>
        <pc:picChg chg="add">
          <ac:chgData name="Sarah halliwell" userId="42b7c94ca2799f92" providerId="LiveId" clId="{E50CA4DE-4DC1-428A-A772-8EDB6017E37C}" dt="2017-12-13T13:40:50.890" v="13"/>
          <ac:picMkLst>
            <pc:docMk/>
            <pc:sldMk cId="3457919900" sldId="282"/>
            <ac:picMk id="1031" creationId="{911B2A0E-D4D3-40D9-B0C2-536248FCE2D0}"/>
          </ac:picMkLst>
        </pc:picChg>
      </pc:sldChg>
      <pc:sldChg chg="modSp add">
        <pc:chgData name="Sarah halliwell" userId="42b7c94ca2799f92" providerId="LiveId" clId="{E50CA4DE-4DC1-428A-A772-8EDB6017E37C}" dt="2017-12-13T13:50:08.795" v="15"/>
        <pc:sldMkLst>
          <pc:docMk/>
          <pc:sldMk cId="2091459676" sldId="283"/>
        </pc:sldMkLst>
        <pc:spChg chg="mod">
          <ac:chgData name="Sarah halliwell" userId="42b7c94ca2799f92" providerId="LiveId" clId="{E50CA4DE-4DC1-428A-A772-8EDB6017E37C}" dt="2017-12-13T13:50:08.795" v="15"/>
          <ac:spMkLst>
            <pc:docMk/>
            <pc:sldMk cId="2091459676" sldId="283"/>
            <ac:spMk id="3" creationId="{0EAEA959-C3DC-46A6-A3B0-7DD20EF4631F}"/>
          </ac:spMkLst>
        </pc:spChg>
      </pc:sldChg>
      <pc:sldChg chg="addSp delSp modSp add">
        <pc:chgData name="Sarah halliwell" userId="42b7c94ca2799f92" providerId="LiveId" clId="{E50CA4DE-4DC1-428A-A772-8EDB6017E37C}" dt="2017-12-13T14:02:56.667" v="21" actId="931"/>
        <pc:sldMkLst>
          <pc:docMk/>
          <pc:sldMk cId="4206206184" sldId="284"/>
        </pc:sldMkLst>
        <pc:spChg chg="del">
          <ac:chgData name="Sarah halliwell" userId="42b7c94ca2799f92" providerId="LiveId" clId="{E50CA4DE-4DC1-428A-A772-8EDB6017E37C}" dt="2017-12-13T14:01:41.525" v="17" actId="931"/>
          <ac:spMkLst>
            <pc:docMk/>
            <pc:sldMk cId="4206206184" sldId="284"/>
            <ac:spMk id="3" creationId="{722BACE0-9277-48B9-842D-24DEBFABFD41}"/>
          </ac:spMkLst>
        </pc:spChg>
        <pc:spChg chg="add del mod">
          <ac:chgData name="Sarah halliwell" userId="42b7c94ca2799f92" providerId="LiveId" clId="{E50CA4DE-4DC1-428A-A772-8EDB6017E37C}" dt="2017-12-13T14:02:21.129" v="19" actId="931"/>
          <ac:spMkLst>
            <pc:docMk/>
            <pc:sldMk cId="4206206184" sldId="284"/>
            <ac:spMk id="7" creationId="{53D8AAA8-BB3F-4569-968A-0BCFA0598621}"/>
          </ac:spMkLst>
        </pc:spChg>
        <pc:spChg chg="add del mod">
          <ac:chgData name="Sarah halliwell" userId="42b7c94ca2799f92" providerId="LiveId" clId="{E50CA4DE-4DC1-428A-A772-8EDB6017E37C}" dt="2017-12-13T14:02:56.667" v="21" actId="931"/>
          <ac:spMkLst>
            <pc:docMk/>
            <pc:sldMk cId="4206206184" sldId="284"/>
            <ac:spMk id="10" creationId="{AEB6B037-8165-4427-82F6-100AC1B1BA8C}"/>
          </ac:spMkLst>
        </pc:spChg>
        <pc:picChg chg="add del mod">
          <ac:chgData name="Sarah halliwell" userId="42b7c94ca2799f92" providerId="LiveId" clId="{E50CA4DE-4DC1-428A-A772-8EDB6017E37C}" dt="2017-12-13T14:01:45.372" v="18" actId="931"/>
          <ac:picMkLst>
            <pc:docMk/>
            <pc:sldMk cId="4206206184" sldId="284"/>
            <ac:picMk id="6" creationId="{56610057-1077-434C-AC1B-654F47636226}"/>
          </ac:picMkLst>
        </pc:picChg>
        <pc:picChg chg="add del mod">
          <ac:chgData name="Sarah halliwell" userId="42b7c94ca2799f92" providerId="LiveId" clId="{E50CA4DE-4DC1-428A-A772-8EDB6017E37C}" dt="2017-12-13T14:02:28.670" v="20" actId="931"/>
          <ac:picMkLst>
            <pc:docMk/>
            <pc:sldMk cId="4206206184" sldId="284"/>
            <ac:picMk id="9" creationId="{EFF51299-752F-4CF8-896E-FA583DC5223D}"/>
          </ac:picMkLst>
        </pc:picChg>
        <pc:picChg chg="add mod">
          <ac:chgData name="Sarah halliwell" userId="42b7c94ca2799f92" providerId="LiveId" clId="{E50CA4DE-4DC1-428A-A772-8EDB6017E37C}" dt="2017-12-13T14:02:56.667" v="21" actId="931"/>
          <ac:picMkLst>
            <pc:docMk/>
            <pc:sldMk cId="4206206184" sldId="284"/>
            <ac:picMk id="12" creationId="{CA7961E9-2FCA-4ECF-A8E9-4FBCACD3747E}"/>
          </ac:picMkLst>
        </pc:picChg>
      </pc:sldChg>
      <pc:sldChg chg="add">
        <pc:chgData name="Sarah halliwell" userId="42b7c94ca2799f92" providerId="LiveId" clId="{E50CA4DE-4DC1-428A-A772-8EDB6017E37C}" dt="2017-12-13T14:06:47.679" v="22"/>
        <pc:sldMkLst>
          <pc:docMk/>
          <pc:sldMk cId="2888213196" sldId="285"/>
        </pc:sldMkLst>
      </pc:sldChg>
      <pc:sldChg chg="add">
        <pc:chgData name="Sarah halliwell" userId="42b7c94ca2799f92" providerId="LiveId" clId="{E50CA4DE-4DC1-428A-A772-8EDB6017E37C}" dt="2017-12-13T18:12:49.283" v="23"/>
        <pc:sldMkLst>
          <pc:docMk/>
          <pc:sldMk cId="2514608457" sldId="28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r>
              <a:rPr lang="en-US"/>
              <a:t>24/8/2016</a:t>
            </a:r>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7E03411-58E2-43FD-AE1D-AD77DFF8CB20}" type="slidenum">
              <a:rPr/>
              <a:t>‹#›</a:t>
            </a:fld>
            <a:endParaRPr/>
          </a:p>
        </p:txBody>
      </p:sp>
    </p:spTree>
    <p:extLst>
      <p:ext uri="{BB962C8B-B14F-4D97-AF65-F5344CB8AC3E}">
        <p14:creationId xmlns:p14="http://schemas.microsoft.com/office/powerpoint/2010/main" val="1881910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r>
              <a:rPr lang="en-US"/>
              <a:t>24/8/2016</a:t>
            </a:r>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t>Click to edit Master text styles</a:t>
            </a:r>
          </a:p>
          <a:p>
            <a:pPr lvl="1" rtl="0"/>
            <a:r>
              <a:t>Second level</a:t>
            </a:r>
          </a:p>
          <a:p>
            <a:pPr lvl="2" rtl="0"/>
            <a:r>
              <a:t>Third level</a:t>
            </a:r>
          </a:p>
          <a:p>
            <a:pPr lvl="3" rtl="0"/>
            <a:r>
              <a:t>Fourth level</a:t>
            </a:r>
          </a:p>
          <a:p>
            <a:pPr lvl="4" rtl="0"/>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8DC57A8-AE18-4654-B6AF-04B3577165BE}" type="slidenum">
              <a:rPr/>
              <a:t>‹#›</a:t>
            </a:fld>
            <a:endParaRPr/>
          </a:p>
        </p:txBody>
      </p:sp>
    </p:spTree>
    <p:extLst>
      <p:ext uri="{BB962C8B-B14F-4D97-AF65-F5344CB8AC3E}">
        <p14:creationId xmlns:p14="http://schemas.microsoft.com/office/powerpoint/2010/main" val="25813978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Their Headquarters is based in Westminster, London.</a:t>
            </a:r>
          </a:p>
        </p:txBody>
      </p:sp>
      <p:sp>
        <p:nvSpPr>
          <p:cNvPr id="4" name="Slide Number Placeholder 3"/>
          <p:cNvSpPr>
            <a:spLocks noGrp="1"/>
          </p:cNvSpPr>
          <p:nvPr>
            <p:ph type="sldNum" sz="quarter" idx="10"/>
          </p:nvPr>
        </p:nvSpPr>
        <p:spPr/>
        <p:txBody>
          <a:bodyPr/>
          <a:lstStyle/>
          <a:p>
            <a:pPr rtl="0"/>
            <a:fld id="{C8DC57A8-AE18-4654-B6AF-04B3577165BE}" type="slidenum">
              <a:rPr lang="en-GB" smtClean="0"/>
              <a:t>3</a:t>
            </a:fld>
            <a:endParaRPr lang="en-GB"/>
          </a:p>
        </p:txBody>
      </p:sp>
    </p:spTree>
    <p:extLst>
      <p:ext uri="{BB962C8B-B14F-4D97-AF65-F5344CB8AC3E}">
        <p14:creationId xmlns:p14="http://schemas.microsoft.com/office/powerpoint/2010/main" val="22738383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Customers want good value, but also care even more now about how their food and clothing products are made, as people care more about global issues due to global awareness and it is important for a company to care about these issues also. Offering free-trade products could entice more customers to shop with them.</a:t>
            </a:r>
          </a:p>
          <a:p>
            <a:r>
              <a:rPr lang="en-GB" dirty="0"/>
              <a:t>Marks and spencer plead not guilty to allegations of neglect and there has still been no outcome. </a:t>
            </a:r>
          </a:p>
        </p:txBody>
      </p:sp>
      <p:sp>
        <p:nvSpPr>
          <p:cNvPr id="4" name="Slide Number Placeholder 3"/>
          <p:cNvSpPr>
            <a:spLocks noGrp="1"/>
          </p:cNvSpPr>
          <p:nvPr>
            <p:ph type="sldNum" sz="quarter" idx="10"/>
          </p:nvPr>
        </p:nvSpPr>
        <p:spPr/>
        <p:txBody>
          <a:bodyPr/>
          <a:lstStyle/>
          <a:p>
            <a:pPr rtl="0"/>
            <a:fld id="{C8DC57A8-AE18-4654-B6AF-04B3577165BE}" type="slidenum">
              <a:rPr lang="en-GB" smtClean="0"/>
              <a:t>4</a:t>
            </a:fld>
            <a:endParaRPr lang="en-GB"/>
          </a:p>
        </p:txBody>
      </p:sp>
    </p:spTree>
    <p:extLst>
      <p:ext uri="{BB962C8B-B14F-4D97-AF65-F5344CB8AC3E}">
        <p14:creationId xmlns:p14="http://schemas.microsoft.com/office/powerpoint/2010/main" val="1967654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company will have to look at options to bring their prices down to compete with their competitors and be more affordable for the general consumer, so they can keep ahead of the recession, but to also keep in mind fair-trade and sustainability. The less affordable the company's products are, the less people are likely to shop with them.</a:t>
            </a:r>
          </a:p>
          <a:p>
            <a:endParaRPr lang="en-GB" dirty="0"/>
          </a:p>
        </p:txBody>
      </p:sp>
      <p:sp>
        <p:nvSpPr>
          <p:cNvPr id="4" name="Slide Number Placeholder 3"/>
          <p:cNvSpPr>
            <a:spLocks noGrp="1"/>
          </p:cNvSpPr>
          <p:nvPr>
            <p:ph type="sldNum" sz="quarter" idx="10"/>
          </p:nvPr>
        </p:nvSpPr>
        <p:spPr/>
        <p:txBody>
          <a:bodyPr/>
          <a:lstStyle/>
          <a:p>
            <a:pPr rtl="0"/>
            <a:fld id="{C8DC57A8-AE18-4654-B6AF-04B3577165BE}" type="slidenum">
              <a:rPr lang="en-GB" smtClean="0"/>
              <a:t>5</a:t>
            </a:fld>
            <a:endParaRPr lang="en-GB"/>
          </a:p>
        </p:txBody>
      </p:sp>
    </p:spTree>
    <p:extLst>
      <p:ext uri="{BB962C8B-B14F-4D97-AF65-F5344CB8AC3E}">
        <p14:creationId xmlns:p14="http://schemas.microsoft.com/office/powerpoint/2010/main" val="16499754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Marks and spencer could appeal to a larger consumer base, in order to gain more custom. M&amp;S could keep their high end products but also offer more affordable products, so that the company is not only aimed at consumers with more income. This would encourage more customers, as they could currently be driving them away, by only offering high end products.</a:t>
            </a:r>
          </a:p>
        </p:txBody>
      </p:sp>
      <p:sp>
        <p:nvSpPr>
          <p:cNvPr id="4" name="Slide Number Placeholder 3"/>
          <p:cNvSpPr>
            <a:spLocks noGrp="1"/>
          </p:cNvSpPr>
          <p:nvPr>
            <p:ph type="sldNum" sz="quarter" idx="10"/>
          </p:nvPr>
        </p:nvSpPr>
        <p:spPr/>
        <p:txBody>
          <a:bodyPr/>
          <a:lstStyle/>
          <a:p>
            <a:pPr rtl="0"/>
            <a:fld id="{C8DC57A8-AE18-4654-B6AF-04B3577165BE}" type="slidenum">
              <a:rPr lang="en-GB" smtClean="0"/>
              <a:t>6</a:t>
            </a:fld>
            <a:endParaRPr lang="en-GB"/>
          </a:p>
        </p:txBody>
      </p:sp>
    </p:spTree>
    <p:extLst>
      <p:ext uri="{BB962C8B-B14F-4D97-AF65-F5344CB8AC3E}">
        <p14:creationId xmlns:p14="http://schemas.microsoft.com/office/powerpoint/2010/main" val="19885910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Marks and Spencer have a strong advertising campaign, but could have a better use of social media. All companies must abide by ever changing laws and legislations, if a company doesn’t this could result in a fine or closure.</a:t>
            </a:r>
          </a:p>
        </p:txBody>
      </p:sp>
      <p:sp>
        <p:nvSpPr>
          <p:cNvPr id="4" name="Slide Number Placeholder 3"/>
          <p:cNvSpPr>
            <a:spLocks noGrp="1"/>
          </p:cNvSpPr>
          <p:nvPr>
            <p:ph type="sldNum" sz="quarter" idx="10"/>
          </p:nvPr>
        </p:nvSpPr>
        <p:spPr/>
        <p:txBody>
          <a:bodyPr/>
          <a:lstStyle/>
          <a:p>
            <a:pPr rtl="0"/>
            <a:fld id="{C8DC57A8-AE18-4654-B6AF-04B3577165BE}" type="slidenum">
              <a:rPr lang="en-GB" smtClean="0"/>
              <a:t>7</a:t>
            </a:fld>
            <a:endParaRPr lang="en-GB"/>
          </a:p>
        </p:txBody>
      </p:sp>
    </p:spTree>
    <p:extLst>
      <p:ext uri="{BB962C8B-B14F-4D97-AF65-F5344CB8AC3E}">
        <p14:creationId xmlns:p14="http://schemas.microsoft.com/office/powerpoint/2010/main" val="30860238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M&amp;S have a strong sustainability plan, and seem to put 100% into it, they have good recycling and food waste management. This will encourage more customers to shop with them and also become more environmentally friendly themselves.</a:t>
            </a:r>
          </a:p>
        </p:txBody>
      </p:sp>
      <p:sp>
        <p:nvSpPr>
          <p:cNvPr id="4" name="Slide Number Placeholder 3"/>
          <p:cNvSpPr>
            <a:spLocks noGrp="1"/>
          </p:cNvSpPr>
          <p:nvPr>
            <p:ph type="sldNum" sz="quarter" idx="10"/>
          </p:nvPr>
        </p:nvSpPr>
        <p:spPr/>
        <p:txBody>
          <a:bodyPr/>
          <a:lstStyle/>
          <a:p>
            <a:pPr rtl="0"/>
            <a:fld id="{C8DC57A8-AE18-4654-B6AF-04B3577165BE}" type="slidenum">
              <a:rPr lang="en-GB" smtClean="0"/>
              <a:t>8</a:t>
            </a:fld>
            <a:endParaRPr lang="en-GB"/>
          </a:p>
        </p:txBody>
      </p:sp>
    </p:spTree>
    <p:extLst>
      <p:ext uri="{BB962C8B-B14F-4D97-AF65-F5344CB8AC3E}">
        <p14:creationId xmlns:p14="http://schemas.microsoft.com/office/powerpoint/2010/main" val="1308066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M&amp;S seem to have a strong approach to human relations, keeping their staff happy and motivated is essential. </a:t>
            </a:r>
          </a:p>
        </p:txBody>
      </p:sp>
      <p:sp>
        <p:nvSpPr>
          <p:cNvPr id="4" name="Slide Number Placeholder 3"/>
          <p:cNvSpPr>
            <a:spLocks noGrp="1"/>
          </p:cNvSpPr>
          <p:nvPr>
            <p:ph type="sldNum" sz="quarter" idx="10"/>
          </p:nvPr>
        </p:nvSpPr>
        <p:spPr/>
        <p:txBody>
          <a:bodyPr/>
          <a:lstStyle/>
          <a:p>
            <a:pPr rtl="0"/>
            <a:fld id="{C8DC57A8-AE18-4654-B6AF-04B3577165BE}" type="slidenum">
              <a:rPr lang="en-GB" smtClean="0"/>
              <a:t>9</a:t>
            </a:fld>
            <a:endParaRPr lang="en-GB"/>
          </a:p>
        </p:txBody>
      </p:sp>
    </p:spTree>
    <p:extLst>
      <p:ext uri="{BB962C8B-B14F-4D97-AF65-F5344CB8AC3E}">
        <p14:creationId xmlns:p14="http://schemas.microsoft.com/office/powerpoint/2010/main" val="24116592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your company is selling food then it is important to have food distribution management, to ensure that the products is of quality, is safe and also to ensure that the company is sustainably sourcing their products. Without management damaged or contaminated products may be sold, which could lead to affect business, by disappointing customers or causing health risks, which would incur even more serious problems.</a:t>
            </a:r>
          </a:p>
        </p:txBody>
      </p:sp>
      <p:sp>
        <p:nvSpPr>
          <p:cNvPr id="4" name="Slide Number Placeholder 3"/>
          <p:cNvSpPr>
            <a:spLocks noGrp="1"/>
          </p:cNvSpPr>
          <p:nvPr>
            <p:ph type="sldNum" sz="quarter" idx="10"/>
          </p:nvPr>
        </p:nvSpPr>
        <p:spPr/>
        <p:txBody>
          <a:bodyPr/>
          <a:lstStyle/>
          <a:p>
            <a:pPr rtl="0"/>
            <a:fld id="{C8DC57A8-AE18-4654-B6AF-04B3577165BE}" type="slidenum">
              <a:rPr lang="en-GB" smtClean="0"/>
              <a:t>10</a:t>
            </a:fld>
            <a:endParaRPr lang="en-GB"/>
          </a:p>
        </p:txBody>
      </p:sp>
    </p:spTree>
    <p:extLst>
      <p:ext uri="{BB962C8B-B14F-4D97-AF65-F5344CB8AC3E}">
        <p14:creationId xmlns:p14="http://schemas.microsoft.com/office/powerpoint/2010/main" val="16863453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M&amp;S have a solid retail and distribution management in practice, and are a sustainable company, but there is little evidence of how sustainable their overseas shipments are.</a:t>
            </a:r>
          </a:p>
        </p:txBody>
      </p:sp>
      <p:sp>
        <p:nvSpPr>
          <p:cNvPr id="4" name="Slide Number Placeholder 3"/>
          <p:cNvSpPr>
            <a:spLocks noGrp="1"/>
          </p:cNvSpPr>
          <p:nvPr>
            <p:ph type="sldNum" sz="quarter" idx="10"/>
          </p:nvPr>
        </p:nvSpPr>
        <p:spPr/>
        <p:txBody>
          <a:bodyPr/>
          <a:lstStyle/>
          <a:p>
            <a:pPr rtl="0"/>
            <a:fld id="{C8DC57A8-AE18-4654-B6AF-04B3577165BE}" type="slidenum">
              <a:rPr lang="en-GB" smtClean="0"/>
              <a:t>11</a:t>
            </a:fld>
            <a:endParaRPr lang="en-GB"/>
          </a:p>
        </p:txBody>
      </p:sp>
    </p:spTree>
    <p:extLst>
      <p:ext uri="{BB962C8B-B14F-4D97-AF65-F5344CB8AC3E}">
        <p14:creationId xmlns:p14="http://schemas.microsoft.com/office/powerpoint/2010/main" val="23481456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Participation in team work is important, every part of a team, should being doing their part, and have trust and respect for each other. To keep the workforce behind the company driven is vital, companies need their staff to help run their business.</a:t>
            </a:r>
            <a:endParaRPr lang="en-GB" dirty="0"/>
          </a:p>
        </p:txBody>
      </p:sp>
      <p:sp>
        <p:nvSpPr>
          <p:cNvPr id="4" name="Slide Number Placeholder 3"/>
          <p:cNvSpPr>
            <a:spLocks noGrp="1"/>
          </p:cNvSpPr>
          <p:nvPr>
            <p:ph type="sldNum" sz="quarter" idx="10"/>
          </p:nvPr>
        </p:nvSpPr>
        <p:spPr/>
        <p:txBody>
          <a:bodyPr/>
          <a:lstStyle/>
          <a:p>
            <a:pPr rtl="0"/>
            <a:fld id="{C8DC57A8-AE18-4654-B6AF-04B3577165BE}" type="slidenum">
              <a:rPr lang="en-GB" smtClean="0"/>
              <a:t>12</a:t>
            </a:fld>
            <a:endParaRPr lang="en-GB"/>
          </a:p>
        </p:txBody>
      </p:sp>
    </p:spTree>
    <p:extLst>
      <p:ext uri="{BB962C8B-B14F-4D97-AF65-F5344CB8AC3E}">
        <p14:creationId xmlns:p14="http://schemas.microsoft.com/office/powerpoint/2010/main" val="1236417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teamwork enables the employs to work more efficiently together, and in having a good team based around sustainability, Marks and Spencer have been able to do a lot of work around this issue. </a:t>
            </a:r>
          </a:p>
        </p:txBody>
      </p:sp>
      <p:sp>
        <p:nvSpPr>
          <p:cNvPr id="4" name="Slide Number Placeholder 3"/>
          <p:cNvSpPr>
            <a:spLocks noGrp="1"/>
          </p:cNvSpPr>
          <p:nvPr>
            <p:ph type="sldNum" sz="quarter" idx="10"/>
          </p:nvPr>
        </p:nvSpPr>
        <p:spPr/>
        <p:txBody>
          <a:bodyPr/>
          <a:lstStyle/>
          <a:p>
            <a:pPr rtl="0"/>
            <a:fld id="{C8DC57A8-AE18-4654-B6AF-04B3577165BE}" type="slidenum">
              <a:rPr lang="en-GB" smtClean="0"/>
              <a:t>13</a:t>
            </a:fld>
            <a:endParaRPr lang="en-GB"/>
          </a:p>
        </p:txBody>
      </p:sp>
    </p:spTree>
    <p:extLst>
      <p:ext uri="{BB962C8B-B14F-4D97-AF65-F5344CB8AC3E}">
        <p14:creationId xmlns:p14="http://schemas.microsoft.com/office/powerpoint/2010/main" val="34153797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M&amp;S have good objections in corporate responsibility, their objections lead to a good understanding of the issue, which is good for their business reputation. If the company had no objectives in this field, they would be seen as a irresponsible company, not caring for important issues, which could also lead to political problems.</a:t>
            </a:r>
          </a:p>
        </p:txBody>
      </p:sp>
      <p:sp>
        <p:nvSpPr>
          <p:cNvPr id="4" name="Slide Number Placeholder 3"/>
          <p:cNvSpPr>
            <a:spLocks noGrp="1"/>
          </p:cNvSpPr>
          <p:nvPr>
            <p:ph type="sldNum" sz="quarter" idx="10"/>
          </p:nvPr>
        </p:nvSpPr>
        <p:spPr/>
        <p:txBody>
          <a:bodyPr/>
          <a:lstStyle/>
          <a:p>
            <a:pPr rtl="0"/>
            <a:fld id="{C8DC57A8-AE18-4654-B6AF-04B3577165BE}" type="slidenum">
              <a:rPr lang="en-GB" smtClean="0"/>
              <a:t>14</a:t>
            </a:fld>
            <a:endParaRPr lang="en-GB"/>
          </a:p>
        </p:txBody>
      </p:sp>
    </p:spTree>
    <p:extLst>
      <p:ext uri="{BB962C8B-B14F-4D97-AF65-F5344CB8AC3E}">
        <p14:creationId xmlns:p14="http://schemas.microsoft.com/office/powerpoint/2010/main" val="24342383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M&amp;S seem to go beyond expectations on corporate social responsibility, it is important for a company to understand the effects that their business has on the environment, M&amp;S seem to understand the situation well, therefore the company is one of the leading companies in sustainability. Which also can promote good business.</a:t>
            </a:r>
          </a:p>
        </p:txBody>
      </p:sp>
      <p:sp>
        <p:nvSpPr>
          <p:cNvPr id="4" name="Slide Number Placeholder 3"/>
          <p:cNvSpPr>
            <a:spLocks noGrp="1"/>
          </p:cNvSpPr>
          <p:nvPr>
            <p:ph type="sldNum" sz="quarter" idx="10"/>
          </p:nvPr>
        </p:nvSpPr>
        <p:spPr/>
        <p:txBody>
          <a:bodyPr/>
          <a:lstStyle/>
          <a:p>
            <a:pPr rtl="0"/>
            <a:fld id="{C8DC57A8-AE18-4654-B6AF-04B3577165BE}" type="slidenum">
              <a:rPr lang="en-GB" smtClean="0"/>
              <a:t>15</a:t>
            </a:fld>
            <a:endParaRPr lang="en-GB"/>
          </a:p>
        </p:txBody>
      </p:sp>
    </p:spTree>
    <p:extLst>
      <p:ext uri="{BB962C8B-B14F-4D97-AF65-F5344CB8AC3E}">
        <p14:creationId xmlns:p14="http://schemas.microsoft.com/office/powerpoint/2010/main" val="32492409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CSR is about ethics and integrity, market ethics, employees, the civil society, politics and the environment, and this is the strategy applied by M&amp;S. </a:t>
            </a:r>
          </a:p>
        </p:txBody>
      </p:sp>
      <p:sp>
        <p:nvSpPr>
          <p:cNvPr id="4" name="Slide Number Placeholder 3"/>
          <p:cNvSpPr>
            <a:spLocks noGrp="1"/>
          </p:cNvSpPr>
          <p:nvPr>
            <p:ph type="sldNum" sz="quarter" idx="10"/>
          </p:nvPr>
        </p:nvSpPr>
        <p:spPr/>
        <p:txBody>
          <a:bodyPr/>
          <a:lstStyle/>
          <a:p>
            <a:pPr rtl="0"/>
            <a:fld id="{C8DC57A8-AE18-4654-B6AF-04B3577165BE}" type="slidenum">
              <a:rPr lang="en-GB" smtClean="0"/>
              <a:t>16</a:t>
            </a:fld>
            <a:endParaRPr lang="en-GB"/>
          </a:p>
        </p:txBody>
      </p:sp>
    </p:spTree>
    <p:extLst>
      <p:ext uri="{BB962C8B-B14F-4D97-AF65-F5344CB8AC3E}">
        <p14:creationId xmlns:p14="http://schemas.microsoft.com/office/powerpoint/2010/main" val="21010621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As of 5 years ago , the company had achieved 138 of its 180 commitments, with 30 going to, 6 behind plan and 6 not achieved, there is no information to suggest this has changed in the 5 years since, the company should look into what is going wrong in the areas that are not on track.</a:t>
            </a:r>
            <a:endParaRPr lang="en-GB" dirty="0"/>
          </a:p>
        </p:txBody>
      </p:sp>
      <p:sp>
        <p:nvSpPr>
          <p:cNvPr id="4" name="Slide Number Placeholder 3"/>
          <p:cNvSpPr>
            <a:spLocks noGrp="1"/>
          </p:cNvSpPr>
          <p:nvPr>
            <p:ph type="sldNum" sz="quarter" idx="10"/>
          </p:nvPr>
        </p:nvSpPr>
        <p:spPr/>
        <p:txBody>
          <a:bodyPr/>
          <a:lstStyle/>
          <a:p>
            <a:pPr rtl="0"/>
            <a:fld id="{C8DC57A8-AE18-4654-B6AF-04B3577165BE}" type="slidenum">
              <a:rPr lang="en-GB" smtClean="0"/>
              <a:t>17</a:t>
            </a:fld>
            <a:endParaRPr lang="en-GB"/>
          </a:p>
        </p:txBody>
      </p:sp>
    </p:spTree>
    <p:extLst>
      <p:ext uri="{BB962C8B-B14F-4D97-AF65-F5344CB8AC3E}">
        <p14:creationId xmlns:p14="http://schemas.microsoft.com/office/powerpoint/2010/main" val="18077715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 company want to stay ahead in their commitments to CSR and sustainability, they are going to need to step up on problem areas. As a whole the company have great values and CSR commitments.</a:t>
            </a:r>
          </a:p>
        </p:txBody>
      </p:sp>
      <p:sp>
        <p:nvSpPr>
          <p:cNvPr id="4" name="Slide Number Placeholder 3"/>
          <p:cNvSpPr>
            <a:spLocks noGrp="1"/>
          </p:cNvSpPr>
          <p:nvPr>
            <p:ph type="sldNum" sz="quarter" idx="10"/>
          </p:nvPr>
        </p:nvSpPr>
        <p:spPr/>
        <p:txBody>
          <a:bodyPr/>
          <a:lstStyle/>
          <a:p>
            <a:pPr rtl="0"/>
            <a:fld id="{C8DC57A8-AE18-4654-B6AF-04B3577165BE}" type="slidenum">
              <a:rPr lang="en-GB" smtClean="0"/>
              <a:t>18</a:t>
            </a:fld>
            <a:endParaRPr lang="en-GB"/>
          </a:p>
        </p:txBody>
      </p:sp>
    </p:spTree>
    <p:extLst>
      <p:ext uri="{BB962C8B-B14F-4D97-AF65-F5344CB8AC3E}">
        <p14:creationId xmlns:p14="http://schemas.microsoft.com/office/powerpoint/2010/main" val="8172983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265611" y="1752600"/>
            <a:ext cx="6858002" cy="1828800"/>
          </a:xfrm>
        </p:spPr>
        <p:txBody>
          <a:bodyPr rtlCol="0" anchor="b">
            <a:normAutofit/>
          </a:bodyPr>
          <a:lstStyle>
            <a:lvl1pPr algn="l">
              <a:defRPr sz="5400"/>
            </a:lvl1pPr>
          </a:lstStyle>
          <a:p>
            <a:pPr rtl="0"/>
            <a:r>
              <a:rPr lang="en-gb"/>
              <a:t>Click to edit Master title style</a:t>
            </a:r>
            <a:endParaRPr/>
          </a:p>
        </p:txBody>
      </p:sp>
      <p:sp>
        <p:nvSpPr>
          <p:cNvPr id="3" name="Subtitle 2"/>
          <p:cNvSpPr>
            <a:spLocks noGrp="1"/>
          </p:cNvSpPr>
          <p:nvPr>
            <p:ph type="subTitle" idx="1"/>
          </p:nvPr>
        </p:nvSpPr>
        <p:spPr>
          <a:xfrm>
            <a:off x="4265610" y="3733800"/>
            <a:ext cx="6858002" cy="914400"/>
          </a:xfrm>
        </p:spPr>
        <p:txBody>
          <a:bodyPr rtlCol="0"/>
          <a:lstStyle>
            <a:lvl1pPr marL="0" indent="0" algn="l">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a:t>Click to edit Master subtitle style</a:t>
            </a:r>
            <a:endParaRPr/>
          </a:p>
        </p:txBody>
      </p:sp>
    </p:spTree>
    <p:extLst>
      <p:ext uri="{BB962C8B-B14F-4D97-AF65-F5344CB8AC3E}">
        <p14:creationId xmlns:p14="http://schemas.microsoft.com/office/powerpoint/2010/main" val="2981203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endParaRPr/>
          </a:p>
        </p:txBody>
      </p:sp>
      <p:sp>
        <p:nvSpPr>
          <p:cNvPr id="3" name="Content Placeholder 2"/>
          <p:cNvSpPr>
            <a:spLocks noGrp="1"/>
          </p:cNvSpPr>
          <p:nvPr>
            <p:ph idx="1"/>
          </p:nvPr>
        </p:nvSpPr>
        <p:spPr/>
        <p:txBody>
          <a:bodyPr rtlCol="0"/>
          <a:lstStyle/>
          <a:p>
            <a:pPr lvl="0" rtl="0"/>
            <a:r>
              <a:rPr lang="en-gb"/>
              <a:t>Edit Master text styles</a:t>
            </a:r>
          </a:p>
          <a:p>
            <a:pPr lvl="1" rtl="0"/>
            <a:r>
              <a:rPr lang="en-gb"/>
              <a:t>Second level</a:t>
            </a:r>
          </a:p>
          <a:p>
            <a:pPr lvl="2" rtl="0"/>
            <a:r>
              <a:rPr lang="en-gb"/>
              <a:t>Third level</a:t>
            </a:r>
          </a:p>
          <a:p>
            <a:pPr lvl="3" rtl="0"/>
            <a:r>
              <a:rPr lang="en-gb"/>
              <a:t>Fourth level</a:t>
            </a:r>
          </a:p>
          <a:p>
            <a:pPr lvl="4" rtl="0"/>
            <a:r>
              <a:rPr lang="en-gb"/>
              <a:t>Fifth level</a:t>
            </a:r>
            <a:endParaRPr/>
          </a:p>
        </p:txBody>
      </p:sp>
      <p:sp>
        <p:nvSpPr>
          <p:cNvPr id="6" name="Slide Number Placeholder 5"/>
          <p:cNvSpPr>
            <a:spLocks noGrp="1"/>
          </p:cNvSpPr>
          <p:nvPr>
            <p:ph type="sldNum" sz="quarter" idx="12"/>
          </p:nvPr>
        </p:nvSpPr>
        <p:spPr/>
        <p:txBody>
          <a:bodyPr rtlCol="0"/>
          <a:lstStyle/>
          <a:p>
            <a:pPr rtl="0"/>
            <a:fld id="{022B156B-59AE-415F-B24B-8756D48BB977}" type="slidenum">
              <a:rPr/>
              <a:t>‹#›</a:t>
            </a:fld>
            <a:endParaRPr dirty="0"/>
          </a:p>
        </p:txBody>
      </p:sp>
      <p:sp>
        <p:nvSpPr>
          <p:cNvPr id="5" name="Footer Placeholder 4"/>
          <p:cNvSpPr>
            <a:spLocks noGrp="1"/>
          </p:cNvSpPr>
          <p:nvPr>
            <p:ph type="ftr" sz="quarter" idx="11"/>
          </p:nvPr>
        </p:nvSpPr>
        <p:spPr/>
        <p:txBody>
          <a:bodyPr rtlCol="0"/>
          <a:lstStyle/>
          <a:p>
            <a:pPr rtl="0"/>
            <a:endParaRPr/>
          </a:p>
        </p:txBody>
      </p:sp>
      <p:sp>
        <p:nvSpPr>
          <p:cNvPr id="4" name="Date Placeholder 3"/>
          <p:cNvSpPr>
            <a:spLocks noGrp="1"/>
          </p:cNvSpPr>
          <p:nvPr>
            <p:ph type="dt" sz="half" idx="10"/>
          </p:nvPr>
        </p:nvSpPr>
        <p:spPr/>
        <p:txBody>
          <a:bodyPr rtlCol="0"/>
          <a:lstStyle/>
          <a:p>
            <a:pPr rtl="0"/>
            <a:r>
              <a:rPr lang="en-US"/>
              <a:t>24/8/2016</a:t>
            </a:r>
            <a:endParaRPr/>
          </a:p>
        </p:txBody>
      </p:sp>
    </p:spTree>
    <p:extLst>
      <p:ext uri="{BB962C8B-B14F-4D97-AF65-F5344CB8AC3E}">
        <p14:creationId xmlns:p14="http://schemas.microsoft.com/office/powerpoint/2010/main" val="339630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265613" y="1828800"/>
            <a:ext cx="6858002" cy="1828800"/>
          </a:xfrm>
        </p:spPr>
        <p:txBody>
          <a:bodyPr rtlCol="0" anchor="b">
            <a:normAutofit/>
          </a:bodyPr>
          <a:lstStyle>
            <a:lvl1pPr>
              <a:defRPr sz="4400"/>
            </a:lvl1pPr>
          </a:lstStyle>
          <a:p>
            <a:pPr rtl="0"/>
            <a:r>
              <a:rPr lang="en-gb"/>
              <a:t>Click to edit Master title style</a:t>
            </a:r>
            <a:endParaRPr/>
          </a:p>
        </p:txBody>
      </p:sp>
      <p:sp>
        <p:nvSpPr>
          <p:cNvPr id="3" name="Text Placeholder 2"/>
          <p:cNvSpPr>
            <a:spLocks noGrp="1"/>
          </p:cNvSpPr>
          <p:nvPr>
            <p:ph type="body" idx="1"/>
          </p:nvPr>
        </p:nvSpPr>
        <p:spPr>
          <a:xfrm>
            <a:off x="4265610" y="3733800"/>
            <a:ext cx="6858002" cy="914400"/>
          </a:xfrm>
        </p:spPr>
        <p:txBody>
          <a:bodyPr rtlCol="0"/>
          <a:lstStyle>
            <a:lvl1pPr marL="0" indent="0">
              <a:spcBef>
                <a:spcPts val="0"/>
              </a:spcBef>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Edit Master text styles</a:t>
            </a:r>
          </a:p>
        </p:txBody>
      </p:sp>
    </p:spTree>
    <p:extLst>
      <p:ext uri="{BB962C8B-B14F-4D97-AF65-F5344CB8AC3E}">
        <p14:creationId xmlns:p14="http://schemas.microsoft.com/office/powerpoint/2010/main" val="1229257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endParaRPr/>
          </a:p>
        </p:txBody>
      </p:sp>
      <p:sp>
        <p:nvSpPr>
          <p:cNvPr id="3" name="Content Placeholder 2"/>
          <p:cNvSpPr>
            <a:spLocks noGrp="1"/>
          </p:cNvSpPr>
          <p:nvPr>
            <p:ph sz="half" idx="1"/>
          </p:nvPr>
        </p:nvSpPr>
        <p:spPr>
          <a:xfrm>
            <a:off x="1065212" y="1825625"/>
            <a:ext cx="4954588" cy="4187952"/>
          </a:xfrm>
        </p:spPr>
        <p:txBody>
          <a:bodyPr rtlCol="0"/>
          <a:lstStyle/>
          <a:p>
            <a:pPr lvl="0" rtl="0"/>
            <a:r>
              <a:rPr lang="en-gb"/>
              <a:t>Edit Master text styles</a:t>
            </a:r>
          </a:p>
          <a:p>
            <a:pPr lvl="1" rtl="0"/>
            <a:r>
              <a:rPr lang="en-gb"/>
              <a:t>Second level</a:t>
            </a:r>
          </a:p>
          <a:p>
            <a:pPr lvl="2" rtl="0"/>
            <a:r>
              <a:rPr lang="en-gb"/>
              <a:t>Third level</a:t>
            </a:r>
          </a:p>
          <a:p>
            <a:pPr lvl="3" rtl="0"/>
            <a:r>
              <a:rPr lang="en-gb"/>
              <a:t>Fourth level</a:t>
            </a:r>
          </a:p>
          <a:p>
            <a:pPr lvl="4" rtl="0"/>
            <a:r>
              <a:rPr lang="en-gb"/>
              <a:t>Fifth level</a:t>
            </a:r>
            <a:endParaRPr/>
          </a:p>
        </p:txBody>
      </p:sp>
      <p:sp>
        <p:nvSpPr>
          <p:cNvPr id="4" name="Content Placeholder 3"/>
          <p:cNvSpPr>
            <a:spLocks noGrp="1"/>
          </p:cNvSpPr>
          <p:nvPr>
            <p:ph sz="half" idx="2"/>
          </p:nvPr>
        </p:nvSpPr>
        <p:spPr>
          <a:xfrm>
            <a:off x="6172200" y="1825625"/>
            <a:ext cx="4951414" cy="4187952"/>
          </a:xfrm>
        </p:spPr>
        <p:txBody>
          <a:bodyPr rtlCol="0"/>
          <a:lstStyle/>
          <a:p>
            <a:pPr lvl="0" rtl="0"/>
            <a:r>
              <a:rPr lang="en-gb"/>
              <a:t>Edit Master text styles</a:t>
            </a:r>
          </a:p>
          <a:p>
            <a:pPr lvl="1" rtl="0"/>
            <a:r>
              <a:rPr lang="en-gb"/>
              <a:t>Second level</a:t>
            </a:r>
          </a:p>
          <a:p>
            <a:pPr lvl="2" rtl="0"/>
            <a:r>
              <a:rPr lang="en-gb"/>
              <a:t>Third level</a:t>
            </a:r>
          </a:p>
          <a:p>
            <a:pPr lvl="3" rtl="0"/>
            <a:r>
              <a:rPr lang="en-gb"/>
              <a:t>Fourth level</a:t>
            </a:r>
          </a:p>
          <a:p>
            <a:pPr lvl="4" rtl="0"/>
            <a:r>
              <a:rPr lang="en-gb"/>
              <a:t>Fifth level</a:t>
            </a:r>
            <a:endParaRPr/>
          </a:p>
        </p:txBody>
      </p:sp>
      <p:sp>
        <p:nvSpPr>
          <p:cNvPr id="7" name="Slide Number Placeholder 6"/>
          <p:cNvSpPr>
            <a:spLocks noGrp="1"/>
          </p:cNvSpPr>
          <p:nvPr>
            <p:ph type="sldNum" sz="quarter" idx="12"/>
          </p:nvPr>
        </p:nvSpPr>
        <p:spPr/>
        <p:txBody>
          <a:bodyPr rtlCol="0"/>
          <a:lstStyle/>
          <a:p>
            <a:pPr rtl="0"/>
            <a:fld id="{022B156B-59AE-415F-B24B-8756D48BB977}" type="slidenum">
              <a:rPr/>
              <a:t>‹#›</a:t>
            </a:fld>
            <a:endParaRPr/>
          </a:p>
        </p:txBody>
      </p:sp>
      <p:sp>
        <p:nvSpPr>
          <p:cNvPr id="6" name="Footer Placeholder 5"/>
          <p:cNvSpPr>
            <a:spLocks noGrp="1"/>
          </p:cNvSpPr>
          <p:nvPr>
            <p:ph type="ftr" sz="quarter" idx="11"/>
          </p:nvPr>
        </p:nvSpPr>
        <p:spPr/>
        <p:txBody>
          <a:bodyPr rtlCol="0"/>
          <a:lstStyle/>
          <a:p>
            <a:pPr rtl="0"/>
            <a:endParaRPr/>
          </a:p>
        </p:txBody>
      </p:sp>
      <p:sp>
        <p:nvSpPr>
          <p:cNvPr id="5" name="Date Placeholder 4"/>
          <p:cNvSpPr>
            <a:spLocks noGrp="1"/>
          </p:cNvSpPr>
          <p:nvPr>
            <p:ph type="dt" sz="half" idx="10"/>
          </p:nvPr>
        </p:nvSpPr>
        <p:spPr/>
        <p:txBody>
          <a:bodyPr rtlCol="0"/>
          <a:lstStyle/>
          <a:p>
            <a:pPr rtl="0"/>
            <a:r>
              <a:rPr lang="en-US"/>
              <a:t>24/8/2016</a:t>
            </a:r>
            <a:endParaRPr/>
          </a:p>
        </p:txBody>
      </p:sp>
    </p:spTree>
    <p:extLst>
      <p:ext uri="{BB962C8B-B14F-4D97-AF65-F5344CB8AC3E}">
        <p14:creationId xmlns:p14="http://schemas.microsoft.com/office/powerpoint/2010/main" val="2972755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endParaRPr/>
          </a:p>
        </p:txBody>
      </p:sp>
      <p:sp>
        <p:nvSpPr>
          <p:cNvPr id="3" name="Text Placeholder 2"/>
          <p:cNvSpPr>
            <a:spLocks noGrp="1"/>
          </p:cNvSpPr>
          <p:nvPr>
            <p:ph type="body" idx="1"/>
          </p:nvPr>
        </p:nvSpPr>
        <p:spPr>
          <a:xfrm>
            <a:off x="1069848" y="1681163"/>
            <a:ext cx="4956048" cy="823912"/>
          </a:xfrm>
        </p:spPr>
        <p:txBody>
          <a:bodyPr rtlCol="0"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Edit Master text styles</a:t>
            </a:r>
          </a:p>
        </p:txBody>
      </p:sp>
      <p:sp>
        <p:nvSpPr>
          <p:cNvPr id="4" name="Content Placeholder 3"/>
          <p:cNvSpPr>
            <a:spLocks noGrp="1"/>
          </p:cNvSpPr>
          <p:nvPr>
            <p:ph sz="half" idx="2"/>
          </p:nvPr>
        </p:nvSpPr>
        <p:spPr>
          <a:xfrm>
            <a:off x="1069848" y="2505075"/>
            <a:ext cx="4956048" cy="3476625"/>
          </a:xfrm>
        </p:spPr>
        <p:txBody>
          <a:bodyPr rtlCol="0"/>
          <a:lstStyle/>
          <a:p>
            <a:pPr lvl="0" rtl="0"/>
            <a:r>
              <a:rPr lang="en-gb"/>
              <a:t>Edit Master text styles</a:t>
            </a:r>
          </a:p>
          <a:p>
            <a:pPr lvl="1" rtl="0"/>
            <a:r>
              <a:rPr lang="en-gb"/>
              <a:t>Second level</a:t>
            </a:r>
          </a:p>
          <a:p>
            <a:pPr lvl="2" rtl="0"/>
            <a:r>
              <a:rPr lang="en-gb"/>
              <a:t>Third level</a:t>
            </a:r>
          </a:p>
          <a:p>
            <a:pPr lvl="3" rtl="0"/>
            <a:r>
              <a:rPr lang="en-gb"/>
              <a:t>Fourth level</a:t>
            </a:r>
          </a:p>
          <a:p>
            <a:pPr lvl="4" rtl="0"/>
            <a:r>
              <a:rPr lang="en-gb"/>
              <a:t>Fifth level</a:t>
            </a:r>
            <a:endParaRPr/>
          </a:p>
        </p:txBody>
      </p:sp>
      <p:sp>
        <p:nvSpPr>
          <p:cNvPr id="5" name="Text Placeholder 4"/>
          <p:cNvSpPr>
            <a:spLocks noGrp="1"/>
          </p:cNvSpPr>
          <p:nvPr>
            <p:ph type="body" sz="quarter" idx="3"/>
          </p:nvPr>
        </p:nvSpPr>
        <p:spPr>
          <a:xfrm>
            <a:off x="6172200" y="1681163"/>
            <a:ext cx="4956048" cy="823912"/>
          </a:xfrm>
        </p:spPr>
        <p:txBody>
          <a:bodyPr rtlCol="0"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Edit Master text styles</a:t>
            </a:r>
          </a:p>
        </p:txBody>
      </p:sp>
      <p:sp>
        <p:nvSpPr>
          <p:cNvPr id="6" name="Content Placeholder 5"/>
          <p:cNvSpPr>
            <a:spLocks noGrp="1"/>
          </p:cNvSpPr>
          <p:nvPr>
            <p:ph sz="quarter" idx="4"/>
          </p:nvPr>
        </p:nvSpPr>
        <p:spPr>
          <a:xfrm>
            <a:off x="6172200" y="2505075"/>
            <a:ext cx="4956048" cy="3476625"/>
          </a:xfrm>
        </p:spPr>
        <p:txBody>
          <a:bodyPr rtlCol="0"/>
          <a:lstStyle/>
          <a:p>
            <a:pPr lvl="0" rtl="0"/>
            <a:r>
              <a:rPr lang="en-gb"/>
              <a:t>Edit Master text styles</a:t>
            </a:r>
          </a:p>
          <a:p>
            <a:pPr lvl="1" rtl="0"/>
            <a:r>
              <a:rPr lang="en-gb"/>
              <a:t>Second level</a:t>
            </a:r>
          </a:p>
          <a:p>
            <a:pPr lvl="2" rtl="0"/>
            <a:r>
              <a:rPr lang="en-gb"/>
              <a:t>Third level</a:t>
            </a:r>
          </a:p>
          <a:p>
            <a:pPr lvl="3" rtl="0"/>
            <a:r>
              <a:rPr lang="en-gb"/>
              <a:t>Fourth level</a:t>
            </a:r>
          </a:p>
          <a:p>
            <a:pPr lvl="4" rtl="0"/>
            <a:r>
              <a:rPr lang="en-gb"/>
              <a:t>Fifth level</a:t>
            </a:r>
            <a:endParaRPr/>
          </a:p>
        </p:txBody>
      </p:sp>
      <p:sp>
        <p:nvSpPr>
          <p:cNvPr id="9" name="Slide Number Placeholder 8"/>
          <p:cNvSpPr>
            <a:spLocks noGrp="1"/>
          </p:cNvSpPr>
          <p:nvPr>
            <p:ph type="sldNum" sz="quarter" idx="12"/>
          </p:nvPr>
        </p:nvSpPr>
        <p:spPr/>
        <p:txBody>
          <a:bodyPr rtlCol="0"/>
          <a:lstStyle/>
          <a:p>
            <a:pPr rtl="0"/>
            <a:fld id="{022B156B-59AE-415F-B24B-8756D48BB977}" type="slidenum">
              <a:rPr/>
              <a:t>‹#›</a:t>
            </a:fld>
            <a:endParaRPr/>
          </a:p>
        </p:txBody>
      </p:sp>
      <p:sp>
        <p:nvSpPr>
          <p:cNvPr id="8" name="Footer Placeholder 7"/>
          <p:cNvSpPr>
            <a:spLocks noGrp="1"/>
          </p:cNvSpPr>
          <p:nvPr>
            <p:ph type="ftr" sz="quarter" idx="11"/>
          </p:nvPr>
        </p:nvSpPr>
        <p:spPr/>
        <p:txBody>
          <a:bodyPr rtlCol="0"/>
          <a:lstStyle/>
          <a:p>
            <a:pPr rtl="0"/>
            <a:endParaRPr/>
          </a:p>
        </p:txBody>
      </p:sp>
      <p:sp>
        <p:nvSpPr>
          <p:cNvPr id="7" name="Date Placeholder 6"/>
          <p:cNvSpPr>
            <a:spLocks noGrp="1"/>
          </p:cNvSpPr>
          <p:nvPr>
            <p:ph type="dt" sz="half" idx="10"/>
          </p:nvPr>
        </p:nvSpPr>
        <p:spPr/>
        <p:txBody>
          <a:bodyPr rtlCol="0"/>
          <a:lstStyle/>
          <a:p>
            <a:pPr rtl="0"/>
            <a:r>
              <a:rPr lang="en-US"/>
              <a:t>24/8/2016</a:t>
            </a:r>
            <a:endParaRPr/>
          </a:p>
        </p:txBody>
      </p:sp>
    </p:spTree>
    <p:extLst>
      <p:ext uri="{BB962C8B-B14F-4D97-AF65-F5344CB8AC3E}">
        <p14:creationId xmlns:p14="http://schemas.microsoft.com/office/powerpoint/2010/main" val="2318571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endParaRPr/>
          </a:p>
        </p:txBody>
      </p:sp>
      <p:sp>
        <p:nvSpPr>
          <p:cNvPr id="5" name="Slide Number Placeholder 4"/>
          <p:cNvSpPr>
            <a:spLocks noGrp="1"/>
          </p:cNvSpPr>
          <p:nvPr>
            <p:ph type="sldNum" sz="quarter" idx="12"/>
          </p:nvPr>
        </p:nvSpPr>
        <p:spPr/>
        <p:txBody>
          <a:bodyPr rtlCol="0"/>
          <a:lstStyle/>
          <a:p>
            <a:pPr rtl="0"/>
            <a:fld id="{022B156B-59AE-415F-B24B-8756D48BB977}" type="slidenum">
              <a:rPr/>
              <a:t>‹#›</a:t>
            </a:fld>
            <a:endParaRPr/>
          </a:p>
        </p:txBody>
      </p:sp>
      <p:sp>
        <p:nvSpPr>
          <p:cNvPr id="4" name="Footer Placeholder 3"/>
          <p:cNvSpPr>
            <a:spLocks noGrp="1"/>
          </p:cNvSpPr>
          <p:nvPr>
            <p:ph type="ftr" sz="quarter" idx="11"/>
          </p:nvPr>
        </p:nvSpPr>
        <p:spPr/>
        <p:txBody>
          <a:bodyPr rtlCol="0"/>
          <a:lstStyle/>
          <a:p>
            <a:pPr rtl="0"/>
            <a:endParaRPr/>
          </a:p>
        </p:txBody>
      </p:sp>
      <p:sp>
        <p:nvSpPr>
          <p:cNvPr id="3" name="Date Placeholder 2"/>
          <p:cNvSpPr>
            <a:spLocks noGrp="1"/>
          </p:cNvSpPr>
          <p:nvPr>
            <p:ph type="dt" sz="half" idx="10"/>
          </p:nvPr>
        </p:nvSpPr>
        <p:spPr/>
        <p:txBody>
          <a:bodyPr rtlCol="0"/>
          <a:lstStyle/>
          <a:p>
            <a:pPr rtl="0"/>
            <a:r>
              <a:rPr lang="en-US"/>
              <a:t>24/8/2016</a:t>
            </a:r>
            <a:endParaRPr/>
          </a:p>
        </p:txBody>
      </p:sp>
    </p:spTree>
    <p:extLst>
      <p:ext uri="{BB962C8B-B14F-4D97-AF65-F5344CB8AC3E}">
        <p14:creationId xmlns:p14="http://schemas.microsoft.com/office/powerpoint/2010/main" val="3512816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rtlCol="0"/>
          <a:lstStyle/>
          <a:p>
            <a:pPr rtl="0"/>
            <a:fld id="{022B156B-59AE-415F-B24B-8756D48BB977}" type="slidenum">
              <a:rPr/>
              <a:t>‹#›</a:t>
            </a:fld>
            <a:endParaRPr/>
          </a:p>
        </p:txBody>
      </p:sp>
      <p:sp>
        <p:nvSpPr>
          <p:cNvPr id="3" name="Footer Placeholder 2"/>
          <p:cNvSpPr>
            <a:spLocks noGrp="1"/>
          </p:cNvSpPr>
          <p:nvPr>
            <p:ph type="ftr" sz="quarter" idx="11"/>
          </p:nvPr>
        </p:nvSpPr>
        <p:spPr/>
        <p:txBody>
          <a:bodyPr rtlCol="0"/>
          <a:lstStyle/>
          <a:p>
            <a:pPr rtl="0"/>
            <a:endParaRPr/>
          </a:p>
        </p:txBody>
      </p:sp>
      <p:sp>
        <p:nvSpPr>
          <p:cNvPr id="2" name="Date Placeholder 1"/>
          <p:cNvSpPr>
            <a:spLocks noGrp="1"/>
          </p:cNvSpPr>
          <p:nvPr>
            <p:ph type="dt" sz="half" idx="10"/>
          </p:nvPr>
        </p:nvSpPr>
        <p:spPr/>
        <p:txBody>
          <a:bodyPr rtlCol="0"/>
          <a:lstStyle/>
          <a:p>
            <a:pPr rtl="0"/>
            <a:r>
              <a:rPr lang="en-US"/>
              <a:t>24/8/2016</a:t>
            </a:r>
            <a:endParaRPr/>
          </a:p>
        </p:txBody>
      </p:sp>
    </p:spTree>
    <p:extLst>
      <p:ext uri="{BB962C8B-B14F-4D97-AF65-F5344CB8AC3E}">
        <p14:creationId xmlns:p14="http://schemas.microsoft.com/office/powerpoint/2010/main" val="847874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Pictures with Captions">
    <p:spTree>
      <p:nvGrpSpPr>
        <p:cNvPr id="1" name=""/>
        <p:cNvGrpSpPr/>
        <p:nvPr/>
      </p:nvGrpSpPr>
      <p:grpSpPr>
        <a:xfrm>
          <a:off x="0" y="0"/>
          <a:ext cx="0" cy="0"/>
          <a:chOff x="0" y="0"/>
          <a:chExt cx="0" cy="0"/>
        </a:xfrm>
      </p:grpSpPr>
      <p:sp>
        <p:nvSpPr>
          <p:cNvPr id="2" name="Title 1"/>
          <p:cNvSpPr>
            <a:spLocks noGrp="1"/>
          </p:cNvSpPr>
          <p:nvPr>
            <p:ph type="title"/>
          </p:nvPr>
        </p:nvSpPr>
        <p:spPr>
          <a:xfrm>
            <a:off x="1065212" y="304799"/>
            <a:ext cx="10058402" cy="1216152"/>
          </a:xfrm>
        </p:spPr>
        <p:txBody>
          <a:bodyPr rtlCol="0"/>
          <a:lstStyle>
            <a:lvl1pPr>
              <a:defRPr/>
            </a:lvl1pPr>
          </a:lstStyle>
          <a:p>
            <a:pPr rtl="0"/>
            <a:r>
              <a:rPr lang="en-gb"/>
              <a:t>Click to edit Master title style</a:t>
            </a:r>
          </a:p>
        </p:txBody>
      </p:sp>
      <p:grpSp>
        <p:nvGrpSpPr>
          <p:cNvPr id="9" name="Group 8"/>
          <p:cNvGrpSpPr/>
          <p:nvPr/>
        </p:nvGrpSpPr>
        <p:grpSpPr>
          <a:xfrm>
            <a:off x="1052422" y="1733550"/>
            <a:ext cx="4360503" cy="3050038"/>
            <a:chOff x="895350" y="3313113"/>
            <a:chExt cx="3613151" cy="2790825"/>
          </a:xfrm>
          <a:solidFill>
            <a:schemeClr val="tx1">
              <a:lumMod val="50000"/>
            </a:schemeClr>
          </a:solidFill>
        </p:grpSpPr>
        <p:sp>
          <p:nvSpPr>
            <p:cNvPr id="10"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1"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2"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3"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4"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5"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6"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7"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8"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9"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20"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21"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grpSp>
      <p:sp>
        <p:nvSpPr>
          <p:cNvPr id="36" name="Picture Placeholder 33" descr="An empty placeholder to add an image. Click on the placeholder and select the image that you wish to add."/>
          <p:cNvSpPr>
            <a:spLocks noGrp="1" noChangeAspect="1"/>
          </p:cNvSpPr>
          <p:nvPr>
            <p:ph type="pic" sz="quarter" idx="17"/>
          </p:nvPr>
        </p:nvSpPr>
        <p:spPr>
          <a:xfrm>
            <a:off x="1265028" y="1900210"/>
            <a:ext cx="3935536" cy="2571736"/>
          </a:xfrm>
          <a:solidFill>
            <a:schemeClr val="bg2"/>
          </a:solidFill>
          <a:ln w="38100">
            <a:solidFill>
              <a:schemeClr val="bg1"/>
            </a:solidFill>
          </a:ln>
        </p:spPr>
        <p:txBody>
          <a:bodyPr rtlCol="0"/>
          <a:lstStyle>
            <a:lvl1pPr marL="0" indent="0" algn="ctr">
              <a:buNone/>
              <a:defRPr/>
            </a:lvl1pPr>
          </a:lstStyle>
          <a:p>
            <a:pPr rtl="0"/>
            <a:r>
              <a:rPr lang="en-gb"/>
              <a:t>Click icon to add picture</a:t>
            </a:r>
            <a:endParaRPr dirty="0"/>
          </a:p>
        </p:txBody>
      </p:sp>
      <p:sp>
        <p:nvSpPr>
          <p:cNvPr id="39" name="Text Placeholder 3"/>
          <p:cNvSpPr>
            <a:spLocks noGrp="1"/>
          </p:cNvSpPr>
          <p:nvPr>
            <p:ph type="body" sz="half" idx="2"/>
          </p:nvPr>
        </p:nvSpPr>
        <p:spPr>
          <a:xfrm>
            <a:off x="1052423" y="4935990"/>
            <a:ext cx="4368980" cy="1007610"/>
          </a:xfrm>
        </p:spPr>
        <p:txBody>
          <a:bodyPr rtlCol="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Edit Master text styles</a:t>
            </a:r>
          </a:p>
        </p:txBody>
      </p:sp>
      <p:grpSp>
        <p:nvGrpSpPr>
          <p:cNvPr id="22" name="Group 21"/>
          <p:cNvGrpSpPr/>
          <p:nvPr/>
        </p:nvGrpSpPr>
        <p:grpSpPr>
          <a:xfrm>
            <a:off x="6763111" y="1733550"/>
            <a:ext cx="4360503" cy="3050038"/>
            <a:chOff x="895350" y="3313113"/>
            <a:chExt cx="3613151" cy="2790825"/>
          </a:xfrm>
          <a:solidFill>
            <a:schemeClr val="tx1">
              <a:lumMod val="50000"/>
            </a:schemeClr>
          </a:solidFill>
        </p:grpSpPr>
        <p:sp>
          <p:nvSpPr>
            <p:cNvPr id="2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2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2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2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2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2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2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3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3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3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3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3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grpSp>
      <p:sp>
        <p:nvSpPr>
          <p:cNvPr id="37" name="Picture Placeholder 33" descr="An empty placeholder to add an image. Click on the placeholder and select the image that you wish to add."/>
          <p:cNvSpPr>
            <a:spLocks noGrp="1" noChangeAspect="1"/>
          </p:cNvSpPr>
          <p:nvPr>
            <p:ph type="pic" sz="quarter" idx="18"/>
          </p:nvPr>
        </p:nvSpPr>
        <p:spPr>
          <a:xfrm>
            <a:off x="6975717" y="1900210"/>
            <a:ext cx="3935536" cy="2571736"/>
          </a:xfrm>
          <a:solidFill>
            <a:schemeClr val="bg2"/>
          </a:solidFill>
          <a:ln w="38100">
            <a:solidFill>
              <a:schemeClr val="bg1"/>
            </a:solidFill>
          </a:ln>
        </p:spPr>
        <p:txBody>
          <a:bodyPr rtlCol="0"/>
          <a:lstStyle>
            <a:lvl1pPr marL="0" indent="0" algn="ctr">
              <a:buNone/>
              <a:defRPr/>
            </a:lvl1pPr>
          </a:lstStyle>
          <a:p>
            <a:pPr rtl="0"/>
            <a:r>
              <a:rPr lang="en-gb"/>
              <a:t>Click icon to add picture</a:t>
            </a:r>
            <a:endParaRPr dirty="0"/>
          </a:p>
        </p:txBody>
      </p:sp>
      <p:sp>
        <p:nvSpPr>
          <p:cNvPr id="40" name="Text Placeholder 3"/>
          <p:cNvSpPr>
            <a:spLocks noGrp="1"/>
          </p:cNvSpPr>
          <p:nvPr>
            <p:ph type="body" sz="half" idx="19"/>
          </p:nvPr>
        </p:nvSpPr>
        <p:spPr>
          <a:xfrm>
            <a:off x="6742908" y="4935990"/>
            <a:ext cx="4368980" cy="1007610"/>
          </a:xfrm>
        </p:spPr>
        <p:txBody>
          <a:bodyPr rtlCol="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Edit Master text styles</a:t>
            </a:r>
          </a:p>
        </p:txBody>
      </p:sp>
      <p:sp>
        <p:nvSpPr>
          <p:cNvPr id="8" name="Slide Number Placeholder 7"/>
          <p:cNvSpPr>
            <a:spLocks noGrp="1"/>
          </p:cNvSpPr>
          <p:nvPr>
            <p:ph type="sldNum" sz="quarter" idx="12"/>
          </p:nvPr>
        </p:nvSpPr>
        <p:spPr/>
        <p:txBody>
          <a:bodyPr rtlCol="0"/>
          <a:lstStyle/>
          <a:p>
            <a:pPr rtl="0"/>
            <a:fld id="{022B156B-59AE-415F-B24B-8756D48BB977}" type="slidenum">
              <a:rPr/>
              <a:pPr/>
              <a:t>‹#›</a:t>
            </a:fld>
            <a:endParaRPr/>
          </a:p>
        </p:txBody>
      </p:sp>
      <p:sp>
        <p:nvSpPr>
          <p:cNvPr id="7" name="Footer Placeholder 6"/>
          <p:cNvSpPr>
            <a:spLocks noGrp="1"/>
          </p:cNvSpPr>
          <p:nvPr>
            <p:ph type="ftr" sz="quarter" idx="11"/>
          </p:nvPr>
        </p:nvSpPr>
        <p:spPr/>
        <p:txBody>
          <a:bodyPr rtlCol="0"/>
          <a:lstStyle/>
          <a:p>
            <a:pPr rtl="0"/>
            <a:endParaRPr/>
          </a:p>
        </p:txBody>
      </p:sp>
      <p:sp>
        <p:nvSpPr>
          <p:cNvPr id="6" name="Date Placeholder 5"/>
          <p:cNvSpPr>
            <a:spLocks noGrp="1"/>
          </p:cNvSpPr>
          <p:nvPr>
            <p:ph type="dt" sz="half" idx="10"/>
          </p:nvPr>
        </p:nvSpPr>
        <p:spPr/>
        <p:txBody>
          <a:bodyPr rtlCol="0"/>
          <a:lstStyle/>
          <a:p>
            <a:pPr rtl="0"/>
            <a:r>
              <a:rPr lang="en-US"/>
              <a:t>24/8/2016</a:t>
            </a:r>
            <a:endParaRPr/>
          </a:p>
        </p:txBody>
      </p:sp>
    </p:spTree>
    <p:extLst>
      <p:ext uri="{BB962C8B-B14F-4D97-AF65-F5344CB8AC3E}">
        <p14:creationId xmlns:p14="http://schemas.microsoft.com/office/powerpoint/2010/main" val="1168274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Pictures with Captions">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p>
        </p:txBody>
      </p:sp>
      <p:grpSp>
        <p:nvGrpSpPr>
          <p:cNvPr id="52" name="Group 51"/>
          <p:cNvGrpSpPr>
            <a:grpSpLocks noChangeAspect="1"/>
          </p:cNvGrpSpPr>
          <p:nvPr/>
        </p:nvGrpSpPr>
        <p:grpSpPr>
          <a:xfrm rot="5400000">
            <a:off x="1045139" y="1678105"/>
            <a:ext cx="3123347" cy="3089730"/>
            <a:chOff x="895350" y="3313113"/>
            <a:chExt cx="3613151" cy="2790825"/>
          </a:xfrm>
          <a:solidFill>
            <a:schemeClr val="tx1">
              <a:lumMod val="50000"/>
            </a:schemeClr>
          </a:solidFill>
        </p:grpSpPr>
        <p:sp>
          <p:nvSpPr>
            <p:cNvPr id="5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5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5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5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5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5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5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6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6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6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6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6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grpSp>
      <p:sp>
        <p:nvSpPr>
          <p:cNvPr id="79" name="Picture Placeholder 33" descr="An empty placeholder to add an image. Click on the placeholder and select the image that you wish to add."/>
          <p:cNvSpPr>
            <a:spLocks noGrp="1"/>
          </p:cNvSpPr>
          <p:nvPr>
            <p:ph type="pic" sz="quarter" idx="19"/>
          </p:nvPr>
        </p:nvSpPr>
        <p:spPr>
          <a:xfrm>
            <a:off x="1249168" y="1824285"/>
            <a:ext cx="2715289" cy="2776308"/>
          </a:xfrm>
          <a:solidFill>
            <a:schemeClr val="bg2"/>
          </a:solidFill>
          <a:ln w="38100">
            <a:solidFill>
              <a:schemeClr val="bg1"/>
            </a:solidFill>
          </a:ln>
        </p:spPr>
        <p:txBody>
          <a:bodyPr rtlCol="0"/>
          <a:lstStyle>
            <a:lvl1pPr marL="0" indent="0" algn="ctr">
              <a:buNone/>
              <a:defRPr/>
            </a:lvl1pPr>
          </a:lstStyle>
          <a:p>
            <a:pPr rtl="0"/>
            <a:r>
              <a:rPr lang="en-gb"/>
              <a:t>Click icon to add picture</a:t>
            </a:r>
            <a:endParaRPr dirty="0"/>
          </a:p>
        </p:txBody>
      </p:sp>
      <p:sp>
        <p:nvSpPr>
          <p:cNvPr id="81" name="Text Placeholder 3"/>
          <p:cNvSpPr>
            <a:spLocks noGrp="1"/>
          </p:cNvSpPr>
          <p:nvPr>
            <p:ph type="body" sz="half" idx="2"/>
          </p:nvPr>
        </p:nvSpPr>
        <p:spPr>
          <a:xfrm>
            <a:off x="1235212" y="4947405"/>
            <a:ext cx="2743200" cy="914400"/>
          </a:xfrm>
        </p:spPr>
        <p:txBody>
          <a:bodyPr rtlCol="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Edit Master text styles</a:t>
            </a:r>
          </a:p>
        </p:txBody>
      </p:sp>
      <p:grpSp>
        <p:nvGrpSpPr>
          <p:cNvPr id="84" name="Group 83"/>
          <p:cNvGrpSpPr>
            <a:grpSpLocks noChangeAspect="1"/>
          </p:cNvGrpSpPr>
          <p:nvPr userDrawn="1"/>
        </p:nvGrpSpPr>
        <p:grpSpPr>
          <a:xfrm rot="5400000">
            <a:off x="4517135" y="1678105"/>
            <a:ext cx="3123347" cy="3089730"/>
            <a:chOff x="895350" y="3313113"/>
            <a:chExt cx="3613151" cy="2790825"/>
          </a:xfrm>
          <a:solidFill>
            <a:schemeClr val="tx1">
              <a:lumMod val="50000"/>
            </a:schemeClr>
          </a:solidFill>
        </p:grpSpPr>
        <p:sp>
          <p:nvSpPr>
            <p:cNvPr id="85"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86"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87"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88"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89"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90"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91"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92"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93"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94"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95"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96"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grpSp>
      <p:sp>
        <p:nvSpPr>
          <p:cNvPr id="78" name="Picture Placeholder 33" descr="An empty placeholder to add an image. Click on the placeholder and select the image that you wish to add."/>
          <p:cNvSpPr>
            <a:spLocks noGrp="1"/>
          </p:cNvSpPr>
          <p:nvPr>
            <p:ph type="pic" sz="quarter" idx="18"/>
          </p:nvPr>
        </p:nvSpPr>
        <p:spPr>
          <a:xfrm>
            <a:off x="4720924" y="1824285"/>
            <a:ext cx="2715768" cy="2776308"/>
          </a:xfrm>
          <a:solidFill>
            <a:schemeClr val="bg2"/>
          </a:solidFill>
          <a:ln w="38100">
            <a:solidFill>
              <a:schemeClr val="bg1"/>
            </a:solidFill>
          </a:ln>
        </p:spPr>
        <p:txBody>
          <a:bodyPr rtlCol="0"/>
          <a:lstStyle>
            <a:lvl1pPr marL="0" indent="0" algn="ctr">
              <a:buNone/>
              <a:defRPr/>
            </a:lvl1pPr>
          </a:lstStyle>
          <a:p>
            <a:pPr rtl="0"/>
            <a:r>
              <a:rPr lang="en-gb"/>
              <a:t>Click icon to add picture</a:t>
            </a:r>
            <a:endParaRPr dirty="0"/>
          </a:p>
        </p:txBody>
      </p:sp>
      <p:sp>
        <p:nvSpPr>
          <p:cNvPr id="82" name="Text Placeholder 3"/>
          <p:cNvSpPr>
            <a:spLocks noGrp="1"/>
          </p:cNvSpPr>
          <p:nvPr>
            <p:ph type="body" sz="half" idx="21"/>
          </p:nvPr>
        </p:nvSpPr>
        <p:spPr>
          <a:xfrm>
            <a:off x="4707208" y="4947405"/>
            <a:ext cx="2743200" cy="914400"/>
          </a:xfrm>
        </p:spPr>
        <p:txBody>
          <a:bodyPr rtlCol="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Edit Master text styles</a:t>
            </a:r>
          </a:p>
        </p:txBody>
      </p:sp>
      <p:grpSp>
        <p:nvGrpSpPr>
          <p:cNvPr id="97" name="Group 96"/>
          <p:cNvGrpSpPr>
            <a:grpSpLocks noChangeAspect="1"/>
          </p:cNvGrpSpPr>
          <p:nvPr userDrawn="1"/>
        </p:nvGrpSpPr>
        <p:grpSpPr>
          <a:xfrm rot="5400000">
            <a:off x="8019009" y="1678105"/>
            <a:ext cx="3123347" cy="3089730"/>
            <a:chOff x="895350" y="3313113"/>
            <a:chExt cx="3613151" cy="2790825"/>
          </a:xfrm>
          <a:solidFill>
            <a:schemeClr val="tx1">
              <a:lumMod val="50000"/>
            </a:schemeClr>
          </a:solidFill>
        </p:grpSpPr>
        <p:sp>
          <p:nvSpPr>
            <p:cNvPr id="98"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99"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0"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1"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2"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3"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4"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5"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6"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7"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8"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9"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grpSp>
      <p:sp>
        <p:nvSpPr>
          <p:cNvPr id="80" name="Picture Placeholder 33" descr="An empty placeholder to add an image. Click on the placeholder and select the image that you wish to add."/>
          <p:cNvSpPr>
            <a:spLocks noGrp="1"/>
          </p:cNvSpPr>
          <p:nvPr>
            <p:ph type="pic" sz="quarter" idx="20"/>
          </p:nvPr>
        </p:nvSpPr>
        <p:spPr>
          <a:xfrm>
            <a:off x="8222798" y="1824285"/>
            <a:ext cx="2715768" cy="2776308"/>
          </a:xfrm>
          <a:solidFill>
            <a:schemeClr val="bg2"/>
          </a:solidFill>
          <a:ln w="38100">
            <a:solidFill>
              <a:schemeClr val="bg1"/>
            </a:solidFill>
          </a:ln>
        </p:spPr>
        <p:txBody>
          <a:bodyPr rtlCol="0"/>
          <a:lstStyle>
            <a:lvl1pPr marL="0" indent="0" algn="ctr">
              <a:buNone/>
              <a:defRPr/>
            </a:lvl1pPr>
          </a:lstStyle>
          <a:p>
            <a:pPr rtl="0"/>
            <a:r>
              <a:rPr lang="en-gb"/>
              <a:t>Click icon to add picture</a:t>
            </a:r>
            <a:endParaRPr dirty="0"/>
          </a:p>
        </p:txBody>
      </p:sp>
      <p:sp>
        <p:nvSpPr>
          <p:cNvPr id="83" name="Text Placeholder 3"/>
          <p:cNvSpPr>
            <a:spLocks noGrp="1"/>
          </p:cNvSpPr>
          <p:nvPr>
            <p:ph type="body" sz="half" idx="22"/>
          </p:nvPr>
        </p:nvSpPr>
        <p:spPr>
          <a:xfrm>
            <a:off x="8209082" y="4947405"/>
            <a:ext cx="2743200" cy="914400"/>
          </a:xfrm>
        </p:spPr>
        <p:txBody>
          <a:bodyPr rtlCol="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Edit Master text styles</a:t>
            </a:r>
          </a:p>
        </p:txBody>
      </p:sp>
      <p:sp>
        <p:nvSpPr>
          <p:cNvPr id="8" name="Slide Number Placeholder 7"/>
          <p:cNvSpPr>
            <a:spLocks noGrp="1"/>
          </p:cNvSpPr>
          <p:nvPr>
            <p:ph type="sldNum" sz="quarter" idx="12"/>
          </p:nvPr>
        </p:nvSpPr>
        <p:spPr/>
        <p:txBody>
          <a:bodyPr rtlCol="0"/>
          <a:lstStyle/>
          <a:p>
            <a:pPr rtl="0"/>
            <a:fld id="{022B156B-59AE-415F-B24B-8756D48BB977}" type="slidenum">
              <a:rPr/>
              <a:pPr/>
              <a:t>‹#›</a:t>
            </a:fld>
            <a:endParaRPr/>
          </a:p>
        </p:txBody>
      </p:sp>
      <p:sp>
        <p:nvSpPr>
          <p:cNvPr id="7" name="Footer Placeholder 6"/>
          <p:cNvSpPr>
            <a:spLocks noGrp="1"/>
          </p:cNvSpPr>
          <p:nvPr>
            <p:ph type="ftr" sz="quarter" idx="11"/>
          </p:nvPr>
        </p:nvSpPr>
        <p:spPr/>
        <p:txBody>
          <a:bodyPr rtlCol="0"/>
          <a:lstStyle/>
          <a:p>
            <a:pPr rtl="0"/>
            <a:endParaRPr/>
          </a:p>
        </p:txBody>
      </p:sp>
      <p:sp>
        <p:nvSpPr>
          <p:cNvPr id="6" name="Date Placeholder 5"/>
          <p:cNvSpPr>
            <a:spLocks noGrp="1"/>
          </p:cNvSpPr>
          <p:nvPr>
            <p:ph type="dt" sz="half" idx="10"/>
          </p:nvPr>
        </p:nvSpPr>
        <p:spPr/>
        <p:txBody>
          <a:bodyPr rtlCol="0"/>
          <a:lstStyle/>
          <a:p>
            <a:pPr rtl="0"/>
            <a:r>
              <a:rPr lang="en-US"/>
              <a:t>24/8/2016</a:t>
            </a:r>
            <a:endParaRPr/>
          </a:p>
        </p:txBody>
      </p:sp>
    </p:spTree>
    <p:extLst>
      <p:ext uri="{BB962C8B-B14F-4D97-AF65-F5344CB8AC3E}">
        <p14:creationId xmlns:p14="http://schemas.microsoft.com/office/powerpoint/2010/main" val="16819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ree Pictures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66214" y="421594"/>
            <a:ext cx="2286000" cy="1885508"/>
          </a:xfrm>
        </p:spPr>
        <p:txBody>
          <a:bodyPr rtlCol="0">
            <a:normAutofit/>
          </a:bodyPr>
          <a:lstStyle>
            <a:lvl1pPr>
              <a:defRPr sz="2400"/>
            </a:lvl1pPr>
          </a:lstStyle>
          <a:p>
            <a:pPr rtl="0"/>
            <a:r>
              <a:rPr lang="en-gb"/>
              <a:t>Click to edit Master title style</a:t>
            </a:r>
          </a:p>
        </p:txBody>
      </p:sp>
      <p:grpSp>
        <p:nvGrpSpPr>
          <p:cNvPr id="84" name="Group 83"/>
          <p:cNvGrpSpPr>
            <a:grpSpLocks noChangeAspect="1"/>
          </p:cNvGrpSpPr>
          <p:nvPr/>
        </p:nvGrpSpPr>
        <p:grpSpPr>
          <a:xfrm rot="16200000" flipV="1">
            <a:off x="274315" y="1102304"/>
            <a:ext cx="5053664" cy="4411852"/>
            <a:chOff x="895350" y="3313113"/>
            <a:chExt cx="3613151" cy="2790825"/>
          </a:xfrm>
          <a:solidFill>
            <a:schemeClr val="tx1">
              <a:lumMod val="50000"/>
            </a:schemeClr>
          </a:solidFill>
        </p:grpSpPr>
        <p:sp>
          <p:nvSpPr>
            <p:cNvPr id="85"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86"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87"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88"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89"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90"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91"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92"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93"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94"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95"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96"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grpSp>
      <p:sp>
        <p:nvSpPr>
          <p:cNvPr id="97" name="Picture Placeholder 33" descr="An empty placeholder to add an image. Click on the placeholder and select the image that you wish to add."/>
          <p:cNvSpPr>
            <a:spLocks noGrp="1"/>
          </p:cNvSpPr>
          <p:nvPr>
            <p:ph type="pic" sz="quarter" idx="17"/>
          </p:nvPr>
        </p:nvSpPr>
        <p:spPr>
          <a:xfrm>
            <a:off x="840795" y="1020193"/>
            <a:ext cx="3886200" cy="4572000"/>
          </a:xfrm>
          <a:solidFill>
            <a:schemeClr val="bg2"/>
          </a:solidFill>
          <a:ln w="38100">
            <a:solidFill>
              <a:schemeClr val="bg1"/>
            </a:solidFill>
          </a:ln>
        </p:spPr>
        <p:txBody>
          <a:bodyPr rtlCol="0"/>
          <a:lstStyle>
            <a:lvl1pPr marL="0" indent="0" algn="ctr">
              <a:buNone/>
              <a:defRPr/>
            </a:lvl1pPr>
          </a:lstStyle>
          <a:p>
            <a:pPr rtl="0"/>
            <a:r>
              <a:rPr lang="en-gb"/>
              <a:t>Click icon to add picture</a:t>
            </a:r>
            <a:endParaRPr dirty="0"/>
          </a:p>
        </p:txBody>
      </p:sp>
      <p:grpSp>
        <p:nvGrpSpPr>
          <p:cNvPr id="98" name="Group 97"/>
          <p:cNvGrpSpPr/>
          <p:nvPr/>
        </p:nvGrpSpPr>
        <p:grpSpPr>
          <a:xfrm>
            <a:off x="5322489" y="319177"/>
            <a:ext cx="3389607" cy="2710838"/>
            <a:chOff x="895350" y="3313113"/>
            <a:chExt cx="3613151" cy="2790825"/>
          </a:xfrm>
          <a:solidFill>
            <a:schemeClr val="tx1">
              <a:lumMod val="50000"/>
            </a:schemeClr>
          </a:solidFill>
        </p:grpSpPr>
        <p:sp>
          <p:nvSpPr>
            <p:cNvPr id="99"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0"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1"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2"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3"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4"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5"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6"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7"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8"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9"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10"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grpSp>
      <p:sp>
        <p:nvSpPr>
          <p:cNvPr id="111" name="Picture Placeholder 33" descr="An empty placeholder to add an image. Click on the placeholder and select the image that you wish to add."/>
          <p:cNvSpPr>
            <a:spLocks noGrp="1" noChangeAspect="1"/>
          </p:cNvSpPr>
          <p:nvPr>
            <p:ph type="pic" sz="quarter" idx="18"/>
          </p:nvPr>
        </p:nvSpPr>
        <p:spPr>
          <a:xfrm>
            <a:off x="5546780" y="529603"/>
            <a:ext cx="2993366" cy="2305338"/>
          </a:xfrm>
          <a:solidFill>
            <a:schemeClr val="bg2"/>
          </a:solidFill>
          <a:ln w="38100">
            <a:solidFill>
              <a:schemeClr val="bg1"/>
            </a:solidFill>
          </a:ln>
        </p:spPr>
        <p:txBody>
          <a:bodyPr rtlCol="0"/>
          <a:lstStyle>
            <a:lvl1pPr marL="0" indent="0" algn="ctr">
              <a:buNone/>
              <a:defRPr/>
            </a:lvl1pPr>
          </a:lstStyle>
          <a:p>
            <a:pPr rtl="0"/>
            <a:r>
              <a:rPr lang="en-gb"/>
              <a:t>Click icon to add picture</a:t>
            </a:r>
            <a:endParaRPr dirty="0"/>
          </a:p>
        </p:txBody>
      </p:sp>
      <p:grpSp>
        <p:nvGrpSpPr>
          <p:cNvPr id="112" name="Group 111"/>
          <p:cNvGrpSpPr/>
          <p:nvPr/>
        </p:nvGrpSpPr>
        <p:grpSpPr>
          <a:xfrm>
            <a:off x="5322489" y="3245640"/>
            <a:ext cx="3389607" cy="2710838"/>
            <a:chOff x="895350" y="3313113"/>
            <a:chExt cx="3613151" cy="2790825"/>
          </a:xfrm>
          <a:solidFill>
            <a:schemeClr val="tx1">
              <a:lumMod val="50000"/>
            </a:schemeClr>
          </a:solidFill>
        </p:grpSpPr>
        <p:sp>
          <p:nvSpPr>
            <p:cNvPr id="11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1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1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1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1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1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1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2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2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2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2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2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grpSp>
      <p:sp>
        <p:nvSpPr>
          <p:cNvPr id="125" name="Picture Placeholder 33" descr="An empty placeholder to add an image. Click on the placeholder and select the image that you wish to add."/>
          <p:cNvSpPr>
            <a:spLocks noGrp="1" noChangeAspect="1"/>
          </p:cNvSpPr>
          <p:nvPr>
            <p:ph type="pic" sz="quarter" idx="19"/>
          </p:nvPr>
        </p:nvSpPr>
        <p:spPr>
          <a:xfrm>
            <a:off x="5546780" y="3456066"/>
            <a:ext cx="2993366" cy="2305338"/>
          </a:xfrm>
          <a:solidFill>
            <a:schemeClr val="bg2"/>
          </a:solidFill>
          <a:ln w="38100">
            <a:solidFill>
              <a:schemeClr val="bg1"/>
            </a:solidFill>
          </a:ln>
        </p:spPr>
        <p:txBody>
          <a:bodyPr rtlCol="0"/>
          <a:lstStyle>
            <a:lvl1pPr marL="0" indent="0" algn="ctr">
              <a:buNone/>
              <a:defRPr/>
            </a:lvl1pPr>
          </a:lstStyle>
          <a:p>
            <a:pPr rtl="0"/>
            <a:r>
              <a:rPr lang="en-gb"/>
              <a:t>Click icon to add picture</a:t>
            </a:r>
            <a:endParaRPr dirty="0"/>
          </a:p>
        </p:txBody>
      </p:sp>
      <p:sp>
        <p:nvSpPr>
          <p:cNvPr id="126" name="Text Placeholder 3"/>
          <p:cNvSpPr>
            <a:spLocks noGrp="1"/>
          </p:cNvSpPr>
          <p:nvPr>
            <p:ph type="body" sz="half" idx="21"/>
          </p:nvPr>
        </p:nvSpPr>
        <p:spPr>
          <a:xfrm>
            <a:off x="9066214" y="2484992"/>
            <a:ext cx="2286000" cy="3248729"/>
          </a:xfrm>
        </p:spPr>
        <p:txBody>
          <a:bodyPr rtlCol="0" anchor="t" anchorCtr="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Edit Master text styles</a:t>
            </a:r>
          </a:p>
        </p:txBody>
      </p:sp>
      <p:sp>
        <p:nvSpPr>
          <p:cNvPr id="8" name="Slide Number Placeholder 7"/>
          <p:cNvSpPr>
            <a:spLocks noGrp="1"/>
          </p:cNvSpPr>
          <p:nvPr>
            <p:ph type="sldNum" sz="quarter" idx="12"/>
          </p:nvPr>
        </p:nvSpPr>
        <p:spPr/>
        <p:txBody>
          <a:bodyPr rtlCol="0"/>
          <a:lstStyle/>
          <a:p>
            <a:pPr rtl="0"/>
            <a:fld id="{022B156B-59AE-415F-B24B-8756D48BB977}" type="slidenum">
              <a:rPr/>
              <a:pPr/>
              <a:t>‹#›</a:t>
            </a:fld>
            <a:endParaRPr/>
          </a:p>
        </p:txBody>
      </p:sp>
      <p:sp>
        <p:nvSpPr>
          <p:cNvPr id="7" name="Footer Placeholder 6"/>
          <p:cNvSpPr>
            <a:spLocks noGrp="1"/>
          </p:cNvSpPr>
          <p:nvPr>
            <p:ph type="ftr" sz="quarter" idx="11"/>
          </p:nvPr>
        </p:nvSpPr>
        <p:spPr/>
        <p:txBody>
          <a:bodyPr rtlCol="0"/>
          <a:lstStyle/>
          <a:p>
            <a:pPr rtl="0"/>
            <a:endParaRPr/>
          </a:p>
        </p:txBody>
      </p:sp>
      <p:sp>
        <p:nvSpPr>
          <p:cNvPr id="6" name="Date Placeholder 5"/>
          <p:cNvSpPr>
            <a:spLocks noGrp="1"/>
          </p:cNvSpPr>
          <p:nvPr>
            <p:ph type="dt" sz="half" idx="10"/>
          </p:nvPr>
        </p:nvSpPr>
        <p:spPr/>
        <p:txBody>
          <a:bodyPr rtlCol="0"/>
          <a:lstStyle/>
          <a:p>
            <a:pPr rtl="0"/>
            <a:r>
              <a:rPr lang="en-US"/>
              <a:t>24/8/2016</a:t>
            </a:r>
            <a:endParaRPr/>
          </a:p>
        </p:txBody>
      </p:sp>
    </p:spTree>
    <p:extLst>
      <p:ext uri="{BB962C8B-B14F-4D97-AF65-F5344CB8AC3E}">
        <p14:creationId xmlns:p14="http://schemas.microsoft.com/office/powerpoint/2010/main" val="787425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11732" y="1330347"/>
            <a:ext cx="3840480" cy="2103120"/>
          </a:xfrm>
        </p:spPr>
        <p:txBody>
          <a:bodyPr rtlCol="0" anchor="b">
            <a:normAutofit/>
          </a:bodyPr>
          <a:lstStyle>
            <a:lvl1pPr>
              <a:defRPr sz="3600"/>
            </a:lvl1pPr>
          </a:lstStyle>
          <a:p>
            <a:pPr rtl="0"/>
            <a:r>
              <a:rPr lang="en-gb"/>
              <a:t>Click to edit Master title style</a:t>
            </a:r>
            <a:endParaRPr dirty="0"/>
          </a:p>
        </p:txBody>
      </p:sp>
      <p:sp>
        <p:nvSpPr>
          <p:cNvPr id="3" name="Content Placeholder 2"/>
          <p:cNvSpPr>
            <a:spLocks noGrp="1"/>
          </p:cNvSpPr>
          <p:nvPr>
            <p:ph idx="1"/>
          </p:nvPr>
        </p:nvSpPr>
        <p:spPr>
          <a:xfrm>
            <a:off x="836613" y="914400"/>
            <a:ext cx="6172201" cy="5029200"/>
          </a:xfrm>
        </p:spPr>
        <p:txBody>
          <a:bodyPr rtlCol="0">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rtl="0"/>
            <a:r>
              <a:rPr lang="en-gb"/>
              <a:t>Edit Master text styles</a:t>
            </a:r>
          </a:p>
          <a:p>
            <a:pPr lvl="1" rtl="0"/>
            <a:r>
              <a:rPr lang="en-gb"/>
              <a:t>Second level</a:t>
            </a:r>
          </a:p>
          <a:p>
            <a:pPr lvl="2" rtl="0"/>
            <a:r>
              <a:rPr lang="en-gb"/>
              <a:t>Third level</a:t>
            </a:r>
          </a:p>
          <a:p>
            <a:pPr lvl="3" rtl="0"/>
            <a:r>
              <a:rPr lang="en-gb"/>
              <a:t>Fourth level</a:t>
            </a:r>
          </a:p>
          <a:p>
            <a:pPr lvl="4" rtl="0"/>
            <a:r>
              <a:rPr lang="en-gb"/>
              <a:t>Fifth level</a:t>
            </a:r>
            <a:endParaRPr dirty="0"/>
          </a:p>
        </p:txBody>
      </p:sp>
      <p:sp>
        <p:nvSpPr>
          <p:cNvPr id="4" name="Text Placeholder 3"/>
          <p:cNvSpPr>
            <a:spLocks noGrp="1"/>
          </p:cNvSpPr>
          <p:nvPr>
            <p:ph type="body" sz="half" idx="2"/>
          </p:nvPr>
        </p:nvSpPr>
        <p:spPr>
          <a:xfrm>
            <a:off x="7511732" y="3555523"/>
            <a:ext cx="3840480" cy="2388077"/>
          </a:xfrm>
        </p:spPr>
        <p:txBody>
          <a:bodyPr rtlCol="0">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Edit Master text styles</a:t>
            </a:r>
          </a:p>
        </p:txBody>
      </p:sp>
      <p:sp>
        <p:nvSpPr>
          <p:cNvPr id="7" name="Slide Number Placeholder 6"/>
          <p:cNvSpPr>
            <a:spLocks noGrp="1"/>
          </p:cNvSpPr>
          <p:nvPr>
            <p:ph type="sldNum" sz="quarter" idx="12"/>
          </p:nvPr>
        </p:nvSpPr>
        <p:spPr>
          <a:xfrm>
            <a:off x="1065213" y="6019801"/>
            <a:ext cx="762000" cy="228600"/>
          </a:xfrm>
        </p:spPr>
        <p:txBody>
          <a:bodyPr rtlCol="0"/>
          <a:lstStyle>
            <a:lvl1pPr algn="l">
              <a:defRPr/>
            </a:lvl1pPr>
          </a:lstStyle>
          <a:p>
            <a:pPr rtl="0"/>
            <a:fld id="{022B156B-59AE-415F-B24B-8756D48BB977}" type="slidenum">
              <a:rPr/>
              <a:pPr/>
              <a:t>‹#›</a:t>
            </a:fld>
            <a:endParaRPr/>
          </a:p>
        </p:txBody>
      </p:sp>
      <p:sp>
        <p:nvSpPr>
          <p:cNvPr id="6" name="Footer Placeholder 5"/>
          <p:cNvSpPr>
            <a:spLocks noGrp="1"/>
          </p:cNvSpPr>
          <p:nvPr>
            <p:ph type="ftr" sz="quarter" idx="11"/>
          </p:nvPr>
        </p:nvSpPr>
        <p:spPr/>
        <p:txBody>
          <a:bodyPr rtlCol="0"/>
          <a:lstStyle/>
          <a:p>
            <a:pPr rtl="0"/>
            <a:endParaRPr/>
          </a:p>
        </p:txBody>
      </p:sp>
      <p:sp>
        <p:nvSpPr>
          <p:cNvPr id="5" name="Date Placeholder 4"/>
          <p:cNvSpPr>
            <a:spLocks noGrp="1"/>
          </p:cNvSpPr>
          <p:nvPr>
            <p:ph type="dt" sz="half" idx="10"/>
          </p:nvPr>
        </p:nvSpPr>
        <p:spPr>
          <a:xfrm>
            <a:off x="8075611" y="6019801"/>
            <a:ext cx="1396260" cy="228600"/>
          </a:xfrm>
        </p:spPr>
        <p:txBody>
          <a:bodyPr rtlCol="0"/>
          <a:lstStyle/>
          <a:p>
            <a:pPr rtl="0"/>
            <a:r>
              <a:rPr lang="en-US"/>
              <a:t>24/8/2016</a:t>
            </a:r>
            <a:endParaRPr/>
          </a:p>
        </p:txBody>
      </p:sp>
    </p:spTree>
    <p:extLst>
      <p:ext uri="{BB962C8B-B14F-4D97-AF65-F5344CB8AC3E}">
        <p14:creationId xmlns:p14="http://schemas.microsoft.com/office/powerpoint/2010/main" val="1239762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492891" y="1330347"/>
            <a:ext cx="3840480" cy="2103120"/>
          </a:xfrm>
        </p:spPr>
        <p:txBody>
          <a:bodyPr rtlCol="0" anchor="b">
            <a:normAutofit/>
          </a:bodyPr>
          <a:lstStyle>
            <a:lvl1pPr>
              <a:defRPr sz="3600"/>
            </a:lvl1pPr>
          </a:lstStyle>
          <a:p>
            <a:pPr rtl="0"/>
            <a:r>
              <a:rPr lang="en-gb"/>
              <a:t>Click to edit Master title style</a:t>
            </a:r>
            <a:endParaRPr dirty="0"/>
          </a:p>
        </p:txBody>
      </p:sp>
      <p:grpSp>
        <p:nvGrpSpPr>
          <p:cNvPr id="8" name="Group 7"/>
          <p:cNvGrpSpPr/>
          <p:nvPr/>
        </p:nvGrpSpPr>
        <p:grpSpPr>
          <a:xfrm>
            <a:off x="595546" y="781398"/>
            <a:ext cx="6433398" cy="5053665"/>
            <a:chOff x="5162444" y="781398"/>
            <a:chExt cx="6433398" cy="5053665"/>
          </a:xfrm>
        </p:grpSpPr>
        <p:sp>
          <p:nvSpPr>
            <p:cNvPr id="9" name="Freeform 42"/>
            <p:cNvSpPr>
              <a:spLocks/>
            </p:cNvSpPr>
            <p:nvPr/>
          </p:nvSpPr>
          <p:spPr bwMode="auto">
            <a:xfrm rot="16200000" flipV="1">
              <a:off x="3342557" y="3275021"/>
              <a:ext cx="3827994" cy="17568"/>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a:p>
          </p:txBody>
        </p:sp>
        <p:sp>
          <p:nvSpPr>
            <p:cNvPr id="10" name="Freeform 43"/>
            <p:cNvSpPr>
              <a:spLocks/>
            </p:cNvSpPr>
            <p:nvPr/>
          </p:nvSpPr>
          <p:spPr bwMode="auto">
            <a:xfrm rot="16200000" flipV="1">
              <a:off x="9565728" y="3299447"/>
              <a:ext cx="3836876" cy="17568"/>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a:p>
          </p:txBody>
        </p:sp>
        <p:grpSp>
          <p:nvGrpSpPr>
            <p:cNvPr id="11" name="Group 10"/>
            <p:cNvGrpSpPr/>
            <p:nvPr/>
          </p:nvGrpSpPr>
          <p:grpSpPr>
            <a:xfrm>
              <a:off x="5814205" y="859113"/>
              <a:ext cx="5129146" cy="4880471"/>
              <a:chOff x="7856559" y="859113"/>
              <a:chExt cx="3086791" cy="4880471"/>
            </a:xfrm>
          </p:grpSpPr>
          <p:sp>
            <p:nvSpPr>
              <p:cNvPr id="20" name="Freeform 41"/>
              <p:cNvSpPr>
                <a:spLocks/>
              </p:cNvSpPr>
              <p:nvPr/>
            </p:nvSpPr>
            <p:spPr bwMode="auto">
              <a:xfrm rot="16200000" flipV="1">
                <a:off x="9392183" y="4188416"/>
                <a:ext cx="15544" cy="3086791"/>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a:p>
            </p:txBody>
          </p:sp>
          <p:sp>
            <p:nvSpPr>
              <p:cNvPr id="21" name="Freeform 44"/>
              <p:cNvSpPr>
                <a:spLocks/>
              </p:cNvSpPr>
              <p:nvPr/>
            </p:nvSpPr>
            <p:spPr bwMode="auto">
              <a:xfrm rot="16200000" flipV="1">
                <a:off x="9366943" y="-651271"/>
                <a:ext cx="13322" cy="3034090"/>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a:p>
            </p:txBody>
          </p:sp>
        </p:grpSp>
        <p:sp>
          <p:nvSpPr>
            <p:cNvPr id="12" name="Freeform 45"/>
            <p:cNvSpPr>
              <a:spLocks noEditPoints="1"/>
            </p:cNvSpPr>
            <p:nvPr/>
          </p:nvSpPr>
          <p:spPr bwMode="auto">
            <a:xfrm rot="16200000" flipV="1">
              <a:off x="5186001" y="5323012"/>
              <a:ext cx="477390" cy="524504"/>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a:p>
          </p:txBody>
        </p:sp>
        <p:sp>
          <p:nvSpPr>
            <p:cNvPr id="13" name="Freeform 46"/>
            <p:cNvSpPr>
              <a:spLocks noEditPoints="1"/>
            </p:cNvSpPr>
            <p:nvPr/>
          </p:nvSpPr>
          <p:spPr bwMode="auto">
            <a:xfrm rot="16200000" flipV="1">
              <a:off x="5197295" y="5324846"/>
              <a:ext cx="477390" cy="511956"/>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a:p>
          </p:txBody>
        </p:sp>
        <p:sp>
          <p:nvSpPr>
            <p:cNvPr id="14" name="Freeform 47"/>
            <p:cNvSpPr>
              <a:spLocks noEditPoints="1"/>
            </p:cNvSpPr>
            <p:nvPr/>
          </p:nvSpPr>
          <p:spPr bwMode="auto">
            <a:xfrm rot="16200000" flipV="1">
              <a:off x="11076843" y="5321082"/>
              <a:ext cx="508476" cy="519485"/>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a:p>
          </p:txBody>
        </p:sp>
        <p:sp>
          <p:nvSpPr>
            <p:cNvPr id="15" name="Freeform 48"/>
            <p:cNvSpPr>
              <a:spLocks noEditPoints="1"/>
            </p:cNvSpPr>
            <p:nvPr/>
          </p:nvSpPr>
          <p:spPr bwMode="auto">
            <a:xfrm rot="16200000" flipV="1">
              <a:off x="11093207" y="5321324"/>
              <a:ext cx="470728" cy="534543"/>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a:p>
          </p:txBody>
        </p:sp>
        <p:sp>
          <p:nvSpPr>
            <p:cNvPr id="16" name="Freeform 49"/>
            <p:cNvSpPr>
              <a:spLocks noEditPoints="1"/>
            </p:cNvSpPr>
            <p:nvPr/>
          </p:nvSpPr>
          <p:spPr bwMode="auto">
            <a:xfrm rot="16200000" flipV="1">
              <a:off x="11051654" y="771453"/>
              <a:ext cx="468508" cy="519485"/>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a:p>
          </p:txBody>
        </p:sp>
        <p:sp>
          <p:nvSpPr>
            <p:cNvPr id="17" name="Freeform 50"/>
            <p:cNvSpPr>
              <a:spLocks noEditPoints="1"/>
            </p:cNvSpPr>
            <p:nvPr/>
          </p:nvSpPr>
          <p:spPr bwMode="auto">
            <a:xfrm rot="16200000" flipV="1">
              <a:off x="11044126" y="786511"/>
              <a:ext cx="468508" cy="489370"/>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a:p>
          </p:txBody>
        </p:sp>
        <p:sp>
          <p:nvSpPr>
            <p:cNvPr id="18" name="Freeform 51"/>
            <p:cNvSpPr>
              <a:spLocks noEditPoints="1"/>
            </p:cNvSpPr>
            <p:nvPr/>
          </p:nvSpPr>
          <p:spPr bwMode="auto">
            <a:xfrm rot="16200000" flipV="1">
              <a:off x="5232723" y="721157"/>
              <a:ext cx="424100" cy="544581"/>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a:p>
          </p:txBody>
        </p:sp>
        <p:sp>
          <p:nvSpPr>
            <p:cNvPr id="19" name="Freeform 52"/>
            <p:cNvSpPr>
              <a:spLocks noEditPoints="1"/>
            </p:cNvSpPr>
            <p:nvPr/>
          </p:nvSpPr>
          <p:spPr bwMode="auto">
            <a:xfrm rot="16200000" flipV="1">
              <a:off x="5241796" y="749729"/>
              <a:ext cx="428541" cy="491879"/>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a:p>
          </p:txBody>
        </p:sp>
      </p:grpSp>
      <p:sp>
        <p:nvSpPr>
          <p:cNvPr id="3" name="Picture Placeholder 2" descr="An empty placeholder to add an image. Click on the placeholder and select the image that you wish to add."/>
          <p:cNvSpPr>
            <a:spLocks noGrp="1"/>
          </p:cNvSpPr>
          <p:nvPr>
            <p:ph type="pic" idx="1"/>
          </p:nvPr>
        </p:nvSpPr>
        <p:spPr>
          <a:xfrm>
            <a:off x="836613" y="1031195"/>
            <a:ext cx="5943600" cy="4572000"/>
          </a:xfrm>
          <a:solidFill>
            <a:schemeClr val="accent2">
              <a:lumMod val="40000"/>
              <a:lumOff val="60000"/>
            </a:schemeClr>
          </a:solidFill>
          <a:ln w="38100">
            <a:solidFill>
              <a:schemeClr val="bg1"/>
            </a:solidFill>
          </a:ln>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a:t>Click icon to add picture</a:t>
            </a:r>
            <a:endParaRPr dirty="0"/>
          </a:p>
        </p:txBody>
      </p:sp>
      <p:sp>
        <p:nvSpPr>
          <p:cNvPr id="4" name="Text Placeholder 3"/>
          <p:cNvSpPr>
            <a:spLocks noGrp="1"/>
          </p:cNvSpPr>
          <p:nvPr>
            <p:ph type="body" sz="half" idx="2"/>
          </p:nvPr>
        </p:nvSpPr>
        <p:spPr>
          <a:xfrm>
            <a:off x="7492891" y="3555521"/>
            <a:ext cx="3840480" cy="2168517"/>
          </a:xfrm>
        </p:spPr>
        <p:txBody>
          <a:bodyPr rtlCol="0">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Edit Master text styles</a:t>
            </a:r>
          </a:p>
        </p:txBody>
      </p:sp>
      <p:sp>
        <p:nvSpPr>
          <p:cNvPr id="7" name="Slide Number Placeholder 6"/>
          <p:cNvSpPr>
            <a:spLocks noGrp="1"/>
          </p:cNvSpPr>
          <p:nvPr>
            <p:ph type="sldNum" sz="quarter" idx="12"/>
          </p:nvPr>
        </p:nvSpPr>
        <p:spPr/>
        <p:txBody>
          <a:bodyPr rtlCol="0"/>
          <a:lstStyle/>
          <a:p>
            <a:pPr rtl="0"/>
            <a:fld id="{022B156B-59AE-415F-B24B-8756D48BB977}" type="slidenum">
              <a:rPr/>
              <a:t>‹#›</a:t>
            </a:fld>
            <a:endParaRPr/>
          </a:p>
        </p:txBody>
      </p:sp>
      <p:sp>
        <p:nvSpPr>
          <p:cNvPr id="6" name="Footer Placeholder 5"/>
          <p:cNvSpPr>
            <a:spLocks noGrp="1"/>
          </p:cNvSpPr>
          <p:nvPr>
            <p:ph type="ftr" sz="quarter" idx="11"/>
          </p:nvPr>
        </p:nvSpPr>
        <p:spPr/>
        <p:txBody>
          <a:bodyPr rtlCol="0"/>
          <a:lstStyle/>
          <a:p>
            <a:pPr rtl="0"/>
            <a:endParaRPr/>
          </a:p>
        </p:txBody>
      </p:sp>
      <p:sp>
        <p:nvSpPr>
          <p:cNvPr id="5" name="Date Placeholder 4"/>
          <p:cNvSpPr>
            <a:spLocks noGrp="1"/>
          </p:cNvSpPr>
          <p:nvPr>
            <p:ph type="dt" sz="half" idx="10"/>
          </p:nvPr>
        </p:nvSpPr>
        <p:spPr/>
        <p:txBody>
          <a:bodyPr rtlCol="0"/>
          <a:lstStyle/>
          <a:p>
            <a:pPr rtl="0"/>
            <a:r>
              <a:rPr lang="en-US"/>
              <a:t>24/8/2016</a:t>
            </a:r>
            <a:endParaRPr/>
          </a:p>
        </p:txBody>
      </p:sp>
    </p:spTree>
    <p:extLst>
      <p:ext uri="{BB962C8B-B14F-4D97-AF65-F5344CB8AC3E}">
        <p14:creationId xmlns:p14="http://schemas.microsoft.com/office/powerpoint/2010/main" val="2659575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endParaRPr/>
          </a:p>
        </p:txBody>
      </p:sp>
      <p:sp>
        <p:nvSpPr>
          <p:cNvPr id="3" name="Vertical Text Placeholder 2"/>
          <p:cNvSpPr>
            <a:spLocks noGrp="1"/>
          </p:cNvSpPr>
          <p:nvPr>
            <p:ph type="body" orient="vert" idx="1"/>
          </p:nvPr>
        </p:nvSpPr>
        <p:spPr/>
        <p:txBody>
          <a:bodyPr vert="eaVert" rtlCol="0"/>
          <a:lstStyle/>
          <a:p>
            <a:pPr lvl="0" rtl="0"/>
            <a:r>
              <a:rPr lang="en-gb"/>
              <a:t>Edit Master text styles</a:t>
            </a:r>
          </a:p>
          <a:p>
            <a:pPr lvl="1" rtl="0"/>
            <a:r>
              <a:rPr lang="en-gb"/>
              <a:t>Second level</a:t>
            </a:r>
          </a:p>
          <a:p>
            <a:pPr lvl="2" rtl="0"/>
            <a:r>
              <a:rPr lang="en-gb"/>
              <a:t>Third level</a:t>
            </a:r>
          </a:p>
          <a:p>
            <a:pPr lvl="3" rtl="0"/>
            <a:r>
              <a:rPr lang="en-gb"/>
              <a:t>Fourth level</a:t>
            </a:r>
          </a:p>
          <a:p>
            <a:pPr lvl="4" rtl="0"/>
            <a:r>
              <a:rPr lang="en-gb"/>
              <a:t>Fifth level</a:t>
            </a:r>
            <a:endParaRPr/>
          </a:p>
        </p:txBody>
      </p:sp>
      <p:sp>
        <p:nvSpPr>
          <p:cNvPr id="6" name="Slide Number Placeholder 5"/>
          <p:cNvSpPr>
            <a:spLocks noGrp="1"/>
          </p:cNvSpPr>
          <p:nvPr>
            <p:ph type="sldNum" sz="quarter" idx="12"/>
          </p:nvPr>
        </p:nvSpPr>
        <p:spPr/>
        <p:txBody>
          <a:bodyPr rtlCol="0"/>
          <a:lstStyle/>
          <a:p>
            <a:pPr rtl="0"/>
            <a:fld id="{022B156B-59AE-415F-B24B-8756D48BB977}" type="slidenum">
              <a:rPr/>
              <a:t>‹#›</a:t>
            </a:fld>
            <a:endParaRPr/>
          </a:p>
        </p:txBody>
      </p:sp>
      <p:sp>
        <p:nvSpPr>
          <p:cNvPr id="5" name="Footer Placeholder 4"/>
          <p:cNvSpPr>
            <a:spLocks noGrp="1"/>
          </p:cNvSpPr>
          <p:nvPr>
            <p:ph type="ftr" sz="quarter" idx="11"/>
          </p:nvPr>
        </p:nvSpPr>
        <p:spPr/>
        <p:txBody>
          <a:bodyPr rtlCol="0"/>
          <a:lstStyle/>
          <a:p>
            <a:pPr rtl="0"/>
            <a:endParaRPr/>
          </a:p>
        </p:txBody>
      </p:sp>
      <p:sp>
        <p:nvSpPr>
          <p:cNvPr id="4" name="Date Placeholder 3"/>
          <p:cNvSpPr>
            <a:spLocks noGrp="1"/>
          </p:cNvSpPr>
          <p:nvPr>
            <p:ph type="dt" sz="half" idx="10"/>
          </p:nvPr>
        </p:nvSpPr>
        <p:spPr/>
        <p:txBody>
          <a:bodyPr rtlCol="0"/>
          <a:lstStyle/>
          <a:p>
            <a:pPr rtl="0"/>
            <a:r>
              <a:rPr lang="en-US"/>
              <a:t>24/8/2016</a:t>
            </a:r>
            <a:endParaRPr/>
          </a:p>
        </p:txBody>
      </p:sp>
    </p:spTree>
    <p:extLst>
      <p:ext uri="{BB962C8B-B14F-4D97-AF65-F5344CB8AC3E}">
        <p14:creationId xmlns:p14="http://schemas.microsoft.com/office/powerpoint/2010/main" val="2447936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extLst mod="1">
    <p:ext uri="{DCECCB84-F9BA-43D5-87BE-67443E8EF086}">
      <p15:sldGuideLst xmlns:p15="http://schemas.microsoft.com/office/powerpoint/2012/main">
        <p15:guide id="1" orient="horz" pos="216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624268" y="304800"/>
            <a:ext cx="1729531" cy="5676900"/>
          </a:xfrm>
        </p:spPr>
        <p:txBody>
          <a:bodyPr vert="eaVert" rtlCol="0"/>
          <a:lstStyle/>
          <a:p>
            <a:pPr rtl="0"/>
            <a:r>
              <a:rPr lang="en-gb"/>
              <a:t>Click to edit Master title style</a:t>
            </a:r>
            <a:endParaRPr/>
          </a:p>
        </p:txBody>
      </p:sp>
      <p:sp>
        <p:nvSpPr>
          <p:cNvPr id="3" name="Vertical Text Placeholder 2"/>
          <p:cNvSpPr>
            <a:spLocks noGrp="1"/>
          </p:cNvSpPr>
          <p:nvPr>
            <p:ph type="body" orient="vert" idx="1"/>
          </p:nvPr>
        </p:nvSpPr>
        <p:spPr>
          <a:xfrm>
            <a:off x="838199" y="304800"/>
            <a:ext cx="8633671" cy="5676900"/>
          </a:xfrm>
        </p:spPr>
        <p:txBody>
          <a:bodyPr vert="eaVert" rtlCol="0"/>
          <a:lstStyle/>
          <a:p>
            <a:pPr lvl="0" rtl="0"/>
            <a:r>
              <a:rPr lang="en-gb"/>
              <a:t>Edit Master text styles</a:t>
            </a:r>
          </a:p>
          <a:p>
            <a:pPr lvl="1" rtl="0"/>
            <a:r>
              <a:rPr lang="en-gb"/>
              <a:t>Second level</a:t>
            </a:r>
          </a:p>
          <a:p>
            <a:pPr lvl="2" rtl="0"/>
            <a:r>
              <a:rPr lang="en-gb"/>
              <a:t>Third level</a:t>
            </a:r>
          </a:p>
          <a:p>
            <a:pPr lvl="3" rtl="0"/>
            <a:r>
              <a:rPr lang="en-gb"/>
              <a:t>Fourth level</a:t>
            </a:r>
          </a:p>
          <a:p>
            <a:pPr lvl="4" rtl="0"/>
            <a:r>
              <a:rPr lang="en-gb"/>
              <a:t>Fifth level</a:t>
            </a:r>
            <a:endParaRPr/>
          </a:p>
        </p:txBody>
      </p:sp>
      <p:sp>
        <p:nvSpPr>
          <p:cNvPr id="6" name="Slide Number Placeholder 5"/>
          <p:cNvSpPr>
            <a:spLocks noGrp="1"/>
          </p:cNvSpPr>
          <p:nvPr>
            <p:ph type="sldNum" sz="quarter" idx="12"/>
          </p:nvPr>
        </p:nvSpPr>
        <p:spPr/>
        <p:txBody>
          <a:bodyPr rtlCol="0"/>
          <a:lstStyle/>
          <a:p>
            <a:pPr rtl="0"/>
            <a:fld id="{022B156B-59AE-415F-B24B-8756D48BB977}" type="slidenum">
              <a:rPr/>
              <a:t>‹#›</a:t>
            </a:fld>
            <a:endParaRPr/>
          </a:p>
        </p:txBody>
      </p:sp>
      <p:sp>
        <p:nvSpPr>
          <p:cNvPr id="5" name="Footer Placeholder 4"/>
          <p:cNvSpPr>
            <a:spLocks noGrp="1"/>
          </p:cNvSpPr>
          <p:nvPr>
            <p:ph type="ftr" sz="quarter" idx="11"/>
          </p:nvPr>
        </p:nvSpPr>
        <p:spPr/>
        <p:txBody>
          <a:bodyPr rtlCol="0"/>
          <a:lstStyle/>
          <a:p>
            <a:pPr rtl="0"/>
            <a:endParaRPr/>
          </a:p>
        </p:txBody>
      </p:sp>
      <p:sp>
        <p:nvSpPr>
          <p:cNvPr id="4" name="Date Placeholder 3"/>
          <p:cNvSpPr>
            <a:spLocks noGrp="1"/>
          </p:cNvSpPr>
          <p:nvPr>
            <p:ph type="dt" sz="half" idx="10"/>
          </p:nvPr>
        </p:nvSpPr>
        <p:spPr/>
        <p:txBody>
          <a:bodyPr rtlCol="0"/>
          <a:lstStyle/>
          <a:p>
            <a:pPr rtl="0"/>
            <a:r>
              <a:rPr lang="en-US"/>
              <a:t>24/8/2016</a:t>
            </a:r>
            <a:endParaRPr/>
          </a:p>
        </p:txBody>
      </p:sp>
    </p:spTree>
    <p:extLst>
      <p:ext uri="{BB962C8B-B14F-4D97-AF65-F5344CB8AC3E}">
        <p14:creationId xmlns:p14="http://schemas.microsoft.com/office/powerpoint/2010/main" val="4205803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5212" y="304800"/>
            <a:ext cx="10058402" cy="1219200"/>
          </a:xfrm>
          <a:prstGeom prst="rect">
            <a:avLst/>
          </a:prstGeom>
        </p:spPr>
        <p:txBody>
          <a:bodyPr vert="horz" lIns="91440" tIns="45720" rIns="91440" bIns="45720" rtlCol="0" anchor="b">
            <a:normAutofit/>
          </a:bodyPr>
          <a:lstStyle/>
          <a:p>
            <a:pPr rtl="0"/>
            <a:r>
              <a:rPr lang="en-gb"/>
              <a:t>Click to edit Master title style</a:t>
            </a:r>
            <a:endParaRPr/>
          </a:p>
        </p:txBody>
      </p:sp>
      <p:sp>
        <p:nvSpPr>
          <p:cNvPr id="3" name="Text Placeholder 2"/>
          <p:cNvSpPr>
            <a:spLocks noGrp="1"/>
          </p:cNvSpPr>
          <p:nvPr>
            <p:ph type="body" idx="1"/>
          </p:nvPr>
        </p:nvSpPr>
        <p:spPr>
          <a:xfrm>
            <a:off x="1065214" y="1752600"/>
            <a:ext cx="10058400" cy="4229100"/>
          </a:xfrm>
          <a:prstGeom prst="rect">
            <a:avLst/>
          </a:prstGeom>
        </p:spPr>
        <p:txBody>
          <a:bodyPr vert="horz" lIns="91440" tIns="45720" rIns="91440" bIns="45720" rtlCol="0">
            <a:normAutofit/>
          </a:bodyPr>
          <a:lstStyle/>
          <a:p>
            <a:pPr lvl="0" rtl="0"/>
            <a:r>
              <a:rPr lang="en-gb"/>
              <a:t>Edit Master text styles</a:t>
            </a:r>
          </a:p>
          <a:p>
            <a:pPr lvl="1" rtl="0"/>
            <a:r>
              <a:rPr lang="en-gb"/>
              <a:t>Second level</a:t>
            </a:r>
          </a:p>
          <a:p>
            <a:pPr lvl="2" rtl="0"/>
            <a:r>
              <a:rPr lang="en-gb"/>
              <a:t>Third level</a:t>
            </a:r>
          </a:p>
          <a:p>
            <a:pPr lvl="3" rtl="0"/>
            <a:r>
              <a:rPr lang="en-gb"/>
              <a:t>Fourth level</a:t>
            </a:r>
          </a:p>
          <a:p>
            <a:pPr lvl="4" rtl="0"/>
            <a:r>
              <a:rPr lang="en-gb"/>
              <a:t>Fifth level</a:t>
            </a:r>
            <a:endParaRPr/>
          </a:p>
        </p:txBody>
      </p:sp>
      <p:sp>
        <p:nvSpPr>
          <p:cNvPr id="6" name="Slide Number Placeholder 5"/>
          <p:cNvSpPr>
            <a:spLocks noGrp="1"/>
          </p:cNvSpPr>
          <p:nvPr>
            <p:ph type="sldNum" sz="quarter" idx="4"/>
          </p:nvPr>
        </p:nvSpPr>
        <p:spPr>
          <a:xfrm>
            <a:off x="1065213" y="6019801"/>
            <a:ext cx="762000" cy="228600"/>
          </a:xfrm>
          <a:prstGeom prst="rect">
            <a:avLst/>
          </a:prstGeom>
        </p:spPr>
        <p:txBody>
          <a:bodyPr vert="horz" lIns="91440" tIns="45720" rIns="91440" bIns="45720" rtlCol="0" anchor="ctr"/>
          <a:lstStyle>
            <a:lvl1pPr algn="l">
              <a:defRPr sz="1100">
                <a:solidFill>
                  <a:schemeClr val="tx1"/>
                </a:solidFill>
              </a:defRPr>
            </a:lvl1pPr>
          </a:lstStyle>
          <a:p>
            <a:pPr rtl="0"/>
            <a:fld id="{022B156B-59AE-415F-B24B-8756D48BB977}" type="slidenum">
              <a:rPr lang="en-US" smtClean="0"/>
              <a:pPr/>
              <a:t>‹#›</a:t>
            </a:fld>
            <a:endParaRPr lang="en-US"/>
          </a:p>
        </p:txBody>
      </p:sp>
      <p:sp>
        <p:nvSpPr>
          <p:cNvPr id="5" name="Footer Placeholder 4"/>
          <p:cNvSpPr>
            <a:spLocks noGrp="1"/>
          </p:cNvSpPr>
          <p:nvPr>
            <p:ph type="ftr" sz="quarter" idx="3"/>
          </p:nvPr>
        </p:nvSpPr>
        <p:spPr>
          <a:xfrm>
            <a:off x="1979613" y="6019801"/>
            <a:ext cx="5943600" cy="228600"/>
          </a:xfrm>
          <a:prstGeom prst="rect">
            <a:avLst/>
          </a:prstGeom>
        </p:spPr>
        <p:txBody>
          <a:bodyPr vert="horz" lIns="91440" tIns="45720" rIns="91440" bIns="45720" rtlCol="0" anchor="ctr"/>
          <a:lstStyle>
            <a:lvl1pPr algn="l">
              <a:defRPr sz="1100">
                <a:solidFill>
                  <a:schemeClr val="tx1"/>
                </a:solidFill>
              </a:defRPr>
            </a:lvl1pPr>
          </a:lstStyle>
          <a:p>
            <a:pPr rtl="0"/>
            <a:endParaRPr lang="en-US"/>
          </a:p>
        </p:txBody>
      </p:sp>
      <p:sp>
        <p:nvSpPr>
          <p:cNvPr id="4" name="Date Placeholder 3"/>
          <p:cNvSpPr>
            <a:spLocks noGrp="1"/>
          </p:cNvSpPr>
          <p:nvPr>
            <p:ph type="dt" sz="half" idx="2"/>
          </p:nvPr>
        </p:nvSpPr>
        <p:spPr>
          <a:xfrm>
            <a:off x="8075611" y="6019801"/>
            <a:ext cx="1396260" cy="228600"/>
          </a:xfrm>
          <a:prstGeom prst="rect">
            <a:avLst/>
          </a:prstGeom>
        </p:spPr>
        <p:txBody>
          <a:bodyPr vert="horz" lIns="91440" tIns="45720" rIns="91440" bIns="45720" rtlCol="0" anchor="ctr"/>
          <a:lstStyle>
            <a:lvl1pPr algn="l">
              <a:defRPr sz="1100">
                <a:solidFill>
                  <a:schemeClr val="tx1"/>
                </a:solidFill>
              </a:defRPr>
            </a:lvl1pPr>
          </a:lstStyle>
          <a:p>
            <a:pPr rtl="0"/>
            <a:r>
              <a:rPr lang="en-US"/>
              <a:t>24/8/2016</a:t>
            </a:r>
          </a:p>
        </p:txBody>
      </p:sp>
    </p:spTree>
    <p:extLst>
      <p:ext uri="{BB962C8B-B14F-4D97-AF65-F5344CB8AC3E}">
        <p14:creationId xmlns:p14="http://schemas.microsoft.com/office/powerpoint/2010/main" val="13006304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60" r:id="rId8"/>
    <p:sldLayoutId id="2147483661" r:id="rId9"/>
    <p:sldLayoutId id="2147483662" r:id="rId10"/>
    <p:sldLayoutId id="2147483656" r:id="rId11"/>
    <p:sldLayoutId id="2147483657" r:id="rId12"/>
    <p:sldLayoutId id="2147483658" r:id="rId13"/>
    <p:sldLayoutId id="2147483659" r:id="rId14"/>
  </p:sldLayoutIdLst>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hf sldNum="0" hdr="0" ftr="0" dt="0"/>
  <p:txStyles>
    <p:titleStyle>
      <a:lvl1pPr algn="l" defTabSz="914400" rtl="0" eaLnBrk="1" latinLnBrk="0" hangingPunct="1">
        <a:lnSpc>
          <a:spcPct val="90000"/>
        </a:lnSpc>
        <a:spcBef>
          <a:spcPct val="0"/>
        </a:spcBef>
        <a:buNone/>
        <a:defRPr sz="3600" kern="1200">
          <a:solidFill>
            <a:schemeClr val="tx1">
              <a:lumMod val="50000"/>
            </a:schemeClr>
          </a:solidFill>
          <a:latin typeface="+mj-lt"/>
          <a:ea typeface="+mj-ea"/>
          <a:cs typeface="+mj-cs"/>
        </a:defRPr>
      </a:lvl1pPr>
    </p:titleStyle>
    <p:bodyStyle>
      <a:lvl1pPr marL="347472" indent="-347472" algn="l" defTabSz="914400" rtl="0" eaLnBrk="1" latinLnBrk="0" hangingPunct="1">
        <a:lnSpc>
          <a:spcPct val="100000"/>
        </a:lnSpc>
        <a:spcBef>
          <a:spcPts val="1800"/>
        </a:spcBef>
        <a:buFont typeface="Arial" panose="020B0604020202020204" pitchFamily="34" charset="0"/>
        <a:buChar char="•"/>
        <a:defRPr sz="2400" kern="1200">
          <a:solidFill>
            <a:schemeClr val="tx1"/>
          </a:solidFill>
          <a:latin typeface="+mn-lt"/>
          <a:ea typeface="+mn-ea"/>
          <a:cs typeface="+mn-cs"/>
        </a:defRPr>
      </a:lvl1pPr>
      <a:lvl2pPr marL="740664" indent="-283464" algn="l" defTabSz="914400" rtl="0" eaLnBrk="1" latinLnBrk="0" hangingPunct="1">
        <a:lnSpc>
          <a:spcPct val="100000"/>
        </a:lnSpc>
        <a:spcBef>
          <a:spcPts val="12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00000"/>
        </a:lnSpc>
        <a:spcBef>
          <a:spcPts val="8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00000"/>
        </a:lnSpc>
        <a:spcBef>
          <a:spcPts val="6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00000"/>
        </a:lnSpc>
        <a:spcBef>
          <a:spcPts val="6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600"/>
        </a:spcBef>
        <a:buFont typeface="Arial" panose="020B0604020202020204" pitchFamily="34" charset="0"/>
        <a:buChar char="•"/>
        <a:defRPr sz="1600" kern="1200" baseline="0">
          <a:solidFill>
            <a:schemeClr val="tx1"/>
          </a:solidFill>
          <a:latin typeface="+mn-lt"/>
          <a:ea typeface="+mn-ea"/>
          <a:cs typeface="+mn-cs"/>
        </a:defRPr>
      </a:lvl8pPr>
      <a:lvl9pPr marL="3886200" indent="-228600" algn="l" defTabSz="914400" rtl="0" eaLnBrk="1" latinLnBrk="0" hangingPunct="1">
        <a:lnSpc>
          <a:spcPct val="90000"/>
        </a:lnSpc>
        <a:spcBef>
          <a:spcPts val="600"/>
        </a:spcBef>
        <a:buFont typeface="Arial" panose="020B0604020202020204"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3840">
          <p15:clr>
            <a:srgbClr val="F26B43"/>
          </p15:clr>
        </p15:guide>
        <p15:guide id="2" orient="horz" pos="216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8.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8.xml"/><Relationship Id="rId4" Type="http://schemas.openxmlformats.org/officeDocument/2006/relationships/image" Target="../media/image12.jp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hyperlink" Target="http://www.ukessays.com/essays/marketing/pestle-analysis-on-marks-spencer-marketing-essay.php?cref=1" TargetMode="Externa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normAutofit fontScale="90000"/>
          </a:bodyPr>
          <a:lstStyle/>
          <a:p>
            <a:pPr rtl="0"/>
            <a:r>
              <a:rPr lang="en-GB" dirty="0"/>
              <a:t>C</a:t>
            </a:r>
            <a:r>
              <a:rPr lang="en-gb" dirty="0"/>
              <a:t>ontemporary management ap</a:t>
            </a:r>
            <a:r>
              <a:rPr lang="en-GB" dirty="0"/>
              <a:t>p</a:t>
            </a:r>
            <a:r>
              <a:rPr lang="en-gb" dirty="0"/>
              <a:t>roa</a:t>
            </a:r>
            <a:r>
              <a:rPr lang="en-GB" dirty="0"/>
              <a:t>ches.</a:t>
            </a:r>
            <a:endParaRPr lang="en-gb" dirty="0"/>
          </a:p>
        </p:txBody>
      </p:sp>
      <p:sp>
        <p:nvSpPr>
          <p:cNvPr id="3" name="Subtitle 2"/>
          <p:cNvSpPr>
            <a:spLocks noGrp="1"/>
          </p:cNvSpPr>
          <p:nvPr>
            <p:ph type="subTitle" idx="1"/>
          </p:nvPr>
        </p:nvSpPr>
        <p:spPr/>
        <p:txBody>
          <a:bodyPr rtlCol="0"/>
          <a:lstStyle/>
          <a:p>
            <a:pPr rtl="0"/>
            <a:r>
              <a:rPr lang="en-GB" dirty="0"/>
              <a:t>Marks and spencer.</a:t>
            </a:r>
          </a:p>
          <a:p>
            <a:pPr rtl="0"/>
            <a:endParaRPr lang="en-gb" dirty="0"/>
          </a:p>
        </p:txBody>
      </p:sp>
    </p:spTree>
    <p:extLst>
      <p:ext uri="{BB962C8B-B14F-4D97-AF65-F5344CB8AC3E}">
        <p14:creationId xmlns:p14="http://schemas.microsoft.com/office/powerpoint/2010/main" val="769675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C1577-97BA-436C-8384-4F6FBEB9655D}"/>
              </a:ext>
            </a:extLst>
          </p:cNvPr>
          <p:cNvSpPr>
            <a:spLocks noGrp="1"/>
          </p:cNvSpPr>
          <p:nvPr>
            <p:ph type="title"/>
          </p:nvPr>
        </p:nvSpPr>
        <p:spPr>
          <a:xfrm>
            <a:off x="1171230" y="1643270"/>
            <a:ext cx="10058402" cy="1219200"/>
          </a:xfrm>
        </p:spPr>
        <p:txBody>
          <a:bodyPr>
            <a:normAutofit fontScale="90000"/>
          </a:bodyPr>
          <a:lstStyle/>
          <a:p>
            <a:r>
              <a:rPr lang="en-GB" sz="2400" dirty="0"/>
              <a:t>Contemporary management approaches: BMSP4002.</a:t>
            </a:r>
            <a:br>
              <a:rPr lang="en-GB" sz="2400" dirty="0"/>
            </a:br>
            <a:br>
              <a:rPr lang="en-GB" sz="2400" dirty="0"/>
            </a:br>
            <a:r>
              <a:rPr lang="en-GB" sz="2200" dirty="0"/>
              <a:t>Contemporary management approaches: Marks and Spencer presentation.</a:t>
            </a:r>
            <a:br>
              <a:rPr lang="en-GB" sz="2200" dirty="0"/>
            </a:br>
            <a:br>
              <a:rPr lang="en-GB" sz="2200" dirty="0"/>
            </a:br>
            <a:r>
              <a:rPr lang="en-GB" sz="2200" dirty="0"/>
              <a:t>Sarah Halliwell, UWTSD Carmarthen business school. 1703769.</a:t>
            </a:r>
          </a:p>
        </p:txBody>
      </p:sp>
    </p:spTree>
    <p:extLst>
      <p:ext uri="{BB962C8B-B14F-4D97-AF65-F5344CB8AC3E}">
        <p14:creationId xmlns:p14="http://schemas.microsoft.com/office/powerpoint/2010/main" val="147233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rtl="0"/>
            <a:r>
              <a:rPr lang="en-GB" sz="2800" dirty="0"/>
              <a:t>M</a:t>
            </a:r>
            <a:r>
              <a:rPr lang="en-gb" sz="2800" dirty="0"/>
              <a:t>arks an</a:t>
            </a:r>
            <a:r>
              <a:rPr lang="en-GB" sz="2800" dirty="0"/>
              <a:t>d Spencer (M&amp;S)</a:t>
            </a:r>
            <a:br>
              <a:rPr lang="en-GB" sz="2800" dirty="0"/>
            </a:br>
            <a:r>
              <a:rPr lang="en-GB" sz="2000" dirty="0"/>
              <a:t>A British multinational company and a strong leader in sustainability.</a:t>
            </a:r>
            <a:endParaRPr lang="en-gb" sz="2000" dirty="0"/>
          </a:p>
        </p:txBody>
      </p:sp>
      <p:pic>
        <p:nvPicPr>
          <p:cNvPr id="9" name="Picture Placeholder 8"/>
          <p:cNvPicPr>
            <a:picLocks noGrp="1" noChangeAspect="1"/>
          </p:cNvPicPr>
          <p:nvPr>
            <p:ph type="pic" idx="1"/>
          </p:nvPr>
        </p:nvPicPr>
        <p:blipFill>
          <a:blip r:embed="rId3">
            <a:extLst>
              <a:ext uri="{28A0092B-C50C-407E-A947-70E740481C1C}">
                <a14:useLocalDpi xmlns:a14="http://schemas.microsoft.com/office/drawing/2010/main" val="0"/>
              </a:ext>
            </a:extLst>
          </a:blip>
          <a:stretch>
            <a:fillRect/>
          </a:stretch>
        </p:blipFill>
        <p:spPr>
          <a:xfrm>
            <a:off x="836613" y="1335995"/>
            <a:ext cx="5943600" cy="3962400"/>
          </a:xfrm>
        </p:spPr>
      </p:pic>
      <p:sp>
        <p:nvSpPr>
          <p:cNvPr id="4" name="Text Placeholder 3"/>
          <p:cNvSpPr>
            <a:spLocks noGrp="1"/>
          </p:cNvSpPr>
          <p:nvPr>
            <p:ph type="body" sz="half" idx="2"/>
          </p:nvPr>
        </p:nvSpPr>
        <p:spPr>
          <a:xfrm>
            <a:off x="2041954" y="5795138"/>
            <a:ext cx="3532918" cy="552653"/>
          </a:xfrm>
        </p:spPr>
        <p:txBody>
          <a:bodyPr rtlCol="0"/>
          <a:lstStyle/>
          <a:p>
            <a:pPr rtl="0"/>
            <a:r>
              <a:rPr lang="en-GB" dirty="0"/>
              <a:t>S</a:t>
            </a:r>
            <a:r>
              <a:rPr lang="en-gb" dirty="0"/>
              <a:t>ource: Express.co.uk</a:t>
            </a:r>
            <a:endParaRPr lang="en-US" dirty="0"/>
          </a:p>
        </p:txBody>
      </p:sp>
    </p:spTree>
    <p:extLst>
      <p:ext uri="{BB962C8B-B14F-4D97-AF65-F5344CB8AC3E}">
        <p14:creationId xmlns:p14="http://schemas.microsoft.com/office/powerpoint/2010/main" val="219715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pPr rtl="0"/>
            <a:r>
              <a:rPr lang="en-gb" dirty="0"/>
              <a:t>A</a:t>
            </a:r>
            <a:r>
              <a:rPr lang="en-GB" dirty="0"/>
              <a:t>pproaches to strategy</a:t>
            </a:r>
            <a:r>
              <a:rPr lang="en-gb" dirty="0"/>
              <a:t> - 1</a:t>
            </a:r>
          </a:p>
        </p:txBody>
      </p:sp>
      <p:sp>
        <p:nvSpPr>
          <p:cNvPr id="7" name="Text Placeholder 6"/>
          <p:cNvSpPr>
            <a:spLocks noGrp="1"/>
          </p:cNvSpPr>
          <p:nvPr>
            <p:ph type="body" sz="half" idx="2"/>
          </p:nvPr>
        </p:nvSpPr>
        <p:spPr>
          <a:xfrm>
            <a:off x="1052423" y="4935990"/>
            <a:ext cx="4368980" cy="1332288"/>
          </a:xfrm>
        </p:spPr>
        <p:txBody>
          <a:bodyPr rtlCol="0">
            <a:normAutofit fontScale="77500" lnSpcReduction="20000"/>
          </a:bodyPr>
          <a:lstStyle/>
          <a:p>
            <a:pPr rtl="0"/>
            <a:r>
              <a:rPr lang="en-US" dirty="0"/>
              <a:t>Picture (left) source: dailymail.co.uk.</a:t>
            </a:r>
          </a:p>
          <a:p>
            <a:pPr rtl="0"/>
            <a:r>
              <a:rPr lang="en-US" dirty="0"/>
              <a:t>Political factors : Marks and Spencer was the first major chain to sell free-trade in both their food and clothing range. They have launched a fair-trade policy, which would include a cut in the salt and fat in M&amp;S foods, animal welfare protections and recycled packaging. </a:t>
            </a:r>
          </a:p>
        </p:txBody>
      </p:sp>
      <p:pic>
        <p:nvPicPr>
          <p:cNvPr id="5" name="Picture Placeholder 4">
            <a:extLst>
              <a:ext uri="{FF2B5EF4-FFF2-40B4-BE49-F238E27FC236}">
                <a16:creationId xmlns:a16="http://schemas.microsoft.com/office/drawing/2014/main" id="{2E93C31B-2CFA-41E4-B7FC-65EABC80D37E}"/>
              </a:ext>
            </a:extLst>
          </p:cNvPr>
          <p:cNvPicPr>
            <a:picLocks noGrp="1" noChangeAspect="1"/>
          </p:cNvPicPr>
          <p:nvPr>
            <p:ph type="pic" sz="quarter" idx="18"/>
          </p:nvPr>
        </p:nvPicPr>
        <p:blipFill>
          <a:blip r:embed="rId3">
            <a:extLst>
              <a:ext uri="{28A0092B-C50C-407E-A947-70E740481C1C}">
                <a14:useLocalDpi xmlns:a14="http://schemas.microsoft.com/office/drawing/2010/main" val="0"/>
              </a:ext>
            </a:extLst>
          </a:blip>
          <a:srcRect l="8082" r="8082"/>
          <a:stretch>
            <a:fillRect/>
          </a:stretch>
        </p:blipFill>
        <p:spPr>
          <a:xfrm>
            <a:off x="1269145" y="1922010"/>
            <a:ext cx="3935536" cy="2571736"/>
          </a:xfrm>
        </p:spPr>
      </p:pic>
      <p:sp>
        <p:nvSpPr>
          <p:cNvPr id="10" name="Text Placeholder 9"/>
          <p:cNvSpPr>
            <a:spLocks noGrp="1"/>
          </p:cNvSpPr>
          <p:nvPr>
            <p:ph type="body" sz="half" idx="19"/>
          </p:nvPr>
        </p:nvSpPr>
        <p:spPr>
          <a:xfrm>
            <a:off x="6742908" y="4935989"/>
            <a:ext cx="4368980" cy="1332287"/>
          </a:xfrm>
        </p:spPr>
        <p:txBody>
          <a:bodyPr rtlCol="0">
            <a:normAutofit fontScale="62500" lnSpcReduction="20000"/>
          </a:bodyPr>
          <a:lstStyle/>
          <a:p>
            <a:pPr rtl="0"/>
            <a:r>
              <a:rPr lang="en-US" dirty="0"/>
              <a:t>Picture (right) source: highfield.co.uk.</a:t>
            </a:r>
          </a:p>
          <a:p>
            <a:pPr rtl="0"/>
            <a:r>
              <a:rPr lang="en-US" dirty="0"/>
              <a:t>Companies have to abide by health and safety regulations set by the government. Marks and Spencer haven’t always followed these regulations,</a:t>
            </a:r>
          </a:p>
          <a:p>
            <a:pPr rtl="0"/>
            <a:r>
              <a:rPr lang="en-US" dirty="0"/>
              <a:t>As they were charged for neglecting health and safety regulations after a door fell on an employee (Essays UK, 2015)</a:t>
            </a:r>
          </a:p>
        </p:txBody>
      </p:sp>
      <p:pic>
        <p:nvPicPr>
          <p:cNvPr id="13" name="Picture Placeholder 12">
            <a:extLst>
              <a:ext uri="{FF2B5EF4-FFF2-40B4-BE49-F238E27FC236}">
                <a16:creationId xmlns:a16="http://schemas.microsoft.com/office/drawing/2014/main" id="{7544D4AA-891B-41DB-B652-CDDE53F44756}"/>
              </a:ext>
            </a:extLst>
          </p:cNvPr>
          <p:cNvPicPr>
            <a:picLocks noGrp="1" noChangeAspect="1"/>
          </p:cNvPicPr>
          <p:nvPr>
            <p:ph type="pic" sz="quarter" idx="17"/>
          </p:nvPr>
        </p:nvPicPr>
        <p:blipFill>
          <a:blip r:embed="rId4">
            <a:extLst>
              <a:ext uri="{28A0092B-C50C-407E-A947-70E740481C1C}">
                <a14:useLocalDpi xmlns:a14="http://schemas.microsoft.com/office/drawing/2010/main" val="0"/>
              </a:ext>
            </a:extLst>
          </a:blip>
          <a:srcRect t="6510" b="6510"/>
          <a:stretch>
            <a:fillRect/>
          </a:stretch>
        </p:blipFill>
        <p:spPr>
          <a:xfrm>
            <a:off x="6986588" y="1992313"/>
            <a:ext cx="3937000" cy="2571750"/>
          </a:xfrm>
        </p:spPr>
      </p:pic>
    </p:spTree>
    <p:extLst>
      <p:ext uri="{BB962C8B-B14F-4D97-AF65-F5344CB8AC3E}">
        <p14:creationId xmlns:p14="http://schemas.microsoft.com/office/powerpoint/2010/main" val="2161633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0C58A-F666-456C-BFE8-63B0E3F4AB8A}"/>
              </a:ext>
            </a:extLst>
          </p:cNvPr>
          <p:cNvSpPr>
            <a:spLocks noGrp="1"/>
          </p:cNvSpPr>
          <p:nvPr>
            <p:ph type="title"/>
          </p:nvPr>
        </p:nvSpPr>
        <p:spPr/>
        <p:txBody>
          <a:bodyPr/>
          <a:lstStyle/>
          <a:p>
            <a:r>
              <a:rPr lang="en-GB" dirty="0"/>
              <a:t>A</a:t>
            </a:r>
            <a:r>
              <a:rPr lang="en-gb" dirty="0"/>
              <a:t>pproaches to strategy - 2</a:t>
            </a:r>
            <a:endParaRPr lang="en-GB" dirty="0"/>
          </a:p>
        </p:txBody>
      </p:sp>
      <p:sp>
        <p:nvSpPr>
          <p:cNvPr id="4" name="Text Placeholder 3">
            <a:extLst>
              <a:ext uri="{FF2B5EF4-FFF2-40B4-BE49-F238E27FC236}">
                <a16:creationId xmlns:a16="http://schemas.microsoft.com/office/drawing/2014/main" id="{D2F776F0-2EB2-424D-867F-9915DA13E894}"/>
              </a:ext>
            </a:extLst>
          </p:cNvPr>
          <p:cNvSpPr>
            <a:spLocks noGrp="1"/>
          </p:cNvSpPr>
          <p:nvPr>
            <p:ph type="body" sz="half" idx="2"/>
          </p:nvPr>
        </p:nvSpPr>
        <p:spPr/>
        <p:txBody>
          <a:bodyPr/>
          <a:lstStyle/>
          <a:p>
            <a:pPr lvl="0">
              <a:spcBef>
                <a:spcPts val="1600"/>
              </a:spcBef>
            </a:pPr>
            <a:r>
              <a:rPr lang="en-US" sz="1200" dirty="0">
                <a:solidFill>
                  <a:srgbClr val="9A5315"/>
                </a:solidFill>
              </a:rPr>
              <a:t>Picture (left) source: cityam.com.</a:t>
            </a:r>
          </a:p>
          <a:p>
            <a:pPr lvl="0">
              <a:spcBef>
                <a:spcPts val="1600"/>
              </a:spcBef>
            </a:pPr>
            <a:r>
              <a:rPr lang="en-US" sz="1200" dirty="0">
                <a:solidFill>
                  <a:srgbClr val="9A5315"/>
                </a:solidFill>
              </a:rPr>
              <a:t>Economical factors: Marks and spencer sell luxury food and clothing items, which come at a higher price, consumers are more likely to but cheaper, similar items as they don’t have the spare money to spend on luxury’s. As a result the company has been hit by this and have had to make a 2% staff cut out of over 70,000 staff.</a:t>
            </a:r>
          </a:p>
          <a:p>
            <a:endParaRPr lang="en-GB" dirty="0"/>
          </a:p>
        </p:txBody>
      </p:sp>
      <p:pic>
        <p:nvPicPr>
          <p:cNvPr id="5" name="Picture Placeholder 2">
            <a:extLst>
              <a:ext uri="{FF2B5EF4-FFF2-40B4-BE49-F238E27FC236}">
                <a16:creationId xmlns:a16="http://schemas.microsoft.com/office/drawing/2014/main" id="{717A225D-94FA-41B3-BECB-A811A3D006C6}"/>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9489" r="9489"/>
          <a:stretch>
            <a:fillRect/>
          </a:stretch>
        </p:blipFill>
        <p:spPr/>
      </p:pic>
    </p:spTree>
    <p:extLst>
      <p:ext uri="{BB962C8B-B14F-4D97-AF65-F5344CB8AC3E}">
        <p14:creationId xmlns:p14="http://schemas.microsoft.com/office/powerpoint/2010/main" val="16281794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2AB26-D42E-4AC5-BAF3-2BBEC7464F13}"/>
              </a:ext>
            </a:extLst>
          </p:cNvPr>
          <p:cNvSpPr>
            <a:spLocks noGrp="1"/>
          </p:cNvSpPr>
          <p:nvPr>
            <p:ph type="title"/>
          </p:nvPr>
        </p:nvSpPr>
        <p:spPr/>
        <p:txBody>
          <a:bodyPr/>
          <a:lstStyle/>
          <a:p>
            <a:r>
              <a:rPr lang="en-GB" dirty="0"/>
              <a:t>A</a:t>
            </a:r>
            <a:r>
              <a:rPr lang="en-gb" dirty="0"/>
              <a:t>pproaches to strategy - </a:t>
            </a:r>
            <a:r>
              <a:rPr lang="en-GB" dirty="0"/>
              <a:t>3</a:t>
            </a:r>
          </a:p>
        </p:txBody>
      </p:sp>
      <p:pic>
        <p:nvPicPr>
          <p:cNvPr id="9" name="Picture Placeholder 8">
            <a:extLst>
              <a:ext uri="{FF2B5EF4-FFF2-40B4-BE49-F238E27FC236}">
                <a16:creationId xmlns:a16="http://schemas.microsoft.com/office/drawing/2014/main" id="{32F9AC14-F389-448D-B5E5-3D41E0BA0ACD}"/>
              </a:ext>
            </a:extLst>
          </p:cNvPr>
          <p:cNvPicPr>
            <a:picLocks noGrp="1" noChangeAspect="1"/>
          </p:cNvPicPr>
          <p:nvPr>
            <p:ph type="pic" sz="quarter" idx="17"/>
          </p:nvPr>
        </p:nvPicPr>
        <p:blipFill>
          <a:blip r:embed="rId3">
            <a:extLst>
              <a:ext uri="{28A0092B-C50C-407E-A947-70E740481C1C}">
                <a14:useLocalDpi xmlns:a14="http://schemas.microsoft.com/office/drawing/2010/main" val="0"/>
              </a:ext>
            </a:extLst>
          </a:blip>
          <a:srcRect t="899" b="899"/>
          <a:stretch>
            <a:fillRect/>
          </a:stretch>
        </p:blipFill>
        <p:spPr/>
      </p:pic>
      <p:sp>
        <p:nvSpPr>
          <p:cNvPr id="4" name="Text Placeholder 3">
            <a:extLst>
              <a:ext uri="{FF2B5EF4-FFF2-40B4-BE49-F238E27FC236}">
                <a16:creationId xmlns:a16="http://schemas.microsoft.com/office/drawing/2014/main" id="{E5B7BEDF-8343-4911-A13D-1E68CCFFBAB1}"/>
              </a:ext>
            </a:extLst>
          </p:cNvPr>
          <p:cNvSpPr>
            <a:spLocks noGrp="1"/>
          </p:cNvSpPr>
          <p:nvPr>
            <p:ph type="body" sz="half" idx="2"/>
          </p:nvPr>
        </p:nvSpPr>
        <p:spPr>
          <a:xfrm>
            <a:off x="1052423" y="4935989"/>
            <a:ext cx="4368980" cy="1617211"/>
          </a:xfrm>
        </p:spPr>
        <p:txBody>
          <a:bodyPr>
            <a:normAutofit/>
          </a:bodyPr>
          <a:lstStyle/>
          <a:p>
            <a:pPr lvl="0"/>
            <a:r>
              <a:rPr lang="en-US" sz="1000" dirty="0">
                <a:solidFill>
                  <a:srgbClr val="9A5315"/>
                </a:solidFill>
              </a:rPr>
              <a:t>Picture (left) source: pinterest.co.uk</a:t>
            </a:r>
          </a:p>
          <a:p>
            <a:pPr lvl="0"/>
            <a:r>
              <a:rPr lang="en-US" sz="1000" dirty="0">
                <a:solidFill>
                  <a:srgbClr val="9A5315"/>
                </a:solidFill>
              </a:rPr>
              <a:t>Sociological factors: over the years society has changed, in 2009 M&amp;S started considering selling their food products online, and also to start selling major brands, for example: coca cola., with a plan to become a multi-channel retailer, to keep up with the competitive market i.e. </a:t>
            </a:r>
            <a:r>
              <a:rPr lang="en-US" sz="1000" dirty="0" err="1">
                <a:solidFill>
                  <a:srgbClr val="9A5315"/>
                </a:solidFill>
              </a:rPr>
              <a:t>Asda,Tesco</a:t>
            </a:r>
            <a:r>
              <a:rPr lang="en-US" sz="1000" dirty="0">
                <a:solidFill>
                  <a:srgbClr val="9A5315"/>
                </a:solidFill>
              </a:rPr>
              <a:t> </a:t>
            </a:r>
            <a:r>
              <a:rPr lang="en-US" sz="1000" dirty="0" err="1">
                <a:solidFill>
                  <a:srgbClr val="9A5315"/>
                </a:solidFill>
              </a:rPr>
              <a:t>ect</a:t>
            </a:r>
            <a:r>
              <a:rPr lang="en-US" sz="1000" dirty="0">
                <a:solidFill>
                  <a:srgbClr val="9A5315"/>
                </a:solidFill>
              </a:rPr>
              <a:t>.. but Marks and Spencer appeal to a different market in terms of social class than most of their major competitors. </a:t>
            </a:r>
          </a:p>
          <a:p>
            <a:endParaRPr lang="en-GB" dirty="0"/>
          </a:p>
        </p:txBody>
      </p:sp>
      <p:sp>
        <p:nvSpPr>
          <p:cNvPr id="6" name="Text Placeholder 5">
            <a:extLst>
              <a:ext uri="{FF2B5EF4-FFF2-40B4-BE49-F238E27FC236}">
                <a16:creationId xmlns:a16="http://schemas.microsoft.com/office/drawing/2014/main" id="{391EBECB-F17E-41CC-8A67-A74C50667899}"/>
              </a:ext>
            </a:extLst>
          </p:cNvPr>
          <p:cNvSpPr>
            <a:spLocks noGrp="1"/>
          </p:cNvSpPr>
          <p:nvPr>
            <p:ph type="body" sz="half" idx="19"/>
          </p:nvPr>
        </p:nvSpPr>
        <p:spPr>
          <a:xfrm>
            <a:off x="6975717" y="4851204"/>
            <a:ext cx="4368980" cy="1827891"/>
          </a:xfrm>
        </p:spPr>
        <p:txBody>
          <a:bodyPr/>
          <a:lstStyle/>
          <a:p>
            <a:pPr lvl="0"/>
            <a:r>
              <a:rPr lang="en-US" sz="1200" dirty="0">
                <a:solidFill>
                  <a:srgbClr val="9A5315"/>
                </a:solidFill>
              </a:rPr>
              <a:t>Picture (right) source: thisismoney.co.uk.</a:t>
            </a:r>
          </a:p>
          <a:p>
            <a:pPr lvl="0"/>
            <a:r>
              <a:rPr lang="en-US" sz="1200" dirty="0">
                <a:solidFill>
                  <a:srgbClr val="9A5315"/>
                </a:solidFill>
              </a:rPr>
              <a:t>Consumer purchases are influenced by cultural, social, personal and psychological characteristics. For the most part, marketers cannot control such factors, but they must take them into account. (Armstrong, Kotler, 2007) </a:t>
            </a:r>
          </a:p>
          <a:p>
            <a:endParaRPr lang="en-GB" dirty="0"/>
          </a:p>
        </p:txBody>
      </p:sp>
      <p:pic>
        <p:nvPicPr>
          <p:cNvPr id="7" name="Picture Placeholder 6">
            <a:extLst>
              <a:ext uri="{FF2B5EF4-FFF2-40B4-BE49-F238E27FC236}">
                <a16:creationId xmlns:a16="http://schemas.microsoft.com/office/drawing/2014/main" id="{440683A8-6F77-4A43-A170-639914622336}"/>
              </a:ext>
            </a:extLst>
          </p:cNvPr>
          <p:cNvPicPr>
            <a:picLocks noGrp="1" noChangeAspect="1"/>
          </p:cNvPicPr>
          <p:nvPr>
            <p:ph type="pic" sz="quarter" idx="18"/>
          </p:nvPr>
        </p:nvPicPr>
        <p:blipFill>
          <a:blip r:embed="rId4">
            <a:extLst>
              <a:ext uri="{28A0092B-C50C-407E-A947-70E740481C1C}">
                <a14:useLocalDpi xmlns:a14="http://schemas.microsoft.com/office/drawing/2010/main" val="0"/>
              </a:ext>
            </a:extLst>
          </a:blip>
          <a:srcRect t="5243" b="5243"/>
          <a:stretch>
            <a:fillRect/>
          </a:stretch>
        </p:blipFill>
        <p:spPr/>
      </p:pic>
    </p:spTree>
    <p:extLst>
      <p:ext uri="{BB962C8B-B14F-4D97-AF65-F5344CB8AC3E}">
        <p14:creationId xmlns:p14="http://schemas.microsoft.com/office/powerpoint/2010/main" val="1896963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53069-05C5-4FAD-8F3E-6D54A1FF41AF}"/>
              </a:ext>
            </a:extLst>
          </p:cNvPr>
          <p:cNvSpPr>
            <a:spLocks noGrp="1"/>
          </p:cNvSpPr>
          <p:nvPr>
            <p:ph type="title"/>
          </p:nvPr>
        </p:nvSpPr>
        <p:spPr/>
        <p:txBody>
          <a:bodyPr/>
          <a:lstStyle/>
          <a:p>
            <a:r>
              <a:rPr lang="en-GB" dirty="0"/>
              <a:t>Approaches to strategy - 4</a:t>
            </a:r>
          </a:p>
        </p:txBody>
      </p:sp>
      <p:pic>
        <p:nvPicPr>
          <p:cNvPr id="8" name="Picture Placeholder 7">
            <a:extLst>
              <a:ext uri="{FF2B5EF4-FFF2-40B4-BE49-F238E27FC236}">
                <a16:creationId xmlns:a16="http://schemas.microsoft.com/office/drawing/2014/main" id="{D7DED3A7-2AA4-46B5-9EE3-791158BC8050}"/>
              </a:ext>
            </a:extLst>
          </p:cNvPr>
          <p:cNvPicPr>
            <a:picLocks noGrp="1" noChangeAspect="1"/>
          </p:cNvPicPr>
          <p:nvPr>
            <p:ph type="pic" sz="quarter" idx="17"/>
          </p:nvPr>
        </p:nvPicPr>
        <p:blipFill>
          <a:blip r:embed="rId3">
            <a:extLst>
              <a:ext uri="{28A0092B-C50C-407E-A947-70E740481C1C}">
                <a14:useLocalDpi xmlns:a14="http://schemas.microsoft.com/office/drawing/2010/main" val="0"/>
              </a:ext>
            </a:extLst>
          </a:blip>
          <a:srcRect t="6769" b="6769"/>
          <a:stretch>
            <a:fillRect/>
          </a:stretch>
        </p:blipFill>
        <p:spPr/>
      </p:pic>
      <p:sp>
        <p:nvSpPr>
          <p:cNvPr id="4" name="Text Placeholder 3">
            <a:extLst>
              <a:ext uri="{FF2B5EF4-FFF2-40B4-BE49-F238E27FC236}">
                <a16:creationId xmlns:a16="http://schemas.microsoft.com/office/drawing/2014/main" id="{7788F547-B518-4E3B-8C12-73F5607F10CD}"/>
              </a:ext>
            </a:extLst>
          </p:cNvPr>
          <p:cNvSpPr>
            <a:spLocks noGrp="1"/>
          </p:cNvSpPr>
          <p:nvPr>
            <p:ph type="body" sz="half" idx="2"/>
          </p:nvPr>
        </p:nvSpPr>
        <p:spPr>
          <a:xfrm>
            <a:off x="1052423" y="4851205"/>
            <a:ext cx="4368980" cy="2006796"/>
          </a:xfrm>
        </p:spPr>
        <p:txBody>
          <a:bodyPr>
            <a:normAutofit/>
          </a:bodyPr>
          <a:lstStyle/>
          <a:p>
            <a:pPr lvl="0"/>
            <a:r>
              <a:rPr lang="en-GB" sz="1000" dirty="0">
                <a:solidFill>
                  <a:srgbClr val="9A5315"/>
                </a:solidFill>
              </a:rPr>
              <a:t>Picture (left) source: dailymail.co.uk.</a:t>
            </a:r>
          </a:p>
          <a:p>
            <a:pPr lvl="0"/>
            <a:r>
              <a:rPr lang="en-GB" sz="1000" dirty="0">
                <a:solidFill>
                  <a:srgbClr val="9A5315"/>
                </a:solidFill>
              </a:rPr>
              <a:t>Technological factors: M&amp;S communicate well to customers, they have a strong advertising campaign, in which celebrity </a:t>
            </a:r>
            <a:r>
              <a:rPr lang="en-GB" sz="1000" dirty="0" err="1">
                <a:solidFill>
                  <a:srgbClr val="9A5315"/>
                </a:solidFill>
              </a:rPr>
              <a:t>Myleen</a:t>
            </a:r>
            <a:r>
              <a:rPr lang="en-GB" sz="1000" dirty="0">
                <a:solidFill>
                  <a:srgbClr val="9A5315"/>
                </a:solidFill>
              </a:rPr>
              <a:t> Class is the face of the company appearing in tv ads and modelling M&amp;S clothing on their website. Other celebrities that model M&amp;S clothes include, Twiggy, Erin O'Conner and </a:t>
            </a:r>
            <a:r>
              <a:rPr lang="en-GB" sz="1000" dirty="0" err="1">
                <a:solidFill>
                  <a:srgbClr val="9A5315"/>
                </a:solidFill>
              </a:rPr>
              <a:t>Noemie</a:t>
            </a:r>
            <a:r>
              <a:rPr lang="en-GB" sz="1000" dirty="0">
                <a:solidFill>
                  <a:srgbClr val="9A5315"/>
                </a:solidFill>
              </a:rPr>
              <a:t> Lenoir, so as the company can appeal to all age groups, therefore covering all areas with their ad campaign. The company also keep their website fully up to date with new M&amp;S brands. </a:t>
            </a:r>
          </a:p>
          <a:p>
            <a:endParaRPr lang="en-GB" dirty="0"/>
          </a:p>
        </p:txBody>
      </p:sp>
      <p:pic>
        <p:nvPicPr>
          <p:cNvPr id="10" name="Picture Placeholder 9">
            <a:extLst>
              <a:ext uri="{FF2B5EF4-FFF2-40B4-BE49-F238E27FC236}">
                <a16:creationId xmlns:a16="http://schemas.microsoft.com/office/drawing/2014/main" id="{7E63FD20-1B17-4DC0-BE1D-0C0CE33DD5FA}"/>
              </a:ext>
            </a:extLst>
          </p:cNvPr>
          <p:cNvPicPr>
            <a:picLocks noGrp="1" noChangeAspect="1"/>
          </p:cNvPicPr>
          <p:nvPr>
            <p:ph type="pic" sz="quarter" idx="18"/>
          </p:nvPr>
        </p:nvPicPr>
        <p:blipFill>
          <a:blip r:embed="rId4">
            <a:extLst>
              <a:ext uri="{28A0092B-C50C-407E-A947-70E740481C1C}">
                <a14:useLocalDpi xmlns:a14="http://schemas.microsoft.com/office/drawing/2010/main" val="0"/>
              </a:ext>
            </a:extLst>
          </a:blip>
          <a:srcRect t="9198" b="9198"/>
          <a:stretch>
            <a:fillRect/>
          </a:stretch>
        </p:blipFill>
        <p:spPr/>
      </p:pic>
      <p:sp>
        <p:nvSpPr>
          <p:cNvPr id="6" name="Text Placeholder 5">
            <a:extLst>
              <a:ext uri="{FF2B5EF4-FFF2-40B4-BE49-F238E27FC236}">
                <a16:creationId xmlns:a16="http://schemas.microsoft.com/office/drawing/2014/main" id="{720306B4-1C6E-453B-88B4-FA95672C37ED}"/>
              </a:ext>
            </a:extLst>
          </p:cNvPr>
          <p:cNvSpPr>
            <a:spLocks noGrp="1"/>
          </p:cNvSpPr>
          <p:nvPr>
            <p:ph type="body" sz="half" idx="19"/>
          </p:nvPr>
        </p:nvSpPr>
        <p:spPr>
          <a:xfrm>
            <a:off x="6742908" y="4935989"/>
            <a:ext cx="4368980" cy="1517819"/>
          </a:xfrm>
        </p:spPr>
        <p:txBody>
          <a:bodyPr>
            <a:normAutofit fontScale="92500"/>
          </a:bodyPr>
          <a:lstStyle/>
          <a:p>
            <a:r>
              <a:rPr lang="en-GB" dirty="0"/>
              <a:t>Picture (right) source: insidetimeshare.com</a:t>
            </a:r>
          </a:p>
          <a:p>
            <a:r>
              <a:rPr lang="en-GB" dirty="0"/>
              <a:t>Legal factors: Marks and Spencer carry out re-training for their staff yearly, in order to keep to date with the changing laws and legislations. </a:t>
            </a:r>
          </a:p>
        </p:txBody>
      </p:sp>
    </p:spTree>
    <p:extLst>
      <p:ext uri="{BB962C8B-B14F-4D97-AF65-F5344CB8AC3E}">
        <p14:creationId xmlns:p14="http://schemas.microsoft.com/office/powerpoint/2010/main" val="2004337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FAEA9-A51A-484F-A005-32CE2D10036C}"/>
              </a:ext>
            </a:extLst>
          </p:cNvPr>
          <p:cNvSpPr>
            <a:spLocks noGrp="1"/>
          </p:cNvSpPr>
          <p:nvPr>
            <p:ph type="title"/>
          </p:nvPr>
        </p:nvSpPr>
        <p:spPr/>
        <p:txBody>
          <a:bodyPr/>
          <a:lstStyle/>
          <a:p>
            <a:r>
              <a:rPr lang="en-GB" dirty="0"/>
              <a:t>Approaches to strategy - 5</a:t>
            </a:r>
          </a:p>
        </p:txBody>
      </p:sp>
      <p:pic>
        <p:nvPicPr>
          <p:cNvPr id="6" name="Picture Placeholder 5">
            <a:extLst>
              <a:ext uri="{FF2B5EF4-FFF2-40B4-BE49-F238E27FC236}">
                <a16:creationId xmlns:a16="http://schemas.microsoft.com/office/drawing/2014/main" id="{F2DD91B9-AA03-4EE2-9926-FFFED35231D5}"/>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7832" r="7832"/>
          <a:stretch>
            <a:fillRect/>
          </a:stretch>
        </p:blipFill>
        <p:spPr/>
      </p:pic>
      <p:sp>
        <p:nvSpPr>
          <p:cNvPr id="4" name="Text Placeholder 3">
            <a:extLst>
              <a:ext uri="{FF2B5EF4-FFF2-40B4-BE49-F238E27FC236}">
                <a16:creationId xmlns:a16="http://schemas.microsoft.com/office/drawing/2014/main" id="{4F19B97A-1FB4-44B2-931D-9398C9A45EE5}"/>
              </a:ext>
            </a:extLst>
          </p:cNvPr>
          <p:cNvSpPr>
            <a:spLocks noGrp="1"/>
          </p:cNvSpPr>
          <p:nvPr>
            <p:ph type="body" sz="half" idx="2"/>
          </p:nvPr>
        </p:nvSpPr>
        <p:spPr>
          <a:xfrm>
            <a:off x="7492891" y="3555521"/>
            <a:ext cx="3840480" cy="3302479"/>
          </a:xfrm>
        </p:spPr>
        <p:txBody>
          <a:bodyPr>
            <a:normAutofit fontScale="85000" lnSpcReduction="20000"/>
          </a:bodyPr>
          <a:lstStyle/>
          <a:p>
            <a:r>
              <a:rPr lang="en-GB" dirty="0"/>
              <a:t>Picture (left) source: myfashionsus.wordpress.com</a:t>
            </a:r>
          </a:p>
          <a:p>
            <a:r>
              <a:rPr lang="en-GB" dirty="0"/>
              <a:t>Environmental factors: Marks &amp; Spencer have established their own Green Policy which they call "Plan A" The chief executive of Marks &amp; Spencer states that it is called this because there is no "Plan B". Marks &amp; Spencer has today announced a 100-point five-year plan to re-engineer itself to become a carbon neutral, zero-waste-to-landfill, ethical-trading, sustainable-sourcing, health-promoting business. (Essays UK, 2015).</a:t>
            </a:r>
          </a:p>
        </p:txBody>
      </p:sp>
    </p:spTree>
    <p:extLst>
      <p:ext uri="{BB962C8B-B14F-4D97-AF65-F5344CB8AC3E}">
        <p14:creationId xmlns:p14="http://schemas.microsoft.com/office/powerpoint/2010/main" val="7865506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65613" y="1828800"/>
            <a:ext cx="6858002" cy="675861"/>
          </a:xfrm>
        </p:spPr>
        <p:txBody>
          <a:bodyPr rtlCol="0">
            <a:normAutofit fontScale="90000"/>
          </a:bodyPr>
          <a:lstStyle/>
          <a:p>
            <a:pPr rtl="0"/>
            <a:r>
              <a:rPr lang="en-GB" dirty="0"/>
              <a:t>Approaches to organisation and management - 1</a:t>
            </a:r>
            <a:endParaRPr lang="en-gb" dirty="0"/>
          </a:p>
        </p:txBody>
      </p:sp>
      <p:sp>
        <p:nvSpPr>
          <p:cNvPr id="3" name="Text Placeholder 2"/>
          <p:cNvSpPr>
            <a:spLocks noGrp="1"/>
          </p:cNvSpPr>
          <p:nvPr>
            <p:ph type="body" idx="1"/>
          </p:nvPr>
        </p:nvSpPr>
        <p:spPr>
          <a:xfrm>
            <a:off x="4265610" y="2971799"/>
            <a:ext cx="6858002" cy="3667539"/>
          </a:xfrm>
        </p:spPr>
        <p:txBody>
          <a:bodyPr rtlCol="0">
            <a:normAutofit fontScale="92500" lnSpcReduction="20000"/>
          </a:bodyPr>
          <a:lstStyle/>
          <a:p>
            <a:r>
              <a:rPr lang="en-GB" dirty="0"/>
              <a:t>Human relations:</a:t>
            </a:r>
          </a:p>
          <a:p>
            <a:r>
              <a:rPr lang="en-GB" dirty="0"/>
              <a:t>M&amp;S seem to have adopted a strategy that would cultivate staff loyalty and trust in all segments of the business so that they are better engaged in company operation. These companywide engagement means each employee understand their role and responsibilities, they feel connected with all company actions moreover they understand how their participation makes a differences as a whole to company operations (</a:t>
            </a:r>
            <a:r>
              <a:rPr lang="en-GB" dirty="0" err="1"/>
              <a:t>Beardwell</a:t>
            </a:r>
            <a:r>
              <a:rPr lang="en-GB" dirty="0"/>
              <a:t>, 1996).</a:t>
            </a:r>
            <a:endParaRPr lang="en-US" dirty="0"/>
          </a:p>
        </p:txBody>
      </p:sp>
    </p:spTree>
    <p:extLst>
      <p:ext uri="{BB962C8B-B14F-4D97-AF65-F5344CB8AC3E}">
        <p14:creationId xmlns:p14="http://schemas.microsoft.com/office/powerpoint/2010/main" val="1805748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65613" y="1828800"/>
            <a:ext cx="6858002" cy="675861"/>
          </a:xfrm>
        </p:spPr>
        <p:txBody>
          <a:bodyPr rtlCol="0">
            <a:normAutofit fontScale="90000"/>
          </a:bodyPr>
          <a:lstStyle/>
          <a:p>
            <a:pPr rtl="0"/>
            <a:r>
              <a:rPr lang="en-GB" dirty="0"/>
              <a:t>Approaches to organisation and management - 2</a:t>
            </a:r>
            <a:endParaRPr lang="en-gb" dirty="0"/>
          </a:p>
        </p:txBody>
      </p:sp>
      <p:sp>
        <p:nvSpPr>
          <p:cNvPr id="3" name="Text Placeholder 2"/>
          <p:cNvSpPr>
            <a:spLocks noGrp="1"/>
          </p:cNvSpPr>
          <p:nvPr>
            <p:ph type="body" idx="1"/>
          </p:nvPr>
        </p:nvSpPr>
        <p:spPr>
          <a:xfrm>
            <a:off x="4265610" y="2971799"/>
            <a:ext cx="6858002" cy="3667539"/>
          </a:xfrm>
        </p:spPr>
        <p:txBody>
          <a:bodyPr rtlCol="0">
            <a:normAutofit/>
          </a:bodyPr>
          <a:lstStyle/>
          <a:p>
            <a:r>
              <a:rPr lang="en-US" dirty="0"/>
              <a:t>Food distribution management:</a:t>
            </a:r>
          </a:p>
          <a:p>
            <a:r>
              <a:rPr lang="en-US" dirty="0"/>
              <a:t>The company seems to have a good understanding of food </a:t>
            </a:r>
            <a:r>
              <a:rPr lang="en-GB" dirty="0"/>
              <a:t>distribution management, ensuring the quality, safety and sustainability in their food products.</a:t>
            </a:r>
            <a:endParaRPr lang="en-US" dirty="0"/>
          </a:p>
        </p:txBody>
      </p:sp>
    </p:spTree>
    <p:extLst>
      <p:ext uri="{BB962C8B-B14F-4D97-AF65-F5344CB8AC3E}">
        <p14:creationId xmlns:p14="http://schemas.microsoft.com/office/powerpoint/2010/main" val="636533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4A2F-0B40-4AD5-8041-E03C7747D26C}"/>
              </a:ext>
            </a:extLst>
          </p:cNvPr>
          <p:cNvSpPr>
            <a:spLocks noGrp="1"/>
          </p:cNvSpPr>
          <p:nvPr>
            <p:ph type="title"/>
          </p:nvPr>
        </p:nvSpPr>
        <p:spPr/>
        <p:txBody>
          <a:bodyPr>
            <a:normAutofit fontScale="90000"/>
          </a:bodyPr>
          <a:lstStyle/>
          <a:p>
            <a:r>
              <a:rPr lang="en-GB" dirty="0"/>
              <a:t>Approaches to organisation and management - 3 </a:t>
            </a:r>
          </a:p>
        </p:txBody>
      </p:sp>
      <p:pic>
        <p:nvPicPr>
          <p:cNvPr id="6" name="Picture Placeholder 5">
            <a:extLst>
              <a:ext uri="{FF2B5EF4-FFF2-40B4-BE49-F238E27FC236}">
                <a16:creationId xmlns:a16="http://schemas.microsoft.com/office/drawing/2014/main" id="{78CE9B86-14AD-418E-AF6F-946CFB35320D}"/>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6745" r="6745"/>
          <a:stretch>
            <a:fillRect/>
          </a:stretch>
        </p:blipFill>
        <p:spPr/>
      </p:pic>
      <p:sp>
        <p:nvSpPr>
          <p:cNvPr id="4" name="Text Placeholder 3">
            <a:extLst>
              <a:ext uri="{FF2B5EF4-FFF2-40B4-BE49-F238E27FC236}">
                <a16:creationId xmlns:a16="http://schemas.microsoft.com/office/drawing/2014/main" id="{9641AAF4-1CE7-4BB0-888A-AB64C3039E90}"/>
              </a:ext>
            </a:extLst>
          </p:cNvPr>
          <p:cNvSpPr>
            <a:spLocks noGrp="1"/>
          </p:cNvSpPr>
          <p:nvPr>
            <p:ph type="body" sz="half" idx="2"/>
          </p:nvPr>
        </p:nvSpPr>
        <p:spPr>
          <a:xfrm>
            <a:off x="7492891" y="3555521"/>
            <a:ext cx="3840480" cy="3044062"/>
          </a:xfrm>
        </p:spPr>
        <p:txBody>
          <a:bodyPr>
            <a:normAutofit fontScale="85000" lnSpcReduction="10000"/>
          </a:bodyPr>
          <a:lstStyle/>
          <a:p>
            <a:r>
              <a:rPr lang="en-GB" dirty="0"/>
              <a:t>Retail &amp; Distribution Management:</a:t>
            </a:r>
          </a:p>
          <a:p>
            <a:r>
              <a:rPr lang="en-GB" dirty="0"/>
              <a:t>International franchising has proved a valuable strategic option in the overseas expansion of British mixed retailing businesses. It offers the opportunity to gain access to overseas markets with minimal investment and high returns. For Marks &amp; Spencer, one of the UK′s leading retailers, the franchising group acts in a pioneering role. (</a:t>
            </a:r>
            <a:r>
              <a:rPr lang="en-GB" dirty="0" err="1"/>
              <a:t>Whitehead,M</a:t>
            </a:r>
            <a:r>
              <a:rPr lang="en-GB" dirty="0"/>
              <a:t> 1991)</a:t>
            </a:r>
          </a:p>
          <a:p>
            <a:endParaRPr lang="en-GB" dirty="0"/>
          </a:p>
        </p:txBody>
      </p:sp>
    </p:spTree>
    <p:extLst>
      <p:ext uri="{BB962C8B-B14F-4D97-AF65-F5344CB8AC3E}">
        <p14:creationId xmlns:p14="http://schemas.microsoft.com/office/powerpoint/2010/main" val="4253860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4D1D6-F75D-4699-A158-9FF450070693}"/>
              </a:ext>
            </a:extLst>
          </p:cNvPr>
          <p:cNvSpPr>
            <a:spLocks noGrp="1"/>
          </p:cNvSpPr>
          <p:nvPr>
            <p:ph type="title"/>
          </p:nvPr>
        </p:nvSpPr>
        <p:spPr/>
        <p:txBody>
          <a:bodyPr/>
          <a:lstStyle/>
          <a:p>
            <a:r>
              <a:rPr lang="en-GB" dirty="0"/>
              <a:t>Group and Teamwork - 1</a:t>
            </a:r>
          </a:p>
        </p:txBody>
      </p:sp>
      <p:pic>
        <p:nvPicPr>
          <p:cNvPr id="6" name="Picture Placeholder 5">
            <a:extLst>
              <a:ext uri="{FF2B5EF4-FFF2-40B4-BE49-F238E27FC236}">
                <a16:creationId xmlns:a16="http://schemas.microsoft.com/office/drawing/2014/main" id="{FDFA5526-FD30-4E32-AA61-147B85C2EBE7}"/>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7680" r="7680"/>
          <a:stretch>
            <a:fillRect/>
          </a:stretch>
        </p:blipFill>
        <p:spPr/>
      </p:pic>
      <p:sp>
        <p:nvSpPr>
          <p:cNvPr id="4" name="Text Placeholder 3">
            <a:extLst>
              <a:ext uri="{FF2B5EF4-FFF2-40B4-BE49-F238E27FC236}">
                <a16:creationId xmlns:a16="http://schemas.microsoft.com/office/drawing/2014/main" id="{CC5AF206-8309-4198-A1F9-DF6EC3CCA6C7}"/>
              </a:ext>
            </a:extLst>
          </p:cNvPr>
          <p:cNvSpPr>
            <a:spLocks noGrp="1"/>
          </p:cNvSpPr>
          <p:nvPr>
            <p:ph type="body" sz="half" idx="2"/>
          </p:nvPr>
        </p:nvSpPr>
        <p:spPr/>
        <p:txBody>
          <a:bodyPr>
            <a:normAutofit fontScale="92500" lnSpcReduction="20000"/>
          </a:bodyPr>
          <a:lstStyle/>
          <a:p>
            <a:r>
              <a:rPr lang="en-GB" dirty="0"/>
              <a:t>Picture source: newfrontiers.co.uk</a:t>
            </a:r>
          </a:p>
          <a:p>
            <a:r>
              <a:rPr lang="en-GB" dirty="0"/>
              <a:t>M&amp;S seem to have core values around </a:t>
            </a:r>
            <a:r>
              <a:rPr lang="en-GB" b="1" dirty="0"/>
              <a:t>Teamwork:</a:t>
            </a:r>
            <a:r>
              <a:rPr lang="en-GB" dirty="0"/>
              <a:t> Continuous improvement, the sharing in each others successes,</a:t>
            </a:r>
            <a:br>
              <a:rPr lang="en-GB" dirty="0"/>
            </a:br>
            <a:r>
              <a:rPr lang="en-GB" dirty="0"/>
              <a:t>Listening to each other, and having fun.</a:t>
            </a:r>
          </a:p>
        </p:txBody>
      </p:sp>
    </p:spTree>
    <p:extLst>
      <p:ext uri="{BB962C8B-B14F-4D97-AF65-F5344CB8AC3E}">
        <p14:creationId xmlns:p14="http://schemas.microsoft.com/office/powerpoint/2010/main" val="2682064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5756F-8678-48F2-A666-E1AFD55A4796}"/>
              </a:ext>
            </a:extLst>
          </p:cNvPr>
          <p:cNvSpPr>
            <a:spLocks noGrp="1"/>
          </p:cNvSpPr>
          <p:nvPr>
            <p:ph type="title"/>
          </p:nvPr>
        </p:nvSpPr>
        <p:spPr>
          <a:xfrm>
            <a:off x="4027074" y="304800"/>
            <a:ext cx="6858002" cy="1828800"/>
          </a:xfrm>
        </p:spPr>
        <p:txBody>
          <a:bodyPr/>
          <a:lstStyle/>
          <a:p>
            <a:r>
              <a:rPr lang="en-GB" dirty="0"/>
              <a:t>Group and Teamwork - 2</a:t>
            </a:r>
          </a:p>
        </p:txBody>
      </p:sp>
      <p:sp>
        <p:nvSpPr>
          <p:cNvPr id="3" name="Text Placeholder 2">
            <a:extLst>
              <a:ext uri="{FF2B5EF4-FFF2-40B4-BE49-F238E27FC236}">
                <a16:creationId xmlns:a16="http://schemas.microsoft.com/office/drawing/2014/main" id="{5B1E9D43-E8E1-4ACC-BA5F-5BEED15C0E70}"/>
              </a:ext>
            </a:extLst>
          </p:cNvPr>
          <p:cNvSpPr>
            <a:spLocks noGrp="1"/>
          </p:cNvSpPr>
          <p:nvPr>
            <p:ph type="body" idx="1"/>
          </p:nvPr>
        </p:nvSpPr>
        <p:spPr>
          <a:xfrm>
            <a:off x="3869635" y="2266122"/>
            <a:ext cx="7253977" cy="2941982"/>
          </a:xfrm>
        </p:spPr>
        <p:txBody>
          <a:bodyPr/>
          <a:lstStyle/>
          <a:p>
            <a:r>
              <a:rPr lang="en-GB" dirty="0"/>
              <a:t>Marks and spencer seem to promote teamwork throughout the company, which boasts staff morale, as there is good communication and teamwork, their employees feel more connected to the company they work for. Therefor increasing work efficiency and staff satisfaction. </a:t>
            </a:r>
          </a:p>
        </p:txBody>
      </p:sp>
    </p:spTree>
    <p:extLst>
      <p:ext uri="{BB962C8B-B14F-4D97-AF65-F5344CB8AC3E}">
        <p14:creationId xmlns:p14="http://schemas.microsoft.com/office/powerpoint/2010/main" val="1963564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6AA11-E75D-4648-8312-B4381D48A481}"/>
              </a:ext>
            </a:extLst>
          </p:cNvPr>
          <p:cNvSpPr>
            <a:spLocks noGrp="1"/>
          </p:cNvSpPr>
          <p:nvPr>
            <p:ph type="title"/>
          </p:nvPr>
        </p:nvSpPr>
        <p:spPr/>
        <p:txBody>
          <a:bodyPr/>
          <a:lstStyle/>
          <a:p>
            <a:r>
              <a:rPr lang="en-GB" dirty="0"/>
              <a:t>Corporate social responsibility - 1</a:t>
            </a:r>
          </a:p>
        </p:txBody>
      </p:sp>
      <p:pic>
        <p:nvPicPr>
          <p:cNvPr id="6" name="Picture Placeholder 5">
            <a:extLst>
              <a:ext uri="{FF2B5EF4-FFF2-40B4-BE49-F238E27FC236}">
                <a16:creationId xmlns:a16="http://schemas.microsoft.com/office/drawing/2014/main" id="{6723B290-7A56-4643-8BCE-97B5BFAE0F75}"/>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t="1971" b="1971"/>
          <a:stretch>
            <a:fillRect/>
          </a:stretch>
        </p:blipFill>
        <p:spPr/>
      </p:pic>
      <p:sp>
        <p:nvSpPr>
          <p:cNvPr id="4" name="Text Placeholder 3">
            <a:extLst>
              <a:ext uri="{FF2B5EF4-FFF2-40B4-BE49-F238E27FC236}">
                <a16:creationId xmlns:a16="http://schemas.microsoft.com/office/drawing/2014/main" id="{B5ADDE57-E26C-4FBE-874D-284A0684CD0D}"/>
              </a:ext>
            </a:extLst>
          </p:cNvPr>
          <p:cNvSpPr>
            <a:spLocks noGrp="1"/>
          </p:cNvSpPr>
          <p:nvPr>
            <p:ph type="body" sz="half" idx="2"/>
          </p:nvPr>
        </p:nvSpPr>
        <p:spPr>
          <a:xfrm>
            <a:off x="7492891" y="3555521"/>
            <a:ext cx="3840480" cy="3189836"/>
          </a:xfrm>
        </p:spPr>
        <p:txBody>
          <a:bodyPr>
            <a:normAutofit fontScale="47500" lnSpcReduction="20000"/>
          </a:bodyPr>
          <a:lstStyle/>
          <a:p>
            <a:r>
              <a:rPr lang="en-GB" dirty="0"/>
              <a:t>Picture source: clomedia.com</a:t>
            </a:r>
          </a:p>
          <a:p>
            <a:r>
              <a:rPr lang="en-GB" dirty="0"/>
              <a:t>Marks and Spencer’s objectives on social responsibility include:</a:t>
            </a:r>
          </a:p>
          <a:p>
            <a:pPr marL="285750" indent="-285750">
              <a:buFontTx/>
              <a:buChar char="-"/>
            </a:pPr>
            <a:r>
              <a:rPr lang="en-GB" dirty="0"/>
              <a:t>Performing critical reviews regularly on their    sustainability policies.</a:t>
            </a:r>
          </a:p>
          <a:p>
            <a:pPr marL="285750" indent="-285750">
              <a:buFontTx/>
              <a:buChar char="-"/>
            </a:pPr>
            <a:r>
              <a:rPr lang="en-GB" dirty="0"/>
              <a:t>Performing critical reviews on their ethical policies.</a:t>
            </a:r>
          </a:p>
          <a:p>
            <a:pPr marL="285750" indent="-285750">
              <a:buFontTx/>
              <a:buChar char="-"/>
            </a:pPr>
            <a:r>
              <a:rPr lang="en-GB" dirty="0"/>
              <a:t>Critical evaluations on their corporate social responsibility.</a:t>
            </a:r>
          </a:p>
          <a:p>
            <a:pPr marL="285750" indent="-285750">
              <a:buFontTx/>
              <a:buChar char="-"/>
            </a:pPr>
            <a:r>
              <a:rPr lang="en-GB" dirty="0"/>
              <a:t>Evaluating the effectiveness of the corporate social responsibility within M&amp;S.</a:t>
            </a:r>
          </a:p>
          <a:p>
            <a:pPr marL="285750" indent="-285750">
              <a:buFontTx/>
              <a:buChar char="-"/>
            </a:pPr>
            <a:r>
              <a:rPr lang="en-GB" dirty="0"/>
              <a:t>Performing critical evaluations on customer satisfaction.</a:t>
            </a:r>
          </a:p>
          <a:p>
            <a:pPr marL="285750" indent="-285750">
              <a:buFontTx/>
              <a:buChar char="-"/>
            </a:pPr>
            <a:r>
              <a:rPr lang="en-GB" dirty="0"/>
              <a:t>Making recommendations in performing CSR programmes. </a:t>
            </a:r>
          </a:p>
          <a:p>
            <a:pPr marL="285750" indent="-285750">
              <a:buFontTx/>
              <a:buChar char="-"/>
            </a:pPr>
            <a:endParaRPr lang="en-GB" dirty="0"/>
          </a:p>
          <a:p>
            <a:pPr marL="285750" indent="-285750">
              <a:buFontTx/>
              <a:buChar char="-"/>
            </a:pPr>
            <a:endParaRPr lang="en-GB" dirty="0"/>
          </a:p>
        </p:txBody>
      </p:sp>
    </p:spTree>
    <p:extLst>
      <p:ext uri="{BB962C8B-B14F-4D97-AF65-F5344CB8AC3E}">
        <p14:creationId xmlns:p14="http://schemas.microsoft.com/office/powerpoint/2010/main" val="323086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6F71B-E34F-4C06-9291-8F1E651EF3CC}"/>
              </a:ext>
            </a:extLst>
          </p:cNvPr>
          <p:cNvSpPr>
            <a:spLocks noGrp="1"/>
          </p:cNvSpPr>
          <p:nvPr>
            <p:ph type="title"/>
          </p:nvPr>
        </p:nvSpPr>
        <p:spPr/>
        <p:txBody>
          <a:bodyPr/>
          <a:lstStyle/>
          <a:p>
            <a:r>
              <a:rPr lang="en-GB" dirty="0"/>
              <a:t>Corporate social responsibility - 2</a:t>
            </a:r>
          </a:p>
        </p:txBody>
      </p:sp>
      <p:sp>
        <p:nvSpPr>
          <p:cNvPr id="4" name="Text Placeholder 3">
            <a:extLst>
              <a:ext uri="{FF2B5EF4-FFF2-40B4-BE49-F238E27FC236}">
                <a16:creationId xmlns:a16="http://schemas.microsoft.com/office/drawing/2014/main" id="{09BB3CED-339B-4668-B834-62241E7E1935}"/>
              </a:ext>
            </a:extLst>
          </p:cNvPr>
          <p:cNvSpPr>
            <a:spLocks noGrp="1"/>
          </p:cNvSpPr>
          <p:nvPr>
            <p:ph type="body" sz="half" idx="2"/>
          </p:nvPr>
        </p:nvSpPr>
        <p:spPr>
          <a:xfrm>
            <a:off x="7492891" y="3555521"/>
            <a:ext cx="3840480" cy="3044062"/>
          </a:xfrm>
        </p:spPr>
        <p:txBody>
          <a:bodyPr>
            <a:normAutofit fontScale="70000" lnSpcReduction="20000"/>
          </a:bodyPr>
          <a:lstStyle/>
          <a:p>
            <a:r>
              <a:rPr lang="en-GB" dirty="0">
                <a:solidFill>
                  <a:srgbClr val="000000"/>
                </a:solidFill>
              </a:rPr>
              <a:t>Picture source: morningfuture.com</a:t>
            </a:r>
          </a:p>
          <a:p>
            <a:r>
              <a:rPr lang="en-GB" dirty="0">
                <a:solidFill>
                  <a:srgbClr val="000000"/>
                </a:solidFill>
              </a:rPr>
              <a:t>Corporate social responsibility, often abbreviated "CSR," is a companies initiatives to assess and take responsibility for the company's effects on environmental and social wellbeing. The term applies to efforts by the company that go beyond what regulations have been set by government/ environmental protection groups. CSR may also be referred to as "corporate citizenship" and can involve incurring short-term cost that do not provide an immediate financial benefit to the company, instead this promotes a positive social and environmental change.</a:t>
            </a:r>
          </a:p>
        </p:txBody>
      </p:sp>
      <p:pic>
        <p:nvPicPr>
          <p:cNvPr id="15" name="Picture Placeholder 14">
            <a:extLst>
              <a:ext uri="{FF2B5EF4-FFF2-40B4-BE49-F238E27FC236}">
                <a16:creationId xmlns:a16="http://schemas.microsoft.com/office/drawing/2014/main" id="{EECA2342-4185-4AB6-A362-E6E6D4DFD0A9}"/>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17500" r="17500"/>
          <a:stretch>
            <a:fillRect/>
          </a:stretch>
        </p:blipFill>
        <p:spPr/>
      </p:pic>
    </p:spTree>
    <p:extLst>
      <p:ext uri="{BB962C8B-B14F-4D97-AF65-F5344CB8AC3E}">
        <p14:creationId xmlns:p14="http://schemas.microsoft.com/office/powerpoint/2010/main" val="1550838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D89EF-F79D-4006-9FC2-2DEB17A4BAF4}"/>
              </a:ext>
            </a:extLst>
          </p:cNvPr>
          <p:cNvSpPr>
            <a:spLocks noGrp="1"/>
          </p:cNvSpPr>
          <p:nvPr>
            <p:ph type="title"/>
          </p:nvPr>
        </p:nvSpPr>
        <p:spPr/>
        <p:txBody>
          <a:bodyPr/>
          <a:lstStyle/>
          <a:p>
            <a:r>
              <a:rPr lang="en-GB" dirty="0"/>
              <a:t>Corporate social responsibility - 3</a:t>
            </a:r>
          </a:p>
        </p:txBody>
      </p:sp>
      <p:pic>
        <p:nvPicPr>
          <p:cNvPr id="6" name="Picture Placeholder 5">
            <a:extLst>
              <a:ext uri="{FF2B5EF4-FFF2-40B4-BE49-F238E27FC236}">
                <a16:creationId xmlns:a16="http://schemas.microsoft.com/office/drawing/2014/main" id="{134D2C7D-769A-4FFF-982E-8F6F246E95E1}"/>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1199" r="1199"/>
          <a:stretch>
            <a:fillRect/>
          </a:stretch>
        </p:blipFill>
        <p:spPr/>
      </p:pic>
      <p:sp>
        <p:nvSpPr>
          <p:cNvPr id="23" name="Text Placeholder 22">
            <a:extLst>
              <a:ext uri="{FF2B5EF4-FFF2-40B4-BE49-F238E27FC236}">
                <a16:creationId xmlns:a16="http://schemas.microsoft.com/office/drawing/2014/main" id="{50D05079-8400-4721-9F04-9F6349374FE3}"/>
              </a:ext>
            </a:extLst>
          </p:cNvPr>
          <p:cNvSpPr>
            <a:spLocks noGrp="1"/>
          </p:cNvSpPr>
          <p:nvPr>
            <p:ph type="body" sz="half" idx="2"/>
          </p:nvPr>
        </p:nvSpPr>
        <p:spPr/>
        <p:txBody>
          <a:bodyPr>
            <a:normAutofit lnSpcReduction="10000"/>
          </a:bodyPr>
          <a:lstStyle/>
          <a:p>
            <a:r>
              <a:rPr lang="en-GB" dirty="0"/>
              <a:t>Picture source: slideshare.net </a:t>
            </a:r>
          </a:p>
          <a:p>
            <a:r>
              <a:rPr lang="en-GB" dirty="0"/>
              <a:t>CSR is not philanthropy, it is not how you give your money away, it is about how you make it, CSR is about how you run your company when no-one is watching. (Webb, 2013).</a:t>
            </a:r>
          </a:p>
        </p:txBody>
      </p:sp>
    </p:spTree>
    <p:extLst>
      <p:ext uri="{BB962C8B-B14F-4D97-AF65-F5344CB8AC3E}">
        <p14:creationId xmlns:p14="http://schemas.microsoft.com/office/powerpoint/2010/main" val="3457919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8D4EF-24B7-4700-A238-A46787DA7BAA}"/>
              </a:ext>
            </a:extLst>
          </p:cNvPr>
          <p:cNvSpPr>
            <a:spLocks noGrp="1"/>
          </p:cNvSpPr>
          <p:nvPr>
            <p:ph type="title"/>
          </p:nvPr>
        </p:nvSpPr>
        <p:spPr>
          <a:xfrm>
            <a:off x="4000570" y="152400"/>
            <a:ext cx="6858002" cy="1828800"/>
          </a:xfrm>
        </p:spPr>
        <p:txBody>
          <a:bodyPr/>
          <a:lstStyle/>
          <a:p>
            <a:r>
              <a:rPr lang="en-GB" dirty="0"/>
              <a:t>Corporate social responsibility – 4 </a:t>
            </a:r>
          </a:p>
        </p:txBody>
      </p:sp>
      <p:sp>
        <p:nvSpPr>
          <p:cNvPr id="3" name="Text Placeholder 2">
            <a:extLst>
              <a:ext uri="{FF2B5EF4-FFF2-40B4-BE49-F238E27FC236}">
                <a16:creationId xmlns:a16="http://schemas.microsoft.com/office/drawing/2014/main" id="{0EAEA959-C3DC-46A6-A3B0-7DD20EF4631F}"/>
              </a:ext>
            </a:extLst>
          </p:cNvPr>
          <p:cNvSpPr>
            <a:spLocks noGrp="1"/>
          </p:cNvSpPr>
          <p:nvPr>
            <p:ph type="body" idx="1"/>
          </p:nvPr>
        </p:nvSpPr>
        <p:spPr>
          <a:xfrm>
            <a:off x="4265610" y="2173357"/>
            <a:ext cx="6858002" cy="4532243"/>
          </a:xfrm>
        </p:spPr>
        <p:txBody>
          <a:bodyPr>
            <a:normAutofit fontScale="92500"/>
          </a:bodyPr>
          <a:lstStyle/>
          <a:p>
            <a:r>
              <a:rPr lang="en-GB" dirty="0"/>
              <a:t>The UK retailer Marks and Spencer announced, 10 years ago, what it called Plan A, a commitment to tangible steps to make the company more sustainable. T-shirts for their staff featured the slogan, “There is no Plan B.”</a:t>
            </a:r>
          </a:p>
          <a:p>
            <a:r>
              <a:rPr lang="en-GB" dirty="0"/>
              <a:t>As it says at the Plan A website today, “We launched Plan A in January 2007, setting out 100 commitments to achieve in 5 years. We've now extended Plan A to 180 commitments to achieve by 2015, with the ultimate goal of becoming the world's most sustainable major retailer.” (Brokaw, 2012).</a:t>
            </a:r>
          </a:p>
          <a:p>
            <a:endParaRPr lang="en-GB" dirty="0"/>
          </a:p>
        </p:txBody>
      </p:sp>
    </p:spTree>
    <p:extLst>
      <p:ext uri="{BB962C8B-B14F-4D97-AF65-F5344CB8AC3E}">
        <p14:creationId xmlns:p14="http://schemas.microsoft.com/office/powerpoint/2010/main" val="2091459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B08DC-1C88-4EFB-9E75-56D9EA8C2530}"/>
              </a:ext>
            </a:extLst>
          </p:cNvPr>
          <p:cNvSpPr>
            <a:spLocks noGrp="1"/>
          </p:cNvSpPr>
          <p:nvPr>
            <p:ph type="title"/>
          </p:nvPr>
        </p:nvSpPr>
        <p:spPr/>
        <p:txBody>
          <a:bodyPr/>
          <a:lstStyle/>
          <a:p>
            <a:r>
              <a:rPr lang="en-GB" dirty="0"/>
              <a:t>Marks and Spencer;</a:t>
            </a:r>
          </a:p>
        </p:txBody>
      </p:sp>
      <p:sp>
        <p:nvSpPr>
          <p:cNvPr id="4" name="Text Placeholder 3">
            <a:extLst>
              <a:ext uri="{FF2B5EF4-FFF2-40B4-BE49-F238E27FC236}">
                <a16:creationId xmlns:a16="http://schemas.microsoft.com/office/drawing/2014/main" id="{946750CC-4C9F-4675-A84E-17F8373BFFD0}"/>
              </a:ext>
            </a:extLst>
          </p:cNvPr>
          <p:cNvSpPr>
            <a:spLocks noGrp="1"/>
          </p:cNvSpPr>
          <p:nvPr>
            <p:ph type="body" sz="half" idx="2"/>
          </p:nvPr>
        </p:nvSpPr>
        <p:spPr/>
        <p:txBody>
          <a:bodyPr>
            <a:normAutofit fontScale="85000" lnSpcReduction="10000"/>
          </a:bodyPr>
          <a:lstStyle/>
          <a:p>
            <a:r>
              <a:rPr lang="en-GB" dirty="0"/>
              <a:t>Picture source: dailymail.co.uk.</a:t>
            </a:r>
          </a:p>
          <a:p>
            <a:r>
              <a:rPr lang="en-GB" dirty="0"/>
              <a:t>Overall Marks and Spencer, have achieved many goals in sustainability, but in my opinion the company should now be looking at the issues that they are not resolving around CSR and sustainability, and take action.</a:t>
            </a:r>
          </a:p>
        </p:txBody>
      </p:sp>
      <p:pic>
        <p:nvPicPr>
          <p:cNvPr id="12" name="Picture Placeholder 11">
            <a:extLst>
              <a:ext uri="{FF2B5EF4-FFF2-40B4-BE49-F238E27FC236}">
                <a16:creationId xmlns:a16="http://schemas.microsoft.com/office/drawing/2014/main" id="{CA7961E9-2FCA-4ECF-A8E9-4FBCACD3747E}"/>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14056" r="14056"/>
          <a:stretch>
            <a:fillRect/>
          </a:stretch>
        </p:blipFill>
        <p:spPr>
          <a:xfrm>
            <a:off x="858629" y="1017943"/>
            <a:ext cx="5943600" cy="4572000"/>
          </a:xfrm>
        </p:spPr>
      </p:pic>
    </p:spTree>
    <p:extLst>
      <p:ext uri="{BB962C8B-B14F-4D97-AF65-F5344CB8AC3E}">
        <p14:creationId xmlns:p14="http://schemas.microsoft.com/office/powerpoint/2010/main" val="4206206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23834-FF27-474B-BAEF-A8AC617FD405}"/>
              </a:ext>
            </a:extLst>
          </p:cNvPr>
          <p:cNvSpPr>
            <a:spLocks noGrp="1"/>
          </p:cNvSpPr>
          <p:nvPr>
            <p:ph type="title"/>
          </p:nvPr>
        </p:nvSpPr>
        <p:spPr>
          <a:xfrm>
            <a:off x="4265610" y="39757"/>
            <a:ext cx="6858002" cy="1828800"/>
          </a:xfrm>
        </p:spPr>
        <p:txBody>
          <a:bodyPr/>
          <a:lstStyle/>
          <a:p>
            <a:r>
              <a:rPr lang="en-GB" dirty="0"/>
              <a:t>References:</a:t>
            </a:r>
          </a:p>
        </p:txBody>
      </p:sp>
      <p:sp>
        <p:nvSpPr>
          <p:cNvPr id="3" name="Text Placeholder 2">
            <a:extLst>
              <a:ext uri="{FF2B5EF4-FFF2-40B4-BE49-F238E27FC236}">
                <a16:creationId xmlns:a16="http://schemas.microsoft.com/office/drawing/2014/main" id="{51F61E93-8AED-4F1A-9B8C-224314835ABC}"/>
              </a:ext>
            </a:extLst>
          </p:cNvPr>
          <p:cNvSpPr>
            <a:spLocks noGrp="1"/>
          </p:cNvSpPr>
          <p:nvPr>
            <p:ph type="body" idx="1"/>
          </p:nvPr>
        </p:nvSpPr>
        <p:spPr>
          <a:xfrm>
            <a:off x="4265610" y="2107096"/>
            <a:ext cx="6858002" cy="4611756"/>
          </a:xfrm>
        </p:spPr>
        <p:txBody>
          <a:bodyPr>
            <a:normAutofit fontScale="70000" lnSpcReduction="20000"/>
          </a:bodyPr>
          <a:lstStyle/>
          <a:p>
            <a:r>
              <a:rPr lang="en-GB" dirty="0"/>
              <a:t>1. Armstrong, G. and Kotler, P. (2007) marketing: man introduction, 8</a:t>
            </a:r>
            <a:r>
              <a:rPr lang="en-GB" baseline="30000" dirty="0"/>
              <a:t>th</a:t>
            </a:r>
            <a:r>
              <a:rPr lang="en-GB" dirty="0"/>
              <a:t> Ed. Prentice hall.</a:t>
            </a:r>
          </a:p>
          <a:p>
            <a:endParaRPr lang="en-GB" dirty="0"/>
          </a:p>
          <a:p>
            <a:r>
              <a:rPr lang="en-GB" dirty="0"/>
              <a:t>2. </a:t>
            </a:r>
            <a:r>
              <a:rPr lang="en-GB" dirty="0" err="1"/>
              <a:t>Beardwell</a:t>
            </a:r>
            <a:r>
              <a:rPr lang="en-GB" dirty="0"/>
              <a:t>, I. (1996) econpapers.repec.org.</a:t>
            </a:r>
          </a:p>
          <a:p>
            <a:endParaRPr lang="en-GB" dirty="0"/>
          </a:p>
          <a:p>
            <a:r>
              <a:rPr lang="en-GB" dirty="0"/>
              <a:t>3. Brokaw, L. (2012) Big idea: sustainability – blog. Sloanreveiw.mit.edu</a:t>
            </a:r>
          </a:p>
          <a:p>
            <a:endParaRPr lang="en-GB" dirty="0"/>
          </a:p>
          <a:p>
            <a:r>
              <a:rPr lang="en-GB" dirty="0"/>
              <a:t>4. Essays, UK (November 2015). Pestle analysis on Marks and Spencer marketing essay. Retrieved from </a:t>
            </a:r>
            <a:r>
              <a:rPr lang="en-GB" dirty="0">
                <a:hlinkClick r:id="rId2"/>
              </a:rPr>
              <a:t>http://www.ukessays.com/essays/marketing/pestle-analysis-on-marks-spencer-marketing-essay.php?cref=1</a:t>
            </a:r>
            <a:r>
              <a:rPr lang="en-GB" dirty="0"/>
              <a:t>. </a:t>
            </a:r>
          </a:p>
          <a:p>
            <a:endParaRPr lang="en-GB" dirty="0"/>
          </a:p>
          <a:p>
            <a:r>
              <a:rPr lang="en-GB" dirty="0"/>
              <a:t>5. Webb, T. (2013), ethical corporation and stakeholder intelligence. Lecturer, corporate responsibility, Birkbeck, university of London. Slideshare.net. </a:t>
            </a:r>
          </a:p>
          <a:p>
            <a:endParaRPr lang="en-GB" dirty="0"/>
          </a:p>
          <a:p>
            <a:r>
              <a:rPr lang="en-GB" dirty="0"/>
              <a:t>6. Whitehead, M. (1991) international franchising marks &amp; spencer: A case study. International journal of retail &amp; distribution management, vol. 19 issue 2. https://doi.org/10.1108/09590559110002275.</a:t>
            </a:r>
          </a:p>
          <a:p>
            <a:endParaRPr lang="en-GB" dirty="0"/>
          </a:p>
          <a:p>
            <a:endParaRPr lang="en-GB" dirty="0"/>
          </a:p>
          <a:p>
            <a:endParaRPr lang="en-GB" dirty="0"/>
          </a:p>
        </p:txBody>
      </p:sp>
    </p:spTree>
    <p:extLst>
      <p:ext uri="{BB962C8B-B14F-4D97-AF65-F5344CB8AC3E}">
        <p14:creationId xmlns:p14="http://schemas.microsoft.com/office/powerpoint/2010/main" val="2514608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888213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theme/theme1.xml><?xml version="1.0" encoding="utf-8"?>
<a:theme xmlns:a="http://schemas.openxmlformats.org/drawingml/2006/main" name="Nature Illustration 16x9">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1703769 PowerPoint presentation" id="{609D3CBF-400C-4528-A096-592056B5D0D6}" vid="{E478C6D7-DC9C-4309-A64F-396BC87ED3B4}"/>
    </a:ext>
  </a:extLst>
</a:theme>
</file>

<file path=ppt/theme/theme2.xml><?xml version="1.0" encoding="utf-8"?>
<a:theme xmlns:a="http://schemas.openxmlformats.org/drawingml/2006/main" name="Office Theme">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444</TotalTime>
  <Words>2180</Words>
  <Application>Microsoft Office PowerPoint</Application>
  <PresentationFormat>Widescreen</PresentationFormat>
  <Paragraphs>108</Paragraphs>
  <Slides>20</Slides>
  <Notes>16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Segoe Print</vt:lpstr>
      <vt:lpstr>Nature Illustration 16x9</vt:lpstr>
      <vt:lpstr>Contemporary management approaches.</vt:lpstr>
      <vt:lpstr>Contemporary management approaches: BMSP4002.  Contemporary management approaches: Marks and Spencer presentation.  Sarah Halliwell, UWTSD Carmarthen business school. 1703769.</vt:lpstr>
      <vt:lpstr>Marks and Spencer (M&amp;S) A British multinational company and a strong leader in sustainability.</vt:lpstr>
      <vt:lpstr>Approaches to strategy - 1</vt:lpstr>
      <vt:lpstr>Approaches to strategy - 2</vt:lpstr>
      <vt:lpstr>Approaches to strategy - 3</vt:lpstr>
      <vt:lpstr>Approaches to strategy - 4</vt:lpstr>
      <vt:lpstr>Approaches to strategy - 5</vt:lpstr>
      <vt:lpstr>Approaches to organisation and management - 1</vt:lpstr>
      <vt:lpstr>Approaches to organisation and management - 2</vt:lpstr>
      <vt:lpstr>Approaches to organisation and management - 3 </vt:lpstr>
      <vt:lpstr>Group and Teamwork - 1</vt:lpstr>
      <vt:lpstr>Group and Teamwork - 2</vt:lpstr>
      <vt:lpstr>Corporate social responsibility - 1</vt:lpstr>
      <vt:lpstr>Corporate social responsibility - 2</vt:lpstr>
      <vt:lpstr>Corporate social responsibility - 3</vt:lpstr>
      <vt:lpstr>Corporate social responsibility – 4 </vt:lpstr>
      <vt:lpstr>Marks and Spencer;</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SARAH</dc:creator>
  <cp:lastModifiedBy>Sarah halliwell</cp:lastModifiedBy>
  <cp:revision>35</cp:revision>
  <dcterms:created xsi:type="dcterms:W3CDTF">2016-08-25T01:25:58Z</dcterms:created>
  <dcterms:modified xsi:type="dcterms:W3CDTF">2017-12-13T18:28:03Z</dcterms:modified>
</cp:coreProperties>
</file>