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43" r:id="rId18"/>
    <p:sldId id="344" r:id="rId19"/>
    <p:sldId id="334" r:id="rId20"/>
    <p:sldId id="335" r:id="rId21"/>
    <p:sldId id="336" r:id="rId22"/>
    <p:sldId id="337" r:id="rId23"/>
    <p:sldId id="338" r:id="rId24"/>
    <p:sldId id="339" r:id="rId25"/>
    <p:sldId id="314" r:id="rId26"/>
    <p:sldId id="299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A06444-D8CE-4B8A-AA07-B13422F7D338}" v="81" dt="2024-10-21T12:35:00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4081" autoAdjust="0"/>
  </p:normalViewPr>
  <p:slideViewPr>
    <p:cSldViewPr snapToGrid="0">
      <p:cViewPr varScale="1">
        <p:scale>
          <a:sx n="76" d="100"/>
          <a:sy n="76" d="100"/>
        </p:scale>
        <p:origin x="327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 dirty="0"/>
            <a:t>A new concept for Wales.</a:t>
          </a:r>
          <a:endParaRPr lang="en-US" dirty="0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US" dirty="0"/>
            <a:t>Silk Commission Report and the Thomas Commission Report. </a:t>
          </a:r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endParaRPr lang="en-US" dirty="0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A new concept for Wales.</a:t>
          </a:r>
          <a:endParaRPr lang="en-US" sz="3800" kern="1200" dirty="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Silk Commission Report and the Thomas Commission Report. </a:t>
          </a:r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10/21/2024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the 1970’s mid – powerful executive body.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67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Labour created their own political body to replace the outdated, undemocratic, </a:t>
            </a:r>
            <a:r>
              <a:rPr lang="en-GB" dirty="0" err="1"/>
              <a:t>welsh</a:t>
            </a:r>
            <a:r>
              <a:rPr lang="en-GB" dirty="0"/>
              <a:t> office, with a view for better.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256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Transfer of powers took place.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683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Wales Act 2014 – Makes provisions for some tax raising powers.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11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35851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qRGbX7BE4?feature=oembed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aw.gov.wales/constitution-and-government/constitution-and-devolution/wales-act-2017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 and other boards such as health.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Where the Minister of Welsh Affairs in 1951 was established. </a:t>
            </a:r>
          </a:p>
          <a:p>
            <a:r>
              <a:rPr lang="en-GB" dirty="0"/>
              <a:t>Approved the drowning of the Trynewyd valley – position was unpopular and not powerful. </a:t>
            </a:r>
          </a:p>
          <a:p>
            <a:r>
              <a:rPr lang="en-GB" dirty="0"/>
              <a:t>Decided that we need a representative for Wales in the government. </a:t>
            </a:r>
          </a:p>
          <a:p>
            <a:r>
              <a:rPr lang="en-GB" dirty="0"/>
              <a:t>So, 1964 Secretary of State for Wales – 2 area’s could decide in – including local housing and government – powers continued to develop. </a:t>
            </a:r>
          </a:p>
          <a:p>
            <a:r>
              <a:rPr lang="en-GB" dirty="0"/>
              <a:t>1970, given powers in different areas.</a:t>
            </a:r>
          </a:p>
        </p:txBody>
      </p:sp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48"/>
    </mc:Choice>
    <mc:Fallback xmlns="">
      <p:transition spd="slow" advTm="4744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FF389-D215-C05C-4C30-0F12E0728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AEEF7-B77C-9A8A-D7BD-D26A56D3D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Kilbran Commission were asked to look at the possibility of devolving more powers not just to Scotland but also Wales. </a:t>
            </a:r>
          </a:p>
          <a:p>
            <a:endParaRPr lang="en-GB" dirty="0"/>
          </a:p>
          <a:p>
            <a:r>
              <a:rPr lang="en-GB" dirty="0"/>
              <a:t>Welsh Nationalism grew. </a:t>
            </a:r>
          </a:p>
          <a:p>
            <a:endParaRPr lang="en-GB" dirty="0"/>
          </a:p>
          <a:p>
            <a:r>
              <a:rPr lang="en-GB" dirty="0"/>
              <a:t>Suggested a Welsh executive so we could hold to account. </a:t>
            </a:r>
          </a:p>
          <a:p>
            <a:endParaRPr lang="en-GB" dirty="0"/>
          </a:p>
          <a:p>
            <a:r>
              <a:rPr lang="en-GB" dirty="0"/>
              <a:t>And it could create Welsh policy.</a:t>
            </a:r>
          </a:p>
        </p:txBody>
      </p:sp>
    </p:spTree>
    <p:extLst>
      <p:ext uri="{BB962C8B-B14F-4D97-AF65-F5344CB8AC3E}">
        <p14:creationId xmlns:p14="http://schemas.microsoft.com/office/powerpoint/2010/main" val="41251023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94823-34C3-658B-787B-B029F9B24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Leading on….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00FE1-8BD3-D296-7434-1A7BA5F27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This led to the Wales Act 1978 – Answer was no. </a:t>
            </a:r>
          </a:p>
          <a:p>
            <a:endParaRPr lang="en-GB" dirty="0"/>
          </a:p>
          <a:p>
            <a:r>
              <a:rPr lang="en-GB" dirty="0"/>
              <a:t>Idea fizzled out. </a:t>
            </a:r>
          </a:p>
          <a:p>
            <a:endParaRPr lang="en-GB" dirty="0"/>
          </a:p>
          <a:p>
            <a:r>
              <a:rPr lang="en-GB" dirty="0"/>
              <a:t>Powers of the secretary increased but no extra powers – was a key issue. </a:t>
            </a:r>
          </a:p>
          <a:p>
            <a:endParaRPr lang="en-GB" dirty="0"/>
          </a:p>
          <a:p>
            <a:r>
              <a:rPr lang="en-GB" dirty="0"/>
              <a:t>Another issues is that we did not elect them. </a:t>
            </a:r>
          </a:p>
        </p:txBody>
      </p:sp>
    </p:spTree>
    <p:extLst>
      <p:ext uri="{BB962C8B-B14F-4D97-AF65-F5344CB8AC3E}">
        <p14:creationId xmlns:p14="http://schemas.microsoft.com/office/powerpoint/2010/main" val="7434344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Not need power from parliament.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Wales Act 2017 | Law Wales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09310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1043</Words>
  <Application>Microsoft Office PowerPoint</Application>
  <PresentationFormat>Widescreen</PresentationFormat>
  <Paragraphs>162</Paragraphs>
  <Slides>26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Continued</vt:lpstr>
      <vt:lpstr>Leading on….</vt:lpstr>
      <vt:lpstr> Continued </vt:lpstr>
      <vt:lpstr>Continued</vt:lpstr>
      <vt:lpstr>Continued </vt:lpstr>
      <vt:lpstr>Continued </vt:lpstr>
      <vt:lpstr>Continued </vt:lpstr>
      <vt:lpstr>Wales Act 2017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258</cp:revision>
  <dcterms:created xsi:type="dcterms:W3CDTF">2022-11-19T22:38:36Z</dcterms:created>
  <dcterms:modified xsi:type="dcterms:W3CDTF">2024-10-21T12:35:21Z</dcterms:modified>
</cp:coreProperties>
</file>