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0600"/>
    <a:srgbClr val="FFC000"/>
    <a:srgbClr val="0A1811"/>
    <a:srgbClr val="D36C2D"/>
    <a:srgbClr val="FFFF00"/>
    <a:srgbClr val="6C9493"/>
    <a:srgbClr val="BDDB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4883B4-C479-431D-BF30-2520DD3BEC27}" v="6" dt="2022-02-20T17:07:50.3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91" d="100"/>
          <a:sy n="91" d="100"/>
        </p:scale>
        <p:origin x="534" y="-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Mutu" userId="4a1949b60bd391ca" providerId="LiveId" clId="{65B285E8-C8DD-4F7B-86B1-16CA0F34ABEC}"/>
    <pc:docChg chg="custSel modSld">
      <pc:chgData name="Cristina Mutu" userId="4a1949b60bd391ca" providerId="LiveId" clId="{65B285E8-C8DD-4F7B-86B1-16CA0F34ABEC}" dt="2022-02-20T17:24:23.412" v="15" actId="14100"/>
      <pc:docMkLst>
        <pc:docMk/>
      </pc:docMkLst>
      <pc:sldChg chg="addSp delSp modSp mod">
        <pc:chgData name="Cristina Mutu" userId="4a1949b60bd391ca" providerId="LiveId" clId="{65B285E8-C8DD-4F7B-86B1-16CA0F34ABEC}" dt="2022-02-20T17:24:23.412" v="15" actId="14100"/>
        <pc:sldMkLst>
          <pc:docMk/>
          <pc:sldMk cId="1290747089" sldId="256"/>
        </pc:sldMkLst>
        <pc:spChg chg="add del">
          <ac:chgData name="Cristina Mutu" userId="4a1949b60bd391ca" providerId="LiveId" clId="{65B285E8-C8DD-4F7B-86B1-16CA0F34ABEC}" dt="2022-02-20T17:21:44.369" v="9" actId="478"/>
          <ac:spMkLst>
            <pc:docMk/>
            <pc:sldMk cId="1290747089" sldId="256"/>
            <ac:spMk id="4" creationId="{7647D369-41C1-45CB-9A1B-749808DB0EA9}"/>
          </ac:spMkLst>
        </pc:spChg>
        <pc:spChg chg="mod">
          <ac:chgData name="Cristina Mutu" userId="4a1949b60bd391ca" providerId="LiveId" clId="{65B285E8-C8DD-4F7B-86B1-16CA0F34ABEC}" dt="2022-02-20T17:21:37.973" v="8" actId="20577"/>
          <ac:spMkLst>
            <pc:docMk/>
            <pc:sldMk cId="1290747089" sldId="256"/>
            <ac:spMk id="40" creationId="{7E53CF6D-A2F4-4D7F-86B9-E40AC3DD8542}"/>
          </ac:spMkLst>
        </pc:spChg>
        <pc:picChg chg="mod">
          <ac:chgData name="Cristina Mutu" userId="4a1949b60bd391ca" providerId="LiveId" clId="{65B285E8-C8DD-4F7B-86B1-16CA0F34ABEC}" dt="2022-02-20T17:24:23.412" v="15" actId="14100"/>
          <ac:picMkLst>
            <pc:docMk/>
            <pc:sldMk cId="1290747089" sldId="256"/>
            <ac:picMk id="11" creationId="{5F084FFB-CC6E-4870-ADF2-42A1E325BB26}"/>
          </ac:picMkLst>
        </pc:picChg>
      </pc:sldChg>
      <pc:sldChg chg="modSp mod">
        <pc:chgData name="Cristina Mutu" userId="4a1949b60bd391ca" providerId="LiveId" clId="{65B285E8-C8DD-4F7B-86B1-16CA0F34ABEC}" dt="2022-02-20T17:24:13.579" v="14" actId="14100"/>
        <pc:sldMkLst>
          <pc:docMk/>
          <pc:sldMk cId="373721319" sldId="257"/>
        </pc:sldMkLst>
        <pc:spChg chg="mod">
          <ac:chgData name="Cristina Mutu" userId="4a1949b60bd391ca" providerId="LiveId" clId="{65B285E8-C8DD-4F7B-86B1-16CA0F34ABEC}" dt="2022-02-20T17:21:51.249" v="10" actId="207"/>
          <ac:spMkLst>
            <pc:docMk/>
            <pc:sldMk cId="373721319" sldId="257"/>
            <ac:spMk id="18" creationId="{D51FB0B3-1C65-4AF9-82A2-B82D35FBE5D5}"/>
          </ac:spMkLst>
        </pc:spChg>
        <pc:picChg chg="mod">
          <ac:chgData name="Cristina Mutu" userId="4a1949b60bd391ca" providerId="LiveId" clId="{65B285E8-C8DD-4F7B-86B1-16CA0F34ABEC}" dt="2022-02-20T17:24:13.579" v="14" actId="14100"/>
          <ac:picMkLst>
            <pc:docMk/>
            <pc:sldMk cId="373721319" sldId="257"/>
            <ac:picMk id="11" creationId="{9C40E5DA-E7BC-4D9E-89C5-D3CC665F4AD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481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846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602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96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4598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453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29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89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039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01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802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1268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18" r:id="rId6"/>
    <p:sldLayoutId id="2147483723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F084FFB-CC6E-4870-ADF2-42A1E325BB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275" y="2547443"/>
            <a:ext cx="7861704" cy="42070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" name="Graphic 32" descr="Receiver with solid fill">
            <a:extLst>
              <a:ext uri="{FF2B5EF4-FFF2-40B4-BE49-F238E27FC236}">
                <a16:creationId xmlns:a16="http://schemas.microsoft.com/office/drawing/2014/main" id="{5EEA21F2-D943-46CE-BB56-D4E3960C4A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98396" y="1468972"/>
            <a:ext cx="734459" cy="830997"/>
          </a:xfrm>
          <a:prstGeom prst="rect">
            <a:avLst/>
          </a:prstGeom>
        </p:spPr>
      </p:pic>
      <p:pic>
        <p:nvPicPr>
          <p:cNvPr id="37" name="Graphic 36" descr="Envelope with solid fill">
            <a:extLst>
              <a:ext uri="{FF2B5EF4-FFF2-40B4-BE49-F238E27FC236}">
                <a16:creationId xmlns:a16="http://schemas.microsoft.com/office/drawing/2014/main" id="{5F504DF2-D83D-40D3-8A9E-5A69874975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50333" y="3062641"/>
            <a:ext cx="830583" cy="964873"/>
          </a:xfrm>
          <a:prstGeom prst="rect">
            <a:avLst/>
          </a:prstGeom>
        </p:spPr>
      </p:pic>
      <p:pic>
        <p:nvPicPr>
          <p:cNvPr id="39" name="Graphic 38" descr="Marker with solid fill">
            <a:extLst>
              <a:ext uri="{FF2B5EF4-FFF2-40B4-BE49-F238E27FC236}">
                <a16:creationId xmlns:a16="http://schemas.microsoft.com/office/drawing/2014/main" id="{28D3DD13-6476-4CA0-9EB0-6CF0D7D772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467702" y="4541269"/>
            <a:ext cx="995844" cy="915461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7E53CF6D-A2F4-4D7F-86B9-E40AC3DD8542}"/>
              </a:ext>
            </a:extLst>
          </p:cNvPr>
          <p:cNvSpPr txBox="1"/>
          <p:nvPr/>
        </p:nvSpPr>
        <p:spPr>
          <a:xfrm>
            <a:off x="-15822" y="2629119"/>
            <a:ext cx="3548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i="1" dirty="0">
                <a:solidFill>
                  <a:schemeClr val="tx2"/>
                </a:solidFill>
                <a:latin typeface="Amasis MT Pro" panose="02040504050005020304" pitchFamily="18" charset="0"/>
              </a:rPr>
              <a:t>Cristina</a:t>
            </a:r>
          </a:p>
          <a:p>
            <a:pPr algn="ctr"/>
            <a:r>
              <a:rPr lang="en-GB" sz="4800" i="1" dirty="0">
                <a:solidFill>
                  <a:schemeClr val="tx2"/>
                </a:solidFill>
                <a:latin typeface="Amasis MT Pro" panose="02040504050005020304" pitchFamily="18" charset="0"/>
              </a:rPr>
              <a:t>Ramos </a:t>
            </a:r>
          </a:p>
          <a:p>
            <a:pPr algn="ctr"/>
            <a:r>
              <a:rPr lang="en-GB" sz="3200" i="1" dirty="0" err="1">
                <a:solidFill>
                  <a:schemeClr val="tx2"/>
                </a:solidFill>
                <a:latin typeface="Amasis MT Pro" panose="02040504050005020304" pitchFamily="18" charset="0"/>
              </a:rPr>
              <a:t>Directora</a:t>
            </a:r>
            <a:endParaRPr lang="en-GB" sz="3200" i="1" dirty="0">
              <a:solidFill>
                <a:schemeClr val="tx2"/>
              </a:solidFill>
              <a:latin typeface="Amasis MT Pro" panose="02040504050005020304" pitchFamily="18" charset="0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AE29FE2-520D-4E4D-9B42-5F1CF1E7C89D}"/>
              </a:ext>
            </a:extLst>
          </p:cNvPr>
          <p:cNvCxnSpPr>
            <a:cxnSpLocks/>
          </p:cNvCxnSpPr>
          <p:nvPr/>
        </p:nvCxnSpPr>
        <p:spPr>
          <a:xfrm>
            <a:off x="7337501" y="0"/>
            <a:ext cx="0" cy="6858000"/>
          </a:xfrm>
          <a:prstGeom prst="line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Picture 53" descr="A picture containing logo&#10;&#10;Description automatically generated">
            <a:extLst>
              <a:ext uri="{FF2B5EF4-FFF2-40B4-BE49-F238E27FC236}">
                <a16:creationId xmlns:a16="http://schemas.microsoft.com/office/drawing/2014/main" id="{8A43ED4E-6615-404B-AEB3-CDDED89DD6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8" y="95496"/>
            <a:ext cx="1646229" cy="16063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B72004-1432-4891-B2F2-04DED8FB38E0}"/>
              </a:ext>
            </a:extLst>
          </p:cNvPr>
          <p:cNvSpPr txBox="1"/>
          <p:nvPr/>
        </p:nvSpPr>
        <p:spPr>
          <a:xfrm>
            <a:off x="8442188" y="1455982"/>
            <a:ext cx="34171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0" i="1" dirty="0">
                <a:solidFill>
                  <a:schemeClr val="tx2"/>
                </a:solidFill>
                <a:effectLst/>
                <a:latin typeface="Amasis MT Pro" panose="020B0604020202020204" pitchFamily="18" charset="0"/>
              </a:rPr>
              <a:t>+</a:t>
            </a:r>
            <a:r>
              <a:rPr lang="en-GB" sz="2400" i="1" dirty="0">
                <a:solidFill>
                  <a:schemeClr val="tx2"/>
                </a:solidFill>
                <a:latin typeface="Amasis MT Pro" panose="020B0604020202020204" pitchFamily="18" charset="0"/>
              </a:rPr>
              <a:t>34 775 668 717</a:t>
            </a:r>
          </a:p>
          <a:p>
            <a:pPr algn="l"/>
            <a:r>
              <a:rPr lang="en-GB" sz="2400" b="0" i="1" dirty="0">
                <a:solidFill>
                  <a:schemeClr val="tx2"/>
                </a:solidFill>
                <a:effectLst/>
                <a:latin typeface="Amasis MT Pro" panose="02040504050005020304" pitchFamily="18" charset="0"/>
              </a:rPr>
              <a:t>+34 623 029 443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A4E89B-90B2-40A0-B88F-A84FEE348D1A}"/>
              </a:ext>
            </a:extLst>
          </p:cNvPr>
          <p:cNvSpPr txBox="1"/>
          <p:nvPr/>
        </p:nvSpPr>
        <p:spPr>
          <a:xfrm>
            <a:off x="8425399" y="3129580"/>
            <a:ext cx="3495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solidFill>
                  <a:schemeClr val="tx2"/>
                </a:solidFill>
                <a:latin typeface="Amasis MT Pro" panose="02040504050005020304" pitchFamily="18" charset="0"/>
              </a:rPr>
              <a:t>Cristina.Ramos@marriott.com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B11B04-1816-43C9-B7B6-FE855E1B31A2}"/>
              </a:ext>
            </a:extLst>
          </p:cNvPr>
          <p:cNvSpPr txBox="1"/>
          <p:nvPr/>
        </p:nvSpPr>
        <p:spPr>
          <a:xfrm>
            <a:off x="8380915" y="4659568"/>
            <a:ext cx="35397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solidFill>
                  <a:schemeClr val="tx2"/>
                </a:solidFill>
                <a:latin typeface="Amasis MT Pro" panose="02040504050005020304" pitchFamily="18" charset="0"/>
              </a:rPr>
              <a:t>Pg. del </a:t>
            </a:r>
            <a:r>
              <a:rPr lang="en-GB" sz="2400" i="1" dirty="0" err="1">
                <a:solidFill>
                  <a:schemeClr val="tx2"/>
                </a:solidFill>
                <a:latin typeface="Amasis MT Pro" panose="02040504050005020304" pitchFamily="18" charset="0"/>
              </a:rPr>
              <a:t>Taulat</a:t>
            </a:r>
            <a:r>
              <a:rPr lang="en-GB" sz="2400" i="1" dirty="0">
                <a:solidFill>
                  <a:schemeClr val="tx2"/>
                </a:solidFill>
                <a:latin typeface="Amasis MT Pro" panose="02040504050005020304" pitchFamily="18" charset="0"/>
              </a:rPr>
              <a:t>, 278, 08019,</a:t>
            </a:r>
          </a:p>
          <a:p>
            <a:r>
              <a:rPr lang="en-GB" sz="2400" i="1" dirty="0">
                <a:solidFill>
                  <a:schemeClr val="tx2"/>
                </a:solidFill>
                <a:latin typeface="Amasis MT Pro" panose="02040504050005020304" pitchFamily="18" charset="0"/>
              </a:rPr>
              <a:t>Barcelona, España </a:t>
            </a:r>
          </a:p>
        </p:txBody>
      </p:sp>
    </p:spTree>
    <p:extLst>
      <p:ext uri="{BB962C8B-B14F-4D97-AF65-F5344CB8AC3E}">
        <p14:creationId xmlns:p14="http://schemas.microsoft.com/office/powerpoint/2010/main" val="129074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7D5176BE-8078-4E8C-8FD1-4EE28C170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9C40E5DA-E7BC-4D9E-89C5-D3CC665F4A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754435"/>
            <a:ext cx="8313683" cy="3880188"/>
          </a:xfr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51FB0B3-1C65-4AF9-82A2-B82D35FBE5D5}"/>
              </a:ext>
            </a:extLst>
          </p:cNvPr>
          <p:cNvSpPr txBox="1"/>
          <p:nvPr/>
        </p:nvSpPr>
        <p:spPr>
          <a:xfrm>
            <a:off x="1524000" y="1423063"/>
            <a:ext cx="896929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i="1" dirty="0">
                <a:solidFill>
                  <a:schemeClr val="tx2"/>
                </a:solidFill>
                <a:latin typeface="Amasis MT Pro" panose="02040504050005020304" pitchFamily="18" charset="0"/>
                <a:cs typeface="Biome Light" panose="020B0502040204020203" pitchFamily="34" charset="0"/>
              </a:rPr>
              <a:t>AC Barcelona Hotel</a:t>
            </a:r>
          </a:p>
        </p:txBody>
      </p:sp>
      <p:cxnSp>
        <p:nvCxnSpPr>
          <p:cNvPr id="20" name="Connector: Elbow 19">
            <a:extLst>
              <a:ext uri="{FF2B5EF4-FFF2-40B4-BE49-F238E27FC236}">
                <a16:creationId xmlns:a16="http://schemas.microsoft.com/office/drawing/2014/main" id="{A5DFDA9C-6C89-448F-9DBB-ABE2830115DE}"/>
              </a:ext>
            </a:extLst>
          </p:cNvPr>
          <p:cNvCxnSpPr>
            <a:cxnSpLocks/>
          </p:cNvCxnSpPr>
          <p:nvPr/>
        </p:nvCxnSpPr>
        <p:spPr>
          <a:xfrm>
            <a:off x="7527073" y="3657600"/>
            <a:ext cx="4360127" cy="2542478"/>
          </a:xfrm>
          <a:prstGeom prst="bentConnector3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Elbow 21">
            <a:extLst>
              <a:ext uri="{FF2B5EF4-FFF2-40B4-BE49-F238E27FC236}">
                <a16:creationId xmlns:a16="http://schemas.microsoft.com/office/drawing/2014/main" id="{D6B9EC78-57AF-4722-A5B2-31A9EC29455A}"/>
              </a:ext>
            </a:extLst>
          </p:cNvPr>
          <p:cNvCxnSpPr/>
          <p:nvPr/>
        </p:nvCxnSpPr>
        <p:spPr>
          <a:xfrm>
            <a:off x="6096000" y="4360127"/>
            <a:ext cx="5334000" cy="2386361"/>
          </a:xfrm>
          <a:prstGeom prst="bentConnector3">
            <a:avLst/>
          </a:prstGeom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A picture containing logo&#10;&#10;Description automatically generated">
            <a:extLst>
              <a:ext uri="{FF2B5EF4-FFF2-40B4-BE49-F238E27FC236}">
                <a16:creationId xmlns:a16="http://schemas.microsoft.com/office/drawing/2014/main" id="{4CDEFF44-41E9-40CB-A93D-8B3CF2E87A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29161" cy="172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1319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Earth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35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</vt:lpstr>
      <vt:lpstr>Arial</vt:lpstr>
      <vt:lpstr>Trade Gothic Next Cond</vt:lpstr>
      <vt:lpstr>Trade Gothic Next Light</vt:lpstr>
      <vt:lpstr>PortalVTI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Mutu</dc:creator>
  <cp:lastModifiedBy>Cristina Mutu</cp:lastModifiedBy>
  <cp:revision>2</cp:revision>
  <dcterms:created xsi:type="dcterms:W3CDTF">2022-02-20T13:57:03Z</dcterms:created>
  <dcterms:modified xsi:type="dcterms:W3CDTF">2022-02-20T17:24:25Z</dcterms:modified>
</cp:coreProperties>
</file>