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 da silva" userId="17cc9ac481748135" providerId="LiveId" clId="{941FF55D-DFD3-4DD1-AF2F-A51543F6F929}"/>
    <pc:docChg chg="undo custSel delSld modSld">
      <pc:chgData name="mary da silva" userId="17cc9ac481748135" providerId="LiveId" clId="{941FF55D-DFD3-4DD1-AF2F-A51543F6F929}" dt="2026-03-15T06:29:26.501" v="2380" actId="27636"/>
      <pc:docMkLst>
        <pc:docMk/>
      </pc:docMkLst>
      <pc:sldChg chg="modSp mod">
        <pc:chgData name="mary da silva" userId="17cc9ac481748135" providerId="LiveId" clId="{941FF55D-DFD3-4DD1-AF2F-A51543F6F929}" dt="2026-03-05T00:16:58.134" v="1216" actId="20577"/>
        <pc:sldMkLst>
          <pc:docMk/>
          <pc:sldMk cId="2563627717" sldId="256"/>
        </pc:sldMkLst>
        <pc:spChg chg="mod">
          <ac:chgData name="mary da silva" userId="17cc9ac481748135" providerId="LiveId" clId="{941FF55D-DFD3-4DD1-AF2F-A51543F6F929}" dt="2026-03-05T00:16:58.134" v="1216" actId="20577"/>
          <ac:spMkLst>
            <pc:docMk/>
            <pc:sldMk cId="2563627717" sldId="256"/>
            <ac:spMk id="2" creationId="{13877589-7B87-1810-7D1A-B5A2048E3490}"/>
          </ac:spMkLst>
        </pc:spChg>
      </pc:sldChg>
      <pc:sldChg chg="modSp mod">
        <pc:chgData name="mary da silva" userId="17cc9ac481748135" providerId="LiveId" clId="{941FF55D-DFD3-4DD1-AF2F-A51543F6F929}" dt="2026-03-05T22:15:53.809" v="1462" actId="20577"/>
        <pc:sldMkLst>
          <pc:docMk/>
          <pc:sldMk cId="2715806010" sldId="257"/>
        </pc:sldMkLst>
        <pc:spChg chg="mod">
          <ac:chgData name="mary da silva" userId="17cc9ac481748135" providerId="LiveId" clId="{941FF55D-DFD3-4DD1-AF2F-A51543F6F929}" dt="2026-03-05T22:15:53.809" v="1462" actId="20577"/>
          <ac:spMkLst>
            <pc:docMk/>
            <pc:sldMk cId="2715806010" sldId="257"/>
            <ac:spMk id="3" creationId="{3986ECFC-4802-880F-CAC4-59F9E04E17F0}"/>
          </ac:spMkLst>
        </pc:spChg>
      </pc:sldChg>
      <pc:sldChg chg="addSp delSp modSp mod setBg setClrOvrMap">
        <pc:chgData name="mary da silva" userId="17cc9ac481748135" providerId="LiveId" clId="{941FF55D-DFD3-4DD1-AF2F-A51543F6F929}" dt="2026-03-07T16:03:09.516" v="1469" actId="113"/>
        <pc:sldMkLst>
          <pc:docMk/>
          <pc:sldMk cId="2897957523" sldId="258"/>
        </pc:sldMkLst>
        <pc:spChg chg="mod ord">
          <ac:chgData name="mary da silva" userId="17cc9ac481748135" providerId="LiveId" clId="{941FF55D-DFD3-4DD1-AF2F-A51543F6F929}" dt="2026-03-05T00:34:03.899" v="1234" actId="26606"/>
          <ac:spMkLst>
            <pc:docMk/>
            <pc:sldMk cId="2897957523" sldId="258"/>
            <ac:spMk id="2" creationId="{4351C092-CB50-5179-72FB-94CBECED5425}"/>
          </ac:spMkLst>
        </pc:spChg>
        <pc:spChg chg="add mod ord">
          <ac:chgData name="mary da silva" userId="17cc9ac481748135" providerId="LiveId" clId="{941FF55D-DFD3-4DD1-AF2F-A51543F6F929}" dt="2026-03-07T16:03:09.516" v="1469" actId="113"/>
          <ac:spMkLst>
            <pc:docMk/>
            <pc:sldMk cId="2897957523" sldId="258"/>
            <ac:spMk id="6" creationId="{C5A424A5-7075-D60C-E8D8-7B828D44E914}"/>
          </ac:spMkLst>
        </pc:spChg>
        <pc:spChg chg="add mod">
          <ac:chgData name="mary da silva" userId="17cc9ac481748135" providerId="LiveId" clId="{941FF55D-DFD3-4DD1-AF2F-A51543F6F929}" dt="2026-03-05T00:34:03.899" v="1234" actId="26606"/>
          <ac:spMkLst>
            <pc:docMk/>
            <pc:sldMk cId="2897957523" sldId="258"/>
            <ac:spMk id="10" creationId="{3FD9F638-E663-6694-D156-6B1ED8868861}"/>
          </ac:spMkLst>
        </pc:spChg>
        <pc:spChg chg="add">
          <ac:chgData name="mary da silva" userId="17cc9ac481748135" providerId="LiveId" clId="{941FF55D-DFD3-4DD1-AF2F-A51543F6F929}" dt="2026-03-05T00:34:03.899" v="1234" actId="26606"/>
          <ac:spMkLst>
            <pc:docMk/>
            <pc:sldMk cId="2897957523" sldId="258"/>
            <ac:spMk id="244" creationId="{6538C979-F14E-4C6B-BE04-38CC5D7C13B5}"/>
          </ac:spMkLst>
        </pc:spChg>
        <pc:spChg chg="add">
          <ac:chgData name="mary da silva" userId="17cc9ac481748135" providerId="LiveId" clId="{941FF55D-DFD3-4DD1-AF2F-A51543F6F929}" dt="2026-03-05T00:34:03.899" v="1234" actId="26606"/>
          <ac:spMkLst>
            <pc:docMk/>
            <pc:sldMk cId="2897957523" sldId="258"/>
            <ac:spMk id="246" creationId="{1159DA76-94C6-4F1D-9949-F4A14690CB25}"/>
          </ac:spMkLst>
        </pc:spChg>
        <pc:spChg chg="add">
          <ac:chgData name="mary da silva" userId="17cc9ac481748135" providerId="LiveId" clId="{941FF55D-DFD3-4DD1-AF2F-A51543F6F929}" dt="2026-03-05T00:34:03.899" v="1234" actId="26606"/>
          <ac:spMkLst>
            <pc:docMk/>
            <pc:sldMk cId="2897957523" sldId="258"/>
            <ac:spMk id="248" creationId="{4A879F7B-63BD-48FF-AD48-8CDC839A7614}"/>
          </ac:spMkLst>
        </pc:spChg>
        <pc:picChg chg="add">
          <ac:chgData name="mary da silva" userId="17cc9ac481748135" providerId="LiveId" clId="{941FF55D-DFD3-4DD1-AF2F-A51543F6F929}" dt="2026-03-05T00:29:28.453" v="1218" actId="26606"/>
          <ac:picMkLst>
            <pc:docMk/>
            <pc:sldMk cId="2897957523" sldId="258"/>
            <ac:picMk id="8" creationId="{72CC9AB8-5A43-83CC-3013-D20283CE56E6}"/>
          </ac:picMkLst>
        </pc:picChg>
        <pc:picChg chg="add mod">
          <ac:chgData name="mary da silva" userId="17cc9ac481748135" providerId="LiveId" clId="{941FF55D-DFD3-4DD1-AF2F-A51543F6F929}" dt="2026-03-05T00:31:10.176" v="1223" actId="14100"/>
          <ac:picMkLst>
            <pc:docMk/>
            <pc:sldMk cId="2897957523" sldId="258"/>
            <ac:picMk id="9" creationId="{3DDAFDC4-4588-FBA1-58DB-BBD0EA6E3FB2}"/>
          </ac:picMkLst>
        </pc:picChg>
      </pc:sldChg>
      <pc:sldChg chg="modSp mod">
        <pc:chgData name="mary da silva" userId="17cc9ac481748135" providerId="LiveId" clId="{941FF55D-DFD3-4DD1-AF2F-A51543F6F929}" dt="2026-03-04T22:47:26.920" v="553" actId="313"/>
        <pc:sldMkLst>
          <pc:docMk/>
          <pc:sldMk cId="1424087263" sldId="260"/>
        </pc:sldMkLst>
        <pc:spChg chg="mod">
          <ac:chgData name="mary da silva" userId="17cc9ac481748135" providerId="LiveId" clId="{941FF55D-DFD3-4DD1-AF2F-A51543F6F929}" dt="2026-03-04T22:47:26.920" v="553" actId="313"/>
          <ac:spMkLst>
            <pc:docMk/>
            <pc:sldMk cId="1424087263" sldId="260"/>
            <ac:spMk id="3" creationId="{E73EC453-8E6E-AAA5-639A-7F2EB8FCDBC5}"/>
          </ac:spMkLst>
        </pc:spChg>
      </pc:sldChg>
      <pc:sldChg chg="modSp mod">
        <pc:chgData name="mary da silva" userId="17cc9ac481748135" providerId="LiveId" clId="{941FF55D-DFD3-4DD1-AF2F-A51543F6F929}" dt="2026-03-15T06:06:54.125" v="1959" actId="20577"/>
        <pc:sldMkLst>
          <pc:docMk/>
          <pc:sldMk cId="1382716628" sldId="262"/>
        </pc:sldMkLst>
        <pc:spChg chg="mod">
          <ac:chgData name="mary da silva" userId="17cc9ac481748135" providerId="LiveId" clId="{941FF55D-DFD3-4DD1-AF2F-A51543F6F929}" dt="2026-03-15T06:06:54.125" v="1959" actId="20577"/>
          <ac:spMkLst>
            <pc:docMk/>
            <pc:sldMk cId="1382716628" sldId="262"/>
            <ac:spMk id="3" creationId="{87B96C4E-C633-AD44-2B5D-616D8D99EE4D}"/>
          </ac:spMkLst>
        </pc:spChg>
      </pc:sldChg>
      <pc:sldChg chg="addSp modSp mod setBg">
        <pc:chgData name="mary da silva" userId="17cc9ac481748135" providerId="LiveId" clId="{941FF55D-DFD3-4DD1-AF2F-A51543F6F929}" dt="2026-03-07T16:03:55.590" v="1473" actId="27636"/>
        <pc:sldMkLst>
          <pc:docMk/>
          <pc:sldMk cId="3970473306" sldId="264"/>
        </pc:sldMkLst>
        <pc:spChg chg="mod">
          <ac:chgData name="mary da silva" userId="17cc9ac481748135" providerId="LiveId" clId="{941FF55D-DFD3-4DD1-AF2F-A51543F6F929}" dt="2026-03-05T00:37:34.291" v="1235" actId="26606"/>
          <ac:spMkLst>
            <pc:docMk/>
            <pc:sldMk cId="3970473306" sldId="264"/>
            <ac:spMk id="2" creationId="{42D99987-98D1-706D-2E63-5B8DDBF317C6}"/>
          </ac:spMkLst>
        </pc:spChg>
        <pc:spChg chg="mod">
          <ac:chgData name="mary da silva" userId="17cc9ac481748135" providerId="LiveId" clId="{941FF55D-DFD3-4DD1-AF2F-A51543F6F929}" dt="2026-03-07T16:03:55.590" v="1473" actId="27636"/>
          <ac:spMkLst>
            <pc:docMk/>
            <pc:sldMk cId="3970473306" sldId="264"/>
            <ac:spMk id="3" creationId="{4A53051C-8483-F6FD-7AB5-FC885653EC99}"/>
          </ac:spMkLst>
        </pc:spChg>
        <pc:spChg chg="add">
          <ac:chgData name="mary da silva" userId="17cc9ac481748135" providerId="LiveId" clId="{941FF55D-DFD3-4DD1-AF2F-A51543F6F929}" dt="2026-03-05T00:37:34.291" v="1235" actId="26606"/>
          <ac:spMkLst>
            <pc:docMk/>
            <pc:sldMk cId="3970473306" sldId="264"/>
            <ac:spMk id="37" creationId="{DE91395A-2D18-4AF6-A0AC-AAA7189FED11}"/>
          </ac:spMkLst>
        </pc:spChg>
        <pc:spChg chg="add">
          <ac:chgData name="mary da silva" userId="17cc9ac481748135" providerId="LiveId" clId="{941FF55D-DFD3-4DD1-AF2F-A51543F6F929}" dt="2026-03-05T00:37:34.291" v="1235" actId="26606"/>
          <ac:spMkLst>
            <pc:docMk/>
            <pc:sldMk cId="3970473306" sldId="264"/>
            <ac:spMk id="39" creationId="{7BD08880-457D-4C62-A3B5-6A9B0878C7E9}"/>
          </ac:spMkLst>
        </pc:spChg>
        <pc:spChg chg="add">
          <ac:chgData name="mary da silva" userId="17cc9ac481748135" providerId="LiveId" clId="{941FF55D-DFD3-4DD1-AF2F-A51543F6F929}" dt="2026-03-05T00:37:34.291" v="1235" actId="26606"/>
          <ac:spMkLst>
            <pc:docMk/>
            <pc:sldMk cId="3970473306" sldId="264"/>
            <ac:spMk id="41" creationId="{6D356F1A-690D-401E-8CF3-E4686CDFEC30}"/>
          </ac:spMkLst>
        </pc:spChg>
        <pc:spChg chg="add">
          <ac:chgData name="mary da silva" userId="17cc9ac481748135" providerId="LiveId" clId="{941FF55D-DFD3-4DD1-AF2F-A51543F6F929}" dt="2026-03-05T00:37:34.291" v="1235" actId="26606"/>
          <ac:spMkLst>
            <pc:docMk/>
            <pc:sldMk cId="3970473306" sldId="264"/>
            <ac:spMk id="71" creationId="{8841A10E-0F0E-4596-8888-870D709254A7}"/>
          </ac:spMkLst>
        </pc:spChg>
        <pc:spChg chg="add">
          <ac:chgData name="mary da silva" userId="17cc9ac481748135" providerId="LiveId" clId="{941FF55D-DFD3-4DD1-AF2F-A51543F6F929}" dt="2026-03-05T00:37:34.291" v="1235" actId="26606"/>
          <ac:spMkLst>
            <pc:docMk/>
            <pc:sldMk cId="3970473306" sldId="264"/>
            <ac:spMk id="73" creationId="{29B1E55C-E51F-4093-A2A8-137C3E9014D7}"/>
          </ac:spMkLst>
        </pc:spChg>
        <pc:grpChg chg="add">
          <ac:chgData name="mary da silva" userId="17cc9ac481748135" providerId="LiveId" clId="{941FF55D-DFD3-4DD1-AF2F-A51543F6F929}" dt="2026-03-05T00:37:34.291" v="1235" actId="26606"/>
          <ac:grpSpMkLst>
            <pc:docMk/>
            <pc:sldMk cId="3970473306" sldId="264"/>
            <ac:grpSpMk id="23" creationId="{520234FB-542E-4550-9C2F-1B56FD41A1CA}"/>
          </ac:grpSpMkLst>
        </pc:grpChg>
        <pc:grpChg chg="add">
          <ac:chgData name="mary da silva" userId="17cc9ac481748135" providerId="LiveId" clId="{941FF55D-DFD3-4DD1-AF2F-A51543F6F929}" dt="2026-03-05T00:37:34.291" v="1235" actId="26606"/>
          <ac:grpSpMkLst>
            <pc:docMk/>
            <pc:sldMk cId="3970473306" sldId="264"/>
            <ac:grpSpMk id="57" creationId="{3B88DAD3-AF6F-4D6C-8512-7239A69A40DD}"/>
          </ac:grpSpMkLst>
        </pc:grpChg>
        <pc:picChg chg="add">
          <ac:chgData name="mary da silva" userId="17cc9ac481748135" providerId="LiveId" clId="{941FF55D-DFD3-4DD1-AF2F-A51543F6F929}" dt="2026-03-05T00:37:34.291" v="1235" actId="26606"/>
          <ac:picMkLst>
            <pc:docMk/>
            <pc:sldMk cId="3970473306" sldId="264"/>
            <ac:picMk id="5" creationId="{844CF1D1-4A3F-8407-CC80-89E7CFA8407C}"/>
          </ac:picMkLst>
        </pc:picChg>
      </pc:sldChg>
      <pc:sldChg chg="modSp mod">
        <pc:chgData name="mary da silva" userId="17cc9ac481748135" providerId="LiveId" clId="{941FF55D-DFD3-4DD1-AF2F-A51543F6F929}" dt="2026-03-15T06:29:26.501" v="2380" actId="27636"/>
        <pc:sldMkLst>
          <pc:docMk/>
          <pc:sldMk cId="359125969" sldId="265"/>
        </pc:sldMkLst>
        <pc:spChg chg="mod">
          <ac:chgData name="mary da silva" userId="17cc9ac481748135" providerId="LiveId" clId="{941FF55D-DFD3-4DD1-AF2F-A51543F6F929}" dt="2026-03-15T06:29:26.501" v="2380" actId="27636"/>
          <ac:spMkLst>
            <pc:docMk/>
            <pc:sldMk cId="359125969" sldId="265"/>
            <ac:spMk id="3" creationId="{5F8D0C3B-0DFC-3E5A-28D7-AC7CD95B6A10}"/>
          </ac:spMkLst>
        </pc:spChg>
      </pc:sldChg>
      <pc:sldChg chg="modSp mod">
        <pc:chgData name="mary da silva" userId="17cc9ac481748135" providerId="LiveId" clId="{941FF55D-DFD3-4DD1-AF2F-A51543F6F929}" dt="2026-03-15T06:04:10.712" v="1852" actId="5793"/>
        <pc:sldMkLst>
          <pc:docMk/>
          <pc:sldMk cId="1917974163" sldId="267"/>
        </pc:sldMkLst>
        <pc:spChg chg="mod">
          <ac:chgData name="mary da silva" userId="17cc9ac481748135" providerId="LiveId" clId="{941FF55D-DFD3-4DD1-AF2F-A51543F6F929}" dt="2026-03-15T06:04:10.712" v="1852" actId="5793"/>
          <ac:spMkLst>
            <pc:docMk/>
            <pc:sldMk cId="1917974163" sldId="267"/>
            <ac:spMk id="3" creationId="{C71705AF-A114-46D3-808C-4A69D3AE5A69}"/>
          </ac:spMkLst>
        </pc:spChg>
      </pc:sldChg>
      <pc:sldChg chg="addSp delSp modSp mod">
        <pc:chgData name="mary da silva" userId="17cc9ac481748135" providerId="LiveId" clId="{941FF55D-DFD3-4DD1-AF2F-A51543F6F929}" dt="2026-03-07T16:04:55.079" v="1477" actId="478"/>
        <pc:sldMkLst>
          <pc:docMk/>
          <pc:sldMk cId="3645478630" sldId="268"/>
        </pc:sldMkLst>
        <pc:spChg chg="add mod">
          <ac:chgData name="mary da silva" userId="17cc9ac481748135" providerId="LiveId" clId="{941FF55D-DFD3-4DD1-AF2F-A51543F6F929}" dt="2026-03-04T23:28:49.893" v="942" actId="14100"/>
          <ac:spMkLst>
            <pc:docMk/>
            <pc:sldMk cId="3645478630" sldId="268"/>
            <ac:spMk id="13" creationId="{180640DB-D112-0FFB-B232-DB5CC06340BC}"/>
          </ac:spMkLst>
        </pc:spChg>
        <pc:spChg chg="add mod">
          <ac:chgData name="mary da silva" userId="17cc9ac481748135" providerId="LiveId" clId="{941FF55D-DFD3-4DD1-AF2F-A51543F6F929}" dt="2026-03-04T23:34:36.381" v="980" actId="20577"/>
          <ac:spMkLst>
            <pc:docMk/>
            <pc:sldMk cId="3645478630" sldId="268"/>
            <ac:spMk id="42" creationId="{425A5306-AD63-39F1-ECA9-0469995AA127}"/>
          </ac:spMkLst>
        </pc:spChg>
        <pc:spChg chg="add mod">
          <ac:chgData name="mary da silva" userId="17cc9ac481748135" providerId="LiveId" clId="{941FF55D-DFD3-4DD1-AF2F-A51543F6F929}" dt="2026-03-04T23:33:44.265" v="969" actId="20577"/>
          <ac:spMkLst>
            <pc:docMk/>
            <pc:sldMk cId="3645478630" sldId="268"/>
            <ac:spMk id="43" creationId="{067F36E3-5B92-3B9A-4290-3A2E0E53E98D}"/>
          </ac:spMkLst>
        </pc:spChg>
        <pc:spChg chg="add mod">
          <ac:chgData name="mary da silva" userId="17cc9ac481748135" providerId="LiveId" clId="{941FF55D-DFD3-4DD1-AF2F-A51543F6F929}" dt="2026-03-04T23:36:18.462" v="993" actId="20577"/>
          <ac:spMkLst>
            <pc:docMk/>
            <pc:sldMk cId="3645478630" sldId="268"/>
            <ac:spMk id="49" creationId="{1DDA7782-7F84-C536-4F14-00D172968869}"/>
          </ac:spMkLst>
        </pc:spChg>
        <pc:spChg chg="add mod">
          <ac:chgData name="mary da silva" userId="17cc9ac481748135" providerId="LiveId" clId="{941FF55D-DFD3-4DD1-AF2F-A51543F6F929}" dt="2026-03-04T23:37:41.984" v="1003" actId="20577"/>
          <ac:spMkLst>
            <pc:docMk/>
            <pc:sldMk cId="3645478630" sldId="268"/>
            <ac:spMk id="51" creationId="{0E53001F-40F1-874D-7C7B-7D6FBE8D5333}"/>
          </ac:spMkLst>
        </pc:spChg>
        <pc:spChg chg="mod">
          <ac:chgData name="mary da silva" userId="17cc9ac481748135" providerId="LiveId" clId="{941FF55D-DFD3-4DD1-AF2F-A51543F6F929}" dt="2026-03-05T21:38:52.327" v="1295" actId="14100"/>
          <ac:spMkLst>
            <pc:docMk/>
            <pc:sldMk cId="3645478630" sldId="268"/>
            <ac:spMk id="58" creationId="{FE7EDAD8-DDD9-1ED1-F522-E8D214E83FB5}"/>
          </ac:spMkLst>
        </pc:spChg>
        <pc:spChg chg="add mod">
          <ac:chgData name="mary da silva" userId="17cc9ac481748135" providerId="LiveId" clId="{941FF55D-DFD3-4DD1-AF2F-A51543F6F929}" dt="2026-03-04T23:44:26.902" v="1074" actId="20577"/>
          <ac:spMkLst>
            <pc:docMk/>
            <pc:sldMk cId="3645478630" sldId="268"/>
            <ac:spMk id="78" creationId="{BE74B5D0-01F0-7D6E-811E-1CE4D0E9DDA0}"/>
          </ac:spMkLst>
        </pc:spChg>
        <pc:spChg chg="add mod">
          <ac:chgData name="mary da silva" userId="17cc9ac481748135" providerId="LiveId" clId="{941FF55D-DFD3-4DD1-AF2F-A51543F6F929}" dt="2026-03-04T23:54:49.042" v="1182" actId="20577"/>
          <ac:spMkLst>
            <pc:docMk/>
            <pc:sldMk cId="3645478630" sldId="268"/>
            <ac:spMk id="83" creationId="{08A25AFF-084C-3A60-63B5-CA58B01F03B7}"/>
          </ac:spMkLst>
        </pc:spChg>
        <pc:spChg chg="add mod">
          <ac:chgData name="mary da silva" userId="17cc9ac481748135" providerId="LiveId" clId="{941FF55D-DFD3-4DD1-AF2F-A51543F6F929}" dt="2026-03-04T23:47:45.699" v="1109" actId="20577"/>
          <ac:spMkLst>
            <pc:docMk/>
            <pc:sldMk cId="3645478630" sldId="268"/>
            <ac:spMk id="85" creationId="{083AD587-4803-53EE-A344-304BAF6C4847}"/>
          </ac:spMkLst>
        </pc:spChg>
        <pc:spChg chg="add mod">
          <ac:chgData name="mary da silva" userId="17cc9ac481748135" providerId="LiveId" clId="{941FF55D-DFD3-4DD1-AF2F-A51543F6F929}" dt="2026-03-05T21:35:37.644" v="1259" actId="20577"/>
          <ac:spMkLst>
            <pc:docMk/>
            <pc:sldMk cId="3645478630" sldId="268"/>
            <ac:spMk id="89" creationId="{843803A9-8C68-8B44-E539-ACC5E1D4AD71}"/>
          </ac:spMkLst>
        </pc:spChg>
        <pc:spChg chg="add mod">
          <ac:chgData name="mary da silva" userId="17cc9ac481748135" providerId="LiveId" clId="{941FF55D-DFD3-4DD1-AF2F-A51543F6F929}" dt="2026-03-05T21:38:20.783" v="1293" actId="20577"/>
          <ac:spMkLst>
            <pc:docMk/>
            <pc:sldMk cId="3645478630" sldId="268"/>
            <ac:spMk id="90" creationId="{B61F6876-E45A-83F4-2C54-056CBE3DBE7F}"/>
          </ac:spMkLst>
        </pc:spChg>
        <pc:spChg chg="add mod">
          <ac:chgData name="mary da silva" userId="17cc9ac481748135" providerId="LiveId" clId="{941FF55D-DFD3-4DD1-AF2F-A51543F6F929}" dt="2026-03-05T22:04:26.371" v="1329" actId="20577"/>
          <ac:spMkLst>
            <pc:docMk/>
            <pc:sldMk cId="3645478630" sldId="268"/>
            <ac:spMk id="91" creationId="{3D9F2994-2711-12BC-28B8-C4E40B076490}"/>
          </ac:spMkLst>
        </pc:spChg>
        <pc:spChg chg="add mod">
          <ac:chgData name="mary da silva" userId="17cc9ac481748135" providerId="LiveId" clId="{941FF55D-DFD3-4DD1-AF2F-A51543F6F929}" dt="2026-03-05T22:07:05.168" v="1366" actId="20577"/>
          <ac:spMkLst>
            <pc:docMk/>
            <pc:sldMk cId="3645478630" sldId="268"/>
            <ac:spMk id="92" creationId="{B868FB5B-5136-C316-A7C0-4C8AD093D88C}"/>
          </ac:spMkLst>
        </pc:spChg>
        <pc:spChg chg="add mod">
          <ac:chgData name="mary da silva" userId="17cc9ac481748135" providerId="LiveId" clId="{941FF55D-DFD3-4DD1-AF2F-A51543F6F929}" dt="2026-03-05T22:12:04.078" v="1388" actId="20577"/>
          <ac:spMkLst>
            <pc:docMk/>
            <pc:sldMk cId="3645478630" sldId="268"/>
            <ac:spMk id="93" creationId="{D8CF2298-3EBA-242A-D140-AE1B6DCECCF4}"/>
          </ac:spMkLst>
        </pc:spChg>
        <pc:cxnChg chg="add mod">
          <ac:chgData name="mary da silva" userId="17cc9ac481748135" providerId="LiveId" clId="{941FF55D-DFD3-4DD1-AF2F-A51543F6F929}" dt="2026-03-05T22:01:48.074" v="1299" actId="1076"/>
          <ac:cxnSpMkLst>
            <pc:docMk/>
            <pc:sldMk cId="3645478630" sldId="268"/>
            <ac:cxnSpMk id="7" creationId="{B9DEDD43-D015-47EC-4DF6-E905068607D9}"/>
          </ac:cxnSpMkLst>
        </pc:cxnChg>
        <pc:cxnChg chg="add mod">
          <ac:chgData name="mary da silva" userId="17cc9ac481748135" providerId="LiveId" clId="{941FF55D-DFD3-4DD1-AF2F-A51543F6F929}" dt="2026-03-04T23:29:43.798" v="945" actId="14100"/>
          <ac:cxnSpMkLst>
            <pc:docMk/>
            <pc:sldMk cId="3645478630" sldId="268"/>
            <ac:cxnSpMk id="18" creationId="{80EF250E-9163-6ACC-DE26-DF291A02FCE4}"/>
          </ac:cxnSpMkLst>
        </pc:cxnChg>
        <pc:cxnChg chg="add">
          <ac:chgData name="mary da silva" userId="17cc9ac481748135" providerId="LiveId" clId="{941FF55D-DFD3-4DD1-AF2F-A51543F6F929}" dt="2026-03-04T23:30:10.342" v="946" actId="11529"/>
          <ac:cxnSpMkLst>
            <pc:docMk/>
            <pc:sldMk cId="3645478630" sldId="268"/>
            <ac:cxnSpMk id="27" creationId="{E94313BF-52AF-B5B0-64A4-47ACD07362F7}"/>
          </ac:cxnSpMkLst>
        </pc:cxnChg>
        <pc:cxnChg chg="add mod">
          <ac:chgData name="mary da silva" userId="17cc9ac481748135" providerId="LiveId" clId="{941FF55D-DFD3-4DD1-AF2F-A51543F6F929}" dt="2026-03-04T23:31:07.810" v="950" actId="14100"/>
          <ac:cxnSpMkLst>
            <pc:docMk/>
            <pc:sldMk cId="3645478630" sldId="268"/>
            <ac:cxnSpMk id="30" creationId="{C79C4E3E-2C4F-A63E-D968-0C31D6CC60DF}"/>
          </ac:cxnSpMkLst>
        </pc:cxnChg>
        <pc:cxnChg chg="add">
          <ac:chgData name="mary da silva" userId="17cc9ac481748135" providerId="LiveId" clId="{941FF55D-DFD3-4DD1-AF2F-A51543F6F929}" dt="2026-03-04T23:31:29.419" v="951" actId="11529"/>
          <ac:cxnSpMkLst>
            <pc:docMk/>
            <pc:sldMk cId="3645478630" sldId="268"/>
            <ac:cxnSpMk id="40" creationId="{D4063056-EF8F-0453-F824-5D87732CE52E}"/>
          </ac:cxnSpMkLst>
        </pc:cxnChg>
        <pc:cxnChg chg="add">
          <ac:chgData name="mary da silva" userId="17cc9ac481748135" providerId="LiveId" clId="{941FF55D-DFD3-4DD1-AF2F-A51543F6F929}" dt="2026-03-04T23:38:19.910" v="1004" actId="11529"/>
          <ac:cxnSpMkLst>
            <pc:docMk/>
            <pc:sldMk cId="3645478630" sldId="268"/>
            <ac:cxnSpMk id="61" creationId="{8D1E637D-5D24-D072-7E94-63D4AE3104D9}"/>
          </ac:cxnSpMkLst>
        </pc:cxnChg>
        <pc:cxnChg chg="add">
          <ac:chgData name="mary da silva" userId="17cc9ac481748135" providerId="LiveId" clId="{941FF55D-DFD3-4DD1-AF2F-A51543F6F929}" dt="2026-03-04T23:39:12.512" v="1006" actId="11529"/>
          <ac:cxnSpMkLst>
            <pc:docMk/>
            <pc:sldMk cId="3645478630" sldId="268"/>
            <ac:cxnSpMk id="65" creationId="{1472FCFE-29EB-4B79-CD19-C0B931E0B541}"/>
          </ac:cxnSpMkLst>
        </pc:cxnChg>
        <pc:cxnChg chg="add mod">
          <ac:chgData name="mary da silva" userId="17cc9ac481748135" providerId="LiveId" clId="{941FF55D-DFD3-4DD1-AF2F-A51543F6F929}" dt="2026-03-04T23:39:44.971" v="1009" actId="14100"/>
          <ac:cxnSpMkLst>
            <pc:docMk/>
            <pc:sldMk cId="3645478630" sldId="268"/>
            <ac:cxnSpMk id="67" creationId="{6A656532-B089-9B07-E24F-E5504AD6C18D}"/>
          </ac:cxnSpMkLst>
        </pc:cxnChg>
        <pc:cxnChg chg="add">
          <ac:chgData name="mary da silva" userId="17cc9ac481748135" providerId="LiveId" clId="{941FF55D-DFD3-4DD1-AF2F-A51543F6F929}" dt="2026-03-04T23:40:00.836" v="1010" actId="11529"/>
          <ac:cxnSpMkLst>
            <pc:docMk/>
            <pc:sldMk cId="3645478630" sldId="268"/>
            <ac:cxnSpMk id="70" creationId="{153A7431-1165-41CD-707A-6073DF4B1996}"/>
          </ac:cxnSpMkLst>
        </pc:cxnChg>
        <pc:cxnChg chg="add">
          <ac:chgData name="mary da silva" userId="17cc9ac481748135" providerId="LiveId" clId="{941FF55D-DFD3-4DD1-AF2F-A51543F6F929}" dt="2026-03-04T23:40:21.581" v="1011" actId="11529"/>
          <ac:cxnSpMkLst>
            <pc:docMk/>
            <pc:sldMk cId="3645478630" sldId="268"/>
            <ac:cxnSpMk id="72" creationId="{AAD4D98D-B702-5CA3-D4D5-1D0766569B2D}"/>
          </ac:cxnSpMkLst>
        </pc:cxnChg>
        <pc:cxnChg chg="add mod">
          <ac:chgData name="mary da silva" userId="17cc9ac481748135" providerId="LiveId" clId="{941FF55D-DFD3-4DD1-AF2F-A51543F6F929}" dt="2026-03-04T23:40:44.459" v="1013" actId="14100"/>
          <ac:cxnSpMkLst>
            <pc:docMk/>
            <pc:sldMk cId="3645478630" sldId="268"/>
            <ac:cxnSpMk id="74" creationId="{7D08CEA3-A93A-2A02-C8AC-70D591B75DAF}"/>
          </ac:cxnSpMkLst>
        </pc:cxnChg>
        <pc:cxnChg chg="add">
          <ac:chgData name="mary da silva" userId="17cc9ac481748135" providerId="LiveId" clId="{941FF55D-DFD3-4DD1-AF2F-A51543F6F929}" dt="2026-03-04T23:40:57.875" v="1014" actId="11529"/>
          <ac:cxnSpMkLst>
            <pc:docMk/>
            <pc:sldMk cId="3645478630" sldId="268"/>
            <ac:cxnSpMk id="77" creationId="{9829335B-3630-7B36-8EFC-30DD7796C22A}"/>
          </ac:cxnSpMkLst>
        </pc:cxnChg>
        <pc:cxnChg chg="add">
          <ac:chgData name="mary da silva" userId="17cc9ac481748135" providerId="LiveId" clId="{941FF55D-DFD3-4DD1-AF2F-A51543F6F929}" dt="2026-03-04T23:43:09.230" v="1053" actId="11529"/>
          <ac:cxnSpMkLst>
            <pc:docMk/>
            <pc:sldMk cId="3645478630" sldId="268"/>
            <ac:cxnSpMk id="80" creationId="{D44042ED-F928-F965-4A2B-81F51ACDC7A3}"/>
          </ac:cxnSpMkLst>
        </pc:cxnChg>
        <pc:cxnChg chg="add">
          <ac:chgData name="mary da silva" userId="17cc9ac481748135" providerId="LiveId" clId="{941FF55D-DFD3-4DD1-AF2F-A51543F6F929}" dt="2026-03-05T22:12:49.439" v="1390" actId="11529"/>
          <ac:cxnSpMkLst>
            <pc:docMk/>
            <pc:sldMk cId="3645478630" sldId="268"/>
            <ac:cxnSpMk id="95" creationId="{3BC0F932-7B59-F005-1DAF-268BF2CCC36D}"/>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6</a:t>
            </a:fld>
            <a:endParaRPr lang="en-GB"/>
          </a:p>
        </p:txBody>
      </p:sp>
    </p:spTree>
    <p:extLst>
      <p:ext uri="{BB962C8B-B14F-4D97-AF65-F5344CB8AC3E}">
        <p14:creationId xmlns:p14="http://schemas.microsoft.com/office/powerpoint/2010/main" val="6656660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8</a:t>
            </a:fld>
            <a:endParaRPr lang="en-GB"/>
          </a:p>
        </p:txBody>
      </p:sp>
    </p:spTree>
    <p:extLst>
      <p:ext uri="{BB962C8B-B14F-4D97-AF65-F5344CB8AC3E}">
        <p14:creationId xmlns:p14="http://schemas.microsoft.com/office/powerpoint/2010/main" val="1740874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15/03/2026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3.xml"/><Relationship Id="rId5" Type="http://schemas.openxmlformats.org/officeDocument/2006/relationships/hyperlink" Target="https://creativecommons.org/licenses/by-nc-sa/3.0/" TargetMode="External"/><Relationship Id="rId4" Type="http://schemas.openxmlformats.org/officeDocument/2006/relationships/hyperlink" Target="https://www.flickr.com/photos/marcp_dmoz/4539815165/"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studocu.com/en-gb/document/canterbury-christ-church-university/application-of-sport-and-exercise-science-1/pestel-worksheet/14644338" TargetMode="External"/><Relationship Id="rId2" Type="http://schemas.openxmlformats.org/officeDocument/2006/relationships/hyperlink" Target="https://prezi.com/p/cid94g7ccp8b/revitalizing-green-haven-florists-strategies-for-survival-and-growth/" TargetMode="External"/><Relationship Id="rId1" Type="http://schemas.openxmlformats.org/officeDocument/2006/relationships/slideLayout" Target="../slideLayouts/slideLayout3.xml"/><Relationship Id="rId5" Type="http://schemas.openxmlformats.org/officeDocument/2006/relationships/hyperlink" Target="https://www.studocu.com/en-gb/messages/question/14170067/green-haven-florists-pestel-analiys" TargetMode="External"/><Relationship Id="rId4" Type="http://schemas.openxmlformats.org/officeDocument/2006/relationships/hyperlink" Target="https://www.studocu.com/en-gb/document/university-of-dhaka/service-management/florist-company-required-for-assignments/52878486"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 Problem Solving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–Maria da Silva</a:t>
            </a:r>
            <a:br>
              <a:rPr lang="en-GB" sz="3200" dirty="0">
                <a:latin typeface="A"/>
              </a:rPr>
            </a:br>
            <a:r>
              <a:rPr lang="en-GB" sz="3200" dirty="0">
                <a:latin typeface="A"/>
              </a:rPr>
              <a:t>STUDENT ID -2510495</a:t>
            </a:r>
            <a:br>
              <a:rPr lang="en-GB" sz="3200" dirty="0">
                <a:latin typeface="A"/>
              </a:rPr>
            </a:br>
            <a:r>
              <a:rPr lang="en-GB" sz="3200" dirty="0">
                <a:latin typeface="A"/>
              </a:rPr>
              <a:t>LECTURER-Anita Nan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a:t>Introduction </a:t>
            </a:r>
            <a:endParaRPr lang="en-GB" sz="2400" b="1" dirty="0"/>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14" name="Group 213">
            <a:extLst>
              <a:ext uri="{FF2B5EF4-FFF2-40B4-BE49-F238E27FC236}">
                <a16:creationId xmlns:a16="http://schemas.microsoft.com/office/drawing/2014/main" id="{8D44E099-FC66-4167-A593-8F6FBB5EE0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15" name="Freeform 11">
              <a:extLst>
                <a:ext uri="{FF2B5EF4-FFF2-40B4-BE49-F238E27FC236}">
                  <a16:creationId xmlns:a16="http://schemas.microsoft.com/office/drawing/2014/main" id="{47171E04-FEC4-4208-A619-A786E42348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16" name="Freeform 12">
              <a:extLst>
                <a:ext uri="{FF2B5EF4-FFF2-40B4-BE49-F238E27FC236}">
                  <a16:creationId xmlns:a16="http://schemas.microsoft.com/office/drawing/2014/main" id="{F3DE8019-884E-41C9-A54C-AC668CA526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17" name="Freeform 13">
              <a:extLst>
                <a:ext uri="{FF2B5EF4-FFF2-40B4-BE49-F238E27FC236}">
                  <a16:creationId xmlns:a16="http://schemas.microsoft.com/office/drawing/2014/main" id="{462C1647-5880-4037-8FCE-16E1F646C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18" name="Freeform 14">
              <a:extLst>
                <a:ext uri="{FF2B5EF4-FFF2-40B4-BE49-F238E27FC236}">
                  <a16:creationId xmlns:a16="http://schemas.microsoft.com/office/drawing/2014/main" id="{C91082BE-FDAA-4A80-88B6-C5F5AD0C2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19" name="Freeform 15">
              <a:extLst>
                <a:ext uri="{FF2B5EF4-FFF2-40B4-BE49-F238E27FC236}">
                  <a16:creationId xmlns:a16="http://schemas.microsoft.com/office/drawing/2014/main" id="{059FE918-3CB9-43E6-8025-22A9C21C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20" name="Freeform 16">
              <a:extLst>
                <a:ext uri="{FF2B5EF4-FFF2-40B4-BE49-F238E27FC236}">
                  <a16:creationId xmlns:a16="http://schemas.microsoft.com/office/drawing/2014/main" id="{E30464D7-34FF-42C8-8686-C3A865E90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21" name="Freeform 17">
              <a:extLst>
                <a:ext uri="{FF2B5EF4-FFF2-40B4-BE49-F238E27FC236}">
                  <a16:creationId xmlns:a16="http://schemas.microsoft.com/office/drawing/2014/main" id="{07281894-7888-434B-BC17-FB67B4879C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22" name="Freeform 18">
              <a:extLst>
                <a:ext uri="{FF2B5EF4-FFF2-40B4-BE49-F238E27FC236}">
                  <a16:creationId xmlns:a16="http://schemas.microsoft.com/office/drawing/2014/main" id="{7CDF6636-2EE5-4477-B1E7-136C9B4F3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23" name="Freeform 19">
              <a:extLst>
                <a:ext uri="{FF2B5EF4-FFF2-40B4-BE49-F238E27FC236}">
                  <a16:creationId xmlns:a16="http://schemas.microsoft.com/office/drawing/2014/main" id="{6A01C238-0F7D-4DF5-A879-329020008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24" name="Freeform 20">
              <a:extLst>
                <a:ext uri="{FF2B5EF4-FFF2-40B4-BE49-F238E27FC236}">
                  <a16:creationId xmlns:a16="http://schemas.microsoft.com/office/drawing/2014/main" id="{AA10B8D3-BE6D-40AB-BA54-12C4758E5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5" name="Freeform 21">
              <a:extLst>
                <a:ext uri="{FF2B5EF4-FFF2-40B4-BE49-F238E27FC236}">
                  <a16:creationId xmlns:a16="http://schemas.microsoft.com/office/drawing/2014/main" id="{4CD8C1DF-88C2-4F11-AA23-36D5B5BD3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26" name="Freeform 22">
              <a:extLst>
                <a:ext uri="{FF2B5EF4-FFF2-40B4-BE49-F238E27FC236}">
                  <a16:creationId xmlns:a16="http://schemas.microsoft.com/office/drawing/2014/main" id="{9AF01696-99FF-4093-938A-38D0C7223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28" name="Group 227">
            <a:extLst>
              <a:ext uri="{FF2B5EF4-FFF2-40B4-BE49-F238E27FC236}">
                <a16:creationId xmlns:a16="http://schemas.microsoft.com/office/drawing/2014/main" id="{629FAB3C-6A93-4306-8525-B9FC787B15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29" name="Freeform 27">
              <a:extLst>
                <a:ext uri="{FF2B5EF4-FFF2-40B4-BE49-F238E27FC236}">
                  <a16:creationId xmlns:a16="http://schemas.microsoft.com/office/drawing/2014/main" id="{8838005D-B3A9-4E56-9BFB-3DD99E4BBB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30" name="Freeform 28">
              <a:extLst>
                <a:ext uri="{FF2B5EF4-FFF2-40B4-BE49-F238E27FC236}">
                  <a16:creationId xmlns:a16="http://schemas.microsoft.com/office/drawing/2014/main" id="{6450237E-A2DE-4BA3-AF9F-06399E5CF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31" name="Freeform 29">
              <a:extLst>
                <a:ext uri="{FF2B5EF4-FFF2-40B4-BE49-F238E27FC236}">
                  <a16:creationId xmlns:a16="http://schemas.microsoft.com/office/drawing/2014/main" id="{A643E849-3FBA-4248-B0DF-9D6737E23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32" name="Freeform 30">
              <a:extLst>
                <a:ext uri="{FF2B5EF4-FFF2-40B4-BE49-F238E27FC236}">
                  <a16:creationId xmlns:a16="http://schemas.microsoft.com/office/drawing/2014/main" id="{231C0782-59AA-4C4F-8B86-85102F701A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33" name="Freeform 31">
              <a:extLst>
                <a:ext uri="{FF2B5EF4-FFF2-40B4-BE49-F238E27FC236}">
                  <a16:creationId xmlns:a16="http://schemas.microsoft.com/office/drawing/2014/main" id="{E19975F5-4F93-41BF-9A6D-1E6CFDFF1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34" name="Freeform 32">
              <a:extLst>
                <a:ext uri="{FF2B5EF4-FFF2-40B4-BE49-F238E27FC236}">
                  <a16:creationId xmlns:a16="http://schemas.microsoft.com/office/drawing/2014/main" id="{AE6458FC-D3D9-469F-A8FB-0431BD156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35" name="Freeform 33">
              <a:extLst>
                <a:ext uri="{FF2B5EF4-FFF2-40B4-BE49-F238E27FC236}">
                  <a16:creationId xmlns:a16="http://schemas.microsoft.com/office/drawing/2014/main" id="{90B9693F-2248-4DB8-A528-52C13C636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236" name="Freeform 34">
              <a:extLst>
                <a:ext uri="{FF2B5EF4-FFF2-40B4-BE49-F238E27FC236}">
                  <a16:creationId xmlns:a16="http://schemas.microsoft.com/office/drawing/2014/main" id="{11CC5E15-09A8-41A0-930D-434F7D8D6F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237" name="Freeform 35">
              <a:extLst>
                <a:ext uri="{FF2B5EF4-FFF2-40B4-BE49-F238E27FC236}">
                  <a16:creationId xmlns:a16="http://schemas.microsoft.com/office/drawing/2014/main" id="{B5566C56-67EC-43D7-A3D2-3CCBEDAFC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38" name="Freeform 36">
              <a:extLst>
                <a:ext uri="{FF2B5EF4-FFF2-40B4-BE49-F238E27FC236}">
                  <a16:creationId xmlns:a16="http://schemas.microsoft.com/office/drawing/2014/main" id="{CF74AC36-5E17-4D3B-A93B-1645741EB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39" name="Freeform 37">
              <a:extLst>
                <a:ext uri="{FF2B5EF4-FFF2-40B4-BE49-F238E27FC236}">
                  <a16:creationId xmlns:a16="http://schemas.microsoft.com/office/drawing/2014/main" id="{39818481-D2FB-4507-B11D-8C6342ACF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40" name="Freeform 38">
              <a:extLst>
                <a:ext uri="{FF2B5EF4-FFF2-40B4-BE49-F238E27FC236}">
                  <a16:creationId xmlns:a16="http://schemas.microsoft.com/office/drawing/2014/main" id="{E996F5F0-3979-44D1-9AE3-1251DA5D2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42" name="Rectangle 241">
            <a:extLst>
              <a:ext uri="{FF2B5EF4-FFF2-40B4-BE49-F238E27FC236}">
                <a16:creationId xmlns:a16="http://schemas.microsoft.com/office/drawing/2014/main" id="{05C469C2-FE8F-491E-9139-7E7F8BB38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4" name="Freeform 6">
            <a:extLst>
              <a:ext uri="{FF2B5EF4-FFF2-40B4-BE49-F238E27FC236}">
                <a16:creationId xmlns:a16="http://schemas.microsoft.com/office/drawing/2014/main" id="{6538C979-F14E-4C6B-BE04-38CC5D7C1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246" name="Rectangle 245">
            <a:extLst>
              <a:ext uri="{FF2B5EF4-FFF2-40B4-BE49-F238E27FC236}">
                <a16:creationId xmlns:a16="http://schemas.microsoft.com/office/drawing/2014/main" id="{1159DA76-94C6-4F1D-9949-F4A14690C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Plants in a glass tube">
            <a:extLst>
              <a:ext uri="{FF2B5EF4-FFF2-40B4-BE49-F238E27FC236}">
                <a16:creationId xmlns:a16="http://schemas.microsoft.com/office/drawing/2014/main" id="{72CC9AB8-5A43-83CC-3013-D20283CE56E6}"/>
              </a:ext>
            </a:extLst>
          </p:cNvPr>
          <p:cNvPicPr>
            <a:picLocks noChangeAspect="1"/>
          </p:cNvPicPr>
          <p:nvPr/>
        </p:nvPicPr>
        <p:blipFill>
          <a:blip r:embed="rId2">
            <a:alphaModFix amt="40000"/>
          </a:blip>
          <a:srcRect t="7865" b="7865"/>
          <a:stretch>
            <a:fillRect/>
          </a:stretch>
        </p:blipFill>
        <p:spPr>
          <a:xfrm>
            <a:off x="-1" y="-1"/>
            <a:ext cx="12192000" cy="6858000"/>
          </a:xfrm>
          <a:prstGeom prst="rect">
            <a:avLst/>
          </a:prstGeom>
        </p:spPr>
      </p:pic>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3" y="4775200"/>
            <a:ext cx="8915399" cy="823448"/>
          </a:xfrm>
        </p:spPr>
        <p:txBody>
          <a:bodyPr vert="horz" lIns="91440" tIns="45720" rIns="91440" bIns="45720" rtlCol="0" anchor="b">
            <a:normAutofit/>
          </a:bodyPr>
          <a:lstStyle/>
          <a:p>
            <a:r>
              <a:rPr lang="en-US" sz="4400" b="1">
                <a:solidFill>
                  <a:schemeClr val="tx1"/>
                </a:solidFill>
              </a:rPr>
              <a:t>Introduction</a:t>
            </a:r>
          </a:p>
        </p:txBody>
      </p:sp>
      <p:sp>
        <p:nvSpPr>
          <p:cNvPr id="6" name="Text Placeholder 5">
            <a:extLst>
              <a:ext uri="{FF2B5EF4-FFF2-40B4-BE49-F238E27FC236}">
                <a16:creationId xmlns:a16="http://schemas.microsoft.com/office/drawing/2014/main" id="{C5A424A5-7075-D60C-E8D8-7B828D44E914}"/>
              </a:ext>
            </a:extLst>
          </p:cNvPr>
          <p:cNvSpPr>
            <a:spLocks noGrp="1"/>
          </p:cNvSpPr>
          <p:nvPr>
            <p:ph type="body" idx="1"/>
          </p:nvPr>
        </p:nvSpPr>
        <p:spPr>
          <a:xfrm>
            <a:off x="2589213" y="5598647"/>
            <a:ext cx="8915399" cy="522754"/>
          </a:xfrm>
        </p:spPr>
        <p:txBody>
          <a:bodyPr vert="horz" lIns="91440" tIns="45720" rIns="91440" bIns="45720" rtlCol="0" anchor="t">
            <a:normAutofit lnSpcReduction="10000"/>
          </a:bodyPr>
          <a:lstStyle/>
          <a:p>
            <a:pPr>
              <a:lnSpc>
                <a:spcPct val="90000"/>
              </a:lnSpc>
            </a:pPr>
            <a:r>
              <a:rPr lang="en-US" sz="1600" b="1" dirty="0"/>
              <a:t>INTRODUCTION: In my presentation, I will talk about Green Haven Florist’s PESTEL analysis and the fishbone diagram, which will help us understand external and internal factors. </a:t>
            </a:r>
          </a:p>
        </p:txBody>
      </p:sp>
      <p:sp>
        <p:nvSpPr>
          <p:cNvPr id="248" name="Freeform 33">
            <a:extLst>
              <a:ext uri="{FF2B5EF4-FFF2-40B4-BE49-F238E27FC236}">
                <a16:creationId xmlns:a16="http://schemas.microsoft.com/office/drawing/2014/main" id="{4A879F7B-63BD-48FF-AD48-8CDC839A7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pic>
        <p:nvPicPr>
          <p:cNvPr id="9" name="Picture 8">
            <a:extLst>
              <a:ext uri="{FF2B5EF4-FFF2-40B4-BE49-F238E27FC236}">
                <a16:creationId xmlns:a16="http://schemas.microsoft.com/office/drawing/2014/main" id="{3DDAFDC4-4588-FBA1-58DB-BBD0EA6E3FB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7109" r="-2" b="18111"/>
          <a:stretch>
            <a:fillRect/>
          </a:stretch>
        </p:blipFill>
        <p:spPr>
          <a:xfrm>
            <a:off x="2589213" y="634964"/>
            <a:ext cx="8915399" cy="3854971"/>
          </a:xfrm>
          <a:prstGeom prst="rect">
            <a:avLst/>
          </a:prstGeom>
        </p:spPr>
      </p:pic>
      <p:sp>
        <p:nvSpPr>
          <p:cNvPr id="10" name="TextBox 9">
            <a:extLst>
              <a:ext uri="{FF2B5EF4-FFF2-40B4-BE49-F238E27FC236}">
                <a16:creationId xmlns:a16="http://schemas.microsoft.com/office/drawing/2014/main" id="{3FD9F638-E663-6694-D156-6B1ED8868861}"/>
              </a:ext>
            </a:extLst>
          </p:cNvPr>
          <p:cNvSpPr txBox="1"/>
          <p:nvPr/>
        </p:nvSpPr>
        <p:spPr>
          <a:xfrm>
            <a:off x="8654153" y="4289880"/>
            <a:ext cx="285045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marcp_dmoz/453981516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89795752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in....2016</a:t>
            </a:r>
          </a:p>
          <a:p>
            <a:pPr marL="342900" indent="-342900">
              <a:buFont typeface="Arial" charset="2"/>
              <a:buChar char="•"/>
            </a:pPr>
            <a:r>
              <a:rPr lang="en-GB" b="1" dirty="0"/>
              <a:t>Owners: Liam and Priya Patel</a:t>
            </a:r>
          </a:p>
          <a:p>
            <a:pPr marL="342900" indent="-342900">
              <a:buFont typeface="Arial" charset="2"/>
              <a:buChar char="•"/>
            </a:pPr>
            <a:r>
              <a:rPr lang="en-GB" b="1" dirty="0"/>
              <a:t>Sells …Floral arrangements</a:t>
            </a:r>
          </a:p>
          <a:p>
            <a:pPr marL="342900" indent="-342900">
              <a:buFont typeface="Arial" charset="2"/>
              <a:buChar char="•"/>
            </a:pPr>
            <a:r>
              <a:rPr lang="en-GB" b="1" dirty="0">
                <a:ea typeface="+mn-lt"/>
                <a:cs typeface="+mn-lt"/>
              </a:rPr>
              <a:t>strong community ties… Buying bouquets </a:t>
            </a:r>
          </a:p>
          <a:p>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a:bodyPr>
          <a:lstStyle/>
          <a:p>
            <a:r>
              <a:rPr lang="en-GB" sz="2800" b="1" dirty="0">
                <a:solidFill>
                  <a:srgbClr val="FF0000"/>
                </a:solidFill>
              </a:rPr>
              <a:t>5W2H</a:t>
            </a:r>
          </a:p>
          <a:p>
            <a:r>
              <a:rPr lang="en-GB" sz="2800" dirty="0">
                <a:solidFill>
                  <a:schemeClr val="tx1"/>
                </a:solidFill>
              </a:rPr>
              <a:t>Who: </a:t>
            </a:r>
            <a:r>
              <a:rPr lang="en-GB" sz="2800" dirty="0">
                <a:solidFill>
                  <a:schemeClr val="tx1"/>
                </a:solidFill>
                <a:ea typeface="+mn-lt"/>
                <a:cs typeface="+mn-lt"/>
              </a:rPr>
              <a:t>Liam and Priya Patel</a:t>
            </a:r>
          </a:p>
          <a:p>
            <a:r>
              <a:rPr lang="en-GB" sz="2800" dirty="0">
                <a:solidFill>
                  <a:schemeClr val="tx1"/>
                </a:solidFill>
              </a:rPr>
              <a:t>What:… Decline30%</a:t>
            </a:r>
          </a:p>
          <a:p>
            <a:r>
              <a:rPr lang="en-GB" sz="2800" dirty="0">
                <a:solidFill>
                  <a:schemeClr val="tx1"/>
                </a:solidFill>
              </a:rPr>
              <a:t>Where:…Norwich</a:t>
            </a:r>
          </a:p>
          <a:p>
            <a:r>
              <a:rPr lang="en-GB" sz="2800" dirty="0">
                <a:solidFill>
                  <a:schemeClr val="tx1"/>
                </a:solidFill>
              </a:rPr>
              <a:t>When:… Over the past year</a:t>
            </a:r>
          </a:p>
          <a:p>
            <a:r>
              <a:rPr lang="en-GB" sz="2800" dirty="0">
                <a:solidFill>
                  <a:schemeClr val="tx1"/>
                </a:solidFill>
              </a:rPr>
              <a:t>Why:… Increased competition and rising costs</a:t>
            </a:r>
          </a:p>
          <a:p>
            <a:r>
              <a:rPr lang="en-GB" sz="2800" dirty="0">
                <a:solidFill>
                  <a:schemeClr val="tx1"/>
                </a:solidFill>
              </a:rPr>
              <a:t>How:…Customers’ preference to buy online</a:t>
            </a:r>
          </a:p>
          <a:p>
            <a:r>
              <a:rPr lang="en-GB" sz="2800" dirty="0">
                <a:solidFill>
                  <a:schemeClr val="tx1"/>
                </a:solidFill>
              </a:rPr>
              <a:t>How Much:…30% decline in-store sales</a:t>
            </a:r>
          </a:p>
          <a:p>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82481" cy="5382768"/>
          </a:xfrm>
        </p:spPr>
        <p:txBody>
          <a:bodyPr>
            <a:normAutofit/>
          </a:bodyPr>
          <a:lstStyle/>
          <a:p>
            <a:r>
              <a:rPr lang="en-GB" b="1" dirty="0"/>
              <a:t>POLITICAL – Brexit rules affected the import of fresh flowers from Europe.</a:t>
            </a:r>
          </a:p>
          <a:p>
            <a:endParaRPr lang="en-GB" b="1" dirty="0"/>
          </a:p>
          <a:p>
            <a:r>
              <a:rPr lang="en-GB" b="1" dirty="0"/>
              <a:t>Norwich Council’s approach regarding city centre accessibility to small businesses.</a:t>
            </a:r>
            <a:endParaRPr lang="en-GB" b="1" dirty="0">
              <a:solidFill>
                <a:srgbClr val="FF0000"/>
              </a:solidFill>
            </a:endParaRPr>
          </a:p>
          <a:p>
            <a:endParaRPr lang="en-GB" b="1" dirty="0"/>
          </a:p>
          <a:p>
            <a:r>
              <a:rPr lang="en-GB" b="1" dirty="0"/>
              <a:t>ECONOMIC- Economic insecurity impacts the luxury shopping of items like flowers.</a:t>
            </a:r>
          </a:p>
          <a:p>
            <a:endParaRPr lang="en-GB" b="1" dirty="0"/>
          </a:p>
          <a:p>
            <a:r>
              <a:rPr lang="en-GB" b="1" dirty="0"/>
              <a:t>High inflation reduces profit margins and increases costs.</a:t>
            </a:r>
          </a:p>
          <a:p>
            <a:endParaRPr lang="en-GB" b="1" dirty="0"/>
          </a:p>
          <a:p>
            <a:r>
              <a:rPr lang="en-GB" b="1" dirty="0"/>
              <a:t>SOCIAL- Conscious tendency, increasing buyers’ needs for endurable, locally sourced, and plastic-free products</a:t>
            </a:r>
          </a:p>
          <a:p>
            <a:r>
              <a:rPr lang="en-GB" b="1" dirty="0"/>
              <a:t> High requested service for weddings, such as weddings and funerals.</a:t>
            </a:r>
          </a:p>
          <a:p>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5648674"/>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9" y="1705138"/>
            <a:ext cx="9578994" cy="4412198"/>
          </a:xfrm>
        </p:spPr>
        <p:txBody>
          <a:bodyPr>
            <a:normAutofit fontScale="92500" lnSpcReduction="20000"/>
          </a:bodyPr>
          <a:lstStyle/>
          <a:p>
            <a:r>
              <a:rPr lang="en-GB" b="1" dirty="0"/>
              <a:t>TECHNOLOGICAL-E-commerce is key to increasing market achievements through online platforms. </a:t>
            </a:r>
          </a:p>
          <a:p>
            <a:endParaRPr lang="en-GB" b="1" dirty="0"/>
          </a:p>
          <a:p>
            <a:r>
              <a:rPr lang="en-GB" b="1" dirty="0"/>
              <a:t>Social media platforms like Instagram and Facebook allow Green Haven to engage with the audience effectively. </a:t>
            </a:r>
          </a:p>
          <a:p>
            <a:endParaRPr lang="en-GB" b="1" dirty="0"/>
          </a:p>
          <a:p>
            <a:r>
              <a:rPr lang="en-GB" b="1" dirty="0"/>
              <a:t>LEGAL- The business should comply with consumer protection laws, which ensure they are safe and accurately advertised.</a:t>
            </a:r>
          </a:p>
          <a:p>
            <a:endParaRPr lang="en-GB" b="1" dirty="0"/>
          </a:p>
          <a:p>
            <a:r>
              <a:rPr lang="en-GB" b="1" dirty="0"/>
              <a:t>It is important for Green Haven to follow labour laws that govern employee rights, wages, and working conditions.</a:t>
            </a:r>
          </a:p>
          <a:p>
            <a:pPr marL="0" indent="0">
              <a:buNone/>
            </a:pPr>
            <a:endParaRPr lang="en-GB" b="1" dirty="0"/>
          </a:p>
          <a:p>
            <a:r>
              <a:rPr lang="en-GB" b="1" dirty="0"/>
              <a:t>ENVIRONMENTAL – Sustainable sourcing, difficulty with water security and sourcing eco-friendly materials.</a:t>
            </a:r>
          </a:p>
          <a:p>
            <a:r>
              <a:rPr lang="en-GB" b="1" dirty="0"/>
              <a:t> Climate changes can affect flower production and availability.</a:t>
            </a:r>
          </a:p>
          <a:p>
            <a:endParaRPr lang="en-GB" b="1" dirty="0"/>
          </a:p>
          <a:p>
            <a:endParaRPr lang="en-GB" b="1"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cxnSp>
        <p:nvCxnSpPr>
          <p:cNvPr id="41" name="Straight Connector 40">
            <a:extLst>
              <a:ext uri="{FF2B5EF4-FFF2-40B4-BE49-F238E27FC236}">
                <a16:creationId xmlns:a16="http://schemas.microsoft.com/office/drawing/2014/main" id="{BA0841B4-F135-4ED5-20F6-3D71299ACC51}"/>
              </a:ext>
            </a:extLst>
          </p:cNvPr>
          <p:cNvCxnSpPr>
            <a:cxnSpLocks/>
          </p:cNvCxnSpPr>
          <p:nvPr/>
        </p:nvCxnSpPr>
        <p:spPr>
          <a:xfrm flipV="1">
            <a:off x="8929822" y="4277733"/>
            <a:ext cx="0" cy="5509"/>
          </a:xfrm>
          <a:prstGeom prst="line">
            <a:avLst/>
          </a:prstGeom>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54697781-8FFB-362F-B373-0C3EFBF27EFD}"/>
              </a:ext>
            </a:extLst>
          </p:cNvPr>
          <p:cNvSpPr txBox="1"/>
          <p:nvPr/>
        </p:nvSpPr>
        <p:spPr>
          <a:xfrm>
            <a:off x="5640404" y="2974206"/>
            <a:ext cx="914400" cy="914400"/>
          </a:xfrm>
          <a:prstGeom prst="rect">
            <a:avLst/>
          </a:prstGeom>
          <a:noFill/>
        </p:spPr>
        <p:txBody>
          <a:bodyPr wrap="square" rtlCol="0">
            <a:spAutoFit/>
          </a:bodyPr>
          <a:lstStyle/>
          <a:p>
            <a:endParaRPr lang="en-GB" dirty="0"/>
          </a:p>
        </p:txBody>
      </p:sp>
      <p:sp>
        <p:nvSpPr>
          <p:cNvPr id="57" name="TextBox 56">
            <a:extLst>
              <a:ext uri="{FF2B5EF4-FFF2-40B4-BE49-F238E27FC236}">
                <a16:creationId xmlns:a16="http://schemas.microsoft.com/office/drawing/2014/main" id="{42556C69-C572-2448-A3A2-3DEE38232F6D}"/>
              </a:ext>
            </a:extLst>
          </p:cNvPr>
          <p:cNvSpPr txBox="1"/>
          <p:nvPr/>
        </p:nvSpPr>
        <p:spPr>
          <a:xfrm>
            <a:off x="5640404" y="2974206"/>
            <a:ext cx="914400" cy="914400"/>
          </a:xfrm>
          <a:prstGeom prst="rect">
            <a:avLst/>
          </a:prstGeom>
          <a:noFill/>
        </p:spPr>
        <p:txBody>
          <a:bodyPr wrap="square" rtlCol="0">
            <a:spAutoFit/>
          </a:bodyPr>
          <a:lstStyle/>
          <a:p>
            <a:endParaRPr lang="en-GB" dirty="0"/>
          </a:p>
        </p:txBody>
      </p:sp>
      <p:sp>
        <p:nvSpPr>
          <p:cNvPr id="58" name="TextBox 57">
            <a:extLst>
              <a:ext uri="{FF2B5EF4-FFF2-40B4-BE49-F238E27FC236}">
                <a16:creationId xmlns:a16="http://schemas.microsoft.com/office/drawing/2014/main" id="{FE7EDAD8-DDD9-1ED1-F522-E8D214E83FB5}"/>
              </a:ext>
            </a:extLst>
          </p:cNvPr>
          <p:cNvSpPr txBox="1"/>
          <p:nvPr/>
        </p:nvSpPr>
        <p:spPr>
          <a:xfrm>
            <a:off x="5394960" y="2974206"/>
            <a:ext cx="2324020" cy="914400"/>
          </a:xfrm>
          <a:prstGeom prst="rect">
            <a:avLst/>
          </a:prstGeom>
          <a:noFill/>
        </p:spPr>
        <p:txBody>
          <a:bodyPr wrap="square" rtlCol="0">
            <a:spAutoFit/>
          </a:bodyPr>
          <a:lstStyle/>
          <a:p>
            <a:endParaRPr lang="en-GB" dirty="0"/>
          </a:p>
        </p:txBody>
      </p:sp>
      <p:cxnSp>
        <p:nvCxnSpPr>
          <p:cNvPr id="7" name="Straight Arrow Connector 6">
            <a:extLst>
              <a:ext uri="{FF2B5EF4-FFF2-40B4-BE49-F238E27FC236}">
                <a16:creationId xmlns:a16="http://schemas.microsoft.com/office/drawing/2014/main" id="{B9DEDD43-D015-47EC-4DF6-E905068607D9}"/>
              </a:ext>
            </a:extLst>
          </p:cNvPr>
          <p:cNvCxnSpPr>
            <a:cxnSpLocks/>
          </p:cNvCxnSpPr>
          <p:nvPr/>
        </p:nvCxnSpPr>
        <p:spPr>
          <a:xfrm>
            <a:off x="1862981" y="3163825"/>
            <a:ext cx="772668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Chord 12">
            <a:extLst>
              <a:ext uri="{FF2B5EF4-FFF2-40B4-BE49-F238E27FC236}">
                <a16:creationId xmlns:a16="http://schemas.microsoft.com/office/drawing/2014/main" id="{180640DB-D112-0FFB-B232-DB5CC06340BC}"/>
              </a:ext>
            </a:extLst>
          </p:cNvPr>
          <p:cNvSpPr/>
          <p:nvPr/>
        </p:nvSpPr>
        <p:spPr>
          <a:xfrm flipH="1">
            <a:off x="9326880" y="2596896"/>
            <a:ext cx="1801368" cy="978408"/>
          </a:xfrm>
          <a:prstGeom prst="chord">
            <a:avLst>
              <a:gd name="adj1" fmla="val 1908828"/>
              <a:gd name="adj2" fmla="val 1977530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Decrease on sale </a:t>
            </a:r>
          </a:p>
        </p:txBody>
      </p:sp>
      <p:cxnSp>
        <p:nvCxnSpPr>
          <p:cNvPr id="18" name="Straight Arrow Connector 17">
            <a:extLst>
              <a:ext uri="{FF2B5EF4-FFF2-40B4-BE49-F238E27FC236}">
                <a16:creationId xmlns:a16="http://schemas.microsoft.com/office/drawing/2014/main" id="{80EF250E-9163-6ACC-DE26-DF291A02FCE4}"/>
              </a:ext>
            </a:extLst>
          </p:cNvPr>
          <p:cNvCxnSpPr>
            <a:cxnSpLocks/>
          </p:cNvCxnSpPr>
          <p:nvPr/>
        </p:nvCxnSpPr>
        <p:spPr>
          <a:xfrm>
            <a:off x="7260336" y="1393950"/>
            <a:ext cx="1069848" cy="15802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E94313BF-52AF-B5B0-64A4-47ACD07362F7}"/>
              </a:ext>
            </a:extLst>
          </p:cNvPr>
          <p:cNvCxnSpPr/>
          <p:nvPr/>
        </p:nvCxnSpPr>
        <p:spPr>
          <a:xfrm>
            <a:off x="3657600" y="1536192"/>
            <a:ext cx="1289304" cy="14380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C79C4E3E-2C4F-A63E-D968-0C31D6CC60DF}"/>
              </a:ext>
            </a:extLst>
          </p:cNvPr>
          <p:cNvCxnSpPr>
            <a:cxnSpLocks/>
          </p:cNvCxnSpPr>
          <p:nvPr/>
        </p:nvCxnSpPr>
        <p:spPr>
          <a:xfrm flipV="1">
            <a:off x="7095744" y="3200400"/>
            <a:ext cx="1234440" cy="17922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D4063056-EF8F-0453-F824-5D87732CE52E}"/>
              </a:ext>
            </a:extLst>
          </p:cNvPr>
          <p:cNvCxnSpPr/>
          <p:nvPr/>
        </p:nvCxnSpPr>
        <p:spPr>
          <a:xfrm flipV="1">
            <a:off x="3657600" y="3273552"/>
            <a:ext cx="1289304" cy="17190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2" name="Rectangle 41">
            <a:extLst>
              <a:ext uri="{FF2B5EF4-FFF2-40B4-BE49-F238E27FC236}">
                <a16:creationId xmlns:a16="http://schemas.microsoft.com/office/drawing/2014/main" id="{425A5306-AD63-39F1-ECA9-0469995AA127}"/>
              </a:ext>
            </a:extLst>
          </p:cNvPr>
          <p:cNvSpPr/>
          <p:nvPr/>
        </p:nvSpPr>
        <p:spPr>
          <a:xfrm>
            <a:off x="6446520" y="861067"/>
            <a:ext cx="1956816" cy="4822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Management</a:t>
            </a:r>
          </a:p>
        </p:txBody>
      </p:sp>
      <p:sp>
        <p:nvSpPr>
          <p:cNvPr id="43" name="Rectangle 42">
            <a:extLst>
              <a:ext uri="{FF2B5EF4-FFF2-40B4-BE49-F238E27FC236}">
                <a16:creationId xmlns:a16="http://schemas.microsoft.com/office/drawing/2014/main" id="{067F36E3-5B92-3B9A-4290-3A2E0E53E98D}"/>
              </a:ext>
            </a:extLst>
          </p:cNvPr>
          <p:cNvSpPr/>
          <p:nvPr/>
        </p:nvSpPr>
        <p:spPr>
          <a:xfrm>
            <a:off x="2935224" y="910044"/>
            <a:ext cx="2130552" cy="4822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Machines</a:t>
            </a:r>
          </a:p>
        </p:txBody>
      </p:sp>
      <p:sp>
        <p:nvSpPr>
          <p:cNvPr id="49" name="Rectangle 48">
            <a:extLst>
              <a:ext uri="{FF2B5EF4-FFF2-40B4-BE49-F238E27FC236}">
                <a16:creationId xmlns:a16="http://schemas.microsoft.com/office/drawing/2014/main" id="{1DDA7782-7F84-C536-4F14-00D172968869}"/>
              </a:ext>
            </a:extLst>
          </p:cNvPr>
          <p:cNvSpPr/>
          <p:nvPr/>
        </p:nvSpPr>
        <p:spPr>
          <a:xfrm>
            <a:off x="2834640" y="5056638"/>
            <a:ext cx="1691640" cy="49377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Man</a:t>
            </a:r>
          </a:p>
        </p:txBody>
      </p:sp>
      <p:sp>
        <p:nvSpPr>
          <p:cNvPr id="51" name="Rectangle 50">
            <a:extLst>
              <a:ext uri="{FF2B5EF4-FFF2-40B4-BE49-F238E27FC236}">
                <a16:creationId xmlns:a16="http://schemas.microsoft.com/office/drawing/2014/main" id="{0E53001F-40F1-874D-7C7B-7D6FBE8D5333}"/>
              </a:ext>
            </a:extLst>
          </p:cNvPr>
          <p:cNvSpPr/>
          <p:nvPr/>
        </p:nvSpPr>
        <p:spPr>
          <a:xfrm>
            <a:off x="6711696" y="5056638"/>
            <a:ext cx="1691640" cy="49377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Material</a:t>
            </a:r>
          </a:p>
        </p:txBody>
      </p:sp>
      <p:cxnSp>
        <p:nvCxnSpPr>
          <p:cNvPr id="61" name="Straight Connector 60">
            <a:extLst>
              <a:ext uri="{FF2B5EF4-FFF2-40B4-BE49-F238E27FC236}">
                <a16:creationId xmlns:a16="http://schemas.microsoft.com/office/drawing/2014/main" id="{8D1E637D-5D24-D072-7E94-63D4AE3104D9}"/>
              </a:ext>
            </a:extLst>
          </p:cNvPr>
          <p:cNvCxnSpPr/>
          <p:nvPr/>
        </p:nvCxnSpPr>
        <p:spPr>
          <a:xfrm>
            <a:off x="1416904" y="1911096"/>
            <a:ext cx="224069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1472FCFE-29EB-4B79-CD19-C0B931E0B541}"/>
              </a:ext>
            </a:extLst>
          </p:cNvPr>
          <p:cNvCxnSpPr/>
          <p:nvPr/>
        </p:nvCxnSpPr>
        <p:spPr>
          <a:xfrm>
            <a:off x="5239512" y="1828800"/>
            <a:ext cx="218541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656532-B089-9B07-E24F-E5504AD6C18D}"/>
              </a:ext>
            </a:extLst>
          </p:cNvPr>
          <p:cNvCxnSpPr>
            <a:cxnSpLocks/>
          </p:cNvCxnSpPr>
          <p:nvPr/>
        </p:nvCxnSpPr>
        <p:spPr>
          <a:xfrm>
            <a:off x="5239512" y="2596896"/>
            <a:ext cx="275234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153A7431-1165-41CD-707A-6073DF4B1996}"/>
              </a:ext>
            </a:extLst>
          </p:cNvPr>
          <p:cNvCxnSpPr/>
          <p:nvPr/>
        </p:nvCxnSpPr>
        <p:spPr>
          <a:xfrm>
            <a:off x="1865376" y="3730752"/>
            <a:ext cx="249631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AAD4D98D-B702-5CA3-D4D5-1D0766569B2D}"/>
              </a:ext>
            </a:extLst>
          </p:cNvPr>
          <p:cNvCxnSpPr/>
          <p:nvPr/>
        </p:nvCxnSpPr>
        <p:spPr>
          <a:xfrm>
            <a:off x="1554480" y="4608576"/>
            <a:ext cx="22037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7D08CEA3-A93A-2A02-C8AC-70D591B75DAF}"/>
              </a:ext>
            </a:extLst>
          </p:cNvPr>
          <p:cNvCxnSpPr>
            <a:cxnSpLocks/>
          </p:cNvCxnSpPr>
          <p:nvPr/>
        </p:nvCxnSpPr>
        <p:spPr>
          <a:xfrm flipV="1">
            <a:off x="5394960" y="3730751"/>
            <a:ext cx="2450592"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9829335B-3630-7B36-8EFC-30DD7796C22A}"/>
              </a:ext>
            </a:extLst>
          </p:cNvPr>
          <p:cNvCxnSpPr/>
          <p:nvPr/>
        </p:nvCxnSpPr>
        <p:spPr>
          <a:xfrm>
            <a:off x="4828032" y="4608576"/>
            <a:ext cx="2432304" cy="0"/>
          </a:xfrm>
          <a:prstGeom prst="line">
            <a:avLst/>
          </a:prstGeom>
        </p:spPr>
        <p:style>
          <a:lnRef idx="1">
            <a:schemeClr val="accent1"/>
          </a:lnRef>
          <a:fillRef idx="0">
            <a:schemeClr val="accent1"/>
          </a:fillRef>
          <a:effectRef idx="0">
            <a:schemeClr val="accent1"/>
          </a:effectRef>
          <a:fontRef idx="minor">
            <a:schemeClr val="tx1"/>
          </a:fontRef>
        </p:style>
      </p:cxnSp>
      <p:sp>
        <p:nvSpPr>
          <p:cNvPr id="78" name="TextBox 77">
            <a:extLst>
              <a:ext uri="{FF2B5EF4-FFF2-40B4-BE49-F238E27FC236}">
                <a16:creationId xmlns:a16="http://schemas.microsoft.com/office/drawing/2014/main" id="{BE74B5D0-01F0-7D6E-811E-1CE4D0E9DDA0}"/>
              </a:ext>
            </a:extLst>
          </p:cNvPr>
          <p:cNvSpPr txBox="1"/>
          <p:nvPr/>
        </p:nvSpPr>
        <p:spPr>
          <a:xfrm>
            <a:off x="687388" y="1627633"/>
            <a:ext cx="3180524" cy="369332"/>
          </a:xfrm>
          <a:prstGeom prst="rect">
            <a:avLst/>
          </a:prstGeom>
          <a:noFill/>
        </p:spPr>
        <p:txBody>
          <a:bodyPr wrap="square" rtlCol="0">
            <a:spAutoFit/>
          </a:bodyPr>
          <a:lstStyle/>
          <a:p>
            <a:r>
              <a:rPr lang="en-GB" dirty="0"/>
              <a:t>No social media present</a:t>
            </a:r>
          </a:p>
        </p:txBody>
      </p:sp>
      <p:cxnSp>
        <p:nvCxnSpPr>
          <p:cNvPr id="80" name="Straight Connector 79">
            <a:extLst>
              <a:ext uri="{FF2B5EF4-FFF2-40B4-BE49-F238E27FC236}">
                <a16:creationId xmlns:a16="http://schemas.microsoft.com/office/drawing/2014/main" id="{D44042ED-F928-F965-4A2B-81F51ACDC7A3}"/>
              </a:ext>
            </a:extLst>
          </p:cNvPr>
          <p:cNvCxnSpPr/>
          <p:nvPr/>
        </p:nvCxnSpPr>
        <p:spPr>
          <a:xfrm flipH="1">
            <a:off x="687388" y="1911096"/>
            <a:ext cx="729516" cy="0"/>
          </a:xfrm>
          <a:prstGeom prst="line">
            <a:avLst/>
          </a:prstGeom>
        </p:spPr>
        <p:style>
          <a:lnRef idx="1">
            <a:schemeClr val="accent1"/>
          </a:lnRef>
          <a:fillRef idx="0">
            <a:schemeClr val="accent1"/>
          </a:fillRef>
          <a:effectRef idx="0">
            <a:schemeClr val="accent1"/>
          </a:effectRef>
          <a:fontRef idx="minor">
            <a:schemeClr val="tx1"/>
          </a:fontRef>
        </p:style>
      </p:cxnSp>
      <p:sp>
        <p:nvSpPr>
          <p:cNvPr id="83" name="TextBox 82">
            <a:extLst>
              <a:ext uri="{FF2B5EF4-FFF2-40B4-BE49-F238E27FC236}">
                <a16:creationId xmlns:a16="http://schemas.microsoft.com/office/drawing/2014/main" id="{08A25AFF-084C-3A60-63B5-CA58B01F03B7}"/>
              </a:ext>
            </a:extLst>
          </p:cNvPr>
          <p:cNvSpPr txBox="1"/>
          <p:nvPr/>
        </p:nvSpPr>
        <p:spPr>
          <a:xfrm>
            <a:off x="5189219" y="2206110"/>
            <a:ext cx="2583155" cy="369332"/>
          </a:xfrm>
          <a:prstGeom prst="rect">
            <a:avLst/>
          </a:prstGeom>
          <a:noFill/>
        </p:spPr>
        <p:txBody>
          <a:bodyPr wrap="square" rtlCol="0">
            <a:spAutoFit/>
          </a:bodyPr>
          <a:lstStyle/>
          <a:p>
            <a:r>
              <a:rPr lang="en-GB" dirty="0"/>
              <a:t>Higher Competition</a:t>
            </a:r>
          </a:p>
        </p:txBody>
      </p:sp>
      <p:sp>
        <p:nvSpPr>
          <p:cNvPr id="85" name="TextBox 84">
            <a:extLst>
              <a:ext uri="{FF2B5EF4-FFF2-40B4-BE49-F238E27FC236}">
                <a16:creationId xmlns:a16="http://schemas.microsoft.com/office/drawing/2014/main" id="{083AD587-4803-53EE-A344-304BAF6C4847}"/>
              </a:ext>
            </a:extLst>
          </p:cNvPr>
          <p:cNvSpPr txBox="1"/>
          <p:nvPr/>
        </p:nvSpPr>
        <p:spPr>
          <a:xfrm>
            <a:off x="5239511" y="1361603"/>
            <a:ext cx="2020824" cy="369332"/>
          </a:xfrm>
          <a:prstGeom prst="rect">
            <a:avLst/>
          </a:prstGeom>
          <a:noFill/>
        </p:spPr>
        <p:txBody>
          <a:bodyPr wrap="square" rtlCol="0">
            <a:spAutoFit/>
          </a:bodyPr>
          <a:lstStyle/>
          <a:p>
            <a:r>
              <a:rPr lang="en-GB" dirty="0"/>
              <a:t>Rising Cost</a:t>
            </a:r>
          </a:p>
        </p:txBody>
      </p:sp>
      <p:sp>
        <p:nvSpPr>
          <p:cNvPr id="89" name="TextBox 88">
            <a:extLst>
              <a:ext uri="{FF2B5EF4-FFF2-40B4-BE49-F238E27FC236}">
                <a16:creationId xmlns:a16="http://schemas.microsoft.com/office/drawing/2014/main" id="{843803A9-8C68-8B44-E539-ACC5E1D4AD71}"/>
              </a:ext>
            </a:extLst>
          </p:cNvPr>
          <p:cNvSpPr txBox="1"/>
          <p:nvPr/>
        </p:nvSpPr>
        <p:spPr>
          <a:xfrm>
            <a:off x="1785257" y="3326071"/>
            <a:ext cx="2576431" cy="369332"/>
          </a:xfrm>
          <a:prstGeom prst="rect">
            <a:avLst/>
          </a:prstGeom>
          <a:noFill/>
        </p:spPr>
        <p:txBody>
          <a:bodyPr wrap="square" rtlCol="0">
            <a:spAutoFit/>
          </a:bodyPr>
          <a:lstStyle/>
          <a:p>
            <a:r>
              <a:rPr lang="en-GB" dirty="0"/>
              <a:t>Lack of Skills</a:t>
            </a:r>
          </a:p>
        </p:txBody>
      </p:sp>
      <p:sp>
        <p:nvSpPr>
          <p:cNvPr id="90" name="TextBox 89">
            <a:extLst>
              <a:ext uri="{FF2B5EF4-FFF2-40B4-BE49-F238E27FC236}">
                <a16:creationId xmlns:a16="http://schemas.microsoft.com/office/drawing/2014/main" id="{B61F6876-E45A-83F4-2C54-056CBE3DBE7F}"/>
              </a:ext>
            </a:extLst>
          </p:cNvPr>
          <p:cNvSpPr txBox="1"/>
          <p:nvPr/>
        </p:nvSpPr>
        <p:spPr>
          <a:xfrm flipH="1">
            <a:off x="1416904" y="4180119"/>
            <a:ext cx="2324843" cy="369332"/>
          </a:xfrm>
          <a:prstGeom prst="rect">
            <a:avLst/>
          </a:prstGeom>
          <a:noFill/>
        </p:spPr>
        <p:txBody>
          <a:bodyPr wrap="square" rtlCol="0">
            <a:spAutoFit/>
          </a:bodyPr>
          <a:lstStyle/>
          <a:p>
            <a:r>
              <a:rPr lang="en-GB" dirty="0"/>
              <a:t>Poor leadership</a:t>
            </a:r>
          </a:p>
        </p:txBody>
      </p:sp>
      <p:sp>
        <p:nvSpPr>
          <p:cNvPr id="91" name="TextBox 90">
            <a:extLst>
              <a:ext uri="{FF2B5EF4-FFF2-40B4-BE49-F238E27FC236}">
                <a16:creationId xmlns:a16="http://schemas.microsoft.com/office/drawing/2014/main" id="{3D9F2994-2711-12BC-28B8-C4E40B076490}"/>
              </a:ext>
            </a:extLst>
          </p:cNvPr>
          <p:cNvSpPr txBox="1"/>
          <p:nvPr/>
        </p:nvSpPr>
        <p:spPr>
          <a:xfrm>
            <a:off x="5286676" y="3163825"/>
            <a:ext cx="2432304" cy="646331"/>
          </a:xfrm>
          <a:prstGeom prst="rect">
            <a:avLst/>
          </a:prstGeom>
          <a:noFill/>
        </p:spPr>
        <p:txBody>
          <a:bodyPr wrap="square" rtlCol="0">
            <a:spAutoFit/>
          </a:bodyPr>
          <a:lstStyle/>
          <a:p>
            <a:r>
              <a:rPr lang="en-GB" dirty="0"/>
              <a:t>Poor material quality</a:t>
            </a:r>
          </a:p>
        </p:txBody>
      </p:sp>
      <p:sp>
        <p:nvSpPr>
          <p:cNvPr id="92" name="TextBox 91">
            <a:extLst>
              <a:ext uri="{FF2B5EF4-FFF2-40B4-BE49-F238E27FC236}">
                <a16:creationId xmlns:a16="http://schemas.microsoft.com/office/drawing/2014/main" id="{B868FB5B-5136-C316-A7C0-4C8AD093D88C}"/>
              </a:ext>
            </a:extLst>
          </p:cNvPr>
          <p:cNvSpPr txBox="1"/>
          <p:nvPr/>
        </p:nvSpPr>
        <p:spPr>
          <a:xfrm>
            <a:off x="4892040" y="3973288"/>
            <a:ext cx="2203704" cy="646331"/>
          </a:xfrm>
          <a:prstGeom prst="rect">
            <a:avLst/>
          </a:prstGeom>
          <a:noFill/>
        </p:spPr>
        <p:txBody>
          <a:bodyPr wrap="square" rtlCol="0">
            <a:spAutoFit/>
          </a:bodyPr>
          <a:lstStyle/>
          <a:p>
            <a:r>
              <a:rPr lang="en-GB" dirty="0"/>
              <a:t>Old-fashioned products</a:t>
            </a:r>
          </a:p>
        </p:txBody>
      </p:sp>
      <p:sp>
        <p:nvSpPr>
          <p:cNvPr id="93" name="TextBox 92">
            <a:extLst>
              <a:ext uri="{FF2B5EF4-FFF2-40B4-BE49-F238E27FC236}">
                <a16:creationId xmlns:a16="http://schemas.microsoft.com/office/drawing/2014/main" id="{D8CF2298-3EBA-242A-D140-AE1B6DCECCF4}"/>
              </a:ext>
            </a:extLst>
          </p:cNvPr>
          <p:cNvSpPr txBox="1"/>
          <p:nvPr/>
        </p:nvSpPr>
        <p:spPr>
          <a:xfrm>
            <a:off x="1554481" y="2159210"/>
            <a:ext cx="2311988" cy="369332"/>
          </a:xfrm>
          <a:prstGeom prst="rect">
            <a:avLst/>
          </a:prstGeom>
          <a:noFill/>
        </p:spPr>
        <p:txBody>
          <a:bodyPr wrap="square" rtlCol="0">
            <a:spAutoFit/>
          </a:bodyPr>
          <a:lstStyle/>
          <a:p>
            <a:r>
              <a:rPr lang="en-GB" dirty="0"/>
              <a:t>No online delivery</a:t>
            </a:r>
          </a:p>
        </p:txBody>
      </p:sp>
      <p:cxnSp>
        <p:nvCxnSpPr>
          <p:cNvPr id="95" name="Straight Connector 94">
            <a:extLst>
              <a:ext uri="{FF2B5EF4-FFF2-40B4-BE49-F238E27FC236}">
                <a16:creationId xmlns:a16="http://schemas.microsoft.com/office/drawing/2014/main" id="{3BC0F932-7B59-F005-1DAF-268BF2CCC36D}"/>
              </a:ext>
            </a:extLst>
          </p:cNvPr>
          <p:cNvCxnSpPr/>
          <p:nvPr/>
        </p:nvCxnSpPr>
        <p:spPr>
          <a:xfrm>
            <a:off x="1676400" y="2528542"/>
            <a:ext cx="198120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6D356F1A-690D-401E-8CF3-E4686CDFE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3" name="Group 42">
            <a:extLst>
              <a:ext uri="{FF2B5EF4-FFF2-40B4-BE49-F238E27FC236}">
                <a16:creationId xmlns:a16="http://schemas.microsoft.com/office/drawing/2014/main" id="{F398A7BA-9279-4363-9D59-238782AB6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57608" y="228600"/>
            <a:ext cx="2851523" cy="6638625"/>
            <a:chOff x="2487613" y="285750"/>
            <a:chExt cx="2428875" cy="5654676"/>
          </a:xfrm>
        </p:grpSpPr>
        <p:sp>
          <p:nvSpPr>
            <p:cNvPr id="44" name="Freeform 11">
              <a:extLst>
                <a:ext uri="{FF2B5EF4-FFF2-40B4-BE49-F238E27FC236}">
                  <a16:creationId xmlns:a16="http://schemas.microsoft.com/office/drawing/2014/main" id="{8ACCBEEF-7085-4833-8335-E4613C0A1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5" name="Freeform 12">
              <a:extLst>
                <a:ext uri="{FF2B5EF4-FFF2-40B4-BE49-F238E27FC236}">
                  <a16:creationId xmlns:a16="http://schemas.microsoft.com/office/drawing/2014/main" id="{B39C0EC5-6C91-409A-AB3F-D66AF23E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6" name="Freeform 13">
              <a:extLst>
                <a:ext uri="{FF2B5EF4-FFF2-40B4-BE49-F238E27FC236}">
                  <a16:creationId xmlns:a16="http://schemas.microsoft.com/office/drawing/2014/main" id="{4D4A9340-30CF-474C-AC93-3E9048DFE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7" name="Freeform 14">
              <a:extLst>
                <a:ext uri="{FF2B5EF4-FFF2-40B4-BE49-F238E27FC236}">
                  <a16:creationId xmlns:a16="http://schemas.microsoft.com/office/drawing/2014/main" id="{C2D90565-D660-46B2-B574-5A6E37C8B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8" name="Freeform 15">
              <a:extLst>
                <a:ext uri="{FF2B5EF4-FFF2-40B4-BE49-F238E27FC236}">
                  <a16:creationId xmlns:a16="http://schemas.microsoft.com/office/drawing/2014/main" id="{4ADDF1F8-3D32-49F9-8A53-B01C2D92C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49" name="Freeform 16">
              <a:extLst>
                <a:ext uri="{FF2B5EF4-FFF2-40B4-BE49-F238E27FC236}">
                  <a16:creationId xmlns:a16="http://schemas.microsoft.com/office/drawing/2014/main" id="{DD712377-DF82-454C-8AF4-CA6811292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0" name="Freeform 17">
              <a:extLst>
                <a:ext uri="{FF2B5EF4-FFF2-40B4-BE49-F238E27FC236}">
                  <a16:creationId xmlns:a16="http://schemas.microsoft.com/office/drawing/2014/main" id="{694E1871-CC0E-4704-902D-A324F58E4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1" name="Freeform 18">
              <a:extLst>
                <a:ext uri="{FF2B5EF4-FFF2-40B4-BE49-F238E27FC236}">
                  <a16:creationId xmlns:a16="http://schemas.microsoft.com/office/drawing/2014/main" id="{6CEE1CA2-8DDF-468B-B5E5-B584B84BD6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2" name="Freeform 19">
              <a:extLst>
                <a:ext uri="{FF2B5EF4-FFF2-40B4-BE49-F238E27FC236}">
                  <a16:creationId xmlns:a16="http://schemas.microsoft.com/office/drawing/2014/main" id="{AAA4172B-3921-482A-ABEF-E70C9242A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3" name="Freeform 20">
              <a:extLst>
                <a:ext uri="{FF2B5EF4-FFF2-40B4-BE49-F238E27FC236}">
                  <a16:creationId xmlns:a16="http://schemas.microsoft.com/office/drawing/2014/main" id="{6D277B64-E367-442D-B59F-993A45856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4" name="Freeform 21">
              <a:extLst>
                <a:ext uri="{FF2B5EF4-FFF2-40B4-BE49-F238E27FC236}">
                  <a16:creationId xmlns:a16="http://schemas.microsoft.com/office/drawing/2014/main" id="{B4BA4199-8677-44FF-BD30-63130A0F5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5" name="Freeform 22">
              <a:extLst>
                <a:ext uri="{FF2B5EF4-FFF2-40B4-BE49-F238E27FC236}">
                  <a16:creationId xmlns:a16="http://schemas.microsoft.com/office/drawing/2014/main" id="{A890CEB5-09DD-4185-9405-A39BA6405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57" name="Group 56">
            <a:extLst>
              <a:ext uri="{FF2B5EF4-FFF2-40B4-BE49-F238E27FC236}">
                <a16:creationId xmlns:a16="http://schemas.microsoft.com/office/drawing/2014/main" id="{3B88DAD3-AF6F-4D6C-8512-7239A69A4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84823" y="-786"/>
            <a:ext cx="2356675" cy="6854040"/>
            <a:chOff x="6627813" y="194833"/>
            <a:chExt cx="1952625" cy="5678918"/>
          </a:xfrm>
        </p:grpSpPr>
        <p:sp>
          <p:nvSpPr>
            <p:cNvPr id="58" name="Freeform 27">
              <a:extLst>
                <a:ext uri="{FF2B5EF4-FFF2-40B4-BE49-F238E27FC236}">
                  <a16:creationId xmlns:a16="http://schemas.microsoft.com/office/drawing/2014/main" id="{1BA39A29-3A4E-4822-A540-9AD6ACCBA9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59" name="Freeform 28">
              <a:extLst>
                <a:ext uri="{FF2B5EF4-FFF2-40B4-BE49-F238E27FC236}">
                  <a16:creationId xmlns:a16="http://schemas.microsoft.com/office/drawing/2014/main" id="{B2ACACE6-15B3-4FAF-AA08-E1006B3FD5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0" name="Freeform 29">
              <a:extLst>
                <a:ext uri="{FF2B5EF4-FFF2-40B4-BE49-F238E27FC236}">
                  <a16:creationId xmlns:a16="http://schemas.microsoft.com/office/drawing/2014/main" id="{1F9A4D9A-69F4-4FEC-B0DE-DD76F476E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1" name="Freeform 30">
              <a:extLst>
                <a:ext uri="{FF2B5EF4-FFF2-40B4-BE49-F238E27FC236}">
                  <a16:creationId xmlns:a16="http://schemas.microsoft.com/office/drawing/2014/main" id="{E92DC9B5-F16D-4C41-824C-822DE7AA0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2" name="Freeform 31">
              <a:extLst>
                <a:ext uri="{FF2B5EF4-FFF2-40B4-BE49-F238E27FC236}">
                  <a16:creationId xmlns:a16="http://schemas.microsoft.com/office/drawing/2014/main" id="{E737D559-8865-4000-A777-792FF6754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3" name="Freeform 32">
              <a:extLst>
                <a:ext uri="{FF2B5EF4-FFF2-40B4-BE49-F238E27FC236}">
                  <a16:creationId xmlns:a16="http://schemas.microsoft.com/office/drawing/2014/main" id="{B1C2147A-442E-40A4-8A97-FF053B9D2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4" name="Freeform 33">
              <a:extLst>
                <a:ext uri="{FF2B5EF4-FFF2-40B4-BE49-F238E27FC236}">
                  <a16:creationId xmlns:a16="http://schemas.microsoft.com/office/drawing/2014/main" id="{B138F17C-6D47-4F1B-BE44-4A47FBCFF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5" name="Freeform 34">
              <a:extLst>
                <a:ext uri="{FF2B5EF4-FFF2-40B4-BE49-F238E27FC236}">
                  <a16:creationId xmlns:a16="http://schemas.microsoft.com/office/drawing/2014/main" id="{1BCD5498-C801-426F-9CDD-B84178E72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6" name="Freeform 35">
              <a:extLst>
                <a:ext uri="{FF2B5EF4-FFF2-40B4-BE49-F238E27FC236}">
                  <a16:creationId xmlns:a16="http://schemas.microsoft.com/office/drawing/2014/main" id="{6DB0639C-39E0-4218-B7D1-0408D870F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7" name="Freeform 36">
              <a:extLst>
                <a:ext uri="{FF2B5EF4-FFF2-40B4-BE49-F238E27FC236}">
                  <a16:creationId xmlns:a16="http://schemas.microsoft.com/office/drawing/2014/main" id="{72715634-CCEA-4B5D-94D7-E2C090EA1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8" name="Freeform 37">
              <a:extLst>
                <a:ext uri="{FF2B5EF4-FFF2-40B4-BE49-F238E27FC236}">
                  <a16:creationId xmlns:a16="http://schemas.microsoft.com/office/drawing/2014/main" id="{6BE08C78-1349-4408-8CE2-ED20F3244D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69" name="Freeform 38">
              <a:extLst>
                <a:ext uri="{FF2B5EF4-FFF2-40B4-BE49-F238E27FC236}">
                  <a16:creationId xmlns:a16="http://schemas.microsoft.com/office/drawing/2014/main" id="{642D5BF8-EF6C-43FC-947B-6986882110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5825066" y="2514600"/>
            <a:ext cx="5681134" cy="2262781"/>
          </a:xfrm>
        </p:spPr>
        <p:txBody>
          <a:bodyPr vert="horz" lIns="91440" tIns="45720" rIns="91440" bIns="45720" rtlCol="0" anchor="b">
            <a:normAutofit/>
          </a:bodyPr>
          <a:lstStyle/>
          <a:p>
            <a:r>
              <a:rPr lang="en-US" sz="4400"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5825066" y="4777379"/>
            <a:ext cx="5681134" cy="1126283"/>
          </a:xfrm>
        </p:spPr>
        <p:txBody>
          <a:bodyPr vert="horz" lIns="91440" tIns="45720" rIns="91440" bIns="45720" rtlCol="0" anchor="t">
            <a:normAutofit fontScale="92500" lnSpcReduction="20000"/>
          </a:bodyPr>
          <a:lstStyle/>
          <a:p>
            <a:pPr>
              <a:lnSpc>
                <a:spcPct val="90000"/>
              </a:lnSpc>
            </a:pPr>
            <a:r>
              <a:rPr lang="en-US" sz="1800" dirty="0"/>
              <a:t>At PESTLE analysis, we detected that all the factors have an important role in Green Haven Florist. On the other hand, the fishbone diagram helped to break down internal problems and detect the causes of problems.</a:t>
            </a:r>
          </a:p>
        </p:txBody>
      </p:sp>
      <p:sp>
        <p:nvSpPr>
          <p:cNvPr id="71" name="Rectangle 70">
            <a:extLst>
              <a:ext uri="{FF2B5EF4-FFF2-40B4-BE49-F238E27FC236}">
                <a16:creationId xmlns:a16="http://schemas.microsoft.com/office/drawing/2014/main" id="{8841A10E-0F0E-4596-8888-870D70925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7599"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3" name="Freeform 33">
            <a:extLst>
              <a:ext uri="{FF2B5EF4-FFF2-40B4-BE49-F238E27FC236}">
                <a16:creationId xmlns:a16="http://schemas.microsoft.com/office/drawing/2014/main" id="{29B1E55C-E51F-4093-A2A8-137C3E9014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7599"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pic>
        <p:nvPicPr>
          <p:cNvPr id="5" name="Picture 4" descr="Hand with red strings">
            <a:extLst>
              <a:ext uri="{FF2B5EF4-FFF2-40B4-BE49-F238E27FC236}">
                <a16:creationId xmlns:a16="http://schemas.microsoft.com/office/drawing/2014/main" id="{844CF1D1-4A3F-8407-CC80-89E7CFA8407C}"/>
              </a:ext>
            </a:extLst>
          </p:cNvPr>
          <p:cNvPicPr>
            <a:picLocks noChangeAspect="1"/>
          </p:cNvPicPr>
          <p:nvPr/>
        </p:nvPicPr>
        <p:blipFill>
          <a:blip r:embed="rId2"/>
          <a:srcRect l="34079" r="30092" b="-1"/>
          <a:stretch>
            <a:fillRect/>
          </a:stretch>
        </p:blipFill>
        <p:spPr>
          <a:xfrm>
            <a:off x="-2650" y="10"/>
            <a:ext cx="3681047" cy="6857990"/>
          </a:xfrm>
          <a:prstGeom prst="rect">
            <a:avLst/>
          </a:prstGeom>
        </p:spPr>
      </p:pic>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fontScale="92500" lnSpcReduction="20000"/>
          </a:bodyPr>
          <a:lstStyle/>
          <a:p>
            <a:r>
              <a:rPr lang="en-GB" b="1" dirty="0">
                <a:solidFill>
                  <a:schemeClr val="tx1"/>
                </a:solidFill>
              </a:rPr>
              <a:t>Mehta, T. (2025). </a:t>
            </a:r>
            <a:r>
              <a:rPr lang="en-GB" b="1" i="1" dirty="0">
                <a:solidFill>
                  <a:schemeClr val="tx1"/>
                </a:solidFill>
              </a:rPr>
              <a:t>Revitalizing Green Haven Florists: Strategies for Survival and Growth. Prezi. Available at: </a:t>
            </a:r>
            <a:r>
              <a:rPr lang="en-GB" b="1" dirty="0">
                <a:solidFill>
                  <a:srgbClr val="9454C3"/>
                </a:solidFill>
                <a:hlinkClick r:id="rId2">
                  <a:extLst>
                    <a:ext uri="{A12FA001-AC4F-418D-AE19-62706E023703}">
                      <ahyp:hlinkClr xmlns:ahyp="http://schemas.microsoft.com/office/drawing/2018/hyperlinkcolor" val="tx"/>
                    </a:ext>
                  </a:extLst>
                </a:hlinkClick>
              </a:rPr>
              <a:t>DS Revitalizing </a:t>
            </a:r>
            <a:r>
              <a:rPr lang="en-GB" b="1" dirty="0">
                <a:solidFill>
                  <a:schemeClr val="tx1"/>
                </a:solidFill>
                <a:hlinkClick r:id="rId2">
                  <a:extLst>
                    <a:ext uri="{A12FA001-AC4F-418D-AE19-62706E023703}">
                      <ahyp:hlinkClr xmlns:ahyp="http://schemas.microsoft.com/office/drawing/2018/hyperlinkcolor" val="tx"/>
                    </a:ext>
                  </a:extLst>
                </a:hlinkClick>
              </a:rPr>
              <a:t>Green Haven Florists: Strategies for Survival and Growth by Tejas Mehta on Prezi</a:t>
            </a:r>
            <a:r>
              <a:rPr lang="en-GB" b="1" dirty="0">
                <a:solidFill>
                  <a:schemeClr val="tx1"/>
                </a:solidFill>
                <a:ea typeface="Roboto"/>
                <a:cs typeface="Roboto"/>
              </a:rPr>
              <a:t>	(Accessed: 10 March 2026).</a:t>
            </a:r>
          </a:p>
          <a:p>
            <a:br>
              <a:rPr lang="en-GB" b="1" dirty="0">
                <a:solidFill>
                  <a:schemeClr val="tx1"/>
                </a:solidFill>
                <a:latin typeface="+mj-lt"/>
                <a:ea typeface="Roboto"/>
                <a:cs typeface="Roboto"/>
              </a:rPr>
            </a:br>
            <a:r>
              <a:rPr lang="en-GB" b="1" dirty="0" err="1">
                <a:solidFill>
                  <a:schemeClr val="tx1"/>
                </a:solidFill>
                <a:latin typeface="+mj-lt"/>
                <a:ea typeface="Roboto"/>
                <a:cs typeface="Roboto"/>
              </a:rPr>
              <a:t>Studocu</a:t>
            </a:r>
            <a:r>
              <a:rPr lang="en-GB" b="1" dirty="0">
                <a:solidFill>
                  <a:schemeClr val="tx1"/>
                </a:solidFill>
                <a:latin typeface="+mj-lt"/>
                <a:ea typeface="Roboto"/>
                <a:cs typeface="Roboto"/>
              </a:rPr>
              <a:t> (2021). PESTEL Analysis of Billion Dollar Flower Industry.  Available </a:t>
            </a:r>
            <a:r>
              <a:rPr lang="en-GB" b="1" dirty="0" err="1">
                <a:solidFill>
                  <a:schemeClr val="tx1"/>
                </a:solidFill>
                <a:latin typeface="+mj-lt"/>
                <a:ea typeface="Roboto"/>
                <a:cs typeface="Roboto"/>
              </a:rPr>
              <a:t>at:</a:t>
            </a:r>
            <a:r>
              <a:rPr lang="en-GB" b="1" dirty="0" err="1">
                <a:solidFill>
                  <a:srgbClr val="9454C3"/>
                </a:solidFill>
                <a:latin typeface="+mj-lt"/>
                <a:hlinkClick r:id="rId3">
                  <a:extLst>
                    <a:ext uri="{A12FA001-AC4F-418D-AE19-62706E023703}">
                      <ahyp:hlinkClr xmlns:ahyp="http://schemas.microsoft.com/office/drawing/2018/hyperlinkcolor" val="tx"/>
                    </a:ext>
                  </a:extLst>
                </a:hlinkClick>
              </a:rPr>
              <a:t>PESTLE</a:t>
            </a:r>
            <a:r>
              <a:rPr lang="en-GB" b="1" dirty="0">
                <a:solidFill>
                  <a:srgbClr val="9454C3"/>
                </a:solidFill>
                <a:latin typeface="+mj-lt"/>
                <a:hlinkClick r:id="rId3">
                  <a:extLst>
                    <a:ext uri="{A12FA001-AC4F-418D-AE19-62706E023703}">
                      <ahyp:hlinkClr xmlns:ahyp="http://schemas.microsoft.com/office/drawing/2018/hyperlinkcolor" val="tx"/>
                    </a:ext>
                  </a:extLst>
                </a:hlinkClick>
              </a:rPr>
              <a:t> Analysis of the Billion Dollar Flower Industry: Insights &amp; Impacts – </a:t>
            </a:r>
            <a:r>
              <a:rPr lang="en-GB" b="1" dirty="0" err="1">
                <a:solidFill>
                  <a:schemeClr val="tx1"/>
                </a:solidFill>
                <a:latin typeface="+mj-lt"/>
                <a:hlinkClick r:id="rId3">
                  <a:extLst>
                    <a:ext uri="{A12FA001-AC4F-418D-AE19-62706E023703}">
                      <ahyp:hlinkClr xmlns:ahyp="http://schemas.microsoft.com/office/drawing/2018/hyperlinkcolor" val="tx"/>
                    </a:ext>
                  </a:extLst>
                </a:hlinkClick>
              </a:rPr>
              <a:t>Studocu</a:t>
            </a:r>
            <a:r>
              <a:rPr lang="en-GB" b="1" dirty="0">
                <a:solidFill>
                  <a:schemeClr val="tx1"/>
                </a:solidFill>
                <a:latin typeface="+mj-lt"/>
              </a:rPr>
              <a:t>. (</a:t>
            </a:r>
            <a:r>
              <a:rPr lang="en-GB" b="1" dirty="0" err="1">
                <a:solidFill>
                  <a:schemeClr val="tx1"/>
                </a:solidFill>
                <a:latin typeface="+mj-lt"/>
              </a:rPr>
              <a:t>Acessed</a:t>
            </a:r>
            <a:r>
              <a:rPr lang="en-GB" b="1" dirty="0">
                <a:solidFill>
                  <a:schemeClr val="tx1"/>
                </a:solidFill>
                <a:latin typeface="+mj-lt"/>
              </a:rPr>
              <a:t>: 11March 2026).</a:t>
            </a:r>
            <a:r>
              <a:rPr lang="en-GB" b="1" dirty="0">
                <a:solidFill>
                  <a:schemeClr val="tx1"/>
                </a:solidFill>
                <a:latin typeface="+mj-lt"/>
                <a:ea typeface="Roboto"/>
                <a:cs typeface="Roboto"/>
              </a:rPr>
              <a:t> </a:t>
            </a:r>
          </a:p>
          <a:p>
            <a:endParaRPr lang="en-GB" b="1" dirty="0">
              <a:solidFill>
                <a:schemeClr val="tx1"/>
              </a:solidFill>
              <a:latin typeface="+mj-lt"/>
              <a:ea typeface="Roboto"/>
              <a:cs typeface="Roboto"/>
            </a:endParaRPr>
          </a:p>
          <a:p>
            <a:r>
              <a:rPr lang="en-GB" b="1" dirty="0" err="1">
                <a:solidFill>
                  <a:schemeClr val="tx1"/>
                </a:solidFill>
                <a:latin typeface="+mj-lt"/>
                <a:ea typeface="Roboto"/>
                <a:cs typeface="Roboto"/>
              </a:rPr>
              <a:t>Studocu</a:t>
            </a:r>
            <a:r>
              <a:rPr lang="en-GB" b="1" dirty="0">
                <a:solidFill>
                  <a:schemeClr val="tx1"/>
                </a:solidFill>
                <a:latin typeface="+mj-lt"/>
                <a:ea typeface="Roboto"/>
                <a:cs typeface="Roboto"/>
              </a:rPr>
              <a:t> (2023). Florist Company Market Analysis. Available at: </a:t>
            </a:r>
            <a:r>
              <a:rPr lang="en-GB" b="1" dirty="0" err="1">
                <a:solidFill>
                  <a:srgbClr val="9454C3"/>
                </a:solidFill>
                <a:latin typeface="+mj-lt"/>
                <a:hlinkClick r:id="rId4">
                  <a:extLst>
                    <a:ext uri="{A12FA001-AC4F-418D-AE19-62706E023703}">
                      <ahyp:hlinkClr xmlns:ahyp="http://schemas.microsoft.com/office/drawing/2018/hyperlinkcolor" val="tx"/>
                    </a:ext>
                  </a:extLst>
                </a:hlinkClick>
              </a:rPr>
              <a:t>Edlesborough</a:t>
            </a:r>
            <a:r>
              <a:rPr lang="en-GB" b="1" dirty="0">
                <a:solidFill>
                  <a:srgbClr val="9454C3"/>
                </a:solidFill>
                <a:latin typeface="+mj-lt"/>
                <a:hlinkClick r:id="rId4">
                  <a:extLst>
                    <a:ext uri="{A12FA001-AC4F-418D-AE19-62706E023703}">
                      <ahyp:hlinkClr xmlns:ahyp="http://schemas.microsoft.com/office/drawing/2018/hyperlinkcolor" val="tx"/>
                    </a:ext>
                  </a:extLst>
                </a:hlinkClick>
              </a:rPr>
              <a:t> Flowers Florist: Market Analysis and Strategic Insights – </a:t>
            </a:r>
            <a:r>
              <a:rPr lang="en-GB" b="1" dirty="0" err="1">
                <a:solidFill>
                  <a:schemeClr val="tx1"/>
                </a:solidFill>
                <a:latin typeface="+mj-lt"/>
                <a:hlinkClick r:id="rId4">
                  <a:extLst>
                    <a:ext uri="{A12FA001-AC4F-418D-AE19-62706E023703}">
                      <ahyp:hlinkClr xmlns:ahyp="http://schemas.microsoft.com/office/drawing/2018/hyperlinkcolor" val="tx"/>
                    </a:ext>
                  </a:extLst>
                </a:hlinkClick>
              </a:rPr>
              <a:t>Studocu</a:t>
            </a:r>
            <a:r>
              <a:rPr lang="en-GB" b="1" dirty="0">
                <a:solidFill>
                  <a:schemeClr val="tx1"/>
                </a:solidFill>
                <a:latin typeface="+mj-lt"/>
              </a:rPr>
              <a:t>. (</a:t>
            </a:r>
            <a:r>
              <a:rPr lang="en-GB" b="1" dirty="0" err="1">
                <a:solidFill>
                  <a:schemeClr val="tx1"/>
                </a:solidFill>
                <a:latin typeface="+mj-lt"/>
              </a:rPr>
              <a:t>Acessed</a:t>
            </a:r>
            <a:r>
              <a:rPr lang="en-GB" b="1" dirty="0">
                <a:solidFill>
                  <a:schemeClr val="tx1"/>
                </a:solidFill>
                <a:latin typeface="+mj-lt"/>
              </a:rPr>
              <a:t>: 12 March 2026).</a:t>
            </a:r>
            <a:r>
              <a:rPr lang="en-GB" b="1" dirty="0">
                <a:solidFill>
                  <a:schemeClr val="tx1"/>
                </a:solidFill>
                <a:latin typeface="+mj-lt"/>
                <a:ea typeface="Roboto"/>
                <a:cs typeface="Roboto"/>
              </a:rPr>
              <a:t>	</a:t>
            </a:r>
          </a:p>
          <a:p>
            <a:r>
              <a:rPr lang="en-GB" b="1" dirty="0" err="1">
                <a:solidFill>
                  <a:schemeClr val="tx1"/>
                </a:solidFill>
                <a:ea typeface="Roboto"/>
                <a:cs typeface="Roboto"/>
              </a:rPr>
              <a:t>Studocu</a:t>
            </a:r>
            <a:r>
              <a:rPr lang="en-GB" b="1" dirty="0">
                <a:solidFill>
                  <a:schemeClr val="tx1"/>
                </a:solidFill>
                <a:ea typeface="Roboto"/>
                <a:cs typeface="Roboto"/>
              </a:rPr>
              <a:t> (2024) PESTEL Analysis of Green Haven Florists. Available at: </a:t>
            </a:r>
            <a:r>
              <a:rPr lang="en-GB" b="1" dirty="0">
                <a:solidFill>
                  <a:srgbClr val="3EBBF0"/>
                </a:solidFill>
                <a:hlinkClick r:id="rId5">
                  <a:extLst>
                    <a:ext uri="{A12FA001-AC4F-418D-AE19-62706E023703}">
                      <ahyp:hlinkClr xmlns:ahyp="http://schemas.microsoft.com/office/drawing/2018/hyperlinkcolor" val="tx"/>
                    </a:ext>
                  </a:extLst>
                </a:hlinkClick>
              </a:rPr>
              <a:t>[Solved] green haven Florists </a:t>
            </a:r>
            <a:r>
              <a:rPr lang="en-GB" b="1" dirty="0" err="1">
                <a:solidFill>
                  <a:srgbClr val="3EBBF0"/>
                </a:solidFill>
                <a:hlinkClick r:id="rId5">
                  <a:extLst>
                    <a:ext uri="{A12FA001-AC4F-418D-AE19-62706E023703}">
                      <ahyp:hlinkClr xmlns:ahyp="http://schemas.microsoft.com/office/drawing/2018/hyperlinkcolor" val="tx"/>
                    </a:ext>
                  </a:extLst>
                </a:hlinkClick>
              </a:rPr>
              <a:t>pestel</a:t>
            </a:r>
            <a:r>
              <a:rPr lang="en-GB" b="1" dirty="0">
                <a:solidFill>
                  <a:srgbClr val="3EBBF0"/>
                </a:solidFill>
                <a:hlinkClick r:id="rId5">
                  <a:extLst>
                    <a:ext uri="{A12FA001-AC4F-418D-AE19-62706E023703}">
                      <ahyp:hlinkClr xmlns:ahyp="http://schemas.microsoft.com/office/drawing/2018/hyperlinkcolor" val="tx"/>
                    </a:ext>
                  </a:extLst>
                </a:hlinkClick>
              </a:rPr>
              <a:t> </a:t>
            </a:r>
            <a:r>
              <a:rPr lang="en-GB" b="1" dirty="0" err="1">
                <a:solidFill>
                  <a:srgbClr val="3EBBF0"/>
                </a:solidFill>
                <a:hlinkClick r:id="rId5">
                  <a:extLst>
                    <a:ext uri="{A12FA001-AC4F-418D-AE19-62706E023703}">
                      <ahyp:hlinkClr xmlns:ahyp="http://schemas.microsoft.com/office/drawing/2018/hyperlinkcolor" val="tx"/>
                    </a:ext>
                  </a:extLst>
                </a:hlinkClick>
              </a:rPr>
              <a:t>analiys</a:t>
            </a:r>
            <a:r>
              <a:rPr lang="en-GB" b="1" dirty="0">
                <a:solidFill>
                  <a:srgbClr val="3EBBF0"/>
                </a:solidFill>
                <a:hlinkClick r:id="rId5">
                  <a:extLst>
                    <a:ext uri="{A12FA001-AC4F-418D-AE19-62706E023703}">
                      <ahyp:hlinkClr xmlns:ahyp="http://schemas.microsoft.com/office/drawing/2018/hyperlinkcolor" val="tx"/>
                    </a:ext>
                  </a:extLst>
                </a:hlinkClick>
              </a:rPr>
              <a:t> - Academic Study Skills – </a:t>
            </a:r>
            <a:r>
              <a:rPr lang="en-GB" b="1" dirty="0" err="1">
                <a:solidFill>
                  <a:schemeClr val="tx1"/>
                </a:solidFill>
                <a:hlinkClick r:id="rId5">
                  <a:extLst>
                    <a:ext uri="{A12FA001-AC4F-418D-AE19-62706E023703}">
                      <ahyp:hlinkClr xmlns:ahyp="http://schemas.microsoft.com/office/drawing/2018/hyperlinkcolor" val="tx"/>
                    </a:ext>
                  </a:extLst>
                </a:hlinkClick>
              </a:rPr>
              <a:t>Studocu</a:t>
            </a:r>
            <a:r>
              <a:rPr lang="en-GB" b="1" dirty="0">
                <a:solidFill>
                  <a:schemeClr val="tx1"/>
                </a:solidFill>
              </a:rPr>
              <a:t> (Accessed at: 10 March 2026). </a:t>
            </a:r>
          </a:p>
          <a:p>
            <a:r>
              <a:rPr lang="en-GB" b="1" dirty="0">
                <a:latin typeface="Arial"/>
                <a:ea typeface="Roboto"/>
                <a:cs typeface="Roboto"/>
              </a:rPr>
              <a:t>																			</a:t>
            </a: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13920</TotalTime>
  <Words>608</Words>
  <Application>Microsoft Office PowerPoint</Application>
  <PresentationFormat>Widescreen</PresentationFormat>
  <Paragraphs>76</Paragraphs>
  <Slides>11</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 Problem Solving and Decision Making MODULE CODE –LCLM4004 STUDENT NAME –Maria da Silva STUDENT ID -2510495 LECTURER-Anita Nan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mary da silva</cp:lastModifiedBy>
  <cp:revision>93</cp:revision>
  <dcterms:created xsi:type="dcterms:W3CDTF">2024-10-08T15:58:04Z</dcterms:created>
  <dcterms:modified xsi:type="dcterms:W3CDTF">2026-03-15T06:37:51Z</dcterms:modified>
</cp:coreProperties>
</file>