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74" r:id="rId5"/>
    <p:sldId id="256" r:id="rId6"/>
    <p:sldId id="258" r:id="rId7"/>
    <p:sldId id="259" r:id="rId8"/>
    <p:sldId id="260" r:id="rId9"/>
    <p:sldId id="261" r:id="rId10"/>
    <p:sldId id="262" r:id="rId11"/>
    <p:sldId id="264" r:id="rId12"/>
    <p:sldId id="266" r:id="rId13"/>
    <p:sldId id="267" r:id="rId14"/>
    <p:sldId id="269" r:id="rId15"/>
    <p:sldId id="270" r:id="rId16"/>
    <p:sldId id="272" r:id="rId17"/>
    <p:sldId id="273" r:id="rId18"/>
    <p:sldId id="257" r:id="rId19"/>
    <p:sldId id="263" r:id="rId20"/>
    <p:sldId id="268" r:id="rId21"/>
    <p:sldId id="27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88124A-26BB-4EC0-826B-AFF5989DA2BE}" v="28" dt="2026-07-23T00:45:40.1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sha Tamara Young (2316846)" userId="7312ea09-9974-4bfb-82c8-81b0113a381d" providerId="ADAL" clId="{3C1063F9-EF7A-4B97-8124-79584F6C45DB}"/>
    <pc:docChg chg="undo custSel addSld delSld modSld">
      <pc:chgData name="Tasha Tamara Young (2316846)" userId="7312ea09-9974-4bfb-82c8-81b0113a381d" providerId="ADAL" clId="{3C1063F9-EF7A-4B97-8124-79584F6C45DB}" dt="2026-07-23T00:47:57.576" v="2571" actId="14100"/>
      <pc:docMkLst>
        <pc:docMk/>
      </pc:docMkLst>
      <pc:sldChg chg="addSp delSp modSp mod setBg">
        <pc:chgData name="Tasha Tamara Young (2316846)" userId="7312ea09-9974-4bfb-82c8-81b0113a381d" providerId="ADAL" clId="{3C1063F9-EF7A-4B97-8124-79584F6C45DB}" dt="2026-07-23T00:06:26.734" v="2473" actId="115"/>
        <pc:sldMkLst>
          <pc:docMk/>
          <pc:sldMk cId="3278787910" sldId="256"/>
        </pc:sldMkLst>
        <pc:spChg chg="mod">
          <ac:chgData name="Tasha Tamara Young (2316846)" userId="7312ea09-9974-4bfb-82c8-81b0113a381d" providerId="ADAL" clId="{3C1063F9-EF7A-4B97-8124-79584F6C45DB}" dt="2026-07-23T00:06:26.734" v="2473" actId="115"/>
          <ac:spMkLst>
            <pc:docMk/>
            <pc:sldMk cId="3278787910" sldId="256"/>
            <ac:spMk id="2" creationId="{4B16B9CC-BE30-99A5-A65A-74712C551FC4}"/>
          </ac:spMkLst>
        </pc:spChg>
        <pc:spChg chg="mod">
          <ac:chgData name="Tasha Tamara Young (2316846)" userId="7312ea09-9974-4bfb-82c8-81b0113a381d" providerId="ADAL" clId="{3C1063F9-EF7A-4B97-8124-79584F6C45DB}" dt="2026-07-23T00:06:17.372" v="2472" actId="14100"/>
          <ac:spMkLst>
            <pc:docMk/>
            <pc:sldMk cId="3278787910" sldId="256"/>
            <ac:spMk id="3" creationId="{10348A33-2F30-EAB4-4E55-7041622BB8D7}"/>
          </ac:spMkLst>
        </pc:spChg>
        <pc:spChg chg="add mod">
          <ac:chgData name="Tasha Tamara Young (2316846)" userId="7312ea09-9974-4bfb-82c8-81b0113a381d" providerId="ADAL" clId="{3C1063F9-EF7A-4B97-8124-79584F6C45DB}" dt="2026-07-10T18:15:17.010" v="33"/>
          <ac:spMkLst>
            <pc:docMk/>
            <pc:sldMk cId="3278787910" sldId="256"/>
            <ac:spMk id="8" creationId="{A9CFB82E-5107-3484-5D5E-EC861F957570}"/>
          </ac:spMkLst>
        </pc:spChg>
        <pc:spChg chg="add">
          <ac:chgData name="Tasha Tamara Young (2316846)" userId="7312ea09-9974-4bfb-82c8-81b0113a381d" providerId="ADAL" clId="{3C1063F9-EF7A-4B97-8124-79584F6C45DB}" dt="2026-07-10T18:06:18.340" v="8" actId="26606"/>
          <ac:spMkLst>
            <pc:docMk/>
            <pc:sldMk cId="3278787910" sldId="256"/>
            <ac:spMk id="18" creationId="{47942995-B07F-4636-9A06-C6A104B260A8}"/>
          </ac:spMkLst>
        </pc:spChg>
        <pc:spChg chg="add">
          <ac:chgData name="Tasha Tamara Young (2316846)" userId="7312ea09-9974-4bfb-82c8-81b0113a381d" providerId="ADAL" clId="{3C1063F9-EF7A-4B97-8124-79584F6C45DB}" dt="2026-07-10T18:06:18.340" v="8" actId="26606"/>
          <ac:spMkLst>
            <pc:docMk/>
            <pc:sldMk cId="3278787910" sldId="256"/>
            <ac:spMk id="19" creationId="{B81933D1-5615-42C7-9C0B-4EB7105CCE2D}"/>
          </ac:spMkLst>
        </pc:spChg>
        <pc:spChg chg="add">
          <ac:chgData name="Tasha Tamara Young (2316846)" userId="7312ea09-9974-4bfb-82c8-81b0113a381d" providerId="ADAL" clId="{3C1063F9-EF7A-4B97-8124-79584F6C45DB}" dt="2026-07-10T18:06:18.340" v="8" actId="26606"/>
          <ac:spMkLst>
            <pc:docMk/>
            <pc:sldMk cId="3278787910" sldId="256"/>
            <ac:spMk id="21" creationId="{19C9EAEA-39D0-4B0E-A0EB-51E7B26740B1}"/>
          </ac:spMkLst>
        </pc:spChg>
        <pc:grpChg chg="add">
          <ac:chgData name="Tasha Tamara Young (2316846)" userId="7312ea09-9974-4bfb-82c8-81b0113a381d" providerId="ADAL" clId="{3C1063F9-EF7A-4B97-8124-79584F6C45DB}" dt="2026-07-10T18:06:18.340" v="8" actId="26606"/>
          <ac:grpSpMkLst>
            <pc:docMk/>
            <pc:sldMk cId="3278787910" sldId="256"/>
            <ac:grpSpMk id="20" creationId="{032D8612-31EB-44CF-A1D0-14FD4C705424}"/>
          </ac:grpSpMkLst>
        </pc:grpChg>
        <pc:picChg chg="add mod">
          <ac:chgData name="Tasha Tamara Young (2316846)" userId="7312ea09-9974-4bfb-82c8-81b0113a381d" providerId="ADAL" clId="{3C1063F9-EF7A-4B97-8124-79584F6C45DB}" dt="2026-07-10T18:06:18.340" v="8" actId="26606"/>
          <ac:picMkLst>
            <pc:docMk/>
            <pc:sldMk cId="3278787910" sldId="256"/>
            <ac:picMk id="7" creationId="{DE54C529-2387-B5CB-292E-6868BDD9D5E3}"/>
          </ac:picMkLst>
        </pc:picChg>
      </pc:sldChg>
      <pc:sldChg chg="modSp new mod">
        <pc:chgData name="Tasha Tamara Young (2316846)" userId="7312ea09-9974-4bfb-82c8-81b0113a381d" providerId="ADAL" clId="{3C1063F9-EF7A-4B97-8124-79584F6C45DB}" dt="2026-07-23T00:01:18.603" v="2446" actId="27636"/>
        <pc:sldMkLst>
          <pc:docMk/>
          <pc:sldMk cId="326531789" sldId="257"/>
        </pc:sldMkLst>
        <pc:spChg chg="mod">
          <ac:chgData name="Tasha Tamara Young (2316846)" userId="7312ea09-9974-4bfb-82c8-81b0113a381d" providerId="ADAL" clId="{3C1063F9-EF7A-4B97-8124-79584F6C45DB}" dt="2026-07-17T14:26:10.170" v="2234" actId="20577"/>
          <ac:spMkLst>
            <pc:docMk/>
            <pc:sldMk cId="326531789" sldId="257"/>
            <ac:spMk id="2" creationId="{D8B72A3A-C8E8-7368-456B-39268B73418F}"/>
          </ac:spMkLst>
        </pc:spChg>
        <pc:spChg chg="mod">
          <ac:chgData name="Tasha Tamara Young (2316846)" userId="7312ea09-9974-4bfb-82c8-81b0113a381d" providerId="ADAL" clId="{3C1063F9-EF7A-4B97-8124-79584F6C45DB}" dt="2026-07-23T00:01:18.603" v="2446" actId="27636"/>
          <ac:spMkLst>
            <pc:docMk/>
            <pc:sldMk cId="326531789" sldId="257"/>
            <ac:spMk id="3" creationId="{96455F8F-B2B0-CA91-E608-D560A061A1E5}"/>
          </ac:spMkLst>
        </pc:spChg>
      </pc:sldChg>
      <pc:sldChg chg="addSp delSp modSp new mod setBg">
        <pc:chgData name="Tasha Tamara Young (2316846)" userId="7312ea09-9974-4bfb-82c8-81b0113a381d" providerId="ADAL" clId="{3C1063F9-EF7A-4B97-8124-79584F6C45DB}" dt="2026-07-23T00:32:28.853" v="2541" actId="2711"/>
        <pc:sldMkLst>
          <pc:docMk/>
          <pc:sldMk cId="1754803645" sldId="258"/>
        </pc:sldMkLst>
        <pc:spChg chg="mod">
          <ac:chgData name="Tasha Tamara Young (2316846)" userId="7312ea09-9974-4bfb-82c8-81b0113a381d" providerId="ADAL" clId="{3C1063F9-EF7A-4B97-8124-79584F6C45DB}" dt="2026-07-15T23:22:33.788" v="1725" actId="14100"/>
          <ac:spMkLst>
            <pc:docMk/>
            <pc:sldMk cId="1754803645" sldId="258"/>
            <ac:spMk id="2" creationId="{2BB38273-87E1-3E38-6418-4449DB8A8AC4}"/>
          </ac:spMkLst>
        </pc:spChg>
        <pc:spChg chg="mod ord">
          <ac:chgData name="Tasha Tamara Young (2316846)" userId="7312ea09-9974-4bfb-82c8-81b0113a381d" providerId="ADAL" clId="{3C1063F9-EF7A-4B97-8124-79584F6C45DB}" dt="2026-07-23T00:32:28.853" v="2541" actId="2711"/>
          <ac:spMkLst>
            <pc:docMk/>
            <pc:sldMk cId="1754803645" sldId="258"/>
            <ac:spMk id="3" creationId="{C0353073-5383-C1C8-CDB1-FD8883611840}"/>
          </ac:spMkLst>
        </pc:spChg>
        <pc:spChg chg="add mod">
          <ac:chgData name="Tasha Tamara Young (2316846)" userId="7312ea09-9974-4bfb-82c8-81b0113a381d" providerId="ADAL" clId="{3C1063F9-EF7A-4B97-8124-79584F6C45DB}" dt="2026-07-10T18:44:43.609" v="88" actId="14100"/>
          <ac:spMkLst>
            <pc:docMk/>
            <pc:sldMk cId="1754803645" sldId="258"/>
            <ac:spMk id="5" creationId="{2E6F18D2-288F-C4B7-7BF6-2B3151B34C76}"/>
          </ac:spMkLst>
        </pc:spChg>
        <pc:spChg chg="add">
          <ac:chgData name="Tasha Tamara Young (2316846)" userId="7312ea09-9974-4bfb-82c8-81b0113a381d" providerId="ADAL" clId="{3C1063F9-EF7A-4B97-8124-79584F6C45DB}" dt="2026-07-10T18:37:32.203" v="82" actId="26606"/>
          <ac:spMkLst>
            <pc:docMk/>
            <pc:sldMk cId="1754803645" sldId="258"/>
            <ac:spMk id="15" creationId="{45D37F4E-DDB4-456B-97E0-9937730A039F}"/>
          </ac:spMkLst>
        </pc:spChg>
        <pc:spChg chg="add">
          <ac:chgData name="Tasha Tamara Young (2316846)" userId="7312ea09-9974-4bfb-82c8-81b0113a381d" providerId="ADAL" clId="{3C1063F9-EF7A-4B97-8124-79584F6C45DB}" dt="2026-07-10T18:37:32.203" v="82" actId="26606"/>
          <ac:spMkLst>
            <pc:docMk/>
            <pc:sldMk cId="1754803645" sldId="258"/>
            <ac:spMk id="16" creationId="{B2DD41CD-8F47-4F56-AD12-4E2FF7696987}"/>
          </ac:spMkLst>
        </pc:spChg>
        <pc:picChg chg="add mod">
          <ac:chgData name="Tasha Tamara Young (2316846)" userId="7312ea09-9974-4bfb-82c8-81b0113a381d" providerId="ADAL" clId="{3C1063F9-EF7A-4B97-8124-79584F6C45DB}" dt="2026-07-10T18:37:32.203" v="82" actId="26606"/>
          <ac:picMkLst>
            <pc:docMk/>
            <pc:sldMk cId="1754803645" sldId="258"/>
            <ac:picMk id="4" creationId="{1AA63FB3-F8A6-5B5B-9917-A221DD62807E}"/>
          </ac:picMkLst>
        </pc:picChg>
      </pc:sldChg>
      <pc:sldChg chg="addSp delSp modSp new mod setBg">
        <pc:chgData name="Tasha Tamara Young (2316846)" userId="7312ea09-9974-4bfb-82c8-81b0113a381d" providerId="ADAL" clId="{3C1063F9-EF7A-4B97-8124-79584F6C45DB}" dt="2026-07-15T23:26:41.523" v="1734" actId="113"/>
        <pc:sldMkLst>
          <pc:docMk/>
          <pc:sldMk cId="2449330923" sldId="259"/>
        </pc:sldMkLst>
        <pc:spChg chg="mod">
          <ac:chgData name="Tasha Tamara Young (2316846)" userId="7312ea09-9974-4bfb-82c8-81b0113a381d" providerId="ADAL" clId="{3C1063F9-EF7A-4B97-8124-79584F6C45DB}" dt="2026-07-15T23:23:46.873" v="1730" actId="2711"/>
          <ac:spMkLst>
            <pc:docMk/>
            <pc:sldMk cId="2449330923" sldId="259"/>
            <ac:spMk id="2" creationId="{B57FB32B-BD31-EE21-A841-1D951F1AEC38}"/>
          </ac:spMkLst>
        </pc:spChg>
        <pc:spChg chg="mod">
          <ac:chgData name="Tasha Tamara Young (2316846)" userId="7312ea09-9974-4bfb-82c8-81b0113a381d" providerId="ADAL" clId="{3C1063F9-EF7A-4B97-8124-79584F6C45DB}" dt="2026-07-15T23:26:41.523" v="1734" actId="113"/>
          <ac:spMkLst>
            <pc:docMk/>
            <pc:sldMk cId="2449330923" sldId="259"/>
            <ac:spMk id="3" creationId="{1C009CD2-08EF-E825-94F4-53921E8CDD0F}"/>
          </ac:spMkLst>
        </pc:spChg>
        <pc:spChg chg="add">
          <ac:chgData name="Tasha Tamara Young (2316846)" userId="7312ea09-9974-4bfb-82c8-81b0113a381d" providerId="ADAL" clId="{3C1063F9-EF7A-4B97-8124-79584F6C45DB}" dt="2026-07-10T19:08:09.794" v="105" actId="26606"/>
          <ac:spMkLst>
            <pc:docMk/>
            <pc:sldMk cId="2449330923" sldId="259"/>
            <ac:spMk id="20" creationId="{45D37F4E-DDB4-456B-97E0-9937730A039F}"/>
          </ac:spMkLst>
        </pc:spChg>
        <pc:spChg chg="add">
          <ac:chgData name="Tasha Tamara Young (2316846)" userId="7312ea09-9974-4bfb-82c8-81b0113a381d" providerId="ADAL" clId="{3C1063F9-EF7A-4B97-8124-79584F6C45DB}" dt="2026-07-10T19:08:09.794" v="105" actId="26606"/>
          <ac:spMkLst>
            <pc:docMk/>
            <pc:sldMk cId="2449330923" sldId="259"/>
            <ac:spMk id="21" creationId="{B2DD41CD-8F47-4F56-AD12-4E2FF7696987}"/>
          </ac:spMkLst>
        </pc:spChg>
        <pc:picChg chg="add mod">
          <ac:chgData name="Tasha Tamara Young (2316846)" userId="7312ea09-9974-4bfb-82c8-81b0113a381d" providerId="ADAL" clId="{3C1063F9-EF7A-4B97-8124-79584F6C45DB}" dt="2026-07-10T19:08:09.794" v="105" actId="26606"/>
          <ac:picMkLst>
            <pc:docMk/>
            <pc:sldMk cId="2449330923" sldId="259"/>
            <ac:picMk id="5" creationId="{C1026CBC-4225-2D73-BE4F-27391F1EE5B5}"/>
          </ac:picMkLst>
        </pc:picChg>
      </pc:sldChg>
      <pc:sldChg chg="addSp delSp modSp new mod setBg">
        <pc:chgData name="Tasha Tamara Young (2316846)" userId="7312ea09-9974-4bfb-82c8-81b0113a381d" providerId="ADAL" clId="{3C1063F9-EF7A-4B97-8124-79584F6C45DB}" dt="2026-07-23T00:37:11.618" v="2544" actId="2711"/>
        <pc:sldMkLst>
          <pc:docMk/>
          <pc:sldMk cId="4115551605" sldId="260"/>
        </pc:sldMkLst>
        <pc:spChg chg="mod ord">
          <ac:chgData name="Tasha Tamara Young (2316846)" userId="7312ea09-9974-4bfb-82c8-81b0113a381d" providerId="ADAL" clId="{3C1063F9-EF7A-4B97-8124-79584F6C45DB}" dt="2026-07-15T22:51:39.986" v="1636" actId="27636"/>
          <ac:spMkLst>
            <pc:docMk/>
            <pc:sldMk cId="4115551605" sldId="260"/>
            <ac:spMk id="2" creationId="{D42B4876-44E4-0DA5-9383-04CF77D26FA1}"/>
          </ac:spMkLst>
        </pc:spChg>
        <pc:spChg chg="add">
          <ac:chgData name="Tasha Tamara Young (2316846)" userId="7312ea09-9974-4bfb-82c8-81b0113a381d" providerId="ADAL" clId="{3C1063F9-EF7A-4B97-8124-79584F6C45DB}" dt="2026-07-15T22:47:41.600" v="1615"/>
          <ac:spMkLst>
            <pc:docMk/>
            <pc:sldMk cId="4115551605" sldId="260"/>
            <ac:spMk id="7" creationId="{F15C2841-5106-D9B5-0A62-8D58BA1419FB}"/>
          </ac:spMkLst>
        </pc:spChg>
        <pc:spChg chg="add">
          <ac:chgData name="Tasha Tamara Young (2316846)" userId="7312ea09-9974-4bfb-82c8-81b0113a381d" providerId="ADAL" clId="{3C1063F9-EF7A-4B97-8124-79584F6C45DB}" dt="2026-07-15T22:47:54.687" v="1617"/>
          <ac:spMkLst>
            <pc:docMk/>
            <pc:sldMk cId="4115551605" sldId="260"/>
            <ac:spMk id="9" creationId="{9228B3CD-B48B-94D6-58C5-AD478458D7F6}"/>
          </ac:spMkLst>
        </pc:spChg>
        <pc:spChg chg="add mod">
          <ac:chgData name="Tasha Tamara Young (2316846)" userId="7312ea09-9974-4bfb-82c8-81b0113a381d" providerId="ADAL" clId="{3C1063F9-EF7A-4B97-8124-79584F6C45DB}" dt="2026-07-15T22:55:04.171" v="1664" actId="20577"/>
          <ac:spMkLst>
            <pc:docMk/>
            <pc:sldMk cId="4115551605" sldId="260"/>
            <ac:spMk id="13" creationId="{22FCF242-3EEB-B306-5C2E-33830E8CC226}"/>
          </ac:spMkLst>
        </pc:spChg>
        <pc:spChg chg="add">
          <ac:chgData name="Tasha Tamara Young (2316846)" userId="7312ea09-9974-4bfb-82c8-81b0113a381d" providerId="ADAL" clId="{3C1063F9-EF7A-4B97-8124-79584F6C45DB}" dt="2026-07-15T22:51:07.871" v="1630" actId="26606"/>
          <ac:spMkLst>
            <pc:docMk/>
            <pc:sldMk cId="4115551605" sldId="260"/>
            <ac:spMk id="26" creationId="{D0300FD3-5AF1-6305-15FA-9078072672E2}"/>
          </ac:spMkLst>
        </pc:spChg>
        <pc:spChg chg="add">
          <ac:chgData name="Tasha Tamara Young (2316846)" userId="7312ea09-9974-4bfb-82c8-81b0113a381d" providerId="ADAL" clId="{3C1063F9-EF7A-4B97-8124-79584F6C45DB}" dt="2026-07-15T22:51:07.871" v="1630" actId="26606"/>
          <ac:spMkLst>
            <pc:docMk/>
            <pc:sldMk cId="4115551605" sldId="260"/>
            <ac:spMk id="27" creationId="{9F7D5CDA-D291-4307-BF55-1381FED29634}"/>
          </ac:spMkLst>
        </pc:spChg>
        <pc:spChg chg="add">
          <ac:chgData name="Tasha Tamara Young (2316846)" userId="7312ea09-9974-4bfb-82c8-81b0113a381d" providerId="ADAL" clId="{3C1063F9-EF7A-4B97-8124-79584F6C45DB}" dt="2026-07-15T22:51:07.871" v="1630" actId="26606"/>
          <ac:spMkLst>
            <pc:docMk/>
            <pc:sldMk cId="4115551605" sldId="260"/>
            <ac:spMk id="28" creationId="{59B296B9-C5A5-4E4F-9B60-C907B5F1466C}"/>
          </ac:spMkLst>
        </pc:spChg>
        <pc:graphicFrameChg chg="add mod ord modGraphic">
          <ac:chgData name="Tasha Tamara Young (2316846)" userId="7312ea09-9974-4bfb-82c8-81b0113a381d" providerId="ADAL" clId="{3C1063F9-EF7A-4B97-8124-79584F6C45DB}" dt="2026-07-23T00:37:11.618" v="2544" actId="2711"/>
          <ac:graphicFrameMkLst>
            <pc:docMk/>
            <pc:sldMk cId="4115551605" sldId="260"/>
            <ac:graphicFrameMk id="5" creationId="{E2B4D418-7ED3-911F-8104-2AA9087EFA84}"/>
          </ac:graphicFrameMkLst>
        </pc:graphicFrameChg>
        <pc:picChg chg="add mod ord">
          <ac:chgData name="Tasha Tamara Young (2316846)" userId="7312ea09-9974-4bfb-82c8-81b0113a381d" providerId="ADAL" clId="{3C1063F9-EF7A-4B97-8124-79584F6C45DB}" dt="2026-07-15T22:51:52.783" v="1638" actId="14100"/>
          <ac:picMkLst>
            <pc:docMk/>
            <pc:sldMk cId="4115551605" sldId="260"/>
            <ac:picMk id="11" creationId="{F62433E4-CD3E-F021-EA78-F30F70F35267}"/>
          </ac:picMkLst>
        </pc:picChg>
      </pc:sldChg>
      <pc:sldChg chg="addSp delSp modSp new mod setBg">
        <pc:chgData name="Tasha Tamara Young (2316846)" userId="7312ea09-9974-4bfb-82c8-81b0113a381d" providerId="ADAL" clId="{3C1063F9-EF7A-4B97-8124-79584F6C45DB}" dt="2026-07-23T00:39:48.396" v="2549" actId="2711"/>
        <pc:sldMkLst>
          <pc:docMk/>
          <pc:sldMk cId="1933801400" sldId="261"/>
        </pc:sldMkLst>
        <pc:spChg chg="mod">
          <ac:chgData name="Tasha Tamara Young (2316846)" userId="7312ea09-9974-4bfb-82c8-81b0113a381d" providerId="ADAL" clId="{3C1063F9-EF7A-4B97-8124-79584F6C45DB}" dt="2026-07-23T00:08:21.414" v="2474" actId="14100"/>
          <ac:spMkLst>
            <pc:docMk/>
            <pc:sldMk cId="1933801400" sldId="261"/>
            <ac:spMk id="2" creationId="{72C685B2-4110-B854-63E5-A8BF80534C62}"/>
          </ac:spMkLst>
        </pc:spChg>
        <pc:spChg chg="add mod">
          <ac:chgData name="Tasha Tamara Young (2316846)" userId="7312ea09-9974-4bfb-82c8-81b0113a381d" providerId="ADAL" clId="{3C1063F9-EF7A-4B97-8124-79584F6C45DB}" dt="2026-07-15T23:38:49.244" v="1789" actId="2711"/>
          <ac:spMkLst>
            <pc:docMk/>
            <pc:sldMk cId="1933801400" sldId="261"/>
            <ac:spMk id="7" creationId="{93A293E7-6D6D-AC98-B345-5FA3BA0DD3FF}"/>
          </ac:spMkLst>
        </pc:spChg>
        <pc:spChg chg="add mod">
          <ac:chgData name="Tasha Tamara Young (2316846)" userId="7312ea09-9974-4bfb-82c8-81b0113a381d" providerId="ADAL" clId="{3C1063F9-EF7A-4B97-8124-79584F6C45DB}" dt="2026-07-23T00:39:48.396" v="2549" actId="2711"/>
          <ac:spMkLst>
            <pc:docMk/>
            <pc:sldMk cId="1933801400" sldId="261"/>
            <ac:spMk id="14" creationId="{49D5F402-89F9-C5BC-A3A8-35E767D46F14}"/>
          </ac:spMkLst>
        </pc:spChg>
        <pc:spChg chg="add">
          <ac:chgData name="Tasha Tamara Young (2316846)" userId="7312ea09-9974-4bfb-82c8-81b0113a381d" providerId="ADAL" clId="{3C1063F9-EF7A-4B97-8124-79584F6C45DB}" dt="2026-07-15T23:33:30.662" v="1765" actId="26606"/>
          <ac:spMkLst>
            <pc:docMk/>
            <pc:sldMk cId="1933801400" sldId="261"/>
            <ac:spMk id="39" creationId="{4F7EBAE4-9945-4473-9E34-B2C66EA0F03D}"/>
          </ac:spMkLst>
        </pc:spChg>
        <pc:spChg chg="add">
          <ac:chgData name="Tasha Tamara Young (2316846)" userId="7312ea09-9974-4bfb-82c8-81b0113a381d" providerId="ADAL" clId="{3C1063F9-EF7A-4B97-8124-79584F6C45DB}" dt="2026-07-15T23:33:30.662" v="1765" actId="26606"/>
          <ac:spMkLst>
            <pc:docMk/>
            <pc:sldMk cId="1933801400" sldId="261"/>
            <ac:spMk id="41" creationId="{70BEB1E7-2F88-40BC-B73D-42E5B6F80BFC}"/>
          </ac:spMkLst>
        </pc:spChg>
        <pc:spChg chg="add">
          <ac:chgData name="Tasha Tamara Young (2316846)" userId="7312ea09-9974-4bfb-82c8-81b0113a381d" providerId="ADAL" clId="{3C1063F9-EF7A-4B97-8124-79584F6C45DB}" dt="2026-07-15T23:33:30.662" v="1765" actId="26606"/>
          <ac:spMkLst>
            <pc:docMk/>
            <pc:sldMk cId="1933801400" sldId="261"/>
            <ac:spMk id="43" creationId="{A7B99495-F43F-4D80-A44F-2CB4764EB90B}"/>
          </ac:spMkLst>
        </pc:spChg>
        <pc:picChg chg="add mod">
          <ac:chgData name="Tasha Tamara Young (2316846)" userId="7312ea09-9974-4bfb-82c8-81b0113a381d" providerId="ADAL" clId="{3C1063F9-EF7A-4B97-8124-79584F6C45DB}" dt="2026-07-15T23:33:41.331" v="1767" actId="14100"/>
          <ac:picMkLst>
            <pc:docMk/>
            <pc:sldMk cId="1933801400" sldId="261"/>
            <ac:picMk id="4" creationId="{BF0E5322-093F-3FFF-4C43-EAE6A240981D}"/>
          </ac:picMkLst>
        </pc:picChg>
      </pc:sldChg>
      <pc:sldChg chg="addSp modSp new mod setBg">
        <pc:chgData name="Tasha Tamara Young (2316846)" userId="7312ea09-9974-4bfb-82c8-81b0113a381d" providerId="ADAL" clId="{3C1063F9-EF7A-4B97-8124-79584F6C45DB}" dt="2026-07-23T00:09:53.802" v="2484" actId="255"/>
        <pc:sldMkLst>
          <pc:docMk/>
          <pc:sldMk cId="1169409400" sldId="262"/>
        </pc:sldMkLst>
        <pc:spChg chg="mod">
          <ac:chgData name="Tasha Tamara Young (2316846)" userId="7312ea09-9974-4bfb-82c8-81b0113a381d" providerId="ADAL" clId="{3C1063F9-EF7A-4B97-8124-79584F6C45DB}" dt="2026-07-15T22:44:49.263" v="1602" actId="113"/>
          <ac:spMkLst>
            <pc:docMk/>
            <pc:sldMk cId="1169409400" sldId="262"/>
            <ac:spMk id="2" creationId="{C4623614-8BC3-2736-B07C-CB50789ACC20}"/>
          </ac:spMkLst>
        </pc:spChg>
        <pc:spChg chg="mod ord">
          <ac:chgData name="Tasha Tamara Young (2316846)" userId="7312ea09-9974-4bfb-82c8-81b0113a381d" providerId="ADAL" clId="{3C1063F9-EF7A-4B97-8124-79584F6C45DB}" dt="2026-07-23T00:09:53.802" v="2484" actId="255"/>
          <ac:spMkLst>
            <pc:docMk/>
            <pc:sldMk cId="1169409400" sldId="262"/>
            <ac:spMk id="3" creationId="{ED06DB1E-EFDE-CC1B-9A90-61D07EB749C9}"/>
          </ac:spMkLst>
        </pc:spChg>
        <pc:spChg chg="add mod">
          <ac:chgData name="Tasha Tamara Young (2316846)" userId="7312ea09-9974-4bfb-82c8-81b0113a381d" providerId="ADAL" clId="{3C1063F9-EF7A-4B97-8124-79584F6C45DB}" dt="2026-07-15T22:43:40.615" v="1594" actId="2711"/>
          <ac:spMkLst>
            <pc:docMk/>
            <pc:sldMk cId="1169409400" sldId="262"/>
            <ac:spMk id="5" creationId="{FF605DA0-D167-B99A-4F0D-56116FD47BE6}"/>
          </ac:spMkLst>
        </pc:spChg>
        <pc:grpChg chg="add">
          <ac:chgData name="Tasha Tamara Young (2316846)" userId="7312ea09-9974-4bfb-82c8-81b0113a381d" providerId="ADAL" clId="{3C1063F9-EF7A-4B97-8124-79584F6C45DB}" dt="2026-07-15T22:41:10.167" v="1579" actId="26606"/>
          <ac:grpSpMkLst>
            <pc:docMk/>
            <pc:sldMk cId="1169409400" sldId="262"/>
            <ac:grpSpMk id="9" creationId="{9AF08BBE-71A7-AEFC-F970-93C6BF79B380}"/>
          </ac:grpSpMkLst>
        </pc:grpChg>
        <pc:picChg chg="add mod">
          <ac:chgData name="Tasha Tamara Young (2316846)" userId="7312ea09-9974-4bfb-82c8-81b0113a381d" providerId="ADAL" clId="{3C1063F9-EF7A-4B97-8124-79584F6C45DB}" dt="2026-07-15T22:56:03.842" v="1666" actId="14100"/>
          <ac:picMkLst>
            <pc:docMk/>
            <pc:sldMk cId="1169409400" sldId="262"/>
            <ac:picMk id="4" creationId="{48288803-DA32-6039-E77E-E90DCEE46162}"/>
          </ac:picMkLst>
        </pc:picChg>
      </pc:sldChg>
      <pc:sldChg chg="modSp new mod">
        <pc:chgData name="Tasha Tamara Young (2316846)" userId="7312ea09-9974-4bfb-82c8-81b0113a381d" providerId="ADAL" clId="{3C1063F9-EF7A-4B97-8124-79584F6C45DB}" dt="2026-07-23T00:01:29.084" v="2447" actId="2711"/>
        <pc:sldMkLst>
          <pc:docMk/>
          <pc:sldMk cId="1369871835" sldId="263"/>
        </pc:sldMkLst>
        <pc:spChg chg="mod">
          <ac:chgData name="Tasha Tamara Young (2316846)" userId="7312ea09-9974-4bfb-82c8-81b0113a381d" providerId="ADAL" clId="{3C1063F9-EF7A-4B97-8124-79584F6C45DB}" dt="2026-07-23T00:01:29.084" v="2447" actId="2711"/>
          <ac:spMkLst>
            <pc:docMk/>
            <pc:sldMk cId="1369871835" sldId="263"/>
            <ac:spMk id="3" creationId="{3AFADDB9-1B96-42DB-1C93-6545674E44BD}"/>
          </ac:spMkLst>
        </pc:spChg>
      </pc:sldChg>
      <pc:sldChg chg="addSp modSp new mod setBg">
        <pc:chgData name="Tasha Tamara Young (2316846)" userId="7312ea09-9974-4bfb-82c8-81b0113a381d" providerId="ADAL" clId="{3C1063F9-EF7A-4B97-8124-79584F6C45DB}" dt="2026-07-15T23:21:13.041" v="1716" actId="2711"/>
        <pc:sldMkLst>
          <pc:docMk/>
          <pc:sldMk cId="2741517374" sldId="264"/>
        </pc:sldMkLst>
        <pc:spChg chg="mod">
          <ac:chgData name="Tasha Tamara Young (2316846)" userId="7312ea09-9974-4bfb-82c8-81b0113a381d" providerId="ADAL" clId="{3C1063F9-EF7A-4B97-8124-79584F6C45DB}" dt="2026-07-15T23:20:24.057" v="1709" actId="27636"/>
          <ac:spMkLst>
            <pc:docMk/>
            <pc:sldMk cId="2741517374" sldId="264"/>
            <ac:spMk id="2" creationId="{56BC3227-316B-5946-689E-0A66BEAE4CAB}"/>
          </ac:spMkLst>
        </pc:spChg>
        <pc:spChg chg="mod">
          <ac:chgData name="Tasha Tamara Young (2316846)" userId="7312ea09-9974-4bfb-82c8-81b0113a381d" providerId="ADAL" clId="{3C1063F9-EF7A-4B97-8124-79584F6C45DB}" dt="2026-07-15T23:21:02.747" v="1715" actId="2711"/>
          <ac:spMkLst>
            <pc:docMk/>
            <pc:sldMk cId="2741517374" sldId="264"/>
            <ac:spMk id="3" creationId="{67838B35-55C2-52D6-3308-3826C32CF9FC}"/>
          </ac:spMkLst>
        </pc:spChg>
        <pc:spChg chg="add mod">
          <ac:chgData name="Tasha Tamara Young (2316846)" userId="7312ea09-9974-4bfb-82c8-81b0113a381d" providerId="ADAL" clId="{3C1063F9-EF7A-4B97-8124-79584F6C45DB}" dt="2026-07-15T23:21:13.041" v="1716" actId="2711"/>
          <ac:spMkLst>
            <pc:docMk/>
            <pc:sldMk cId="2741517374" sldId="264"/>
            <ac:spMk id="5" creationId="{98E69464-7BF2-B1C1-BD5F-89EF784CBC88}"/>
          </ac:spMkLst>
        </pc:spChg>
        <pc:spChg chg="add">
          <ac:chgData name="Tasha Tamara Young (2316846)" userId="7312ea09-9974-4bfb-82c8-81b0113a381d" providerId="ADAL" clId="{3C1063F9-EF7A-4B97-8124-79584F6C45DB}" dt="2026-07-15T23:16:27.916" v="1677" actId="26606"/>
          <ac:spMkLst>
            <pc:docMk/>
            <pc:sldMk cId="2741517374" sldId="264"/>
            <ac:spMk id="9" creationId="{DB304A14-32D0-4873-B914-423ED7B8DAFD}"/>
          </ac:spMkLst>
        </pc:spChg>
        <pc:spChg chg="add">
          <ac:chgData name="Tasha Tamara Young (2316846)" userId="7312ea09-9974-4bfb-82c8-81b0113a381d" providerId="ADAL" clId="{3C1063F9-EF7A-4B97-8124-79584F6C45DB}" dt="2026-07-15T23:16:27.916" v="1677" actId="26606"/>
          <ac:spMkLst>
            <pc:docMk/>
            <pc:sldMk cId="2741517374" sldId="264"/>
            <ac:spMk id="11" creationId="{1D460C86-854F-4FB3-ABC2-E823D8FEB9DB}"/>
          </ac:spMkLst>
        </pc:spChg>
        <pc:spChg chg="add">
          <ac:chgData name="Tasha Tamara Young (2316846)" userId="7312ea09-9974-4bfb-82c8-81b0113a381d" providerId="ADAL" clId="{3C1063F9-EF7A-4B97-8124-79584F6C45DB}" dt="2026-07-15T23:16:27.916" v="1677" actId="26606"/>
          <ac:spMkLst>
            <pc:docMk/>
            <pc:sldMk cId="2741517374" sldId="264"/>
            <ac:spMk id="13" creationId="{BB48116A-278A-4CC5-89D3-9DE8E8FF1245}"/>
          </ac:spMkLst>
        </pc:spChg>
        <pc:picChg chg="add mod">
          <ac:chgData name="Tasha Tamara Young (2316846)" userId="7312ea09-9974-4bfb-82c8-81b0113a381d" providerId="ADAL" clId="{3C1063F9-EF7A-4B97-8124-79584F6C45DB}" dt="2026-07-15T23:19:15.946" v="1691" actId="14100"/>
          <ac:picMkLst>
            <pc:docMk/>
            <pc:sldMk cId="2741517374" sldId="264"/>
            <ac:picMk id="4" creationId="{4BBFF2A3-A653-FAD3-750E-0D842210FB42}"/>
          </ac:picMkLst>
        </pc:picChg>
      </pc:sldChg>
      <pc:sldChg chg="addSp delSp modSp new del mod">
        <pc:chgData name="Tasha Tamara Young (2316846)" userId="7312ea09-9974-4bfb-82c8-81b0113a381d" providerId="ADAL" clId="{3C1063F9-EF7A-4B97-8124-79584F6C45DB}" dt="2026-07-22T23:42:11.833" v="2273" actId="2696"/>
        <pc:sldMkLst>
          <pc:docMk/>
          <pc:sldMk cId="118673268" sldId="265"/>
        </pc:sldMkLst>
        <pc:spChg chg="mod">
          <ac:chgData name="Tasha Tamara Young (2316846)" userId="7312ea09-9974-4bfb-82c8-81b0113a381d" providerId="ADAL" clId="{3C1063F9-EF7A-4B97-8124-79584F6C45DB}" dt="2026-07-22T23:41:24.675" v="2270"/>
          <ac:spMkLst>
            <pc:docMk/>
            <pc:sldMk cId="118673268" sldId="265"/>
            <ac:spMk id="3" creationId="{5DD37728-5CAD-965B-BB7B-47953C4D1E7F}"/>
          </ac:spMkLst>
        </pc:spChg>
        <pc:graphicFrameChg chg="add del modGraphic">
          <ac:chgData name="Tasha Tamara Young (2316846)" userId="7312ea09-9974-4bfb-82c8-81b0113a381d" providerId="ADAL" clId="{3C1063F9-EF7A-4B97-8124-79584F6C45DB}" dt="2026-07-22T23:41:59.068" v="2272" actId="27309"/>
          <ac:graphicFrameMkLst>
            <pc:docMk/>
            <pc:sldMk cId="118673268" sldId="265"/>
            <ac:graphicFrameMk id="5" creationId="{2D24022F-B469-5C82-94DA-384C3AA2D73C}"/>
          </ac:graphicFrameMkLst>
        </pc:graphicFrameChg>
      </pc:sldChg>
      <pc:sldChg chg="addSp delSp modSp new mod setBg">
        <pc:chgData name="Tasha Tamara Young (2316846)" userId="7312ea09-9974-4bfb-82c8-81b0113a381d" providerId="ADAL" clId="{3C1063F9-EF7A-4B97-8124-79584F6C45DB}" dt="2026-07-23T00:14:30.217" v="2497" actId="20577"/>
        <pc:sldMkLst>
          <pc:docMk/>
          <pc:sldMk cId="925159942" sldId="266"/>
        </pc:sldMkLst>
        <pc:spChg chg="mod">
          <ac:chgData name="Tasha Tamara Young (2316846)" userId="7312ea09-9974-4bfb-82c8-81b0113a381d" providerId="ADAL" clId="{3C1063F9-EF7A-4B97-8124-79584F6C45DB}" dt="2026-07-23T00:11:54.288" v="2485" actId="14100"/>
          <ac:spMkLst>
            <pc:docMk/>
            <pc:sldMk cId="925159942" sldId="266"/>
            <ac:spMk id="2" creationId="{598CECA4-FF45-0CF8-5198-D4832EC4369B}"/>
          </ac:spMkLst>
        </pc:spChg>
        <pc:spChg chg="mod">
          <ac:chgData name="Tasha Tamara Young (2316846)" userId="7312ea09-9974-4bfb-82c8-81b0113a381d" providerId="ADAL" clId="{3C1063F9-EF7A-4B97-8124-79584F6C45DB}" dt="2026-07-23T00:14:30.217" v="2497" actId="20577"/>
          <ac:spMkLst>
            <pc:docMk/>
            <pc:sldMk cId="925159942" sldId="266"/>
            <ac:spMk id="3" creationId="{884C493E-BB20-9C91-42DE-BABAA4AD059F}"/>
          </ac:spMkLst>
        </pc:spChg>
        <pc:spChg chg="add mod">
          <ac:chgData name="Tasha Tamara Young (2316846)" userId="7312ea09-9974-4bfb-82c8-81b0113a381d" providerId="ADAL" clId="{3C1063F9-EF7A-4B97-8124-79584F6C45DB}" dt="2026-07-16T22:29:09.651" v="1845" actId="14100"/>
          <ac:spMkLst>
            <pc:docMk/>
            <pc:sldMk cId="925159942" sldId="266"/>
            <ac:spMk id="5" creationId="{8712287C-84DD-5881-E6E2-3E6029CF290E}"/>
          </ac:spMkLst>
        </pc:spChg>
        <pc:spChg chg="add">
          <ac:chgData name="Tasha Tamara Young (2316846)" userId="7312ea09-9974-4bfb-82c8-81b0113a381d" providerId="ADAL" clId="{3C1063F9-EF7A-4B97-8124-79584F6C45DB}" dt="2026-07-16T22:25:42.345" v="1821" actId="26606"/>
          <ac:spMkLst>
            <pc:docMk/>
            <pc:sldMk cId="925159942" sldId="266"/>
            <ac:spMk id="36" creationId="{8D1AA55E-40D5-461B-A5A8-4AE8AAB71B08}"/>
          </ac:spMkLst>
        </pc:spChg>
        <pc:spChg chg="add">
          <ac:chgData name="Tasha Tamara Young (2316846)" userId="7312ea09-9974-4bfb-82c8-81b0113a381d" providerId="ADAL" clId="{3C1063F9-EF7A-4B97-8124-79584F6C45DB}" dt="2026-07-16T22:25:42.345" v="1821" actId="26606"/>
          <ac:spMkLst>
            <pc:docMk/>
            <pc:sldMk cId="925159942" sldId="266"/>
            <ac:spMk id="40" creationId="{6CB927A4-E432-4310-9CD5-E89FF5063179}"/>
          </ac:spMkLst>
        </pc:spChg>
        <pc:spChg chg="add">
          <ac:chgData name="Tasha Tamara Young (2316846)" userId="7312ea09-9974-4bfb-82c8-81b0113a381d" providerId="ADAL" clId="{3C1063F9-EF7A-4B97-8124-79584F6C45DB}" dt="2026-07-16T22:25:42.345" v="1821" actId="26606"/>
          <ac:spMkLst>
            <pc:docMk/>
            <pc:sldMk cId="925159942" sldId="266"/>
            <ac:spMk id="42" creationId="{E3020543-B24B-4EC4-8FFC-8DD88EEA91A8}"/>
          </ac:spMkLst>
        </pc:spChg>
        <pc:picChg chg="add mod">
          <ac:chgData name="Tasha Tamara Young (2316846)" userId="7312ea09-9974-4bfb-82c8-81b0113a381d" providerId="ADAL" clId="{3C1063F9-EF7A-4B97-8124-79584F6C45DB}" dt="2026-07-23T00:12:30.539" v="2490" actId="14100"/>
          <ac:picMkLst>
            <pc:docMk/>
            <pc:sldMk cId="925159942" sldId="266"/>
            <ac:picMk id="4" creationId="{27F4CF8F-7DDC-D2A8-E73D-21D2B3BC3453}"/>
          </ac:picMkLst>
        </pc:picChg>
        <pc:cxnChg chg="add">
          <ac:chgData name="Tasha Tamara Young (2316846)" userId="7312ea09-9974-4bfb-82c8-81b0113a381d" providerId="ADAL" clId="{3C1063F9-EF7A-4B97-8124-79584F6C45DB}" dt="2026-07-16T22:25:42.345" v="1821" actId="26606"/>
          <ac:cxnSpMkLst>
            <pc:docMk/>
            <pc:sldMk cId="925159942" sldId="266"/>
            <ac:cxnSpMk id="38" creationId="{7EB498BD-8089-4626-91EA-4978EBEF535E}"/>
          </ac:cxnSpMkLst>
        </pc:cxnChg>
      </pc:sldChg>
      <pc:sldChg chg="addSp delSp modSp new mod setBg">
        <pc:chgData name="Tasha Tamara Young (2316846)" userId="7312ea09-9974-4bfb-82c8-81b0113a381d" providerId="ADAL" clId="{3C1063F9-EF7A-4B97-8124-79584F6C45DB}" dt="2026-07-23T00:43:15.080" v="2552" actId="2711"/>
        <pc:sldMkLst>
          <pc:docMk/>
          <pc:sldMk cId="4160946221" sldId="267"/>
        </pc:sldMkLst>
        <pc:spChg chg="mod">
          <ac:chgData name="Tasha Tamara Young (2316846)" userId="7312ea09-9974-4bfb-82c8-81b0113a381d" providerId="ADAL" clId="{3C1063F9-EF7A-4B97-8124-79584F6C45DB}" dt="2026-07-17T09:25:46.550" v="2213" actId="14100"/>
          <ac:spMkLst>
            <pc:docMk/>
            <pc:sldMk cId="4160946221" sldId="267"/>
            <ac:spMk id="2" creationId="{548B08E4-D0F6-CC6E-DCB0-999A784417FA}"/>
          </ac:spMkLst>
        </pc:spChg>
        <pc:spChg chg="mod">
          <ac:chgData name="Tasha Tamara Young (2316846)" userId="7312ea09-9974-4bfb-82c8-81b0113a381d" providerId="ADAL" clId="{3C1063F9-EF7A-4B97-8124-79584F6C45DB}" dt="2026-07-23T00:43:15.080" v="2552" actId="2711"/>
          <ac:spMkLst>
            <pc:docMk/>
            <pc:sldMk cId="4160946221" sldId="267"/>
            <ac:spMk id="3" creationId="{136288E1-FCF6-0C9D-E8C7-BE4344418AA9}"/>
          </ac:spMkLst>
        </pc:spChg>
        <pc:spChg chg="add mod">
          <ac:chgData name="Tasha Tamara Young (2316846)" userId="7312ea09-9974-4bfb-82c8-81b0113a381d" providerId="ADAL" clId="{3C1063F9-EF7A-4B97-8124-79584F6C45DB}" dt="2026-07-16T22:56:08.883" v="1941" actId="14100"/>
          <ac:spMkLst>
            <pc:docMk/>
            <pc:sldMk cId="4160946221" sldId="267"/>
            <ac:spMk id="11" creationId="{16FE590C-432D-2366-3315-68BDD0090AEE}"/>
          </ac:spMkLst>
        </pc:spChg>
        <pc:spChg chg="add">
          <ac:chgData name="Tasha Tamara Young (2316846)" userId="7312ea09-9974-4bfb-82c8-81b0113a381d" providerId="ADAL" clId="{3C1063F9-EF7A-4B97-8124-79584F6C45DB}" dt="2026-07-16T22:51:03.124" v="1888" actId="26606"/>
          <ac:spMkLst>
            <pc:docMk/>
            <pc:sldMk cId="4160946221" sldId="267"/>
            <ac:spMk id="31" creationId="{637B2035-1FCB-439A-B421-095E136C7E07}"/>
          </ac:spMkLst>
        </pc:spChg>
        <pc:spChg chg="add">
          <ac:chgData name="Tasha Tamara Young (2316846)" userId="7312ea09-9974-4bfb-82c8-81b0113a381d" providerId="ADAL" clId="{3C1063F9-EF7A-4B97-8124-79584F6C45DB}" dt="2026-07-16T22:51:03.124" v="1888" actId="26606"/>
          <ac:spMkLst>
            <pc:docMk/>
            <pc:sldMk cId="4160946221" sldId="267"/>
            <ac:spMk id="32" creationId="{676D6CDF-C512-4739-B158-55EE955EFA39}"/>
          </ac:spMkLst>
        </pc:spChg>
        <pc:picChg chg="add mod ord">
          <ac:chgData name="Tasha Tamara Young (2316846)" userId="7312ea09-9974-4bfb-82c8-81b0113a381d" providerId="ADAL" clId="{3C1063F9-EF7A-4B97-8124-79584F6C45DB}" dt="2026-07-16T22:56:00.750" v="1940" actId="1076"/>
          <ac:picMkLst>
            <pc:docMk/>
            <pc:sldMk cId="4160946221" sldId="267"/>
            <ac:picMk id="8" creationId="{C7A37DCC-6307-A657-8D8E-2D03605E3256}"/>
          </ac:picMkLst>
        </pc:picChg>
      </pc:sldChg>
      <pc:sldChg chg="modSp new mod">
        <pc:chgData name="Tasha Tamara Young (2316846)" userId="7312ea09-9974-4bfb-82c8-81b0113a381d" providerId="ADAL" clId="{3C1063F9-EF7A-4B97-8124-79584F6C45DB}" dt="2026-07-23T00:01:38.917" v="2449" actId="27636"/>
        <pc:sldMkLst>
          <pc:docMk/>
          <pc:sldMk cId="3366649221" sldId="268"/>
        </pc:sldMkLst>
        <pc:spChg chg="mod">
          <ac:chgData name="Tasha Tamara Young (2316846)" userId="7312ea09-9974-4bfb-82c8-81b0113a381d" providerId="ADAL" clId="{3C1063F9-EF7A-4B97-8124-79584F6C45DB}" dt="2026-07-23T00:01:38.917" v="2449" actId="27636"/>
          <ac:spMkLst>
            <pc:docMk/>
            <pc:sldMk cId="3366649221" sldId="268"/>
            <ac:spMk id="3" creationId="{2EA42B70-78F3-A12F-C967-6C50EDE5E420}"/>
          </ac:spMkLst>
        </pc:spChg>
      </pc:sldChg>
      <pc:sldChg chg="addSp delSp modSp new mod setBg">
        <pc:chgData name="Tasha Tamara Young (2316846)" userId="7312ea09-9974-4bfb-82c8-81b0113a381d" providerId="ADAL" clId="{3C1063F9-EF7A-4B97-8124-79584F6C45DB}" dt="2026-07-23T00:17:50.776" v="2512" actId="27636"/>
        <pc:sldMkLst>
          <pc:docMk/>
          <pc:sldMk cId="3165238722" sldId="269"/>
        </pc:sldMkLst>
        <pc:spChg chg="mod">
          <ac:chgData name="Tasha Tamara Young (2316846)" userId="7312ea09-9974-4bfb-82c8-81b0113a381d" providerId="ADAL" clId="{3C1063F9-EF7A-4B97-8124-79584F6C45DB}" dt="2026-07-23T00:17:24.987" v="2506" actId="14100"/>
          <ac:spMkLst>
            <pc:docMk/>
            <pc:sldMk cId="3165238722" sldId="269"/>
            <ac:spMk id="2" creationId="{005C1437-A171-6F86-10FD-1CC63077C1BD}"/>
          </ac:spMkLst>
        </pc:spChg>
        <pc:spChg chg="mod">
          <ac:chgData name="Tasha Tamara Young (2316846)" userId="7312ea09-9974-4bfb-82c8-81b0113a381d" providerId="ADAL" clId="{3C1063F9-EF7A-4B97-8124-79584F6C45DB}" dt="2026-07-23T00:17:50.776" v="2512" actId="27636"/>
          <ac:spMkLst>
            <pc:docMk/>
            <pc:sldMk cId="3165238722" sldId="269"/>
            <ac:spMk id="3" creationId="{18A71574-F041-AD76-8EA7-6312CBB86613}"/>
          </ac:spMkLst>
        </pc:spChg>
        <pc:spChg chg="add del">
          <ac:chgData name="Tasha Tamara Young (2316846)" userId="7312ea09-9974-4bfb-82c8-81b0113a381d" providerId="ADAL" clId="{3C1063F9-EF7A-4B97-8124-79584F6C45DB}" dt="2026-07-23T00:17:17.159" v="2504" actId="26606"/>
          <ac:spMkLst>
            <pc:docMk/>
            <pc:sldMk cId="3165238722" sldId="269"/>
            <ac:spMk id="16" creationId="{45D37F4E-DDB4-456B-97E0-9937730A039F}"/>
          </ac:spMkLst>
        </pc:spChg>
        <pc:spChg chg="add del">
          <ac:chgData name="Tasha Tamara Young (2316846)" userId="7312ea09-9974-4bfb-82c8-81b0113a381d" providerId="ADAL" clId="{3C1063F9-EF7A-4B97-8124-79584F6C45DB}" dt="2026-07-23T00:17:17.159" v="2504" actId="26606"/>
          <ac:spMkLst>
            <pc:docMk/>
            <pc:sldMk cId="3165238722" sldId="269"/>
            <ac:spMk id="18" creationId="{B2DD41CD-8F47-4F56-AD12-4E2FF7696987}"/>
          </ac:spMkLst>
        </pc:spChg>
        <pc:spChg chg="add">
          <ac:chgData name="Tasha Tamara Young (2316846)" userId="7312ea09-9974-4bfb-82c8-81b0113a381d" providerId="ADAL" clId="{3C1063F9-EF7A-4B97-8124-79584F6C45DB}" dt="2026-07-23T00:17:17.159" v="2504" actId="26606"/>
          <ac:spMkLst>
            <pc:docMk/>
            <pc:sldMk cId="3165238722" sldId="269"/>
            <ac:spMk id="23" creationId="{4F7EBAE4-9945-4473-9E34-B2C66EA0F03D}"/>
          </ac:spMkLst>
        </pc:spChg>
        <pc:spChg chg="add">
          <ac:chgData name="Tasha Tamara Young (2316846)" userId="7312ea09-9974-4bfb-82c8-81b0113a381d" providerId="ADAL" clId="{3C1063F9-EF7A-4B97-8124-79584F6C45DB}" dt="2026-07-23T00:17:17.159" v="2504" actId="26606"/>
          <ac:spMkLst>
            <pc:docMk/>
            <pc:sldMk cId="3165238722" sldId="269"/>
            <ac:spMk id="25" creationId="{70BEB1E7-2F88-40BC-B73D-42E5B6F80BFC}"/>
          </ac:spMkLst>
        </pc:spChg>
        <pc:spChg chg="add">
          <ac:chgData name="Tasha Tamara Young (2316846)" userId="7312ea09-9974-4bfb-82c8-81b0113a381d" providerId="ADAL" clId="{3C1063F9-EF7A-4B97-8124-79584F6C45DB}" dt="2026-07-23T00:17:17.159" v="2504" actId="26606"/>
          <ac:spMkLst>
            <pc:docMk/>
            <pc:sldMk cId="3165238722" sldId="269"/>
            <ac:spMk id="27" creationId="{A7B99495-F43F-4D80-A44F-2CB4764EB90B}"/>
          </ac:spMkLst>
        </pc:spChg>
        <pc:picChg chg="add mod ord">
          <ac:chgData name="Tasha Tamara Young (2316846)" userId="7312ea09-9974-4bfb-82c8-81b0113a381d" providerId="ADAL" clId="{3C1063F9-EF7A-4B97-8124-79584F6C45DB}" dt="2026-07-23T00:17:29.441" v="2507" actId="14100"/>
          <ac:picMkLst>
            <pc:docMk/>
            <pc:sldMk cId="3165238722" sldId="269"/>
            <ac:picMk id="5" creationId="{C9F535F2-3F55-9368-54ED-5DB06A08A5D7}"/>
          </ac:picMkLst>
        </pc:picChg>
      </pc:sldChg>
      <pc:sldChg chg="addSp delSp modSp new mod setBg">
        <pc:chgData name="Tasha Tamara Young (2316846)" userId="7312ea09-9974-4bfb-82c8-81b0113a381d" providerId="ADAL" clId="{3C1063F9-EF7A-4B97-8124-79584F6C45DB}" dt="2026-07-23T00:47:57.576" v="2571" actId="14100"/>
        <pc:sldMkLst>
          <pc:docMk/>
          <pc:sldMk cId="1967984391" sldId="270"/>
        </pc:sldMkLst>
        <pc:spChg chg="mod">
          <ac:chgData name="Tasha Tamara Young (2316846)" userId="7312ea09-9974-4bfb-82c8-81b0113a381d" providerId="ADAL" clId="{3C1063F9-EF7A-4B97-8124-79584F6C45DB}" dt="2026-07-17T14:19:47.814" v="2229" actId="115"/>
          <ac:spMkLst>
            <pc:docMk/>
            <pc:sldMk cId="1967984391" sldId="270"/>
            <ac:spMk id="2" creationId="{55C3E3FC-E239-22D7-36B7-15011793602E}"/>
          </ac:spMkLst>
        </pc:spChg>
        <pc:spChg chg="mod">
          <ac:chgData name="Tasha Tamara Young (2316846)" userId="7312ea09-9974-4bfb-82c8-81b0113a381d" providerId="ADAL" clId="{3C1063F9-EF7A-4B97-8124-79584F6C45DB}" dt="2026-07-23T00:47:57.576" v="2571" actId="14100"/>
          <ac:spMkLst>
            <pc:docMk/>
            <pc:sldMk cId="1967984391" sldId="270"/>
            <ac:spMk id="3" creationId="{9EBCC352-BDA1-71F3-36CA-B2884292CA5A}"/>
          </ac:spMkLst>
        </pc:spChg>
        <pc:spChg chg="add mod">
          <ac:chgData name="Tasha Tamara Young (2316846)" userId="7312ea09-9974-4bfb-82c8-81b0113a381d" providerId="ADAL" clId="{3C1063F9-EF7A-4B97-8124-79584F6C45DB}" dt="2026-07-17T14:18:39.684" v="2226" actId="2711"/>
          <ac:spMkLst>
            <pc:docMk/>
            <pc:sldMk cId="1967984391" sldId="270"/>
            <ac:spMk id="5" creationId="{EB55A45C-D826-12F7-67EC-8A40E3FA48D5}"/>
          </ac:spMkLst>
        </pc:spChg>
        <pc:spChg chg="add">
          <ac:chgData name="Tasha Tamara Young (2316846)" userId="7312ea09-9974-4bfb-82c8-81b0113a381d" providerId="ADAL" clId="{3C1063F9-EF7A-4B97-8124-79584F6C45DB}" dt="2026-07-16T23:22:36.578" v="1985" actId="26606"/>
          <ac:spMkLst>
            <pc:docMk/>
            <pc:sldMk cId="1967984391" sldId="270"/>
            <ac:spMk id="18" creationId="{45D37F4E-DDB4-456B-97E0-9937730A039F}"/>
          </ac:spMkLst>
        </pc:spChg>
        <pc:spChg chg="add">
          <ac:chgData name="Tasha Tamara Young (2316846)" userId="7312ea09-9974-4bfb-82c8-81b0113a381d" providerId="ADAL" clId="{3C1063F9-EF7A-4B97-8124-79584F6C45DB}" dt="2026-07-16T23:22:36.578" v="1985" actId="26606"/>
          <ac:spMkLst>
            <pc:docMk/>
            <pc:sldMk cId="1967984391" sldId="270"/>
            <ac:spMk id="20" creationId="{B2DD41CD-8F47-4F56-AD12-4E2FF7696987}"/>
          </ac:spMkLst>
        </pc:spChg>
        <pc:picChg chg="add mod">
          <ac:chgData name="Tasha Tamara Young (2316846)" userId="7312ea09-9974-4bfb-82c8-81b0113a381d" providerId="ADAL" clId="{3C1063F9-EF7A-4B97-8124-79584F6C45DB}" dt="2026-07-16T23:22:36.578" v="1985" actId="26606"/>
          <ac:picMkLst>
            <pc:docMk/>
            <pc:sldMk cId="1967984391" sldId="270"/>
            <ac:picMk id="4" creationId="{7AC4D5D3-F304-2796-1D6A-E4B8ADABA7EE}"/>
          </ac:picMkLst>
        </pc:picChg>
      </pc:sldChg>
      <pc:sldChg chg="modSp new mod">
        <pc:chgData name="Tasha Tamara Young (2316846)" userId="7312ea09-9974-4bfb-82c8-81b0113a381d" providerId="ADAL" clId="{3C1063F9-EF7A-4B97-8124-79584F6C45DB}" dt="2026-07-23T00:01:03.462" v="2444" actId="2711"/>
        <pc:sldMkLst>
          <pc:docMk/>
          <pc:sldMk cId="669858464" sldId="271"/>
        </pc:sldMkLst>
        <pc:spChg chg="mod">
          <ac:chgData name="Tasha Tamara Young (2316846)" userId="7312ea09-9974-4bfb-82c8-81b0113a381d" providerId="ADAL" clId="{3C1063F9-EF7A-4B97-8124-79584F6C45DB}" dt="2026-07-23T00:01:03.462" v="2444" actId="2711"/>
          <ac:spMkLst>
            <pc:docMk/>
            <pc:sldMk cId="669858464" sldId="271"/>
            <ac:spMk id="3" creationId="{0A9E7D91-6C84-80BA-91EB-50C6717FFFDD}"/>
          </ac:spMkLst>
        </pc:spChg>
      </pc:sldChg>
      <pc:sldChg chg="addSp delSp modSp new mod setBg">
        <pc:chgData name="Tasha Tamara Young (2316846)" userId="7312ea09-9974-4bfb-82c8-81b0113a381d" providerId="ADAL" clId="{3C1063F9-EF7A-4B97-8124-79584F6C45DB}" dt="2026-07-17T14:19:55.030" v="2230" actId="115"/>
        <pc:sldMkLst>
          <pc:docMk/>
          <pc:sldMk cId="792932763" sldId="272"/>
        </pc:sldMkLst>
        <pc:spChg chg="mod">
          <ac:chgData name="Tasha Tamara Young (2316846)" userId="7312ea09-9974-4bfb-82c8-81b0113a381d" providerId="ADAL" clId="{3C1063F9-EF7A-4B97-8124-79584F6C45DB}" dt="2026-07-17T14:19:55.030" v="2230" actId="115"/>
          <ac:spMkLst>
            <pc:docMk/>
            <pc:sldMk cId="792932763" sldId="272"/>
            <ac:spMk id="2" creationId="{84481C1E-B223-8D0E-551F-7B3983484D87}"/>
          </ac:spMkLst>
        </pc:spChg>
        <pc:spChg chg="mod ord">
          <ac:chgData name="Tasha Tamara Young (2316846)" userId="7312ea09-9974-4bfb-82c8-81b0113a381d" providerId="ADAL" clId="{3C1063F9-EF7A-4B97-8124-79584F6C45DB}" dt="2026-07-17T09:22:29.639" v="2193" actId="2711"/>
          <ac:spMkLst>
            <pc:docMk/>
            <pc:sldMk cId="792932763" sldId="272"/>
            <ac:spMk id="3" creationId="{675A36C6-559B-831F-09E4-E07446805CC2}"/>
          </ac:spMkLst>
        </pc:spChg>
        <pc:spChg chg="add mod">
          <ac:chgData name="Tasha Tamara Young (2316846)" userId="7312ea09-9974-4bfb-82c8-81b0113a381d" providerId="ADAL" clId="{3C1063F9-EF7A-4B97-8124-79584F6C45DB}" dt="2026-07-16T23:38:24.141" v="2073" actId="14100"/>
          <ac:spMkLst>
            <pc:docMk/>
            <pc:sldMk cId="792932763" sldId="272"/>
            <ac:spMk id="5" creationId="{51197212-D240-BA8C-8E7A-6BE9A08281EE}"/>
          </ac:spMkLst>
        </pc:spChg>
        <pc:spChg chg="add">
          <ac:chgData name="Tasha Tamara Young (2316846)" userId="7312ea09-9974-4bfb-82c8-81b0113a381d" providerId="ADAL" clId="{3C1063F9-EF7A-4B97-8124-79584F6C45DB}" dt="2026-07-16T23:35:56.910" v="2038" actId="26606"/>
          <ac:spMkLst>
            <pc:docMk/>
            <pc:sldMk cId="792932763" sldId="272"/>
            <ac:spMk id="35" creationId="{45D37F4E-DDB4-456B-97E0-9937730A039F}"/>
          </ac:spMkLst>
        </pc:spChg>
        <pc:spChg chg="add">
          <ac:chgData name="Tasha Tamara Young (2316846)" userId="7312ea09-9974-4bfb-82c8-81b0113a381d" providerId="ADAL" clId="{3C1063F9-EF7A-4B97-8124-79584F6C45DB}" dt="2026-07-16T23:35:56.910" v="2038" actId="26606"/>
          <ac:spMkLst>
            <pc:docMk/>
            <pc:sldMk cId="792932763" sldId="272"/>
            <ac:spMk id="36" creationId="{B2DD41CD-8F47-4F56-AD12-4E2FF7696987}"/>
          </ac:spMkLst>
        </pc:spChg>
        <pc:picChg chg="add mod">
          <ac:chgData name="Tasha Tamara Young (2316846)" userId="7312ea09-9974-4bfb-82c8-81b0113a381d" providerId="ADAL" clId="{3C1063F9-EF7A-4B97-8124-79584F6C45DB}" dt="2026-07-16T23:37:39.052" v="2050" actId="14100"/>
          <ac:picMkLst>
            <pc:docMk/>
            <pc:sldMk cId="792932763" sldId="272"/>
            <ac:picMk id="4" creationId="{42BBF932-A892-CC31-79C2-D958912F0284}"/>
          </ac:picMkLst>
        </pc:picChg>
      </pc:sldChg>
      <pc:sldChg chg="addSp modSp new mod setBg">
        <pc:chgData name="Tasha Tamara Young (2316846)" userId="7312ea09-9974-4bfb-82c8-81b0113a381d" providerId="ADAL" clId="{3C1063F9-EF7A-4B97-8124-79584F6C45DB}" dt="2026-07-17T14:20:20.381" v="2231" actId="115"/>
        <pc:sldMkLst>
          <pc:docMk/>
          <pc:sldMk cId="314789065" sldId="273"/>
        </pc:sldMkLst>
        <pc:spChg chg="mod">
          <ac:chgData name="Tasha Tamara Young (2316846)" userId="7312ea09-9974-4bfb-82c8-81b0113a381d" providerId="ADAL" clId="{3C1063F9-EF7A-4B97-8124-79584F6C45DB}" dt="2026-07-17T14:20:20.381" v="2231" actId="115"/>
          <ac:spMkLst>
            <pc:docMk/>
            <pc:sldMk cId="314789065" sldId="273"/>
            <ac:spMk id="2" creationId="{C2B0EE1E-8904-1EB5-6198-7240677E0E5E}"/>
          </ac:spMkLst>
        </pc:spChg>
        <pc:spChg chg="mod ord">
          <ac:chgData name="Tasha Tamara Young (2316846)" userId="7312ea09-9974-4bfb-82c8-81b0113a381d" providerId="ADAL" clId="{3C1063F9-EF7A-4B97-8124-79584F6C45DB}" dt="2026-07-17T00:00:20.511" v="2158" actId="2711"/>
          <ac:spMkLst>
            <pc:docMk/>
            <pc:sldMk cId="314789065" sldId="273"/>
            <ac:spMk id="3" creationId="{5342D70D-454C-9425-951E-C97DB7BB004B}"/>
          </ac:spMkLst>
        </pc:spChg>
        <pc:spChg chg="add mod">
          <ac:chgData name="Tasha Tamara Young (2316846)" userId="7312ea09-9974-4bfb-82c8-81b0113a381d" providerId="ADAL" clId="{3C1063F9-EF7A-4B97-8124-79584F6C45DB}" dt="2026-07-17T00:00:02.075" v="2157" actId="20577"/>
          <ac:spMkLst>
            <pc:docMk/>
            <pc:sldMk cId="314789065" sldId="273"/>
            <ac:spMk id="5" creationId="{C10F0840-CC5E-E724-F649-6F71B83F13AC}"/>
          </ac:spMkLst>
        </pc:spChg>
        <pc:spChg chg="add">
          <ac:chgData name="Tasha Tamara Young (2316846)" userId="7312ea09-9974-4bfb-82c8-81b0113a381d" providerId="ADAL" clId="{3C1063F9-EF7A-4B97-8124-79584F6C45DB}" dt="2026-07-16T23:54:36.906" v="2122" actId="26606"/>
          <ac:spMkLst>
            <pc:docMk/>
            <pc:sldMk cId="314789065" sldId="273"/>
            <ac:spMk id="9" creationId="{637B2035-1FCB-439A-B421-095E136C7E07}"/>
          </ac:spMkLst>
        </pc:spChg>
        <pc:spChg chg="add">
          <ac:chgData name="Tasha Tamara Young (2316846)" userId="7312ea09-9974-4bfb-82c8-81b0113a381d" providerId="ADAL" clId="{3C1063F9-EF7A-4B97-8124-79584F6C45DB}" dt="2026-07-16T23:54:36.906" v="2122" actId="26606"/>
          <ac:spMkLst>
            <pc:docMk/>
            <pc:sldMk cId="314789065" sldId="273"/>
            <ac:spMk id="11" creationId="{676D6CDF-C512-4739-B158-55EE955EFA39}"/>
          </ac:spMkLst>
        </pc:spChg>
        <pc:picChg chg="add mod">
          <ac:chgData name="Tasha Tamara Young (2316846)" userId="7312ea09-9974-4bfb-82c8-81b0113a381d" providerId="ADAL" clId="{3C1063F9-EF7A-4B97-8124-79584F6C45DB}" dt="2026-07-17T00:00:49.516" v="2162" actId="14100"/>
          <ac:picMkLst>
            <pc:docMk/>
            <pc:sldMk cId="314789065" sldId="273"/>
            <ac:picMk id="4" creationId="{001CB009-59C1-1987-53DB-BBB40130AE31}"/>
          </ac:picMkLst>
        </pc:picChg>
      </pc:sldChg>
      <pc:sldChg chg="modSp new del mod">
        <pc:chgData name="Tasha Tamara Young (2316846)" userId="7312ea09-9974-4bfb-82c8-81b0113a381d" providerId="ADAL" clId="{3C1063F9-EF7A-4B97-8124-79584F6C45DB}" dt="2026-07-22T23:44:26.724" v="2284" actId="2696"/>
        <pc:sldMkLst>
          <pc:docMk/>
          <pc:sldMk cId="788285312" sldId="274"/>
        </pc:sldMkLst>
      </pc:sldChg>
      <pc:sldChg chg="addSp delSp modSp new mod setBg">
        <pc:chgData name="Tasha Tamara Young (2316846)" userId="7312ea09-9974-4bfb-82c8-81b0113a381d" providerId="ADAL" clId="{3C1063F9-EF7A-4B97-8124-79584F6C45DB}" dt="2026-07-23T00:04:17.512" v="2465" actId="14100"/>
        <pc:sldMkLst>
          <pc:docMk/>
          <pc:sldMk cId="983641613" sldId="274"/>
        </pc:sldMkLst>
        <pc:spChg chg="mod">
          <ac:chgData name="Tasha Tamara Young (2316846)" userId="7312ea09-9974-4bfb-82c8-81b0113a381d" providerId="ADAL" clId="{3C1063F9-EF7A-4B97-8124-79584F6C45DB}" dt="2026-07-23T00:04:17.512" v="2465" actId="14100"/>
          <ac:spMkLst>
            <pc:docMk/>
            <pc:sldMk cId="983641613" sldId="274"/>
            <ac:spMk id="2" creationId="{480F0CFD-D70A-62DF-0DD3-0FB26112AA80}"/>
          </ac:spMkLst>
        </pc:spChg>
        <pc:spChg chg="mod ord">
          <ac:chgData name="Tasha Tamara Young (2316846)" userId="7312ea09-9974-4bfb-82c8-81b0113a381d" providerId="ADAL" clId="{3C1063F9-EF7A-4B97-8124-79584F6C45DB}" dt="2026-07-23T00:04:03.646" v="2461" actId="14100"/>
          <ac:spMkLst>
            <pc:docMk/>
            <pc:sldMk cId="983641613" sldId="274"/>
            <ac:spMk id="3" creationId="{ECA15E4D-6D81-D8EC-246A-82F964D1A9B3}"/>
          </ac:spMkLst>
        </pc:spChg>
        <pc:spChg chg="add mod">
          <ac:chgData name="Tasha Tamara Young (2316846)" userId="7312ea09-9974-4bfb-82c8-81b0113a381d" providerId="ADAL" clId="{3C1063F9-EF7A-4B97-8124-79584F6C45DB}" dt="2026-07-23T00:02:51.206" v="2452" actId="767"/>
          <ac:spMkLst>
            <pc:docMk/>
            <pc:sldMk cId="983641613" sldId="274"/>
            <ac:spMk id="6" creationId="{2A9E65A4-344B-3A3E-5A97-FA64DD98279C}"/>
          </ac:spMkLst>
        </pc:spChg>
        <pc:spChg chg="add del">
          <ac:chgData name="Tasha Tamara Young (2316846)" userId="7312ea09-9974-4bfb-82c8-81b0113a381d" providerId="ADAL" clId="{3C1063F9-EF7A-4B97-8124-79584F6C45DB}" dt="2026-07-23T00:03:05.634" v="2454" actId="22"/>
          <ac:spMkLst>
            <pc:docMk/>
            <pc:sldMk cId="983641613" sldId="274"/>
            <ac:spMk id="8" creationId="{0BC55B9C-4C94-2E41-9D7A-77AC47B5AD4B}"/>
          </ac:spMkLst>
        </pc:spChg>
        <pc:spChg chg="add mod">
          <ac:chgData name="Tasha Tamara Young (2316846)" userId="7312ea09-9974-4bfb-82c8-81b0113a381d" providerId="ADAL" clId="{3C1063F9-EF7A-4B97-8124-79584F6C45DB}" dt="2026-07-23T00:03:38.032" v="2457" actId="2711"/>
          <ac:spMkLst>
            <pc:docMk/>
            <pc:sldMk cId="983641613" sldId="274"/>
            <ac:spMk id="9" creationId="{E55BD2B0-BAF5-C984-F0D5-DED5A5A42C25}"/>
          </ac:spMkLst>
        </pc:spChg>
        <pc:picChg chg="add del">
          <ac:chgData name="Tasha Tamara Young (2316846)" userId="7312ea09-9974-4bfb-82c8-81b0113a381d" providerId="ADAL" clId="{3C1063F9-EF7A-4B97-8124-79584F6C45DB}" dt="2026-07-22T23:55:55.820" v="2437" actId="22"/>
          <ac:picMkLst>
            <pc:docMk/>
            <pc:sldMk cId="983641613" sldId="274"/>
            <ac:picMk id="4" creationId="{28AB0A6D-95CD-1211-AD1D-D1D7B0474325}"/>
          </ac:picMkLst>
        </pc:picChg>
        <pc:picChg chg="add mod">
          <ac:chgData name="Tasha Tamara Young (2316846)" userId="7312ea09-9974-4bfb-82c8-81b0113a381d" providerId="ADAL" clId="{3C1063F9-EF7A-4B97-8124-79584F6C45DB}" dt="2026-07-22T23:58:52.508" v="2440" actId="26606"/>
          <ac:picMkLst>
            <pc:docMk/>
            <pc:sldMk cId="983641613" sldId="274"/>
            <ac:picMk id="5" creationId="{A55D189B-6248-A8D5-9C1D-4A455DA7868D}"/>
          </ac:picMkLst>
        </pc:picChg>
      </pc:sldChg>
      <pc:sldChg chg="addSp delSp modSp new del mod setBg">
        <pc:chgData name="Tasha Tamara Young (2316846)" userId="7312ea09-9974-4bfb-82c8-81b0113a381d" providerId="ADAL" clId="{3C1063F9-EF7A-4B97-8124-79584F6C45DB}" dt="2026-07-22T23:22:49.551" v="2250" actId="47"/>
        <pc:sldMkLst>
          <pc:docMk/>
          <pc:sldMk cId="855790019" sldId="275"/>
        </pc:sldMkLst>
      </pc:sldChg>
      <pc:sldChg chg="add del">
        <pc:chgData name="Tasha Tamara Young (2316846)" userId="7312ea09-9974-4bfb-82c8-81b0113a381d" providerId="ADAL" clId="{3C1063F9-EF7A-4B97-8124-79584F6C45DB}" dt="2026-07-22T23:44:31.108" v="2285" actId="2696"/>
        <pc:sldMkLst>
          <pc:docMk/>
          <pc:sldMk cId="4234558405" sldId="27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B38C62-0EA1-4208-84FC-BABCB5FF3008}" type="doc">
      <dgm:prSet loTypeId="urn:microsoft.com/office/officeart/2008/layout/LinedList" loCatId="list" qsTypeId="urn:microsoft.com/office/officeart/2005/8/quickstyle/simple1" qsCatId="simple" csTypeId="urn:microsoft.com/office/officeart/2005/8/colors/accent5_2" csCatId="accent5" phldr="1"/>
      <dgm:spPr/>
      <dgm:t>
        <a:bodyPr/>
        <a:lstStyle/>
        <a:p>
          <a:endParaRPr lang="en-US"/>
        </a:p>
      </dgm:t>
    </dgm:pt>
    <dgm:pt modelId="{4BBCD8EC-14CA-48F2-A4B7-C87FB60DA540}">
      <dgm:prSet/>
      <dgm:spPr/>
      <dgm:t>
        <a:bodyPr/>
        <a:lstStyle/>
        <a:p>
          <a:pPr>
            <a:buNone/>
          </a:pPr>
          <a:r>
            <a:rPr lang="en-GB" b="1" dirty="0">
              <a:latin typeface="Arial" panose="020B0604020202020204" pitchFamily="34" charset="0"/>
              <a:cs typeface="Arial" panose="020B0604020202020204" pitchFamily="34" charset="0"/>
            </a:rPr>
            <a:t>Sustainable Development</a:t>
          </a:r>
          <a:endParaRPr lang="en-US" dirty="0">
            <a:latin typeface="Arial" panose="020B0604020202020204" pitchFamily="34" charset="0"/>
            <a:cs typeface="Arial" panose="020B0604020202020204" pitchFamily="34" charset="0"/>
          </a:endParaRPr>
        </a:p>
      </dgm:t>
    </dgm:pt>
    <dgm:pt modelId="{2FB45D16-D4D9-4CE3-8EFA-C6452C926769}" type="parTrans" cxnId="{8BC549C6-B6F9-4AB6-B255-04AE32CD2E0D}">
      <dgm:prSet/>
      <dgm:spPr/>
      <dgm:t>
        <a:bodyPr/>
        <a:lstStyle/>
        <a:p>
          <a:endParaRPr lang="en-US"/>
        </a:p>
      </dgm:t>
    </dgm:pt>
    <dgm:pt modelId="{7C54BB2B-9F04-47F4-AE10-8BFA647AEE51}" type="sibTrans" cxnId="{8BC549C6-B6F9-4AB6-B255-04AE32CD2E0D}">
      <dgm:prSet/>
      <dgm:spPr/>
      <dgm:t>
        <a:bodyPr/>
        <a:lstStyle/>
        <a:p>
          <a:endParaRPr lang="en-US"/>
        </a:p>
      </dgm:t>
    </dgm:pt>
    <dgm:pt modelId="{6F274BA8-5615-4134-B0B9-1EAB3EFD7868}">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Ensuring that society’s needs are met now in a way that protects the capacity of future generations to thrive. (UNDP, 2024).</a:t>
          </a:r>
        </a:p>
      </dgm:t>
    </dgm:pt>
    <dgm:pt modelId="{92B2CED6-368B-4713-B7A9-EAAF81938415}" type="parTrans" cxnId="{EDC40A11-9298-4DE8-A01C-2E364224EA3C}">
      <dgm:prSet/>
      <dgm:spPr/>
      <dgm:t>
        <a:bodyPr/>
        <a:lstStyle/>
        <a:p>
          <a:endParaRPr lang="en-GB"/>
        </a:p>
      </dgm:t>
    </dgm:pt>
    <dgm:pt modelId="{5E3F8498-C582-4595-8EEA-85439B0A42EF}" type="sibTrans" cxnId="{EDC40A11-9298-4DE8-A01C-2E364224EA3C}">
      <dgm:prSet/>
      <dgm:spPr/>
      <dgm:t>
        <a:bodyPr/>
        <a:lstStyle/>
        <a:p>
          <a:endParaRPr lang="en-GB"/>
        </a:p>
      </dgm:t>
    </dgm:pt>
    <dgm:pt modelId="{E65BFC7A-4847-4C09-ACEF-1F8B6A1F1903}">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Encourages long‑term planning, efficient resource use and environmentally responsible healthcare.</a:t>
          </a:r>
        </a:p>
      </dgm:t>
    </dgm:pt>
    <dgm:pt modelId="{95617527-C6C2-4DD3-986D-3B5DF1C3E1E7}" type="parTrans" cxnId="{F3E5E4C1-12AE-4AFB-B227-5F4EF945415D}">
      <dgm:prSet/>
      <dgm:spPr/>
      <dgm:t>
        <a:bodyPr/>
        <a:lstStyle/>
        <a:p>
          <a:endParaRPr lang="en-GB"/>
        </a:p>
      </dgm:t>
    </dgm:pt>
    <dgm:pt modelId="{2349C016-7BBB-42AC-A39B-4A6328735EF4}" type="sibTrans" cxnId="{F3E5E4C1-12AE-4AFB-B227-5F4EF945415D}">
      <dgm:prSet/>
      <dgm:spPr/>
      <dgm:t>
        <a:bodyPr/>
        <a:lstStyle/>
        <a:p>
          <a:endParaRPr lang="en-GB"/>
        </a:p>
      </dgm:t>
    </dgm:pt>
    <dgm:pt modelId="{D8F8CEF9-8EA8-4A6B-9F29-5EC040540F7F}">
      <dgm:prSet/>
      <dgm:spPr/>
      <dgm:t>
        <a:bodyPr/>
        <a:lstStyle/>
        <a:p>
          <a:pPr>
            <a:buNone/>
          </a:pPr>
          <a:r>
            <a:rPr lang="en-GB" b="1" dirty="0">
              <a:latin typeface="Arial" panose="020B0604020202020204" pitchFamily="34" charset="0"/>
              <a:cs typeface="Arial" panose="020B0604020202020204" pitchFamily="34" charset="0"/>
            </a:rPr>
            <a:t>SDGs in Health and Social Care</a:t>
          </a:r>
        </a:p>
      </dgm:t>
    </dgm:pt>
    <dgm:pt modelId="{9BEDA0CC-FB4A-4FD9-81F1-EB30CD49BDB6}" type="parTrans" cxnId="{B42A735D-8DC3-4EBF-9E3C-A621A1EE8EE9}">
      <dgm:prSet/>
      <dgm:spPr/>
      <dgm:t>
        <a:bodyPr/>
        <a:lstStyle/>
        <a:p>
          <a:endParaRPr lang="en-GB"/>
        </a:p>
      </dgm:t>
    </dgm:pt>
    <dgm:pt modelId="{5D99B777-0DC5-4591-8D6F-95FB3242028A}" type="sibTrans" cxnId="{B42A735D-8DC3-4EBF-9E3C-A621A1EE8EE9}">
      <dgm:prSet/>
      <dgm:spPr/>
      <dgm:t>
        <a:bodyPr/>
        <a:lstStyle/>
        <a:p>
          <a:endParaRPr lang="en-GB"/>
        </a:p>
      </dgm:t>
    </dgm:pt>
    <dgm:pt modelId="{E91F8D74-9B21-43A7-B437-0390EEA509A0}">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Provide a global framework linking health, equity and environmental sustainability (UNEP, 2024).</a:t>
          </a:r>
        </a:p>
      </dgm:t>
    </dgm:pt>
    <dgm:pt modelId="{89958579-FC41-4A28-ACB4-7EDA5ECC5833}" type="parTrans" cxnId="{A08D9097-9E0B-4B76-89F3-FB31F65721F9}">
      <dgm:prSet/>
      <dgm:spPr/>
      <dgm:t>
        <a:bodyPr/>
        <a:lstStyle/>
        <a:p>
          <a:endParaRPr lang="en-GB"/>
        </a:p>
      </dgm:t>
    </dgm:pt>
    <dgm:pt modelId="{CD6D936B-58DE-49F7-AB5F-1B3836FA7694}" type="sibTrans" cxnId="{A08D9097-9E0B-4B76-89F3-FB31F65721F9}">
      <dgm:prSet/>
      <dgm:spPr/>
      <dgm:t>
        <a:bodyPr/>
        <a:lstStyle/>
        <a:p>
          <a:endParaRPr lang="en-GB"/>
        </a:p>
      </dgm:t>
    </dgm:pt>
    <dgm:pt modelId="{EBD9C6E7-A3F8-49AD-92C5-367277E4B7F8}">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Guide national policies and public health strategies.</a:t>
          </a:r>
        </a:p>
      </dgm:t>
    </dgm:pt>
    <dgm:pt modelId="{C4EFAA39-2F87-4372-B3A6-F61A3E83B567}" type="parTrans" cxnId="{B47AF31E-5A78-4F3C-813F-D6FE40583B69}">
      <dgm:prSet/>
      <dgm:spPr/>
      <dgm:t>
        <a:bodyPr/>
        <a:lstStyle/>
        <a:p>
          <a:endParaRPr lang="en-GB"/>
        </a:p>
      </dgm:t>
    </dgm:pt>
    <dgm:pt modelId="{D84797EE-7810-4A85-9AEA-C89B7AAD0AC2}" type="sibTrans" cxnId="{B47AF31E-5A78-4F3C-813F-D6FE40583B69}">
      <dgm:prSet/>
      <dgm:spPr/>
      <dgm:t>
        <a:bodyPr/>
        <a:lstStyle/>
        <a:p>
          <a:endParaRPr lang="en-GB"/>
        </a:p>
      </dgm:t>
    </dgm:pt>
    <dgm:pt modelId="{A06F0682-5C81-4EA1-9852-3CB2717083DD}">
      <dgm:prSet/>
      <dgm:spPr/>
      <dgm:t>
        <a:bodyPr/>
        <a:lstStyle/>
        <a:p>
          <a:pPr>
            <a:buNone/>
          </a:pPr>
          <a:r>
            <a:rPr lang="en-GB" b="1" dirty="0">
              <a:latin typeface="Arial" panose="020B0604020202020204" pitchFamily="34" charset="0"/>
              <a:cs typeface="Arial" panose="020B0604020202020204" pitchFamily="34" charset="0"/>
            </a:rPr>
            <a:t>SDG 3 – Good Health and Wellbeing</a:t>
          </a:r>
        </a:p>
      </dgm:t>
    </dgm:pt>
    <dgm:pt modelId="{76339601-F2E5-4349-86C1-9344EEDFE44A}" type="parTrans" cxnId="{0C14011C-3F42-410E-AF2F-C7C23139042D}">
      <dgm:prSet/>
      <dgm:spPr/>
      <dgm:t>
        <a:bodyPr/>
        <a:lstStyle/>
        <a:p>
          <a:endParaRPr lang="en-GB"/>
        </a:p>
      </dgm:t>
    </dgm:pt>
    <dgm:pt modelId="{B0052151-A3C5-4E4B-9129-7EBF3C6F2AA8}" type="sibTrans" cxnId="{0C14011C-3F42-410E-AF2F-C7C23139042D}">
      <dgm:prSet/>
      <dgm:spPr/>
      <dgm:t>
        <a:bodyPr/>
        <a:lstStyle/>
        <a:p>
          <a:endParaRPr lang="en-GB"/>
        </a:p>
      </dgm:t>
    </dgm:pt>
    <dgm:pt modelId="{B8022CED-DAB6-499C-A197-9B565649B807}">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Focuses on reducing preventable illness and improving access to essential health services.</a:t>
          </a:r>
        </a:p>
      </dgm:t>
    </dgm:pt>
    <dgm:pt modelId="{B275BEDC-3C25-454D-92EB-CA1D24F65EE3}" type="parTrans" cxnId="{77B78B25-47AB-4767-9201-71EA15EABE6B}">
      <dgm:prSet/>
      <dgm:spPr/>
      <dgm:t>
        <a:bodyPr/>
        <a:lstStyle/>
        <a:p>
          <a:endParaRPr lang="en-GB"/>
        </a:p>
      </dgm:t>
    </dgm:pt>
    <dgm:pt modelId="{BE852298-1381-4C19-B7B7-FE69EFBE98F7}" type="sibTrans" cxnId="{77B78B25-47AB-4767-9201-71EA15EABE6B}">
      <dgm:prSet/>
      <dgm:spPr/>
      <dgm:t>
        <a:bodyPr/>
        <a:lstStyle/>
        <a:p>
          <a:endParaRPr lang="en-GB"/>
        </a:p>
      </dgm:t>
    </dgm:pt>
    <dgm:pt modelId="{B6230A35-8B68-459A-9497-8ABEA2299631}">
      <dgm:prSet/>
      <dgm:spPr/>
      <dgm:t>
        <a:bodyPr/>
        <a:lstStyle/>
        <a:p>
          <a:pPr>
            <a:buNone/>
          </a:pPr>
          <a:r>
            <a:rPr lang="en-GB" b="1" dirty="0">
              <a:latin typeface="Arial" panose="020B0604020202020204" pitchFamily="34" charset="0"/>
              <a:cs typeface="Arial" panose="020B0604020202020204" pitchFamily="34" charset="0"/>
            </a:rPr>
            <a:t>SDG 10 – Reduced Inequalities</a:t>
          </a:r>
        </a:p>
      </dgm:t>
    </dgm:pt>
    <dgm:pt modelId="{39FDADFB-4E31-47FE-ABC7-6824A26B627F}" type="parTrans" cxnId="{5B2AFFE0-19FE-4674-89FF-8FE54B8A3A1D}">
      <dgm:prSet/>
      <dgm:spPr/>
      <dgm:t>
        <a:bodyPr/>
        <a:lstStyle/>
        <a:p>
          <a:endParaRPr lang="en-GB"/>
        </a:p>
      </dgm:t>
    </dgm:pt>
    <dgm:pt modelId="{74279FBC-B63C-4B2F-9162-68C166DC36A3}" type="sibTrans" cxnId="{5B2AFFE0-19FE-4674-89FF-8FE54B8A3A1D}">
      <dgm:prSet/>
      <dgm:spPr/>
      <dgm:t>
        <a:bodyPr/>
        <a:lstStyle/>
        <a:p>
          <a:endParaRPr lang="en-GB"/>
        </a:p>
      </dgm:t>
    </dgm:pt>
    <dgm:pt modelId="{6874E5DE-6B4E-4F95-A88D-3607ECF97229}">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Aims to close health gaps linked to income, geography, disability and ethnicity (UNICEF, 2024).</a:t>
          </a:r>
        </a:p>
      </dgm:t>
    </dgm:pt>
    <dgm:pt modelId="{6E4D994B-B3EF-4C1C-9F0B-A857E01D4C26}" type="parTrans" cxnId="{1405718E-B458-4354-8345-1F6CE23979C4}">
      <dgm:prSet/>
      <dgm:spPr/>
      <dgm:t>
        <a:bodyPr/>
        <a:lstStyle/>
        <a:p>
          <a:endParaRPr lang="en-GB"/>
        </a:p>
      </dgm:t>
    </dgm:pt>
    <dgm:pt modelId="{AF953C3A-A3DD-49C4-B25F-CC21341A11BD}" type="sibTrans" cxnId="{1405718E-B458-4354-8345-1F6CE23979C4}">
      <dgm:prSet/>
      <dgm:spPr/>
      <dgm:t>
        <a:bodyPr/>
        <a:lstStyle/>
        <a:p>
          <a:endParaRPr lang="en-GB"/>
        </a:p>
      </dgm:t>
    </dgm:pt>
    <dgm:pt modelId="{1578502F-FCA7-4E52-9164-734B35266EAA}">
      <dgm:prSet/>
      <dgm:spPr/>
      <dgm:t>
        <a:bodyPr/>
        <a:lstStyle/>
        <a:p>
          <a:pPr>
            <a:buNone/>
          </a:pPr>
          <a:r>
            <a:rPr lang="en-GB" b="1" dirty="0">
              <a:latin typeface="Arial" panose="020B0604020202020204" pitchFamily="34" charset="0"/>
              <a:cs typeface="Arial" panose="020B0604020202020204" pitchFamily="34" charset="0"/>
            </a:rPr>
            <a:t>SDG 13 – Climate Action</a:t>
          </a:r>
        </a:p>
      </dgm:t>
    </dgm:pt>
    <dgm:pt modelId="{72812089-570E-4887-A02C-83CF3C70DE4D}" type="parTrans" cxnId="{7DC11677-1E06-4D2F-8244-BA29B9EE5B1C}">
      <dgm:prSet/>
      <dgm:spPr/>
      <dgm:t>
        <a:bodyPr/>
        <a:lstStyle/>
        <a:p>
          <a:endParaRPr lang="en-GB"/>
        </a:p>
      </dgm:t>
    </dgm:pt>
    <dgm:pt modelId="{F6B86673-667A-45C9-819D-E8084AC0CABF}" type="sibTrans" cxnId="{7DC11677-1E06-4D2F-8244-BA29B9EE5B1C}">
      <dgm:prSet/>
      <dgm:spPr/>
      <dgm:t>
        <a:bodyPr/>
        <a:lstStyle/>
        <a:p>
          <a:endParaRPr lang="en-GB"/>
        </a:p>
      </dgm:t>
    </dgm:pt>
    <dgm:pt modelId="{DB8F6C93-C569-43FB-BC63-F923D874A6A6}">
      <dgm:prSet/>
      <dgm:spPr/>
      <dgm:t>
        <a:bodyPr/>
        <a:lstStyle/>
        <a:p>
          <a:pPr>
            <a:buFont typeface="Arial" panose="020B0604020202020204" pitchFamily="34" charset="0"/>
            <a:buChar char="•"/>
          </a:pPr>
          <a:r>
            <a:rPr lang="en-GB" dirty="0">
              <a:latin typeface="Arial" panose="020B0604020202020204" pitchFamily="34" charset="0"/>
              <a:cs typeface="Arial" panose="020B0604020202020204" pitchFamily="34" charset="0"/>
            </a:rPr>
            <a:t>Highlights climate change as a major health risk and promotes climate‑resilient healthcare systems (UN Climate Change, 2024).</a:t>
          </a:r>
        </a:p>
      </dgm:t>
    </dgm:pt>
    <dgm:pt modelId="{AD91B950-B05B-4EF4-8E3E-1CA9D566A05B}" type="parTrans" cxnId="{55C3E9FD-076F-41E0-972B-1A8250911363}">
      <dgm:prSet/>
      <dgm:spPr/>
      <dgm:t>
        <a:bodyPr/>
        <a:lstStyle/>
        <a:p>
          <a:endParaRPr lang="en-GB"/>
        </a:p>
      </dgm:t>
    </dgm:pt>
    <dgm:pt modelId="{D1D6E58C-1293-49BB-ACC4-7D069A9B0BB2}" type="sibTrans" cxnId="{55C3E9FD-076F-41E0-972B-1A8250911363}">
      <dgm:prSet/>
      <dgm:spPr/>
      <dgm:t>
        <a:bodyPr/>
        <a:lstStyle/>
        <a:p>
          <a:endParaRPr lang="en-GB"/>
        </a:p>
      </dgm:t>
    </dgm:pt>
    <dgm:pt modelId="{CB9C925C-F49D-498A-A52C-4A49102B75AA}" type="pres">
      <dgm:prSet presAssocID="{21B38C62-0EA1-4208-84FC-BABCB5FF3008}" presName="vert0" presStyleCnt="0">
        <dgm:presLayoutVars>
          <dgm:dir/>
          <dgm:animOne val="branch"/>
          <dgm:animLvl val="lvl"/>
        </dgm:presLayoutVars>
      </dgm:prSet>
      <dgm:spPr/>
    </dgm:pt>
    <dgm:pt modelId="{84075981-67AA-40F4-82C3-7A12F42E79A4}" type="pres">
      <dgm:prSet presAssocID="{4BBCD8EC-14CA-48F2-A4B7-C87FB60DA540}" presName="thickLine" presStyleLbl="alignNode1" presStyleIdx="0" presStyleCnt="12"/>
      <dgm:spPr/>
    </dgm:pt>
    <dgm:pt modelId="{88CF2058-ADA3-4207-995B-29B209445018}" type="pres">
      <dgm:prSet presAssocID="{4BBCD8EC-14CA-48F2-A4B7-C87FB60DA540}" presName="horz1" presStyleCnt="0"/>
      <dgm:spPr/>
    </dgm:pt>
    <dgm:pt modelId="{219C39F6-9DCE-4127-B69E-2552E92FE912}" type="pres">
      <dgm:prSet presAssocID="{4BBCD8EC-14CA-48F2-A4B7-C87FB60DA540}" presName="tx1" presStyleLbl="revTx" presStyleIdx="0" presStyleCnt="12"/>
      <dgm:spPr/>
    </dgm:pt>
    <dgm:pt modelId="{6791DD35-5B1C-4667-AC3A-D1DA665D99D6}" type="pres">
      <dgm:prSet presAssocID="{4BBCD8EC-14CA-48F2-A4B7-C87FB60DA540}" presName="vert1" presStyleCnt="0"/>
      <dgm:spPr/>
    </dgm:pt>
    <dgm:pt modelId="{9A02CDE2-F0C1-4AAD-B41A-66141D78F9B8}" type="pres">
      <dgm:prSet presAssocID="{6F274BA8-5615-4134-B0B9-1EAB3EFD7868}" presName="thickLine" presStyleLbl="alignNode1" presStyleIdx="1" presStyleCnt="12"/>
      <dgm:spPr/>
    </dgm:pt>
    <dgm:pt modelId="{D9F8655D-500D-4B00-8FE5-E35A1E442F30}" type="pres">
      <dgm:prSet presAssocID="{6F274BA8-5615-4134-B0B9-1EAB3EFD7868}" presName="horz1" presStyleCnt="0"/>
      <dgm:spPr/>
    </dgm:pt>
    <dgm:pt modelId="{62FDF6CD-B8CE-4666-8782-3474C1BBE3CD}" type="pres">
      <dgm:prSet presAssocID="{6F274BA8-5615-4134-B0B9-1EAB3EFD7868}" presName="tx1" presStyleLbl="revTx" presStyleIdx="1" presStyleCnt="12"/>
      <dgm:spPr/>
    </dgm:pt>
    <dgm:pt modelId="{0EF6B878-ADB0-4CC6-9D1D-59F5AC95F463}" type="pres">
      <dgm:prSet presAssocID="{6F274BA8-5615-4134-B0B9-1EAB3EFD7868}" presName="vert1" presStyleCnt="0"/>
      <dgm:spPr/>
    </dgm:pt>
    <dgm:pt modelId="{CA6CEE05-808C-4D48-BCFD-760E8AB1FE94}" type="pres">
      <dgm:prSet presAssocID="{E65BFC7A-4847-4C09-ACEF-1F8B6A1F1903}" presName="thickLine" presStyleLbl="alignNode1" presStyleIdx="2" presStyleCnt="12"/>
      <dgm:spPr/>
    </dgm:pt>
    <dgm:pt modelId="{9ED766C8-8F1A-4127-B4E9-63261D6978DC}" type="pres">
      <dgm:prSet presAssocID="{E65BFC7A-4847-4C09-ACEF-1F8B6A1F1903}" presName="horz1" presStyleCnt="0"/>
      <dgm:spPr/>
    </dgm:pt>
    <dgm:pt modelId="{B8F7784F-909B-4C23-B8C7-ED5BDC24F284}" type="pres">
      <dgm:prSet presAssocID="{E65BFC7A-4847-4C09-ACEF-1F8B6A1F1903}" presName="tx1" presStyleLbl="revTx" presStyleIdx="2" presStyleCnt="12"/>
      <dgm:spPr/>
    </dgm:pt>
    <dgm:pt modelId="{5FEBB8DF-8796-4CBE-97C2-F45E296DA4CF}" type="pres">
      <dgm:prSet presAssocID="{E65BFC7A-4847-4C09-ACEF-1F8B6A1F1903}" presName="vert1" presStyleCnt="0"/>
      <dgm:spPr/>
    </dgm:pt>
    <dgm:pt modelId="{76896AF9-DC49-4041-AA28-57458CA2C7A3}" type="pres">
      <dgm:prSet presAssocID="{D8F8CEF9-8EA8-4A6B-9F29-5EC040540F7F}" presName="thickLine" presStyleLbl="alignNode1" presStyleIdx="3" presStyleCnt="12"/>
      <dgm:spPr/>
    </dgm:pt>
    <dgm:pt modelId="{40FABCFB-A04F-4D69-96CB-B8E38FCE84AD}" type="pres">
      <dgm:prSet presAssocID="{D8F8CEF9-8EA8-4A6B-9F29-5EC040540F7F}" presName="horz1" presStyleCnt="0"/>
      <dgm:spPr/>
    </dgm:pt>
    <dgm:pt modelId="{7C2AD04F-0161-4939-93AE-DF652719C5C4}" type="pres">
      <dgm:prSet presAssocID="{D8F8CEF9-8EA8-4A6B-9F29-5EC040540F7F}" presName="tx1" presStyleLbl="revTx" presStyleIdx="3" presStyleCnt="12"/>
      <dgm:spPr/>
    </dgm:pt>
    <dgm:pt modelId="{B6110325-2DBA-4821-8362-12F9BDD3B20D}" type="pres">
      <dgm:prSet presAssocID="{D8F8CEF9-8EA8-4A6B-9F29-5EC040540F7F}" presName="vert1" presStyleCnt="0"/>
      <dgm:spPr/>
    </dgm:pt>
    <dgm:pt modelId="{587D1825-831C-4C75-B5FC-3577CAAAB3C5}" type="pres">
      <dgm:prSet presAssocID="{E91F8D74-9B21-43A7-B437-0390EEA509A0}" presName="thickLine" presStyleLbl="alignNode1" presStyleIdx="4" presStyleCnt="12"/>
      <dgm:spPr/>
    </dgm:pt>
    <dgm:pt modelId="{DBD7043B-FBF6-485A-84F0-2C36BABE9E2F}" type="pres">
      <dgm:prSet presAssocID="{E91F8D74-9B21-43A7-B437-0390EEA509A0}" presName="horz1" presStyleCnt="0"/>
      <dgm:spPr/>
    </dgm:pt>
    <dgm:pt modelId="{897C0FBD-3E24-48D9-957D-F85E42C2306C}" type="pres">
      <dgm:prSet presAssocID="{E91F8D74-9B21-43A7-B437-0390EEA509A0}" presName="tx1" presStyleLbl="revTx" presStyleIdx="4" presStyleCnt="12"/>
      <dgm:spPr/>
    </dgm:pt>
    <dgm:pt modelId="{882FB465-D0EA-4130-9F15-3C02F5E58762}" type="pres">
      <dgm:prSet presAssocID="{E91F8D74-9B21-43A7-B437-0390EEA509A0}" presName="vert1" presStyleCnt="0"/>
      <dgm:spPr/>
    </dgm:pt>
    <dgm:pt modelId="{AB744A0E-E630-4E98-ADDC-7222F3C5164E}" type="pres">
      <dgm:prSet presAssocID="{EBD9C6E7-A3F8-49AD-92C5-367277E4B7F8}" presName="thickLine" presStyleLbl="alignNode1" presStyleIdx="5" presStyleCnt="12"/>
      <dgm:spPr/>
    </dgm:pt>
    <dgm:pt modelId="{5392751F-C29F-455F-9656-4C33FFF35824}" type="pres">
      <dgm:prSet presAssocID="{EBD9C6E7-A3F8-49AD-92C5-367277E4B7F8}" presName="horz1" presStyleCnt="0"/>
      <dgm:spPr/>
    </dgm:pt>
    <dgm:pt modelId="{7CD93BED-8924-4C9D-B828-7EAB285DD573}" type="pres">
      <dgm:prSet presAssocID="{EBD9C6E7-A3F8-49AD-92C5-367277E4B7F8}" presName="tx1" presStyleLbl="revTx" presStyleIdx="5" presStyleCnt="12"/>
      <dgm:spPr/>
    </dgm:pt>
    <dgm:pt modelId="{D07F56A8-E611-40D5-BF31-F0447BA5A755}" type="pres">
      <dgm:prSet presAssocID="{EBD9C6E7-A3F8-49AD-92C5-367277E4B7F8}" presName="vert1" presStyleCnt="0"/>
      <dgm:spPr/>
    </dgm:pt>
    <dgm:pt modelId="{1754569D-5FDB-4DA1-8711-CCA88E662222}" type="pres">
      <dgm:prSet presAssocID="{A06F0682-5C81-4EA1-9852-3CB2717083DD}" presName="thickLine" presStyleLbl="alignNode1" presStyleIdx="6" presStyleCnt="12"/>
      <dgm:spPr/>
    </dgm:pt>
    <dgm:pt modelId="{D16715BE-0958-4802-AE2E-467A3D1EBD3A}" type="pres">
      <dgm:prSet presAssocID="{A06F0682-5C81-4EA1-9852-3CB2717083DD}" presName="horz1" presStyleCnt="0"/>
      <dgm:spPr/>
    </dgm:pt>
    <dgm:pt modelId="{248488DE-393C-400D-9907-DCBE64806F16}" type="pres">
      <dgm:prSet presAssocID="{A06F0682-5C81-4EA1-9852-3CB2717083DD}" presName="tx1" presStyleLbl="revTx" presStyleIdx="6" presStyleCnt="12"/>
      <dgm:spPr/>
    </dgm:pt>
    <dgm:pt modelId="{841376D4-725C-49C0-B4EC-9BF0CBCFE971}" type="pres">
      <dgm:prSet presAssocID="{A06F0682-5C81-4EA1-9852-3CB2717083DD}" presName="vert1" presStyleCnt="0"/>
      <dgm:spPr/>
    </dgm:pt>
    <dgm:pt modelId="{C07BC46A-532F-4C28-A475-A5DAF381E7E9}" type="pres">
      <dgm:prSet presAssocID="{B8022CED-DAB6-499C-A197-9B565649B807}" presName="thickLine" presStyleLbl="alignNode1" presStyleIdx="7" presStyleCnt="12"/>
      <dgm:spPr/>
    </dgm:pt>
    <dgm:pt modelId="{70CC8EB2-D224-48A6-A479-3FD1B8A94E4F}" type="pres">
      <dgm:prSet presAssocID="{B8022CED-DAB6-499C-A197-9B565649B807}" presName="horz1" presStyleCnt="0"/>
      <dgm:spPr/>
    </dgm:pt>
    <dgm:pt modelId="{40522AE7-BB03-4B79-A078-BB7F73469CC3}" type="pres">
      <dgm:prSet presAssocID="{B8022CED-DAB6-499C-A197-9B565649B807}" presName="tx1" presStyleLbl="revTx" presStyleIdx="7" presStyleCnt="12"/>
      <dgm:spPr/>
    </dgm:pt>
    <dgm:pt modelId="{8DBEC4B4-0630-494B-963A-BA09AB0B019F}" type="pres">
      <dgm:prSet presAssocID="{B8022CED-DAB6-499C-A197-9B565649B807}" presName="vert1" presStyleCnt="0"/>
      <dgm:spPr/>
    </dgm:pt>
    <dgm:pt modelId="{D9FFF407-B572-496B-AA46-971396C13405}" type="pres">
      <dgm:prSet presAssocID="{B6230A35-8B68-459A-9497-8ABEA2299631}" presName="thickLine" presStyleLbl="alignNode1" presStyleIdx="8" presStyleCnt="12"/>
      <dgm:spPr/>
    </dgm:pt>
    <dgm:pt modelId="{72517B61-6183-40A4-8F48-FACD8ED086D3}" type="pres">
      <dgm:prSet presAssocID="{B6230A35-8B68-459A-9497-8ABEA2299631}" presName="horz1" presStyleCnt="0"/>
      <dgm:spPr/>
    </dgm:pt>
    <dgm:pt modelId="{FC1A4C91-122B-4CB7-83A2-5CFEB25F82C0}" type="pres">
      <dgm:prSet presAssocID="{B6230A35-8B68-459A-9497-8ABEA2299631}" presName="tx1" presStyleLbl="revTx" presStyleIdx="8" presStyleCnt="12"/>
      <dgm:spPr/>
    </dgm:pt>
    <dgm:pt modelId="{601FF02E-D45E-4079-82CB-922BEEC8F408}" type="pres">
      <dgm:prSet presAssocID="{B6230A35-8B68-459A-9497-8ABEA2299631}" presName="vert1" presStyleCnt="0"/>
      <dgm:spPr/>
    </dgm:pt>
    <dgm:pt modelId="{D1103BD9-C518-4DB6-B91C-9576FE4E764C}" type="pres">
      <dgm:prSet presAssocID="{6874E5DE-6B4E-4F95-A88D-3607ECF97229}" presName="thickLine" presStyleLbl="alignNode1" presStyleIdx="9" presStyleCnt="12"/>
      <dgm:spPr/>
    </dgm:pt>
    <dgm:pt modelId="{6C469375-4B06-4B6B-9F5C-DCE98752226E}" type="pres">
      <dgm:prSet presAssocID="{6874E5DE-6B4E-4F95-A88D-3607ECF97229}" presName="horz1" presStyleCnt="0"/>
      <dgm:spPr/>
    </dgm:pt>
    <dgm:pt modelId="{835EEB08-41AE-4AE5-BFF9-1151D9656BE9}" type="pres">
      <dgm:prSet presAssocID="{6874E5DE-6B4E-4F95-A88D-3607ECF97229}" presName="tx1" presStyleLbl="revTx" presStyleIdx="9" presStyleCnt="12"/>
      <dgm:spPr/>
    </dgm:pt>
    <dgm:pt modelId="{EC9BBE12-77A1-4B99-9FE0-BEC664CF7C94}" type="pres">
      <dgm:prSet presAssocID="{6874E5DE-6B4E-4F95-A88D-3607ECF97229}" presName="vert1" presStyleCnt="0"/>
      <dgm:spPr/>
    </dgm:pt>
    <dgm:pt modelId="{65DEB306-E6EF-45BD-BAE5-4C742B4B986F}" type="pres">
      <dgm:prSet presAssocID="{1578502F-FCA7-4E52-9164-734B35266EAA}" presName="thickLine" presStyleLbl="alignNode1" presStyleIdx="10" presStyleCnt="12"/>
      <dgm:spPr/>
    </dgm:pt>
    <dgm:pt modelId="{B1ECA6BD-4EA1-4718-AF56-77ACA1B11528}" type="pres">
      <dgm:prSet presAssocID="{1578502F-FCA7-4E52-9164-734B35266EAA}" presName="horz1" presStyleCnt="0"/>
      <dgm:spPr/>
    </dgm:pt>
    <dgm:pt modelId="{E08D15F6-16C8-4091-ACE2-5FD0FBE1D30D}" type="pres">
      <dgm:prSet presAssocID="{1578502F-FCA7-4E52-9164-734B35266EAA}" presName="tx1" presStyleLbl="revTx" presStyleIdx="10" presStyleCnt="12"/>
      <dgm:spPr/>
    </dgm:pt>
    <dgm:pt modelId="{726A30A6-620B-481F-A7E4-E1022D53F66E}" type="pres">
      <dgm:prSet presAssocID="{1578502F-FCA7-4E52-9164-734B35266EAA}" presName="vert1" presStyleCnt="0"/>
      <dgm:spPr/>
    </dgm:pt>
    <dgm:pt modelId="{B5C4931A-3151-46A8-BA92-3DD44C4EB79D}" type="pres">
      <dgm:prSet presAssocID="{DB8F6C93-C569-43FB-BC63-F923D874A6A6}" presName="thickLine" presStyleLbl="alignNode1" presStyleIdx="11" presStyleCnt="12"/>
      <dgm:spPr/>
    </dgm:pt>
    <dgm:pt modelId="{BDE2287D-E530-4655-9100-35FB78E06567}" type="pres">
      <dgm:prSet presAssocID="{DB8F6C93-C569-43FB-BC63-F923D874A6A6}" presName="horz1" presStyleCnt="0"/>
      <dgm:spPr/>
    </dgm:pt>
    <dgm:pt modelId="{54A4A7C2-1338-49E4-90A4-31684A6DF911}" type="pres">
      <dgm:prSet presAssocID="{DB8F6C93-C569-43FB-BC63-F923D874A6A6}" presName="tx1" presStyleLbl="revTx" presStyleIdx="11" presStyleCnt="12"/>
      <dgm:spPr/>
    </dgm:pt>
    <dgm:pt modelId="{221056F6-CAD4-48ED-B2C2-B4BBB0CE06F8}" type="pres">
      <dgm:prSet presAssocID="{DB8F6C93-C569-43FB-BC63-F923D874A6A6}" presName="vert1" presStyleCnt="0"/>
      <dgm:spPr/>
    </dgm:pt>
  </dgm:ptLst>
  <dgm:cxnLst>
    <dgm:cxn modelId="{EDC40A11-9298-4DE8-A01C-2E364224EA3C}" srcId="{21B38C62-0EA1-4208-84FC-BABCB5FF3008}" destId="{6F274BA8-5615-4134-B0B9-1EAB3EFD7868}" srcOrd="1" destOrd="0" parTransId="{92B2CED6-368B-4713-B7A9-EAAF81938415}" sibTransId="{5E3F8498-C582-4595-8EEA-85439B0A42EF}"/>
    <dgm:cxn modelId="{0C14011C-3F42-410E-AF2F-C7C23139042D}" srcId="{21B38C62-0EA1-4208-84FC-BABCB5FF3008}" destId="{A06F0682-5C81-4EA1-9852-3CB2717083DD}" srcOrd="6" destOrd="0" parTransId="{76339601-F2E5-4349-86C1-9344EEDFE44A}" sibTransId="{B0052151-A3C5-4E4B-9129-7EBF3C6F2AA8}"/>
    <dgm:cxn modelId="{B47AF31E-5A78-4F3C-813F-D6FE40583B69}" srcId="{21B38C62-0EA1-4208-84FC-BABCB5FF3008}" destId="{EBD9C6E7-A3F8-49AD-92C5-367277E4B7F8}" srcOrd="5" destOrd="0" parTransId="{C4EFAA39-2F87-4372-B3A6-F61A3E83B567}" sibTransId="{D84797EE-7810-4A85-9AEA-C89B7AAD0AC2}"/>
    <dgm:cxn modelId="{77B78B25-47AB-4767-9201-71EA15EABE6B}" srcId="{21B38C62-0EA1-4208-84FC-BABCB5FF3008}" destId="{B8022CED-DAB6-499C-A197-9B565649B807}" srcOrd="7" destOrd="0" parTransId="{B275BEDC-3C25-454D-92EB-CA1D24F65EE3}" sibTransId="{BE852298-1381-4C19-B7B7-FE69EFBE98F7}"/>
    <dgm:cxn modelId="{1D99A22B-F6D7-490F-A152-11846DC4580F}" type="presOf" srcId="{4BBCD8EC-14CA-48F2-A4B7-C87FB60DA540}" destId="{219C39F6-9DCE-4127-B69E-2552E92FE912}" srcOrd="0" destOrd="0" presId="urn:microsoft.com/office/officeart/2008/layout/LinedList"/>
    <dgm:cxn modelId="{E18D4B36-13E9-4A18-B31D-6612EC075924}" type="presOf" srcId="{6F274BA8-5615-4134-B0B9-1EAB3EFD7868}" destId="{62FDF6CD-B8CE-4666-8782-3474C1BBE3CD}" srcOrd="0" destOrd="0" presId="urn:microsoft.com/office/officeart/2008/layout/LinedList"/>
    <dgm:cxn modelId="{C440E73F-3590-47AA-A84C-0B54E00E6DCA}" type="presOf" srcId="{E91F8D74-9B21-43A7-B437-0390EEA509A0}" destId="{897C0FBD-3E24-48D9-957D-F85E42C2306C}" srcOrd="0" destOrd="0" presId="urn:microsoft.com/office/officeart/2008/layout/LinedList"/>
    <dgm:cxn modelId="{B42A735D-8DC3-4EBF-9E3C-A621A1EE8EE9}" srcId="{21B38C62-0EA1-4208-84FC-BABCB5FF3008}" destId="{D8F8CEF9-8EA8-4A6B-9F29-5EC040540F7F}" srcOrd="3" destOrd="0" parTransId="{9BEDA0CC-FB4A-4FD9-81F1-EB30CD49BDB6}" sibTransId="{5D99B777-0DC5-4591-8D6F-95FB3242028A}"/>
    <dgm:cxn modelId="{C6B8BC76-8460-47E9-B4ED-B005D57B8D9C}" type="presOf" srcId="{D8F8CEF9-8EA8-4A6B-9F29-5EC040540F7F}" destId="{7C2AD04F-0161-4939-93AE-DF652719C5C4}" srcOrd="0" destOrd="0" presId="urn:microsoft.com/office/officeart/2008/layout/LinedList"/>
    <dgm:cxn modelId="{7DC11677-1E06-4D2F-8244-BA29B9EE5B1C}" srcId="{21B38C62-0EA1-4208-84FC-BABCB5FF3008}" destId="{1578502F-FCA7-4E52-9164-734B35266EAA}" srcOrd="10" destOrd="0" parTransId="{72812089-570E-4887-A02C-83CF3C70DE4D}" sibTransId="{F6B86673-667A-45C9-819D-E8084AC0CABF}"/>
    <dgm:cxn modelId="{9CD39F77-81C5-4D4A-B95C-E85D85334A8C}" type="presOf" srcId="{1578502F-FCA7-4E52-9164-734B35266EAA}" destId="{E08D15F6-16C8-4091-ACE2-5FD0FBE1D30D}" srcOrd="0" destOrd="0" presId="urn:microsoft.com/office/officeart/2008/layout/LinedList"/>
    <dgm:cxn modelId="{00B8F37D-6CDB-417D-9BC8-9CB96691FEA8}" type="presOf" srcId="{EBD9C6E7-A3F8-49AD-92C5-367277E4B7F8}" destId="{7CD93BED-8924-4C9D-B828-7EAB285DD573}" srcOrd="0" destOrd="0" presId="urn:microsoft.com/office/officeart/2008/layout/LinedList"/>
    <dgm:cxn modelId="{1405718E-B458-4354-8345-1F6CE23979C4}" srcId="{21B38C62-0EA1-4208-84FC-BABCB5FF3008}" destId="{6874E5DE-6B4E-4F95-A88D-3607ECF97229}" srcOrd="9" destOrd="0" parTransId="{6E4D994B-B3EF-4C1C-9F0B-A857E01D4C26}" sibTransId="{AF953C3A-A3DD-49C4-B25F-CC21341A11BD}"/>
    <dgm:cxn modelId="{A08D9097-9E0B-4B76-89F3-FB31F65721F9}" srcId="{21B38C62-0EA1-4208-84FC-BABCB5FF3008}" destId="{E91F8D74-9B21-43A7-B437-0390EEA509A0}" srcOrd="4" destOrd="0" parTransId="{89958579-FC41-4A28-ACB4-7EDA5ECC5833}" sibTransId="{CD6D936B-58DE-49F7-AB5F-1B3836FA7694}"/>
    <dgm:cxn modelId="{04136AA6-E6D5-49BB-A4C6-B8BFD5BCC7F8}" type="presOf" srcId="{A06F0682-5C81-4EA1-9852-3CB2717083DD}" destId="{248488DE-393C-400D-9907-DCBE64806F16}" srcOrd="0" destOrd="0" presId="urn:microsoft.com/office/officeart/2008/layout/LinedList"/>
    <dgm:cxn modelId="{F3B156A8-F6FC-41A9-80FC-9371C62E5763}" type="presOf" srcId="{21B38C62-0EA1-4208-84FC-BABCB5FF3008}" destId="{CB9C925C-F49D-498A-A52C-4A49102B75AA}" srcOrd="0" destOrd="0" presId="urn:microsoft.com/office/officeart/2008/layout/LinedList"/>
    <dgm:cxn modelId="{38B4EAA9-D985-4B37-859C-1B43266A3706}" type="presOf" srcId="{6874E5DE-6B4E-4F95-A88D-3607ECF97229}" destId="{835EEB08-41AE-4AE5-BFF9-1151D9656BE9}" srcOrd="0" destOrd="0" presId="urn:microsoft.com/office/officeart/2008/layout/LinedList"/>
    <dgm:cxn modelId="{82C79EBB-6FCD-460D-A41A-4F8EB5A9B76B}" type="presOf" srcId="{B6230A35-8B68-459A-9497-8ABEA2299631}" destId="{FC1A4C91-122B-4CB7-83A2-5CFEB25F82C0}" srcOrd="0" destOrd="0" presId="urn:microsoft.com/office/officeart/2008/layout/LinedList"/>
    <dgm:cxn modelId="{F3E5E4C1-12AE-4AFB-B227-5F4EF945415D}" srcId="{21B38C62-0EA1-4208-84FC-BABCB5FF3008}" destId="{E65BFC7A-4847-4C09-ACEF-1F8B6A1F1903}" srcOrd="2" destOrd="0" parTransId="{95617527-C6C2-4DD3-986D-3B5DF1C3E1E7}" sibTransId="{2349C016-7BBB-42AC-A39B-4A6328735EF4}"/>
    <dgm:cxn modelId="{8BC549C6-B6F9-4AB6-B255-04AE32CD2E0D}" srcId="{21B38C62-0EA1-4208-84FC-BABCB5FF3008}" destId="{4BBCD8EC-14CA-48F2-A4B7-C87FB60DA540}" srcOrd="0" destOrd="0" parTransId="{2FB45D16-D4D9-4CE3-8EFA-C6452C926769}" sibTransId="{7C54BB2B-9F04-47F4-AE10-8BFA647AEE51}"/>
    <dgm:cxn modelId="{333E68C8-7DAF-45E0-92BC-ACFA442F8AA7}" type="presOf" srcId="{DB8F6C93-C569-43FB-BC63-F923D874A6A6}" destId="{54A4A7C2-1338-49E4-90A4-31684A6DF911}" srcOrd="0" destOrd="0" presId="urn:microsoft.com/office/officeart/2008/layout/LinedList"/>
    <dgm:cxn modelId="{EB381ADC-182D-48A4-A93E-4F6BA974EE18}" type="presOf" srcId="{E65BFC7A-4847-4C09-ACEF-1F8B6A1F1903}" destId="{B8F7784F-909B-4C23-B8C7-ED5BDC24F284}" srcOrd="0" destOrd="0" presId="urn:microsoft.com/office/officeart/2008/layout/LinedList"/>
    <dgm:cxn modelId="{5B2AFFE0-19FE-4674-89FF-8FE54B8A3A1D}" srcId="{21B38C62-0EA1-4208-84FC-BABCB5FF3008}" destId="{B6230A35-8B68-459A-9497-8ABEA2299631}" srcOrd="8" destOrd="0" parTransId="{39FDADFB-4E31-47FE-ABC7-6824A26B627F}" sibTransId="{74279FBC-B63C-4B2F-9162-68C166DC36A3}"/>
    <dgm:cxn modelId="{73D283E6-6D37-4DC7-99B1-C7B29A6B6161}" type="presOf" srcId="{B8022CED-DAB6-499C-A197-9B565649B807}" destId="{40522AE7-BB03-4B79-A078-BB7F73469CC3}" srcOrd="0" destOrd="0" presId="urn:microsoft.com/office/officeart/2008/layout/LinedList"/>
    <dgm:cxn modelId="{55C3E9FD-076F-41E0-972B-1A8250911363}" srcId="{21B38C62-0EA1-4208-84FC-BABCB5FF3008}" destId="{DB8F6C93-C569-43FB-BC63-F923D874A6A6}" srcOrd="11" destOrd="0" parTransId="{AD91B950-B05B-4EF4-8E3E-1CA9D566A05B}" sibTransId="{D1D6E58C-1293-49BB-ACC4-7D069A9B0BB2}"/>
    <dgm:cxn modelId="{2DBF9F9F-7ECF-4834-92D8-B04A20D2102C}" type="presParOf" srcId="{CB9C925C-F49D-498A-A52C-4A49102B75AA}" destId="{84075981-67AA-40F4-82C3-7A12F42E79A4}" srcOrd="0" destOrd="0" presId="urn:microsoft.com/office/officeart/2008/layout/LinedList"/>
    <dgm:cxn modelId="{EFD3C040-A584-425F-AD5C-8F1B79878651}" type="presParOf" srcId="{CB9C925C-F49D-498A-A52C-4A49102B75AA}" destId="{88CF2058-ADA3-4207-995B-29B209445018}" srcOrd="1" destOrd="0" presId="urn:microsoft.com/office/officeart/2008/layout/LinedList"/>
    <dgm:cxn modelId="{AC9C0BAB-BDD4-4597-8357-2FB574A1BC90}" type="presParOf" srcId="{88CF2058-ADA3-4207-995B-29B209445018}" destId="{219C39F6-9DCE-4127-B69E-2552E92FE912}" srcOrd="0" destOrd="0" presId="urn:microsoft.com/office/officeart/2008/layout/LinedList"/>
    <dgm:cxn modelId="{1B6B4BE0-67B6-4B17-8065-9C4D6BB5D8AD}" type="presParOf" srcId="{88CF2058-ADA3-4207-995B-29B209445018}" destId="{6791DD35-5B1C-4667-AC3A-D1DA665D99D6}" srcOrd="1" destOrd="0" presId="urn:microsoft.com/office/officeart/2008/layout/LinedList"/>
    <dgm:cxn modelId="{89B19AB9-469A-4423-9041-D0BB3453BEA3}" type="presParOf" srcId="{CB9C925C-F49D-498A-A52C-4A49102B75AA}" destId="{9A02CDE2-F0C1-4AAD-B41A-66141D78F9B8}" srcOrd="2" destOrd="0" presId="urn:microsoft.com/office/officeart/2008/layout/LinedList"/>
    <dgm:cxn modelId="{54A1B5EA-2C6F-47E1-B706-D4FF0D9B1A55}" type="presParOf" srcId="{CB9C925C-F49D-498A-A52C-4A49102B75AA}" destId="{D9F8655D-500D-4B00-8FE5-E35A1E442F30}" srcOrd="3" destOrd="0" presId="urn:microsoft.com/office/officeart/2008/layout/LinedList"/>
    <dgm:cxn modelId="{31B389C5-8388-4629-9716-83E80206357A}" type="presParOf" srcId="{D9F8655D-500D-4B00-8FE5-E35A1E442F30}" destId="{62FDF6CD-B8CE-4666-8782-3474C1BBE3CD}" srcOrd="0" destOrd="0" presId="urn:microsoft.com/office/officeart/2008/layout/LinedList"/>
    <dgm:cxn modelId="{1980D901-131C-4A45-B911-11E957DE6EAC}" type="presParOf" srcId="{D9F8655D-500D-4B00-8FE5-E35A1E442F30}" destId="{0EF6B878-ADB0-4CC6-9D1D-59F5AC95F463}" srcOrd="1" destOrd="0" presId="urn:microsoft.com/office/officeart/2008/layout/LinedList"/>
    <dgm:cxn modelId="{DD43BEE7-E1D2-40A2-80D9-60059F4FBCBF}" type="presParOf" srcId="{CB9C925C-F49D-498A-A52C-4A49102B75AA}" destId="{CA6CEE05-808C-4D48-BCFD-760E8AB1FE94}" srcOrd="4" destOrd="0" presId="urn:microsoft.com/office/officeart/2008/layout/LinedList"/>
    <dgm:cxn modelId="{81D0FD5A-56CC-471A-A760-5264C47923E1}" type="presParOf" srcId="{CB9C925C-F49D-498A-A52C-4A49102B75AA}" destId="{9ED766C8-8F1A-4127-B4E9-63261D6978DC}" srcOrd="5" destOrd="0" presId="urn:microsoft.com/office/officeart/2008/layout/LinedList"/>
    <dgm:cxn modelId="{F0E84408-DBF0-4444-9CE7-81F5E966CCE8}" type="presParOf" srcId="{9ED766C8-8F1A-4127-B4E9-63261D6978DC}" destId="{B8F7784F-909B-4C23-B8C7-ED5BDC24F284}" srcOrd="0" destOrd="0" presId="urn:microsoft.com/office/officeart/2008/layout/LinedList"/>
    <dgm:cxn modelId="{9168040B-8A53-40C1-8454-BE79EF94A966}" type="presParOf" srcId="{9ED766C8-8F1A-4127-B4E9-63261D6978DC}" destId="{5FEBB8DF-8796-4CBE-97C2-F45E296DA4CF}" srcOrd="1" destOrd="0" presId="urn:microsoft.com/office/officeart/2008/layout/LinedList"/>
    <dgm:cxn modelId="{F26A7B96-BEBC-4624-B824-06CC956063E9}" type="presParOf" srcId="{CB9C925C-F49D-498A-A52C-4A49102B75AA}" destId="{76896AF9-DC49-4041-AA28-57458CA2C7A3}" srcOrd="6" destOrd="0" presId="urn:microsoft.com/office/officeart/2008/layout/LinedList"/>
    <dgm:cxn modelId="{CDF5E642-F452-4439-A8B6-0378C635ABD8}" type="presParOf" srcId="{CB9C925C-F49D-498A-A52C-4A49102B75AA}" destId="{40FABCFB-A04F-4D69-96CB-B8E38FCE84AD}" srcOrd="7" destOrd="0" presId="urn:microsoft.com/office/officeart/2008/layout/LinedList"/>
    <dgm:cxn modelId="{B93D6DB3-9A47-4EA1-9A17-8296A67C4C60}" type="presParOf" srcId="{40FABCFB-A04F-4D69-96CB-B8E38FCE84AD}" destId="{7C2AD04F-0161-4939-93AE-DF652719C5C4}" srcOrd="0" destOrd="0" presId="urn:microsoft.com/office/officeart/2008/layout/LinedList"/>
    <dgm:cxn modelId="{D3142035-A4A3-4D49-9009-86BA725343E7}" type="presParOf" srcId="{40FABCFB-A04F-4D69-96CB-B8E38FCE84AD}" destId="{B6110325-2DBA-4821-8362-12F9BDD3B20D}" srcOrd="1" destOrd="0" presId="urn:microsoft.com/office/officeart/2008/layout/LinedList"/>
    <dgm:cxn modelId="{EF56B3C3-C7F4-45EB-9C64-926B756884E0}" type="presParOf" srcId="{CB9C925C-F49D-498A-A52C-4A49102B75AA}" destId="{587D1825-831C-4C75-B5FC-3577CAAAB3C5}" srcOrd="8" destOrd="0" presId="urn:microsoft.com/office/officeart/2008/layout/LinedList"/>
    <dgm:cxn modelId="{062EEF18-D00D-48D9-8A67-33A466E09BE8}" type="presParOf" srcId="{CB9C925C-F49D-498A-A52C-4A49102B75AA}" destId="{DBD7043B-FBF6-485A-84F0-2C36BABE9E2F}" srcOrd="9" destOrd="0" presId="urn:microsoft.com/office/officeart/2008/layout/LinedList"/>
    <dgm:cxn modelId="{78BD104F-1D3A-4D8E-A04F-DEDED146DE50}" type="presParOf" srcId="{DBD7043B-FBF6-485A-84F0-2C36BABE9E2F}" destId="{897C0FBD-3E24-48D9-957D-F85E42C2306C}" srcOrd="0" destOrd="0" presId="urn:microsoft.com/office/officeart/2008/layout/LinedList"/>
    <dgm:cxn modelId="{671B9B59-EE01-4997-BE6F-1141D1B7F90C}" type="presParOf" srcId="{DBD7043B-FBF6-485A-84F0-2C36BABE9E2F}" destId="{882FB465-D0EA-4130-9F15-3C02F5E58762}" srcOrd="1" destOrd="0" presId="urn:microsoft.com/office/officeart/2008/layout/LinedList"/>
    <dgm:cxn modelId="{3FB8FFBC-1247-433A-B06B-607CD09EB8B1}" type="presParOf" srcId="{CB9C925C-F49D-498A-A52C-4A49102B75AA}" destId="{AB744A0E-E630-4E98-ADDC-7222F3C5164E}" srcOrd="10" destOrd="0" presId="urn:microsoft.com/office/officeart/2008/layout/LinedList"/>
    <dgm:cxn modelId="{FB76BC88-9BCD-48E9-9271-4CDDF0F70CB7}" type="presParOf" srcId="{CB9C925C-F49D-498A-A52C-4A49102B75AA}" destId="{5392751F-C29F-455F-9656-4C33FFF35824}" srcOrd="11" destOrd="0" presId="urn:microsoft.com/office/officeart/2008/layout/LinedList"/>
    <dgm:cxn modelId="{870AE343-CB3D-4C42-85F3-93B3504174B1}" type="presParOf" srcId="{5392751F-C29F-455F-9656-4C33FFF35824}" destId="{7CD93BED-8924-4C9D-B828-7EAB285DD573}" srcOrd="0" destOrd="0" presId="urn:microsoft.com/office/officeart/2008/layout/LinedList"/>
    <dgm:cxn modelId="{5D6E6ABB-E748-4F5A-BE1A-2D48A6F1A084}" type="presParOf" srcId="{5392751F-C29F-455F-9656-4C33FFF35824}" destId="{D07F56A8-E611-40D5-BF31-F0447BA5A755}" srcOrd="1" destOrd="0" presId="urn:microsoft.com/office/officeart/2008/layout/LinedList"/>
    <dgm:cxn modelId="{FB5D6B26-4F41-463E-A869-F042BCE60757}" type="presParOf" srcId="{CB9C925C-F49D-498A-A52C-4A49102B75AA}" destId="{1754569D-5FDB-4DA1-8711-CCA88E662222}" srcOrd="12" destOrd="0" presId="urn:microsoft.com/office/officeart/2008/layout/LinedList"/>
    <dgm:cxn modelId="{27631BC7-1006-4236-B413-8E031645275D}" type="presParOf" srcId="{CB9C925C-F49D-498A-A52C-4A49102B75AA}" destId="{D16715BE-0958-4802-AE2E-467A3D1EBD3A}" srcOrd="13" destOrd="0" presId="urn:microsoft.com/office/officeart/2008/layout/LinedList"/>
    <dgm:cxn modelId="{2ED9534F-BC03-42CA-B9A4-DE88A9BBFEF8}" type="presParOf" srcId="{D16715BE-0958-4802-AE2E-467A3D1EBD3A}" destId="{248488DE-393C-400D-9907-DCBE64806F16}" srcOrd="0" destOrd="0" presId="urn:microsoft.com/office/officeart/2008/layout/LinedList"/>
    <dgm:cxn modelId="{43C70B46-5E93-4267-BE72-04127CC1C51E}" type="presParOf" srcId="{D16715BE-0958-4802-AE2E-467A3D1EBD3A}" destId="{841376D4-725C-49C0-B4EC-9BF0CBCFE971}" srcOrd="1" destOrd="0" presId="urn:microsoft.com/office/officeart/2008/layout/LinedList"/>
    <dgm:cxn modelId="{9AA6B30F-0350-48F2-B0C4-0C8AA2DECF0F}" type="presParOf" srcId="{CB9C925C-F49D-498A-A52C-4A49102B75AA}" destId="{C07BC46A-532F-4C28-A475-A5DAF381E7E9}" srcOrd="14" destOrd="0" presId="urn:microsoft.com/office/officeart/2008/layout/LinedList"/>
    <dgm:cxn modelId="{57D4C87B-9F46-4A25-B3C2-A6ABB58CCAD3}" type="presParOf" srcId="{CB9C925C-F49D-498A-A52C-4A49102B75AA}" destId="{70CC8EB2-D224-48A6-A479-3FD1B8A94E4F}" srcOrd="15" destOrd="0" presId="urn:microsoft.com/office/officeart/2008/layout/LinedList"/>
    <dgm:cxn modelId="{D9CA67D9-3DE7-4B21-A25D-5180487F91B2}" type="presParOf" srcId="{70CC8EB2-D224-48A6-A479-3FD1B8A94E4F}" destId="{40522AE7-BB03-4B79-A078-BB7F73469CC3}" srcOrd="0" destOrd="0" presId="urn:microsoft.com/office/officeart/2008/layout/LinedList"/>
    <dgm:cxn modelId="{2FD90114-1DCA-4ABA-A461-56C946184200}" type="presParOf" srcId="{70CC8EB2-D224-48A6-A479-3FD1B8A94E4F}" destId="{8DBEC4B4-0630-494B-963A-BA09AB0B019F}" srcOrd="1" destOrd="0" presId="urn:microsoft.com/office/officeart/2008/layout/LinedList"/>
    <dgm:cxn modelId="{7F59E106-1942-4F5C-BE78-E424BE57EFAA}" type="presParOf" srcId="{CB9C925C-F49D-498A-A52C-4A49102B75AA}" destId="{D9FFF407-B572-496B-AA46-971396C13405}" srcOrd="16" destOrd="0" presId="urn:microsoft.com/office/officeart/2008/layout/LinedList"/>
    <dgm:cxn modelId="{FA4BE6B1-A1D9-482B-871A-7CA938873F67}" type="presParOf" srcId="{CB9C925C-F49D-498A-A52C-4A49102B75AA}" destId="{72517B61-6183-40A4-8F48-FACD8ED086D3}" srcOrd="17" destOrd="0" presId="urn:microsoft.com/office/officeart/2008/layout/LinedList"/>
    <dgm:cxn modelId="{94A4FAEF-FDF7-4BD4-9AE2-2DCF741279E5}" type="presParOf" srcId="{72517B61-6183-40A4-8F48-FACD8ED086D3}" destId="{FC1A4C91-122B-4CB7-83A2-5CFEB25F82C0}" srcOrd="0" destOrd="0" presId="urn:microsoft.com/office/officeart/2008/layout/LinedList"/>
    <dgm:cxn modelId="{7A7A8406-C12B-4953-9CC6-1F30D1653AEA}" type="presParOf" srcId="{72517B61-6183-40A4-8F48-FACD8ED086D3}" destId="{601FF02E-D45E-4079-82CB-922BEEC8F408}" srcOrd="1" destOrd="0" presId="urn:microsoft.com/office/officeart/2008/layout/LinedList"/>
    <dgm:cxn modelId="{B0207FE3-EB02-436C-A839-6859B4794273}" type="presParOf" srcId="{CB9C925C-F49D-498A-A52C-4A49102B75AA}" destId="{D1103BD9-C518-4DB6-B91C-9576FE4E764C}" srcOrd="18" destOrd="0" presId="urn:microsoft.com/office/officeart/2008/layout/LinedList"/>
    <dgm:cxn modelId="{DDCC96FF-8E65-47D6-9548-CDEB7B38F80D}" type="presParOf" srcId="{CB9C925C-F49D-498A-A52C-4A49102B75AA}" destId="{6C469375-4B06-4B6B-9F5C-DCE98752226E}" srcOrd="19" destOrd="0" presId="urn:microsoft.com/office/officeart/2008/layout/LinedList"/>
    <dgm:cxn modelId="{59F43E93-256A-401B-A154-D592208227A0}" type="presParOf" srcId="{6C469375-4B06-4B6B-9F5C-DCE98752226E}" destId="{835EEB08-41AE-4AE5-BFF9-1151D9656BE9}" srcOrd="0" destOrd="0" presId="urn:microsoft.com/office/officeart/2008/layout/LinedList"/>
    <dgm:cxn modelId="{ED811CC2-D286-4219-84C3-8DA28B878E5D}" type="presParOf" srcId="{6C469375-4B06-4B6B-9F5C-DCE98752226E}" destId="{EC9BBE12-77A1-4B99-9FE0-BEC664CF7C94}" srcOrd="1" destOrd="0" presId="urn:microsoft.com/office/officeart/2008/layout/LinedList"/>
    <dgm:cxn modelId="{2FD14B6A-0AFE-4E9F-8226-5F676C31CF6D}" type="presParOf" srcId="{CB9C925C-F49D-498A-A52C-4A49102B75AA}" destId="{65DEB306-E6EF-45BD-BAE5-4C742B4B986F}" srcOrd="20" destOrd="0" presId="urn:microsoft.com/office/officeart/2008/layout/LinedList"/>
    <dgm:cxn modelId="{5B4B3A99-CD6D-4FB5-BBB3-05F1F2FC9810}" type="presParOf" srcId="{CB9C925C-F49D-498A-A52C-4A49102B75AA}" destId="{B1ECA6BD-4EA1-4718-AF56-77ACA1B11528}" srcOrd="21" destOrd="0" presId="urn:microsoft.com/office/officeart/2008/layout/LinedList"/>
    <dgm:cxn modelId="{DA1C67C7-691E-485F-B700-96B8CDB1C416}" type="presParOf" srcId="{B1ECA6BD-4EA1-4718-AF56-77ACA1B11528}" destId="{E08D15F6-16C8-4091-ACE2-5FD0FBE1D30D}" srcOrd="0" destOrd="0" presId="urn:microsoft.com/office/officeart/2008/layout/LinedList"/>
    <dgm:cxn modelId="{E63741F0-F413-4F84-9016-1020FACACF9D}" type="presParOf" srcId="{B1ECA6BD-4EA1-4718-AF56-77ACA1B11528}" destId="{726A30A6-620B-481F-A7E4-E1022D53F66E}" srcOrd="1" destOrd="0" presId="urn:microsoft.com/office/officeart/2008/layout/LinedList"/>
    <dgm:cxn modelId="{5BF82952-390D-4881-9675-C6E6D8EA8310}" type="presParOf" srcId="{CB9C925C-F49D-498A-A52C-4A49102B75AA}" destId="{B5C4931A-3151-46A8-BA92-3DD44C4EB79D}" srcOrd="22" destOrd="0" presId="urn:microsoft.com/office/officeart/2008/layout/LinedList"/>
    <dgm:cxn modelId="{EE4B3A6C-5325-49B6-919B-8957CEDFC74B}" type="presParOf" srcId="{CB9C925C-F49D-498A-A52C-4A49102B75AA}" destId="{BDE2287D-E530-4655-9100-35FB78E06567}" srcOrd="23" destOrd="0" presId="urn:microsoft.com/office/officeart/2008/layout/LinedList"/>
    <dgm:cxn modelId="{73F43C2F-25A6-4F0E-BF15-4E8F35AB733E}" type="presParOf" srcId="{BDE2287D-E530-4655-9100-35FB78E06567}" destId="{54A4A7C2-1338-49E4-90A4-31684A6DF911}" srcOrd="0" destOrd="0" presId="urn:microsoft.com/office/officeart/2008/layout/LinedList"/>
    <dgm:cxn modelId="{E6D8EC75-CC77-410B-8301-92B4C1D8DDF9}" type="presParOf" srcId="{BDE2287D-E530-4655-9100-35FB78E06567}" destId="{221056F6-CAD4-48ED-B2C2-B4BBB0CE06F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75981-67AA-40F4-82C3-7A12F42E79A4}">
      <dsp:nvSpPr>
        <dsp:cNvPr id="0" name=""/>
        <dsp:cNvSpPr/>
      </dsp:nvSpPr>
      <dsp:spPr>
        <a:xfrm>
          <a:off x="0" y="2392"/>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9C39F6-9DCE-4127-B69E-2552E92FE912}">
      <dsp:nvSpPr>
        <dsp:cNvPr id="0" name=""/>
        <dsp:cNvSpPr/>
      </dsp:nvSpPr>
      <dsp:spPr>
        <a:xfrm>
          <a:off x="0" y="2392"/>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latin typeface="Arial" panose="020B0604020202020204" pitchFamily="34" charset="0"/>
              <a:cs typeface="Arial" panose="020B0604020202020204" pitchFamily="34" charset="0"/>
            </a:rPr>
            <a:t>Sustainable Development</a:t>
          </a:r>
          <a:endParaRPr lang="en-US" sz="1200" kern="1200" dirty="0">
            <a:latin typeface="Arial" panose="020B0604020202020204" pitchFamily="34" charset="0"/>
            <a:cs typeface="Arial" panose="020B0604020202020204" pitchFamily="34" charset="0"/>
          </a:endParaRPr>
        </a:p>
      </dsp:txBody>
      <dsp:txXfrm>
        <a:off x="0" y="2392"/>
        <a:ext cx="5537400" cy="407977"/>
      </dsp:txXfrm>
    </dsp:sp>
    <dsp:sp modelId="{9A02CDE2-F0C1-4AAD-B41A-66141D78F9B8}">
      <dsp:nvSpPr>
        <dsp:cNvPr id="0" name=""/>
        <dsp:cNvSpPr/>
      </dsp:nvSpPr>
      <dsp:spPr>
        <a:xfrm>
          <a:off x="0" y="410370"/>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DF6CD-B8CE-4666-8782-3474C1BBE3CD}">
      <dsp:nvSpPr>
        <dsp:cNvPr id="0" name=""/>
        <dsp:cNvSpPr/>
      </dsp:nvSpPr>
      <dsp:spPr>
        <a:xfrm>
          <a:off x="0" y="410370"/>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Ensuring that society’s needs are met now in a way that protects the capacity of future generations to thrive. (UNDP, 2024).</a:t>
          </a:r>
        </a:p>
      </dsp:txBody>
      <dsp:txXfrm>
        <a:off x="0" y="410370"/>
        <a:ext cx="5537400" cy="407977"/>
      </dsp:txXfrm>
    </dsp:sp>
    <dsp:sp modelId="{CA6CEE05-808C-4D48-BCFD-760E8AB1FE94}">
      <dsp:nvSpPr>
        <dsp:cNvPr id="0" name=""/>
        <dsp:cNvSpPr/>
      </dsp:nvSpPr>
      <dsp:spPr>
        <a:xfrm>
          <a:off x="0" y="818348"/>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F7784F-909B-4C23-B8C7-ED5BDC24F284}">
      <dsp:nvSpPr>
        <dsp:cNvPr id="0" name=""/>
        <dsp:cNvSpPr/>
      </dsp:nvSpPr>
      <dsp:spPr>
        <a:xfrm>
          <a:off x="0" y="818348"/>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Encourages long‑term planning, efficient resource use and environmentally responsible healthcare.</a:t>
          </a:r>
        </a:p>
      </dsp:txBody>
      <dsp:txXfrm>
        <a:off x="0" y="818348"/>
        <a:ext cx="5537400" cy="407977"/>
      </dsp:txXfrm>
    </dsp:sp>
    <dsp:sp modelId="{76896AF9-DC49-4041-AA28-57458CA2C7A3}">
      <dsp:nvSpPr>
        <dsp:cNvPr id="0" name=""/>
        <dsp:cNvSpPr/>
      </dsp:nvSpPr>
      <dsp:spPr>
        <a:xfrm>
          <a:off x="0" y="1226325"/>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2AD04F-0161-4939-93AE-DF652719C5C4}">
      <dsp:nvSpPr>
        <dsp:cNvPr id="0" name=""/>
        <dsp:cNvSpPr/>
      </dsp:nvSpPr>
      <dsp:spPr>
        <a:xfrm>
          <a:off x="0" y="1226325"/>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latin typeface="Arial" panose="020B0604020202020204" pitchFamily="34" charset="0"/>
              <a:cs typeface="Arial" panose="020B0604020202020204" pitchFamily="34" charset="0"/>
            </a:rPr>
            <a:t>SDGs in Health and Social Care</a:t>
          </a:r>
        </a:p>
      </dsp:txBody>
      <dsp:txXfrm>
        <a:off x="0" y="1226325"/>
        <a:ext cx="5537400" cy="407977"/>
      </dsp:txXfrm>
    </dsp:sp>
    <dsp:sp modelId="{587D1825-831C-4C75-B5FC-3577CAAAB3C5}">
      <dsp:nvSpPr>
        <dsp:cNvPr id="0" name=""/>
        <dsp:cNvSpPr/>
      </dsp:nvSpPr>
      <dsp:spPr>
        <a:xfrm>
          <a:off x="0" y="1634303"/>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7C0FBD-3E24-48D9-957D-F85E42C2306C}">
      <dsp:nvSpPr>
        <dsp:cNvPr id="0" name=""/>
        <dsp:cNvSpPr/>
      </dsp:nvSpPr>
      <dsp:spPr>
        <a:xfrm>
          <a:off x="0" y="1634303"/>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Provide a global framework linking health, equity and environmental sustainability (UNEP, 2024).</a:t>
          </a:r>
        </a:p>
      </dsp:txBody>
      <dsp:txXfrm>
        <a:off x="0" y="1634303"/>
        <a:ext cx="5537400" cy="407977"/>
      </dsp:txXfrm>
    </dsp:sp>
    <dsp:sp modelId="{AB744A0E-E630-4E98-ADDC-7222F3C5164E}">
      <dsp:nvSpPr>
        <dsp:cNvPr id="0" name=""/>
        <dsp:cNvSpPr/>
      </dsp:nvSpPr>
      <dsp:spPr>
        <a:xfrm>
          <a:off x="0" y="2042280"/>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D93BED-8924-4C9D-B828-7EAB285DD573}">
      <dsp:nvSpPr>
        <dsp:cNvPr id="0" name=""/>
        <dsp:cNvSpPr/>
      </dsp:nvSpPr>
      <dsp:spPr>
        <a:xfrm>
          <a:off x="0" y="2042280"/>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Guide national policies and public health strategies.</a:t>
          </a:r>
        </a:p>
      </dsp:txBody>
      <dsp:txXfrm>
        <a:off x="0" y="2042280"/>
        <a:ext cx="5537400" cy="407977"/>
      </dsp:txXfrm>
    </dsp:sp>
    <dsp:sp modelId="{1754569D-5FDB-4DA1-8711-CCA88E662222}">
      <dsp:nvSpPr>
        <dsp:cNvPr id="0" name=""/>
        <dsp:cNvSpPr/>
      </dsp:nvSpPr>
      <dsp:spPr>
        <a:xfrm>
          <a:off x="0" y="2450258"/>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8488DE-393C-400D-9907-DCBE64806F16}">
      <dsp:nvSpPr>
        <dsp:cNvPr id="0" name=""/>
        <dsp:cNvSpPr/>
      </dsp:nvSpPr>
      <dsp:spPr>
        <a:xfrm>
          <a:off x="0" y="2450258"/>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latin typeface="Arial" panose="020B0604020202020204" pitchFamily="34" charset="0"/>
              <a:cs typeface="Arial" panose="020B0604020202020204" pitchFamily="34" charset="0"/>
            </a:rPr>
            <a:t>SDG 3 – Good Health and Wellbeing</a:t>
          </a:r>
        </a:p>
      </dsp:txBody>
      <dsp:txXfrm>
        <a:off x="0" y="2450258"/>
        <a:ext cx="5537400" cy="407977"/>
      </dsp:txXfrm>
    </dsp:sp>
    <dsp:sp modelId="{C07BC46A-532F-4C28-A475-A5DAF381E7E9}">
      <dsp:nvSpPr>
        <dsp:cNvPr id="0" name=""/>
        <dsp:cNvSpPr/>
      </dsp:nvSpPr>
      <dsp:spPr>
        <a:xfrm>
          <a:off x="0" y="2858236"/>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522AE7-BB03-4B79-A078-BB7F73469CC3}">
      <dsp:nvSpPr>
        <dsp:cNvPr id="0" name=""/>
        <dsp:cNvSpPr/>
      </dsp:nvSpPr>
      <dsp:spPr>
        <a:xfrm>
          <a:off x="0" y="2858236"/>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Focuses on reducing preventable illness and improving access to essential health services.</a:t>
          </a:r>
        </a:p>
      </dsp:txBody>
      <dsp:txXfrm>
        <a:off x="0" y="2858236"/>
        <a:ext cx="5537400" cy="407977"/>
      </dsp:txXfrm>
    </dsp:sp>
    <dsp:sp modelId="{D9FFF407-B572-496B-AA46-971396C13405}">
      <dsp:nvSpPr>
        <dsp:cNvPr id="0" name=""/>
        <dsp:cNvSpPr/>
      </dsp:nvSpPr>
      <dsp:spPr>
        <a:xfrm>
          <a:off x="0" y="3266213"/>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1A4C91-122B-4CB7-83A2-5CFEB25F82C0}">
      <dsp:nvSpPr>
        <dsp:cNvPr id="0" name=""/>
        <dsp:cNvSpPr/>
      </dsp:nvSpPr>
      <dsp:spPr>
        <a:xfrm>
          <a:off x="0" y="3266213"/>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latin typeface="Arial" panose="020B0604020202020204" pitchFamily="34" charset="0"/>
              <a:cs typeface="Arial" panose="020B0604020202020204" pitchFamily="34" charset="0"/>
            </a:rPr>
            <a:t>SDG 10 – Reduced Inequalities</a:t>
          </a:r>
        </a:p>
      </dsp:txBody>
      <dsp:txXfrm>
        <a:off x="0" y="3266213"/>
        <a:ext cx="5537400" cy="407977"/>
      </dsp:txXfrm>
    </dsp:sp>
    <dsp:sp modelId="{D1103BD9-C518-4DB6-B91C-9576FE4E764C}">
      <dsp:nvSpPr>
        <dsp:cNvPr id="0" name=""/>
        <dsp:cNvSpPr/>
      </dsp:nvSpPr>
      <dsp:spPr>
        <a:xfrm>
          <a:off x="0" y="3674191"/>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5EEB08-41AE-4AE5-BFF9-1151D9656BE9}">
      <dsp:nvSpPr>
        <dsp:cNvPr id="0" name=""/>
        <dsp:cNvSpPr/>
      </dsp:nvSpPr>
      <dsp:spPr>
        <a:xfrm>
          <a:off x="0" y="3674191"/>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Aims to close health gaps linked to income, geography, disability and ethnicity (UNICEF, 2024).</a:t>
          </a:r>
        </a:p>
      </dsp:txBody>
      <dsp:txXfrm>
        <a:off x="0" y="3674191"/>
        <a:ext cx="5537400" cy="407977"/>
      </dsp:txXfrm>
    </dsp:sp>
    <dsp:sp modelId="{65DEB306-E6EF-45BD-BAE5-4C742B4B986F}">
      <dsp:nvSpPr>
        <dsp:cNvPr id="0" name=""/>
        <dsp:cNvSpPr/>
      </dsp:nvSpPr>
      <dsp:spPr>
        <a:xfrm>
          <a:off x="0" y="4082168"/>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8D15F6-16C8-4091-ACE2-5FD0FBE1D30D}">
      <dsp:nvSpPr>
        <dsp:cNvPr id="0" name=""/>
        <dsp:cNvSpPr/>
      </dsp:nvSpPr>
      <dsp:spPr>
        <a:xfrm>
          <a:off x="0" y="4082168"/>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latin typeface="Arial" panose="020B0604020202020204" pitchFamily="34" charset="0"/>
              <a:cs typeface="Arial" panose="020B0604020202020204" pitchFamily="34" charset="0"/>
            </a:rPr>
            <a:t>SDG 13 – Climate Action</a:t>
          </a:r>
        </a:p>
      </dsp:txBody>
      <dsp:txXfrm>
        <a:off x="0" y="4082168"/>
        <a:ext cx="5537400" cy="407977"/>
      </dsp:txXfrm>
    </dsp:sp>
    <dsp:sp modelId="{B5C4931A-3151-46A8-BA92-3DD44C4EB79D}">
      <dsp:nvSpPr>
        <dsp:cNvPr id="0" name=""/>
        <dsp:cNvSpPr/>
      </dsp:nvSpPr>
      <dsp:spPr>
        <a:xfrm>
          <a:off x="0" y="4490146"/>
          <a:ext cx="55374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A4A7C2-1338-49E4-90A4-31684A6DF911}">
      <dsp:nvSpPr>
        <dsp:cNvPr id="0" name=""/>
        <dsp:cNvSpPr/>
      </dsp:nvSpPr>
      <dsp:spPr>
        <a:xfrm>
          <a:off x="0" y="4490146"/>
          <a:ext cx="5537400" cy="407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Font typeface="Arial" panose="020B0604020202020204" pitchFamily="34" charset="0"/>
            <a:buNone/>
          </a:pPr>
          <a:r>
            <a:rPr lang="en-GB" sz="1200" kern="1200" dirty="0">
              <a:latin typeface="Arial" panose="020B0604020202020204" pitchFamily="34" charset="0"/>
              <a:cs typeface="Arial" panose="020B0604020202020204" pitchFamily="34" charset="0"/>
            </a:rPr>
            <a:t>Highlights climate change as a major health risk and promotes climate‑resilient healthcare systems (UN Climate Change, 2024).</a:t>
          </a:r>
        </a:p>
      </dsp:txBody>
      <dsp:txXfrm>
        <a:off x="0" y="4490146"/>
        <a:ext cx="5537400" cy="40797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5535F-9700-4CE6-AB88-A67D8347ABE0}" type="datetimeFigureOut">
              <a:rPr lang="en-GB" smtClean="0"/>
              <a:t>20/07/2026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B62F16-F41C-452E-A243-F21AC99A1C34}" type="slidenum">
              <a:rPr lang="en-GB" smtClean="0"/>
              <a:t>‹#›</a:t>
            </a:fld>
            <a:endParaRPr lang="en-GB"/>
          </a:p>
        </p:txBody>
      </p:sp>
    </p:spTree>
    <p:extLst>
      <p:ext uri="{BB962C8B-B14F-4D97-AF65-F5344CB8AC3E}">
        <p14:creationId xmlns:p14="http://schemas.microsoft.com/office/powerpoint/2010/main" val="461326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B62F16-F41C-452E-A243-F21AC99A1C34}" type="slidenum">
              <a:rPr lang="en-GB" smtClean="0"/>
              <a:t>13</a:t>
            </a:fld>
            <a:endParaRPr lang="en-GB"/>
          </a:p>
        </p:txBody>
      </p:sp>
    </p:spTree>
    <p:extLst>
      <p:ext uri="{BB962C8B-B14F-4D97-AF65-F5344CB8AC3E}">
        <p14:creationId xmlns:p14="http://schemas.microsoft.com/office/powerpoint/2010/main" val="3693928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34368-98EB-F0EE-08B3-FDEA36528FA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138D439-CC68-3F92-A2F5-4B3958D25D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CD43B571-CCBA-5733-E036-FBC322A3A20C}"/>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5" name="Footer Placeholder 4">
            <a:extLst>
              <a:ext uri="{FF2B5EF4-FFF2-40B4-BE49-F238E27FC236}">
                <a16:creationId xmlns:a16="http://schemas.microsoft.com/office/drawing/2014/main" id="{66A7A825-332D-AE41-6348-73887ED7C2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F0920F-E7AF-5447-8D8E-A0D8E024ADEB}"/>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851299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F404F-A747-4DA3-22E6-82CA4E16E48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0CE695D-CAD2-1A95-6263-573143C3AE0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4C948F-44F8-F928-1790-F8D0FA01CEF2}"/>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5" name="Footer Placeholder 4">
            <a:extLst>
              <a:ext uri="{FF2B5EF4-FFF2-40B4-BE49-F238E27FC236}">
                <a16:creationId xmlns:a16="http://schemas.microsoft.com/office/drawing/2014/main" id="{574DA9D3-615A-0D79-7A08-A878028C03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3FB4F1-31E1-0FDB-D8C7-D0C236B9565A}"/>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4233122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8794D-8477-0FDD-16F8-06BEB22D68F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CFECBDD-185F-2A2E-110A-A09A4E31D35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31B5F86-66A1-702E-9BE8-B130D9C5CF3B}"/>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5" name="Footer Placeholder 4">
            <a:extLst>
              <a:ext uri="{FF2B5EF4-FFF2-40B4-BE49-F238E27FC236}">
                <a16:creationId xmlns:a16="http://schemas.microsoft.com/office/drawing/2014/main" id="{FB981E5E-83E6-E026-C824-1E0C5AD6BB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80C2ED-387C-2422-BE21-B74284FD844B}"/>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2499848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EA95D-FE16-DA40-EED5-49E04F0711C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AF10ADE-9F68-B31A-2448-C32EADA59BA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6530717-5F37-7BD4-A647-5273D30202F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7A7A042-62EC-86B8-AA28-F4EE6C5B7483}"/>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6" name="Footer Placeholder 5">
            <a:extLst>
              <a:ext uri="{FF2B5EF4-FFF2-40B4-BE49-F238E27FC236}">
                <a16:creationId xmlns:a16="http://schemas.microsoft.com/office/drawing/2014/main" id="{98FA0C05-82DA-482C-C5C6-16C55FA7F2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CFC6D0-B3D2-2E9E-9C94-327255947505}"/>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3382276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20FE-0A2E-B27A-80CE-FCA3CE73804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120EC0A-86CC-03BD-66ED-5E67C72B70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95CE8B5-ADFE-CBAF-717A-5F13D56D2D5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8C91F9F-8734-FDD6-B119-2EEB3B80FD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5558732-F4E7-CE00-A05E-99F2A3F0963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C35E0E4-8F04-45FC-B944-64BC6FE20A14}"/>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8" name="Footer Placeholder 7">
            <a:extLst>
              <a:ext uri="{FF2B5EF4-FFF2-40B4-BE49-F238E27FC236}">
                <a16:creationId xmlns:a16="http://schemas.microsoft.com/office/drawing/2014/main" id="{470B9D33-BF97-F808-AF09-53D62123F40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63AC55-AEB1-7695-C0DA-AD3FD89E214B}"/>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888633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31330-AAD7-1271-7D1B-1E332582A50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F1B1592-29A4-9435-EE42-A3E6A3DB089B}"/>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4" name="Footer Placeholder 3">
            <a:extLst>
              <a:ext uri="{FF2B5EF4-FFF2-40B4-BE49-F238E27FC236}">
                <a16:creationId xmlns:a16="http://schemas.microsoft.com/office/drawing/2014/main" id="{9E9226A9-F786-A665-EE4A-E7A09D4D98A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D420F0-778C-8126-B91C-8937BBC5A61A}"/>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4232657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A1B576-8595-E335-3576-960B4CFAA265}"/>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3" name="Footer Placeholder 2">
            <a:extLst>
              <a:ext uri="{FF2B5EF4-FFF2-40B4-BE49-F238E27FC236}">
                <a16:creationId xmlns:a16="http://schemas.microsoft.com/office/drawing/2014/main" id="{A5C2C916-4690-A61F-BDF0-213EA3ED112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48EF616-91B2-54A3-7088-D979C3400603}"/>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4188627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87E1B-CD62-E5A7-5396-D88B4CA8C69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B3D39B6-BAEC-E58F-594B-2DA64B23E5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7105EAF-D3D4-3D7C-B337-B9F2CA6956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1091723-DC12-9D57-ECCB-2EC54D7296B5}"/>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6" name="Footer Placeholder 5">
            <a:extLst>
              <a:ext uri="{FF2B5EF4-FFF2-40B4-BE49-F238E27FC236}">
                <a16:creationId xmlns:a16="http://schemas.microsoft.com/office/drawing/2014/main" id="{6CA428CB-D1F5-8891-0456-7D530032D2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D4188C-2884-674B-107E-480A33C3DD39}"/>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3236583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38922-D591-44C4-8AB6-50C0A3D5B98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C9E7D2F-1F15-64CF-ABBB-7CCAE4E6B7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442888-0E28-897A-C96B-C0109A9505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317E79-630E-5B51-D3D3-350A0AF157EE}"/>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6" name="Footer Placeholder 5">
            <a:extLst>
              <a:ext uri="{FF2B5EF4-FFF2-40B4-BE49-F238E27FC236}">
                <a16:creationId xmlns:a16="http://schemas.microsoft.com/office/drawing/2014/main" id="{60B40C0D-9C6D-EFCC-36A2-01F7D78670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F4A179-6E93-DCA4-157A-0DC2681B35FD}"/>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573789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DC0BB-7831-BC2E-B2E5-F6351A1C2F0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ECE90ED-37A1-90BE-2B8E-B2CFBF1138D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3D4B74C-B0BE-1474-9A18-0E5CDE712CD5}"/>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5" name="Footer Placeholder 4">
            <a:extLst>
              <a:ext uri="{FF2B5EF4-FFF2-40B4-BE49-F238E27FC236}">
                <a16:creationId xmlns:a16="http://schemas.microsoft.com/office/drawing/2014/main" id="{8EB77EB3-E588-EDD4-55F6-63788003A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B20101-866D-C9AB-5569-6CC2B95A8397}"/>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2159238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2898E9-4534-2CC6-BE16-2A7D5789C2C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A56F39F-C4FF-35C0-8AB2-FA0CF5044DC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DC3024D-9EEA-23FE-E2C3-96D0DF1858C9}"/>
              </a:ext>
            </a:extLst>
          </p:cNvPr>
          <p:cNvSpPr>
            <a:spLocks noGrp="1"/>
          </p:cNvSpPr>
          <p:nvPr>
            <p:ph type="dt" sz="half" idx="10"/>
          </p:nvPr>
        </p:nvSpPr>
        <p:spPr/>
        <p:txBody>
          <a:bodyPr/>
          <a:lstStyle/>
          <a:p>
            <a:fld id="{5915A118-90D5-4BAB-BDDD-252D552B794E}" type="datetimeFigureOut">
              <a:rPr lang="en-GB" smtClean="0"/>
              <a:t>20/07/2026</a:t>
            </a:fld>
            <a:endParaRPr lang="en-GB"/>
          </a:p>
        </p:txBody>
      </p:sp>
      <p:sp>
        <p:nvSpPr>
          <p:cNvPr id="5" name="Footer Placeholder 4">
            <a:extLst>
              <a:ext uri="{FF2B5EF4-FFF2-40B4-BE49-F238E27FC236}">
                <a16:creationId xmlns:a16="http://schemas.microsoft.com/office/drawing/2014/main" id="{13A9DE68-601B-A960-BD2B-0D72609B07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6381C3-662E-D206-2819-B680009A720E}"/>
              </a:ext>
            </a:extLst>
          </p:cNvPr>
          <p:cNvSpPr>
            <a:spLocks noGrp="1"/>
          </p:cNvSpPr>
          <p:nvPr>
            <p:ph type="sldNum" sz="quarter" idx="12"/>
          </p:nvPr>
        </p:nvSpPr>
        <p:spPr/>
        <p:txBody>
          <a:bodyPr/>
          <a:lstStyle/>
          <a:p>
            <a:fld id="{66DF69DF-5A37-406F-BCEE-D5C681DF2975}" type="slidenum">
              <a:rPr lang="en-GB" smtClean="0"/>
              <a:t>‹#›</a:t>
            </a:fld>
            <a:endParaRPr lang="en-GB"/>
          </a:p>
        </p:txBody>
      </p:sp>
    </p:spTree>
    <p:extLst>
      <p:ext uri="{BB962C8B-B14F-4D97-AF65-F5344CB8AC3E}">
        <p14:creationId xmlns:p14="http://schemas.microsoft.com/office/powerpoint/2010/main" val="2248735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0E6361-BC96-5015-C1CC-92111CAE0E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E5A0CE7-FAC4-386E-3BDA-E734A79B67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F502D25-A88B-2282-3E00-AF93B5DA51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915A118-90D5-4BAB-BDDD-252D552B794E}" type="datetimeFigureOut">
              <a:rPr lang="en-GB" smtClean="0"/>
              <a:t>20/07/2026</a:t>
            </a:fld>
            <a:endParaRPr lang="en-GB"/>
          </a:p>
        </p:txBody>
      </p:sp>
      <p:sp>
        <p:nvSpPr>
          <p:cNvPr id="5" name="Footer Placeholder 4">
            <a:extLst>
              <a:ext uri="{FF2B5EF4-FFF2-40B4-BE49-F238E27FC236}">
                <a16:creationId xmlns:a16="http://schemas.microsoft.com/office/drawing/2014/main" id="{D815ACDD-9BF8-4BAD-D1A6-BB89E3262C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513032B-B5A6-6816-338B-ED65E86D83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6DF69DF-5A37-406F-BCEE-D5C681DF2975}" type="slidenum">
              <a:rPr lang="en-GB" smtClean="0"/>
              <a:t>‹#›</a:t>
            </a:fld>
            <a:endParaRPr lang="en-GB"/>
          </a:p>
        </p:txBody>
      </p:sp>
    </p:spTree>
    <p:extLst>
      <p:ext uri="{BB962C8B-B14F-4D97-AF65-F5344CB8AC3E}">
        <p14:creationId xmlns:p14="http://schemas.microsoft.com/office/powerpoint/2010/main" val="2797813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ipcc.ch/?utm_source=copilot.com" TargetMode="External"/><Relationship Id="rId2" Type="http://schemas.openxmlformats.org/officeDocument/2006/relationships/hyperlink" Target="https://noharm-europe.org/?utm_source=copilot.com" TargetMode="External"/><Relationship Id="rId1" Type="http://schemas.openxmlformats.org/officeDocument/2006/relationships/slideLayout" Target="../slideLayouts/slideLayout2.xml"/><Relationship Id="rId6" Type="http://schemas.openxmlformats.org/officeDocument/2006/relationships/hyperlink" Target="https://www.england.nhs.uk/?utm_source=copilot.com" TargetMode="External"/><Relationship Id="rId5" Type="http://schemas.openxmlformats.org/officeDocument/2006/relationships/hyperlink" Target="https://www.nice.org.uk/?utm_source=copilot.com" TargetMode="External"/><Relationship Id="rId4" Type="http://schemas.openxmlformats.org/officeDocument/2006/relationships/hyperlink" Target="https://www.instituteofhealthequity.org/?utm_source=copilot.com"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oecd.org/health?utm_source=copilot.com" TargetMode="External"/><Relationship Id="rId2" Type="http://schemas.openxmlformats.org/officeDocument/2006/relationships/hyperlink" Target="https://www.nhs.uk/live-well?utm_source=copilot.com" TargetMode="External"/><Relationship Id="rId1" Type="http://schemas.openxmlformats.org/officeDocument/2006/relationships/slideLayout" Target="../slideLayouts/slideLayout2.xml"/><Relationship Id="rId6" Type="http://schemas.openxmlformats.org/officeDocument/2006/relationships/hyperlink" Target="https://www.kingsfund.org.uk/?utm_source=copilot.com" TargetMode="External"/><Relationship Id="rId5" Type="http://schemas.openxmlformats.org/officeDocument/2006/relationships/hyperlink" Target="https://www.publichealthscotland.scot/?utm_source=copilot.com" TargetMode="External"/><Relationship Id="rId4" Type="http://schemas.openxmlformats.org/officeDocument/2006/relationships/hyperlink" Target="https://www.bing.com/search?q=%22https%3A%2F%2Fwww.gov.uk%2Fgovernment%2Fcollections%2Fhealth-matters%22&amp;utm_source=copilot.com"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bing.com/search?q=%22https%3A%2F%2Fwww.gov.uk%2Fgovernment%2Forganisations%2Fuk-health-security-agency%22&amp;utm_source=copilot.com" TargetMode="External"/><Relationship Id="rId2" Type="http://schemas.openxmlformats.org/officeDocument/2006/relationships/hyperlink" Target="https://www.kingsfund.org.uk/?utm_source=copilot.com" TargetMode="External"/><Relationship Id="rId1" Type="http://schemas.openxmlformats.org/officeDocument/2006/relationships/slideLayout" Target="../slideLayouts/slideLayout2.xml"/><Relationship Id="rId6" Type="http://schemas.openxmlformats.org/officeDocument/2006/relationships/hyperlink" Target="https://www.bing.com/search?q=%22https%3A%2F%2Fwww.un.org%2Fdevelopment%2Fdesa%22&amp;utm_source=copilot.com" TargetMode="External"/><Relationship Id="rId5" Type="http://schemas.openxmlformats.org/officeDocument/2006/relationships/hyperlink" Target="https://www.undp.org/?utm_source=copilot.com" TargetMode="External"/><Relationship Id="rId4" Type="http://schemas.openxmlformats.org/officeDocument/2006/relationships/hyperlink" Target="https://sdgs.un.org/goals?utm_source=copilot.com"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bing.com/search?q=%22https%3A%2F%2Fwww.who.int%2Fhealth-topics%2Fenvironmental-health%22&amp;utm_source=copilot.com" TargetMode="External"/><Relationship Id="rId2" Type="http://schemas.openxmlformats.org/officeDocument/2006/relationships/hyperlink" Target="https://www.who.int/?utm_source=copilot.com" TargetMode="External"/><Relationship Id="rId1" Type="http://schemas.openxmlformats.org/officeDocument/2006/relationships/slideLayout" Target="../slideLayouts/slideLayout2.xml"/><Relationship Id="rId4" Type="http://schemas.openxmlformats.org/officeDocument/2006/relationships/hyperlink" Target="https://www.who.int/europe?utm_source=copilo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F0CFD-D70A-62DF-0DD3-0FB26112AA80}"/>
              </a:ext>
            </a:extLst>
          </p:cNvPr>
          <p:cNvSpPr>
            <a:spLocks noGrp="1"/>
          </p:cNvSpPr>
          <p:nvPr>
            <p:ph type="ctrTitle"/>
          </p:nvPr>
        </p:nvSpPr>
        <p:spPr>
          <a:xfrm>
            <a:off x="108155" y="3559277"/>
            <a:ext cx="3663745" cy="2969342"/>
          </a:xfrm>
        </p:spPr>
        <p:txBody>
          <a:bodyPr vert="horz" lIns="91440" tIns="45720" rIns="91440" bIns="45720" rtlCol="0" anchor="ctr">
            <a:normAutofit/>
          </a:bodyPr>
          <a:lstStyle/>
          <a:p>
            <a:pPr algn="l"/>
            <a:r>
              <a:rPr lang="en-US" sz="2800" b="1" dirty="0">
                <a:latin typeface="Arial" panose="020B0604020202020204" pitchFamily="34" charset="0"/>
                <a:cs typeface="Arial" panose="020B0604020202020204" pitchFamily="34" charset="0"/>
              </a:rPr>
              <a:t>Health, Wellbeing and Sustainable Development in Modern Healthcare</a:t>
            </a:r>
            <a:br>
              <a:rPr lang="en-US" sz="2800" dirty="0"/>
            </a:br>
            <a:endParaRPr lang="en-US" sz="2800" dirty="0"/>
          </a:p>
        </p:txBody>
      </p:sp>
      <p:pic>
        <p:nvPicPr>
          <p:cNvPr id="5" name="Picture 4">
            <a:extLst>
              <a:ext uri="{FF2B5EF4-FFF2-40B4-BE49-F238E27FC236}">
                <a16:creationId xmlns:a16="http://schemas.microsoft.com/office/drawing/2014/main" id="{A55D189B-6248-A8D5-9C1D-4A455DA7868D}"/>
              </a:ext>
            </a:extLst>
          </p:cNvPr>
          <p:cNvPicPr>
            <a:picLocks noChangeAspect="1"/>
          </p:cNvPicPr>
          <p:nvPr/>
        </p:nvPicPr>
        <p:blipFill>
          <a:blip r:embed="rId2"/>
          <a:srcRect t="17719" b="5716"/>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Subtitle 2">
            <a:extLst>
              <a:ext uri="{FF2B5EF4-FFF2-40B4-BE49-F238E27FC236}">
                <a16:creationId xmlns:a16="http://schemas.microsoft.com/office/drawing/2014/main" id="{ECA15E4D-6D81-D8EC-246A-82F964D1A9B3}"/>
              </a:ext>
            </a:extLst>
          </p:cNvPr>
          <p:cNvSpPr>
            <a:spLocks noGrp="1"/>
          </p:cNvSpPr>
          <p:nvPr>
            <p:ph type="subTitle" idx="1"/>
          </p:nvPr>
        </p:nvSpPr>
        <p:spPr>
          <a:xfrm>
            <a:off x="3938846" y="3942736"/>
            <a:ext cx="7485413" cy="3108376"/>
          </a:xfrm>
        </p:spPr>
        <p:txBody>
          <a:bodyPr vert="horz" lIns="91440" tIns="45720" rIns="91440" bIns="45720" rtlCol="0" anchor="ctr">
            <a:normAutofit/>
          </a:bodyPr>
          <a:lstStyle/>
          <a:p>
            <a:pPr indent="-228600" algn="l">
              <a:buFont typeface="Arial" panose="020B0604020202020204" pitchFamily="34" charset="0"/>
              <a:buChar char="•"/>
            </a:pPr>
            <a:r>
              <a:rPr lang="en-US" sz="1800" b="1" dirty="0">
                <a:latin typeface="Arial" panose="020B0604020202020204" pitchFamily="34" charset="0"/>
                <a:cs typeface="Arial" panose="020B0604020202020204" pitchFamily="34" charset="0"/>
              </a:rPr>
              <a:t>Student Name:</a:t>
            </a:r>
            <a:r>
              <a:rPr lang="en-US" sz="1800" dirty="0">
                <a:latin typeface="Arial" panose="020B0604020202020204" pitchFamily="34" charset="0"/>
                <a:cs typeface="Arial" panose="020B0604020202020204" pitchFamily="34" charset="0"/>
              </a:rPr>
              <a:t> Tasha Young</a:t>
            </a:r>
          </a:p>
          <a:p>
            <a:pPr indent="-228600" algn="l">
              <a:buFont typeface="Arial" panose="020B0604020202020204" pitchFamily="34" charset="0"/>
              <a:buChar char="•"/>
            </a:pPr>
            <a:r>
              <a:rPr lang="en-US" sz="1800" b="1" dirty="0">
                <a:latin typeface="Arial" panose="020B0604020202020204" pitchFamily="34" charset="0"/>
                <a:cs typeface="Arial" panose="020B0604020202020204" pitchFamily="34" charset="0"/>
              </a:rPr>
              <a:t>Student Number:</a:t>
            </a:r>
            <a:r>
              <a:rPr lang="en-US" sz="1800" dirty="0">
                <a:latin typeface="Arial" panose="020B0604020202020204" pitchFamily="34" charset="0"/>
                <a:cs typeface="Arial" panose="020B0604020202020204" pitchFamily="34" charset="0"/>
              </a:rPr>
              <a:t> </a:t>
            </a:r>
          </a:p>
          <a:p>
            <a:pPr indent="-228600" algn="l">
              <a:buFont typeface="Arial" panose="020B0604020202020204" pitchFamily="34" charset="0"/>
              <a:buChar char="•"/>
            </a:pPr>
            <a:r>
              <a:rPr lang="en-US" sz="1800" b="1" dirty="0">
                <a:latin typeface="Arial" panose="020B0604020202020204" pitchFamily="34" charset="0"/>
                <a:cs typeface="Arial" panose="020B0604020202020204" pitchFamily="34" charset="0"/>
              </a:rPr>
              <a:t>Module:</a:t>
            </a:r>
            <a:r>
              <a:rPr lang="en-US" sz="1800" dirty="0">
                <a:latin typeface="Arial" panose="020B0604020202020204" pitchFamily="34" charset="0"/>
                <a:cs typeface="Arial" panose="020B0604020202020204" pitchFamily="34" charset="0"/>
              </a:rPr>
              <a:t> BMHP6030-Health, Wellbeing and Sustainable Development. </a:t>
            </a:r>
          </a:p>
          <a:p>
            <a:pPr indent="-228600" algn="l">
              <a:buFont typeface="Arial" panose="020B0604020202020204" pitchFamily="34" charset="0"/>
              <a:buChar char="•"/>
            </a:pPr>
            <a:r>
              <a:rPr lang="en-US" sz="1800" b="1" dirty="0">
                <a:latin typeface="Arial" panose="020B0604020202020204" pitchFamily="34" charset="0"/>
                <a:cs typeface="Arial" panose="020B0604020202020204" pitchFamily="34" charset="0"/>
              </a:rPr>
              <a:t>Lecturer:</a:t>
            </a:r>
            <a:r>
              <a:rPr lang="en-US" sz="1800" dirty="0">
                <a:latin typeface="Arial" panose="020B0604020202020204" pitchFamily="34" charset="0"/>
                <a:cs typeface="Arial" panose="020B0604020202020204" pitchFamily="34" charset="0"/>
              </a:rPr>
              <a:t> </a:t>
            </a:r>
            <a:r>
              <a:rPr lang="en-US" sz="1800" b="1" dirty="0">
                <a:latin typeface="Arial" panose="020B0604020202020204" pitchFamily="34" charset="0"/>
                <a:cs typeface="Arial" panose="020B0604020202020204" pitchFamily="34" charset="0"/>
              </a:rPr>
              <a:t>Dr </a:t>
            </a:r>
            <a:r>
              <a:rPr lang="en-US" sz="1800" b="1" dirty="0" err="1">
                <a:latin typeface="Arial" panose="020B0604020202020204" pitchFamily="34" charset="0"/>
                <a:cs typeface="Arial" panose="020B0604020202020204" pitchFamily="34" charset="0"/>
              </a:rPr>
              <a:t>Itse</a:t>
            </a:r>
            <a:r>
              <a:rPr lang="en-US" sz="1800" b="1" dirty="0">
                <a:latin typeface="Arial" panose="020B0604020202020204" pitchFamily="34" charset="0"/>
                <a:cs typeface="Arial" panose="020B0604020202020204" pitchFamily="34" charset="0"/>
              </a:rPr>
              <a:t> Olaoye</a:t>
            </a:r>
            <a:endParaRPr lang="en-US" sz="1800" dirty="0">
              <a:latin typeface="Arial" panose="020B0604020202020204" pitchFamily="34" charset="0"/>
              <a:cs typeface="Arial" panose="020B0604020202020204" pitchFamily="34" charset="0"/>
            </a:endParaRPr>
          </a:p>
          <a:p>
            <a:pPr indent="-228600" algn="l">
              <a:buFont typeface="Arial" panose="020B0604020202020204" pitchFamily="34" charset="0"/>
              <a:buChar char="•"/>
            </a:pPr>
            <a:r>
              <a:rPr lang="en-US" sz="1800" b="1" dirty="0">
                <a:latin typeface="Arial" panose="020B0604020202020204" pitchFamily="34" charset="0"/>
                <a:cs typeface="Arial" panose="020B0604020202020204" pitchFamily="34" charset="0"/>
              </a:rPr>
              <a:t>Date:</a:t>
            </a:r>
            <a:r>
              <a:rPr lang="en-US" sz="1800" dirty="0">
                <a:latin typeface="Arial" panose="020B0604020202020204" pitchFamily="34" charset="0"/>
                <a:cs typeface="Arial" panose="020B0604020202020204" pitchFamily="34" charset="0"/>
              </a:rPr>
              <a:t> July 2026</a:t>
            </a:r>
          </a:p>
          <a:p>
            <a:pPr indent="-228600" algn="l">
              <a:buFont typeface="Arial" panose="020B0604020202020204" pitchFamily="34" charset="0"/>
              <a:buChar char="•"/>
            </a:pPr>
            <a:endParaRPr lang="en-US" sz="1800" dirty="0"/>
          </a:p>
        </p:txBody>
      </p:sp>
      <p:sp>
        <p:nvSpPr>
          <p:cNvPr id="9" name="TextBox 8">
            <a:extLst>
              <a:ext uri="{FF2B5EF4-FFF2-40B4-BE49-F238E27FC236}">
                <a16:creationId xmlns:a16="http://schemas.microsoft.com/office/drawing/2014/main" id="{E55BD2B0-BAF5-C984-F0D5-DED5A5A42C25}"/>
              </a:ext>
            </a:extLst>
          </p:cNvPr>
          <p:cNvSpPr txBox="1"/>
          <p:nvPr/>
        </p:nvSpPr>
        <p:spPr>
          <a:xfrm>
            <a:off x="9311148" y="3942735"/>
            <a:ext cx="2497394"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Tecnomaco</a:t>
            </a:r>
            <a:r>
              <a:rPr lang="en-GB" dirty="0">
                <a:latin typeface="Arial" panose="020B0604020202020204" pitchFamily="34" charset="0"/>
                <a:cs typeface="Arial" panose="020B0604020202020204" pitchFamily="34" charset="0"/>
              </a:rPr>
              <a:t>, 2022)</a:t>
            </a:r>
          </a:p>
        </p:txBody>
      </p:sp>
    </p:spTree>
    <p:extLst>
      <p:ext uri="{BB962C8B-B14F-4D97-AF65-F5344CB8AC3E}">
        <p14:creationId xmlns:p14="http://schemas.microsoft.com/office/powerpoint/2010/main" val="983641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16B9CC-BE30-99A5-A65A-74712C551FC4}"/>
              </a:ext>
            </a:extLst>
          </p:cNvPr>
          <p:cNvSpPr>
            <a:spLocks noGrp="1"/>
          </p:cNvSpPr>
          <p:nvPr>
            <p:ph type="ctrTitle"/>
          </p:nvPr>
        </p:nvSpPr>
        <p:spPr>
          <a:xfrm>
            <a:off x="195855" y="3864076"/>
            <a:ext cx="4954289" cy="2119475"/>
          </a:xfrm>
        </p:spPr>
        <p:txBody>
          <a:bodyPr anchor="t">
            <a:normAutofit/>
          </a:bodyPr>
          <a:lstStyle/>
          <a:p>
            <a:pPr algn="l"/>
            <a:r>
              <a:rPr lang="en-GB" u="sng" dirty="0">
                <a:latin typeface="Arial" panose="020B0604020202020204" pitchFamily="34" charset="0"/>
                <a:cs typeface="Arial" panose="020B0604020202020204" pitchFamily="34" charset="0"/>
              </a:rPr>
              <a:t>Introduction</a:t>
            </a:r>
          </a:p>
        </p:txBody>
      </p:sp>
      <p:sp>
        <p:nvSpPr>
          <p:cNvPr id="3" name="Subtitle 2">
            <a:extLst>
              <a:ext uri="{FF2B5EF4-FFF2-40B4-BE49-F238E27FC236}">
                <a16:creationId xmlns:a16="http://schemas.microsoft.com/office/drawing/2014/main" id="{10348A33-2F30-EAB4-4E55-7041622BB8D7}"/>
              </a:ext>
            </a:extLst>
          </p:cNvPr>
          <p:cNvSpPr>
            <a:spLocks noGrp="1"/>
          </p:cNvSpPr>
          <p:nvPr>
            <p:ph type="subTitle" idx="1"/>
          </p:nvPr>
        </p:nvSpPr>
        <p:spPr>
          <a:xfrm>
            <a:off x="1113809" y="275303"/>
            <a:ext cx="4036333" cy="3153697"/>
          </a:xfrm>
        </p:spPr>
        <p:txBody>
          <a:bodyPr anchor="b">
            <a:noAutofit/>
          </a:bodyPr>
          <a:lstStyle/>
          <a:p>
            <a:pPr algn="l"/>
            <a:r>
              <a:rPr lang="en-GB" sz="2000" dirty="0">
                <a:latin typeface="Arial" panose="020B0604020202020204" pitchFamily="34" charset="0"/>
                <a:cs typeface="Arial" panose="020B0604020202020204" pitchFamily="34" charset="0"/>
              </a:rPr>
              <a:t>This presentation critically explores how health, wellbeing and sustainable development are integrated across the health and social care sector. It examines why these concepts are now central to modern policy, service delivery and public health practice, and evaluates how their integration influences the quality, equity and sustainability of care.</a:t>
            </a:r>
          </a:p>
        </p:txBody>
      </p:sp>
      <p:grpSp>
        <p:nvGrpSpPr>
          <p:cNvPr id="20" name="Group 19">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5" name="Rectangle 14">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DE54C529-2387-B5CB-292E-6868BDD9D5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2492" y="1655783"/>
            <a:ext cx="5536001" cy="3487680"/>
          </a:xfrm>
          <a:prstGeom prst="rect">
            <a:avLst/>
          </a:prstGeom>
        </p:spPr>
      </p:pic>
      <p:sp>
        <p:nvSpPr>
          <p:cNvPr id="8" name="TextBox 7">
            <a:extLst>
              <a:ext uri="{FF2B5EF4-FFF2-40B4-BE49-F238E27FC236}">
                <a16:creationId xmlns:a16="http://schemas.microsoft.com/office/drawing/2014/main" id="{A9CFB82E-5107-3484-5D5E-EC861F957570}"/>
              </a:ext>
            </a:extLst>
          </p:cNvPr>
          <p:cNvSpPr txBox="1"/>
          <p:nvPr/>
        </p:nvSpPr>
        <p:spPr>
          <a:xfrm>
            <a:off x="8534400" y="5614219"/>
            <a:ext cx="2163269" cy="369332"/>
          </a:xfrm>
          <a:prstGeom prst="rect">
            <a:avLst/>
          </a:prstGeom>
          <a:noFill/>
        </p:spPr>
        <p:txBody>
          <a:bodyPr wrap="square" rtlCol="0">
            <a:spAutoFit/>
          </a:bodyPr>
          <a:lstStyle/>
          <a:p>
            <a:r>
              <a:rPr lang="en-GB"/>
              <a:t>(Bing, 2026)</a:t>
            </a:r>
            <a:endParaRPr lang="en-GB" dirty="0"/>
          </a:p>
        </p:txBody>
      </p:sp>
    </p:spTree>
    <p:extLst>
      <p:ext uri="{BB962C8B-B14F-4D97-AF65-F5344CB8AC3E}">
        <p14:creationId xmlns:p14="http://schemas.microsoft.com/office/powerpoint/2010/main" val="3278787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B38273-87E1-3E38-6418-4449DB8A8AC4}"/>
              </a:ext>
            </a:extLst>
          </p:cNvPr>
          <p:cNvSpPr>
            <a:spLocks noGrp="1"/>
          </p:cNvSpPr>
          <p:nvPr>
            <p:ph type="title"/>
          </p:nvPr>
        </p:nvSpPr>
        <p:spPr>
          <a:xfrm>
            <a:off x="572493" y="238540"/>
            <a:ext cx="11018520" cy="1071522"/>
          </a:xfrm>
        </p:spPr>
        <p:txBody>
          <a:bodyPr anchor="b">
            <a:normAutofit/>
          </a:bodyPr>
          <a:lstStyle/>
          <a:p>
            <a:r>
              <a:rPr lang="en-GB" sz="5400" dirty="0">
                <a:latin typeface="Arial" panose="020B0604020202020204" pitchFamily="34" charset="0"/>
                <a:cs typeface="Arial" panose="020B0604020202020204" pitchFamily="34" charset="0"/>
              </a:rPr>
              <a:t>Key Concepts</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353073-5383-C1C8-CDB1-FD8883611840}"/>
              </a:ext>
            </a:extLst>
          </p:cNvPr>
          <p:cNvSpPr>
            <a:spLocks noGrp="1"/>
          </p:cNvSpPr>
          <p:nvPr>
            <p:ph idx="1"/>
          </p:nvPr>
        </p:nvSpPr>
        <p:spPr>
          <a:xfrm>
            <a:off x="572492" y="2014237"/>
            <a:ext cx="7204823" cy="4605223"/>
          </a:xfrm>
        </p:spPr>
        <p:txBody>
          <a:bodyPr anchor="t">
            <a:normAutofit fontScale="92500" lnSpcReduction="10000"/>
          </a:bodyPr>
          <a:lstStyle/>
          <a:p>
            <a:r>
              <a:rPr lang="en-GB" sz="1800" dirty="0">
                <a:effectLst/>
                <a:latin typeface="Arial" panose="020B0604020202020204" pitchFamily="34" charset="0"/>
                <a:cs typeface="Arial" panose="020B0604020202020204" pitchFamily="34" charset="0"/>
              </a:rPr>
              <a:t>.</a:t>
            </a:r>
            <a:r>
              <a:rPr lang="en-GB" sz="1800" dirty="0"/>
              <a:t> Health- </a:t>
            </a:r>
            <a:r>
              <a:rPr lang="en-GB" sz="1800" dirty="0">
                <a:latin typeface="Arial" panose="020B0604020202020204" pitchFamily="34" charset="0"/>
                <a:cs typeface="Arial" panose="020B0604020202020204" pitchFamily="34" charset="0"/>
              </a:rPr>
              <a:t>Health is increasingly recognised as a holistic condition shaped by physical, mental and social factors, moving beyond the narrow idea of health as only the absence of disease.</a:t>
            </a:r>
            <a:r>
              <a:rPr lang="en-GB" sz="1800" dirty="0">
                <a:effectLst/>
                <a:latin typeface="Arial" panose="020B0604020202020204" pitchFamily="34" charset="0"/>
                <a:cs typeface="Arial" panose="020B0604020202020204" pitchFamily="34" charset="0"/>
              </a:rPr>
              <a:t> This wider definition recognises that health outcomes are shaped by biological factors, psychological resilience and social environments such as housing, income and community support </a:t>
            </a:r>
            <a:r>
              <a:rPr lang="en-GB" sz="1800" b="1" dirty="0">
                <a:effectLst/>
                <a:latin typeface="Arial" panose="020B0604020202020204" pitchFamily="34" charset="0"/>
                <a:cs typeface="Arial" panose="020B0604020202020204" pitchFamily="34" charset="0"/>
              </a:rPr>
              <a:t>(World Health Organization, 2024).</a:t>
            </a:r>
            <a:endParaRPr lang="en-GB" sz="1800" b="1"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Wellbeing-</a:t>
            </a:r>
            <a:r>
              <a:rPr lang="en-GB" sz="1800" dirty="0">
                <a:effectLst/>
                <a:latin typeface="Arial" panose="020B0604020202020204" pitchFamily="34" charset="0"/>
                <a:cs typeface="Arial" panose="020B0604020202020204" pitchFamily="34" charset="0"/>
              </a:rPr>
              <a:t>Wellbeing extends the idea of health by focusing on emotional stability, life satisfaction, supportive relationships and social connection. It reflects how people feel, function and engage with their surroundings, and is increasingly used in UK policy to guide prevention, mental health support and community‑based care </a:t>
            </a:r>
            <a:r>
              <a:rPr lang="en-GB" sz="1800" b="1" dirty="0">
                <a:effectLst/>
                <a:latin typeface="Arial" panose="020B0604020202020204" pitchFamily="34" charset="0"/>
                <a:cs typeface="Arial" panose="020B0604020202020204" pitchFamily="34" charset="0"/>
              </a:rPr>
              <a:t>(NHS England, 2024</a:t>
            </a:r>
            <a:r>
              <a:rPr lang="en-GB" sz="1800" dirty="0">
                <a:effectLst/>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Sustainable Development-</a:t>
            </a:r>
            <a:r>
              <a:rPr lang="en-GB" sz="1800" dirty="0">
                <a:effectLst/>
                <a:latin typeface="Arial" panose="020B0604020202020204" pitchFamily="34" charset="0"/>
                <a:cs typeface="Arial" panose="020B0604020202020204" pitchFamily="34" charset="0"/>
              </a:rPr>
              <a:t>Sustainable development links both health and wellbeing by emphasising that services must meet current population needs while protecting resources, environments and future generations. In health systems, this includes reducing inequalities, improving long‑term outcomes and ensuring that care models remain resilient and environmentally responsible </a:t>
            </a:r>
            <a:r>
              <a:rPr lang="en-GB" sz="1800" b="1" dirty="0">
                <a:effectLst/>
                <a:latin typeface="Arial" panose="020B0604020202020204" pitchFamily="34" charset="0"/>
                <a:cs typeface="Arial" panose="020B0604020202020204" pitchFamily="34" charset="0"/>
              </a:rPr>
              <a:t>(World Health Organization, 2024).</a:t>
            </a:r>
            <a:endParaRPr lang="en-GB" sz="1800" b="1" dirty="0">
              <a:latin typeface="Arial" panose="020B0604020202020204" pitchFamily="34" charset="0"/>
              <a:cs typeface="Arial" panose="020B0604020202020204" pitchFamily="34" charset="0"/>
            </a:endParaRPr>
          </a:p>
          <a:p>
            <a:endParaRPr lang="en-GB" sz="1500" dirty="0"/>
          </a:p>
        </p:txBody>
      </p:sp>
      <p:pic>
        <p:nvPicPr>
          <p:cNvPr id="4" name="Picture 3" descr="Transforming Health Care Holistically | USPM">
            <a:extLst>
              <a:ext uri="{FF2B5EF4-FFF2-40B4-BE49-F238E27FC236}">
                <a16:creationId xmlns:a16="http://schemas.microsoft.com/office/drawing/2014/main" id="{1AA63FB3-F8A6-5B5B-9917-A221DD62807E}"/>
              </a:ext>
            </a:extLst>
          </p:cNvPr>
          <p:cNvPicPr>
            <a:picLocks noChangeAspect="1"/>
          </p:cNvPicPr>
          <p:nvPr/>
        </p:nvPicPr>
        <p:blipFill>
          <a:blip r:embed="rId2"/>
          <a:srcRect t="1060" r="4" b="1236"/>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2E6F18D2-288F-C4B7-7BF6-2B3151B34C76}"/>
              </a:ext>
            </a:extLst>
          </p:cNvPr>
          <p:cNvSpPr txBox="1"/>
          <p:nvPr/>
        </p:nvSpPr>
        <p:spPr>
          <a:xfrm>
            <a:off x="9989574" y="5909187"/>
            <a:ext cx="1627148" cy="369332"/>
          </a:xfrm>
          <a:prstGeom prst="rect">
            <a:avLst/>
          </a:prstGeom>
          <a:noFill/>
        </p:spPr>
        <p:txBody>
          <a:bodyPr wrap="square" rtlCol="0">
            <a:spAutoFit/>
          </a:bodyPr>
          <a:lstStyle/>
          <a:p>
            <a:r>
              <a:rPr lang="en-GB">
                <a:effectLst/>
              </a:rPr>
              <a:t>(USPM, 2024)</a:t>
            </a:r>
            <a:endParaRPr lang="en-GB"/>
          </a:p>
        </p:txBody>
      </p:sp>
    </p:spTree>
    <p:extLst>
      <p:ext uri="{BB962C8B-B14F-4D97-AF65-F5344CB8AC3E}">
        <p14:creationId xmlns:p14="http://schemas.microsoft.com/office/powerpoint/2010/main" val="1754803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7FB32B-BD31-EE21-A841-1D951F1AEC38}"/>
              </a:ext>
            </a:extLst>
          </p:cNvPr>
          <p:cNvSpPr>
            <a:spLocks noGrp="1"/>
          </p:cNvSpPr>
          <p:nvPr>
            <p:ph type="title"/>
          </p:nvPr>
        </p:nvSpPr>
        <p:spPr>
          <a:xfrm>
            <a:off x="572493" y="238539"/>
            <a:ext cx="11018520" cy="1434415"/>
          </a:xfrm>
        </p:spPr>
        <p:txBody>
          <a:bodyPr anchor="b">
            <a:normAutofit/>
          </a:bodyPr>
          <a:lstStyle/>
          <a:p>
            <a:r>
              <a:rPr lang="en-GB" sz="5400" dirty="0">
                <a:latin typeface="Arial" panose="020B0604020202020204" pitchFamily="34" charset="0"/>
                <a:cs typeface="Arial" panose="020B0604020202020204" pitchFamily="34" charset="0"/>
              </a:rPr>
              <a:t>Sustainable Development</a:t>
            </a:r>
          </a:p>
        </p:txBody>
      </p:sp>
      <p:sp>
        <p:nvSpPr>
          <p:cNvPr id="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C009CD2-08EF-E825-94F4-53921E8CDD0F}"/>
              </a:ext>
            </a:extLst>
          </p:cNvPr>
          <p:cNvSpPr>
            <a:spLocks noGrp="1"/>
          </p:cNvSpPr>
          <p:nvPr>
            <p:ph idx="1"/>
          </p:nvPr>
        </p:nvSpPr>
        <p:spPr>
          <a:xfrm>
            <a:off x="572493" y="2071316"/>
            <a:ext cx="6713552" cy="4119172"/>
          </a:xfrm>
        </p:spPr>
        <p:txBody>
          <a:bodyPr anchor="t">
            <a:normAutofit/>
          </a:bodyPr>
          <a:lstStyle/>
          <a:p>
            <a:r>
              <a:rPr lang="en-GB" sz="2200" dirty="0">
                <a:latin typeface="Arial" panose="020B0604020202020204" pitchFamily="34" charset="0"/>
                <a:cs typeface="Arial" panose="020B0604020202020204" pitchFamily="34" charset="0"/>
              </a:rPr>
              <a:t>The Sustainable Development Goals (SDGs) are </a:t>
            </a:r>
            <a:r>
              <a:rPr lang="en-GB" sz="2200" b="1" dirty="0">
                <a:latin typeface="Arial" panose="020B0604020202020204" pitchFamily="34" charset="0"/>
                <a:cs typeface="Arial" panose="020B0604020202020204" pitchFamily="34" charset="0"/>
              </a:rPr>
              <a:t>17 global targets</a:t>
            </a:r>
            <a:r>
              <a:rPr lang="en-GB" sz="2200" dirty="0">
                <a:latin typeface="Arial" panose="020B0604020202020204" pitchFamily="34" charset="0"/>
                <a:cs typeface="Arial" panose="020B0604020202020204" pitchFamily="34" charset="0"/>
              </a:rPr>
              <a:t> created by the United Nations to help countries improve health, reduce inequalities, protect the environment and strengthen social and economic wellbeing. They act as a shared international framework for tackling major global issues such as poverty, climate change and health disparities </a:t>
            </a:r>
            <a:r>
              <a:rPr lang="en-GB" sz="2200" b="1" dirty="0">
                <a:latin typeface="Arial" panose="020B0604020202020204" pitchFamily="34" charset="0"/>
                <a:cs typeface="Arial" panose="020B0604020202020204" pitchFamily="34" charset="0"/>
              </a:rPr>
              <a:t>(United Nations, 2024).</a:t>
            </a:r>
          </a:p>
        </p:txBody>
      </p:sp>
      <p:pic>
        <p:nvPicPr>
          <p:cNvPr id="5" name="Picture 4" descr="A person holding a globe">
            <a:extLst>
              <a:ext uri="{FF2B5EF4-FFF2-40B4-BE49-F238E27FC236}">
                <a16:creationId xmlns:a16="http://schemas.microsoft.com/office/drawing/2014/main" id="{C1026CBC-4225-2D73-BE4F-27391F1EE5B5}"/>
              </a:ext>
            </a:extLst>
          </p:cNvPr>
          <p:cNvPicPr>
            <a:picLocks noChangeAspect="1"/>
          </p:cNvPicPr>
          <p:nvPr/>
        </p:nvPicPr>
        <p:blipFill>
          <a:blip r:embed="rId2"/>
          <a:srcRect l="21601" r="21156" b="-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449330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ECO and Sustainable Development Goals – Economic Cooperation Organization">
            <a:extLst>
              <a:ext uri="{FF2B5EF4-FFF2-40B4-BE49-F238E27FC236}">
                <a16:creationId xmlns:a16="http://schemas.microsoft.com/office/drawing/2014/main" id="{F62433E4-CD3E-F021-EA78-F30F70F35267}"/>
              </a:ext>
            </a:extLst>
          </p:cNvPr>
          <p:cNvPicPr>
            <a:picLocks noChangeAspect="1"/>
          </p:cNvPicPr>
          <p:nvPr/>
        </p:nvPicPr>
        <p:blipFill>
          <a:blip r:embed="rId2"/>
          <a:srcRect l="12049" r="3826"/>
          <a:stretch>
            <a:fillRect/>
          </a:stretch>
        </p:blipFill>
        <p:spPr>
          <a:xfrm>
            <a:off x="6675120" y="10"/>
            <a:ext cx="4927600" cy="5476230"/>
          </a:xfrm>
          <a:prstGeom prst="rect">
            <a:avLst/>
          </a:prstGeom>
        </p:spPr>
      </p:pic>
      <p:sp useBgFill="1">
        <p:nvSpPr>
          <p:cNvPr id="28" name="Rectangle 27">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ectangle 25">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2B4876-44E4-0DA5-9383-04CF77D26FA1}"/>
              </a:ext>
            </a:extLst>
          </p:cNvPr>
          <p:cNvSpPr>
            <a:spLocks noGrp="1"/>
          </p:cNvSpPr>
          <p:nvPr>
            <p:ph type="title"/>
          </p:nvPr>
        </p:nvSpPr>
        <p:spPr>
          <a:xfrm>
            <a:off x="761802" y="328512"/>
            <a:ext cx="4751946" cy="1030038"/>
          </a:xfrm>
        </p:spPr>
        <p:txBody>
          <a:bodyPr anchor="ctr">
            <a:normAutofit fontScale="90000"/>
          </a:bodyPr>
          <a:lstStyle/>
          <a:p>
            <a:r>
              <a:rPr lang="en-GB" sz="3700" b="1" dirty="0">
                <a:latin typeface="Arial" panose="020B0604020202020204" pitchFamily="34" charset="0"/>
                <a:cs typeface="Arial" panose="020B0604020202020204" pitchFamily="34" charset="0"/>
              </a:rPr>
              <a:t>Sustainable Development Goals</a:t>
            </a:r>
          </a:p>
        </p:txBody>
      </p:sp>
      <p:sp>
        <p:nvSpPr>
          <p:cNvPr id="7" name="TextBox 6">
            <a:extLst>
              <a:ext uri="{FF2B5EF4-FFF2-40B4-BE49-F238E27FC236}">
                <a16:creationId xmlns:a16="http://schemas.microsoft.com/office/drawing/2014/main" id="{F15C2841-5106-D9B5-0A62-8D58BA1419FB}"/>
              </a:ext>
            </a:extLst>
          </p:cNvPr>
          <p:cNvSpPr txBox="1"/>
          <p:nvPr/>
        </p:nvSpPr>
        <p:spPr>
          <a:xfrm>
            <a:off x="3067665" y="3281205"/>
            <a:ext cx="6135328" cy="369332"/>
          </a:xfrm>
          <a:prstGeom prst="rect">
            <a:avLst/>
          </a:prstGeom>
          <a:noFill/>
        </p:spPr>
        <p:txBody>
          <a:bodyPr wrap="square">
            <a:spAutoFit/>
          </a:bodyPr>
          <a:lstStyle/>
          <a:p>
            <a:endParaRPr lang="en-GB" dirty="0"/>
          </a:p>
        </p:txBody>
      </p:sp>
      <p:sp>
        <p:nvSpPr>
          <p:cNvPr id="9" name="TextBox 8">
            <a:extLst>
              <a:ext uri="{FF2B5EF4-FFF2-40B4-BE49-F238E27FC236}">
                <a16:creationId xmlns:a16="http://schemas.microsoft.com/office/drawing/2014/main" id="{9228B3CD-B48B-94D6-58C5-AD478458D7F6}"/>
              </a:ext>
            </a:extLst>
          </p:cNvPr>
          <p:cNvSpPr txBox="1"/>
          <p:nvPr/>
        </p:nvSpPr>
        <p:spPr>
          <a:xfrm>
            <a:off x="3048000" y="3246792"/>
            <a:ext cx="6096000" cy="369332"/>
          </a:xfrm>
          <a:prstGeom prst="rect">
            <a:avLst/>
          </a:prstGeom>
          <a:noFill/>
        </p:spPr>
        <p:txBody>
          <a:bodyPr wrap="square">
            <a:spAutoFit/>
          </a:bodyPr>
          <a:lstStyle/>
          <a:p>
            <a:endParaRPr lang="en-GB" dirty="0"/>
          </a:p>
        </p:txBody>
      </p:sp>
      <p:graphicFrame>
        <p:nvGraphicFramePr>
          <p:cNvPr id="5" name="Content Placeholder 2">
            <a:extLst>
              <a:ext uri="{FF2B5EF4-FFF2-40B4-BE49-F238E27FC236}">
                <a16:creationId xmlns:a16="http://schemas.microsoft.com/office/drawing/2014/main" id="{E2B4D418-7ED3-911F-8104-2AA9087EFA84}"/>
              </a:ext>
            </a:extLst>
          </p:cNvPr>
          <p:cNvGraphicFramePr>
            <a:graphicFrameLocks noGrp="1"/>
          </p:cNvGraphicFramePr>
          <p:nvPr>
            <p:ph idx="1"/>
            <p:extLst>
              <p:ext uri="{D42A27DB-BD31-4B8C-83A1-F6EECF244321}">
                <p14:modId xmlns:p14="http://schemas.microsoft.com/office/powerpoint/2010/main" val="2170006278"/>
              </p:ext>
            </p:extLst>
          </p:nvPr>
        </p:nvGraphicFramePr>
        <p:xfrm>
          <a:off x="761800" y="1358550"/>
          <a:ext cx="5537400" cy="49005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TextBox 12">
            <a:extLst>
              <a:ext uri="{FF2B5EF4-FFF2-40B4-BE49-F238E27FC236}">
                <a16:creationId xmlns:a16="http://schemas.microsoft.com/office/drawing/2014/main" id="{22FCF242-3EEB-B306-5C2E-33830E8CC226}"/>
              </a:ext>
            </a:extLst>
          </p:cNvPr>
          <p:cNvSpPr txBox="1"/>
          <p:nvPr/>
        </p:nvSpPr>
        <p:spPr>
          <a:xfrm>
            <a:off x="8750710" y="5879690"/>
            <a:ext cx="1435509" cy="369332"/>
          </a:xfrm>
          <a:prstGeom prst="rect">
            <a:avLst/>
          </a:prstGeom>
          <a:noFill/>
        </p:spPr>
        <p:txBody>
          <a:bodyPr wrap="square" rtlCol="0">
            <a:spAutoFit/>
          </a:bodyPr>
          <a:lstStyle/>
          <a:p>
            <a:r>
              <a:rPr lang="en-GB" dirty="0"/>
              <a:t>(Anon, 2025)</a:t>
            </a:r>
          </a:p>
        </p:txBody>
      </p:sp>
    </p:spTree>
    <p:extLst>
      <p:ext uri="{BB962C8B-B14F-4D97-AF65-F5344CB8AC3E}">
        <p14:creationId xmlns:p14="http://schemas.microsoft.com/office/powerpoint/2010/main" val="4115551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2C685B2-4110-B854-63E5-A8BF80534C62}"/>
              </a:ext>
            </a:extLst>
          </p:cNvPr>
          <p:cNvSpPr>
            <a:spLocks noGrp="1"/>
          </p:cNvSpPr>
          <p:nvPr>
            <p:ph type="title"/>
          </p:nvPr>
        </p:nvSpPr>
        <p:spPr>
          <a:xfrm>
            <a:off x="838200" y="365125"/>
            <a:ext cx="5393361" cy="640715"/>
          </a:xfrm>
        </p:spPr>
        <p:txBody>
          <a:bodyPr>
            <a:normAutofit fontScale="90000"/>
          </a:bodyPr>
          <a:lstStyle/>
          <a:p>
            <a:r>
              <a:rPr lang="en-GB" b="1" dirty="0">
                <a:latin typeface="Arial" panose="020B0604020202020204" pitchFamily="34" charset="0"/>
                <a:cs typeface="Arial" panose="020B0604020202020204" pitchFamily="34" charset="0"/>
              </a:rPr>
              <a:t>Relevance in Modern Healthcare</a:t>
            </a:r>
          </a:p>
        </p:txBody>
      </p:sp>
      <p:sp>
        <p:nvSpPr>
          <p:cNvPr id="14" name="Content Placeholder 2">
            <a:extLst>
              <a:ext uri="{FF2B5EF4-FFF2-40B4-BE49-F238E27FC236}">
                <a16:creationId xmlns:a16="http://schemas.microsoft.com/office/drawing/2014/main" id="{49D5F402-89F9-C5BC-A3A8-35E767D46F14}"/>
              </a:ext>
            </a:extLst>
          </p:cNvPr>
          <p:cNvSpPr>
            <a:spLocks noGrp="1"/>
          </p:cNvSpPr>
          <p:nvPr>
            <p:ph idx="1"/>
          </p:nvPr>
        </p:nvSpPr>
        <p:spPr>
          <a:xfrm>
            <a:off x="152362" y="1219200"/>
            <a:ext cx="6765038" cy="5547360"/>
          </a:xfrm>
        </p:spPr>
        <p:txBody>
          <a:bodyPr>
            <a:normAutofit lnSpcReduction="10000"/>
          </a:bodyPr>
          <a:lstStyle/>
          <a:p>
            <a:r>
              <a:rPr lang="en-GB" sz="1800" dirty="0">
                <a:effectLst/>
                <a:latin typeface="Arial" panose="020B0604020202020204" pitchFamily="34" charset="0"/>
                <a:cs typeface="Arial" panose="020B0604020202020204" pitchFamily="34" charset="0"/>
              </a:rPr>
              <a:t>The SDGs embed health, wellbeing and sustainability across international policy, encouraging countries to adopt long‑term, equitable and environmentally responsible health strategies (UNDP, 2024).</a:t>
            </a:r>
            <a:endParaRPr lang="en-GB" sz="1800" dirty="0">
              <a:latin typeface="Arial" panose="020B0604020202020204" pitchFamily="34" charset="0"/>
              <a:cs typeface="Arial" panose="020B0604020202020204" pitchFamily="34" charset="0"/>
            </a:endParaRPr>
          </a:p>
          <a:p>
            <a:r>
              <a:rPr lang="en-GB" sz="1800" dirty="0">
                <a:effectLst/>
                <a:latin typeface="Arial" panose="020B0604020202020204" pitchFamily="34" charset="0"/>
                <a:cs typeface="Arial" panose="020B0604020202020204" pitchFamily="34" charset="0"/>
              </a:rPr>
              <a:t>They guide how health systems plan services, reduce inequalities and respond to environmental pressures.</a:t>
            </a:r>
            <a:endParaRPr lang="en-GB" sz="1800"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NHS Long Term Plan</a:t>
            </a:r>
          </a:p>
          <a:p>
            <a:r>
              <a:rPr lang="en-GB" sz="1800" dirty="0">
                <a:latin typeface="Arial" panose="020B0604020202020204" pitchFamily="34" charset="0"/>
                <a:cs typeface="Arial" panose="020B0604020202020204" pitchFamily="34" charset="0"/>
              </a:rPr>
              <a:t>The NHS Long Term Plan aims to shift the system toward prevention and community‑led support, helping to reduce the strain placed on acute healthcare settings</a:t>
            </a:r>
            <a:r>
              <a:rPr lang="en-GB" sz="1800" dirty="0"/>
              <a:t>.</a:t>
            </a:r>
            <a:r>
              <a:rPr lang="en-GB" sz="1800" dirty="0">
                <a:effectLst/>
                <a:latin typeface="Arial" panose="020B0604020202020204" pitchFamily="34" charset="0"/>
                <a:cs typeface="Arial" panose="020B0604020202020204" pitchFamily="34" charset="0"/>
              </a:rPr>
              <a:t>(NHS, 2019).</a:t>
            </a:r>
            <a:endParaRPr lang="en-GB" sz="1800" dirty="0">
              <a:latin typeface="Arial" panose="020B0604020202020204" pitchFamily="34" charset="0"/>
              <a:cs typeface="Arial" panose="020B0604020202020204" pitchFamily="34" charset="0"/>
            </a:endParaRPr>
          </a:p>
          <a:p>
            <a:r>
              <a:rPr lang="en-GB" sz="1800" dirty="0">
                <a:effectLst/>
                <a:latin typeface="Arial" panose="020B0604020202020204" pitchFamily="34" charset="0"/>
                <a:cs typeface="Arial" panose="020B0604020202020204" pitchFamily="34" charset="0"/>
              </a:rPr>
              <a:t>Strong emphasis on mental health expansion, personalised care and integrated local services.</a:t>
            </a:r>
            <a:endParaRPr lang="en-GB" sz="1800"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Environmental Sustainability in Healthcare</a:t>
            </a:r>
          </a:p>
          <a:p>
            <a:r>
              <a:rPr lang="en-GB" sz="1800" dirty="0">
                <a:effectLst/>
                <a:latin typeface="Arial" panose="020B0604020202020204" pitchFamily="34" charset="0"/>
                <a:cs typeface="Arial" panose="020B0604020202020204" pitchFamily="34" charset="0"/>
              </a:rPr>
              <a:t>Healthcare organisations are increasingly adopting “green hospital” approaches to reduce emissions, improve energy efficiency and minimise waste (Health Care Without Harm, 2024).</a:t>
            </a:r>
            <a:endParaRPr lang="en-GB" sz="1800" dirty="0">
              <a:latin typeface="Arial" panose="020B0604020202020204" pitchFamily="34" charset="0"/>
              <a:cs typeface="Arial" panose="020B0604020202020204" pitchFamily="34" charset="0"/>
            </a:endParaRPr>
          </a:p>
          <a:p>
            <a:r>
              <a:rPr lang="en-GB" sz="1800" dirty="0">
                <a:effectLst/>
                <a:latin typeface="Arial" panose="020B0604020202020204" pitchFamily="34" charset="0"/>
                <a:cs typeface="Arial" panose="020B0604020202020204" pitchFamily="34" charset="0"/>
              </a:rPr>
              <a:t>Climate‑resilient infrastructure is becoming essential as environmental risks directly affect population health and service demand.</a:t>
            </a:r>
            <a:endParaRPr lang="en-GB" sz="1800" dirty="0">
              <a:latin typeface="Arial" panose="020B0604020202020204" pitchFamily="34" charset="0"/>
              <a:cs typeface="Arial" panose="020B0604020202020204" pitchFamily="34" charset="0"/>
            </a:endParaRPr>
          </a:p>
          <a:p>
            <a:endParaRPr lang="en-GB" sz="1100" dirty="0"/>
          </a:p>
        </p:txBody>
      </p:sp>
      <p:pic>
        <p:nvPicPr>
          <p:cNvPr id="4" name="Picture 3">
            <a:extLst>
              <a:ext uri="{FF2B5EF4-FFF2-40B4-BE49-F238E27FC236}">
                <a16:creationId xmlns:a16="http://schemas.microsoft.com/office/drawing/2014/main" id="{BF0E5322-093F-3FFF-4C43-EAE6A240981D}"/>
              </a:ext>
            </a:extLst>
          </p:cNvPr>
          <p:cNvPicPr>
            <a:picLocks noChangeAspect="1"/>
          </p:cNvPicPr>
          <p:nvPr/>
        </p:nvPicPr>
        <p:blipFill>
          <a:blip r:embed="rId2"/>
          <a:srcRect l="24076" r="19923" b="-1"/>
          <a:stretch>
            <a:fillRect/>
          </a:stretch>
        </p:blipFill>
        <p:spPr>
          <a:xfrm>
            <a:off x="7069760" y="758514"/>
            <a:ext cx="4776800"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4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93A293E7-6D6D-AC98-B345-5FA3BA0DD3FF}"/>
              </a:ext>
            </a:extLst>
          </p:cNvPr>
          <p:cNvSpPr txBox="1"/>
          <p:nvPr/>
        </p:nvSpPr>
        <p:spPr>
          <a:xfrm>
            <a:off x="7669161" y="6096247"/>
            <a:ext cx="4021393" cy="369332"/>
          </a:xfrm>
          <a:prstGeom prst="rect">
            <a:avLst/>
          </a:prstGeom>
          <a:noFill/>
        </p:spPr>
        <p:txBody>
          <a:bodyPr wrap="square" rtlCol="0">
            <a:spAutoFit/>
          </a:bodyPr>
          <a:lstStyle/>
          <a:p>
            <a:r>
              <a:rPr lang="en-GB" dirty="0"/>
              <a:t>(</a:t>
            </a:r>
            <a:r>
              <a:rPr lang="en-GB" dirty="0">
                <a:latin typeface="Arial" panose="020B0604020202020204" pitchFamily="34" charset="0"/>
                <a:cs typeface="Arial" panose="020B0604020202020204" pitchFamily="34" charset="0"/>
              </a:rPr>
              <a:t>Tiga Healthcare Technologies, 2024)</a:t>
            </a:r>
          </a:p>
        </p:txBody>
      </p:sp>
    </p:spTree>
    <p:extLst>
      <p:ext uri="{BB962C8B-B14F-4D97-AF65-F5344CB8AC3E}">
        <p14:creationId xmlns:p14="http://schemas.microsoft.com/office/powerpoint/2010/main" val="1933801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23614-8BC3-2736-B07C-CB50789ACC20}"/>
              </a:ext>
            </a:extLst>
          </p:cNvPr>
          <p:cNvSpPr>
            <a:spLocks noGrp="1"/>
          </p:cNvSpPr>
          <p:nvPr>
            <p:ph type="title"/>
          </p:nvPr>
        </p:nvSpPr>
        <p:spPr>
          <a:xfrm>
            <a:off x="876694" y="294345"/>
            <a:ext cx="4500850" cy="2294787"/>
          </a:xfrm>
        </p:spPr>
        <p:txBody>
          <a:bodyPr anchor="t">
            <a:normAutofit/>
          </a:bodyPr>
          <a:lstStyle/>
          <a:p>
            <a:r>
              <a:rPr lang="en-GB" sz="3200" b="1" dirty="0">
                <a:latin typeface="Arial" panose="020B0604020202020204" pitchFamily="34" charset="0"/>
                <a:cs typeface="Arial" panose="020B0604020202020204" pitchFamily="34" charset="0"/>
              </a:rPr>
              <a:t>SDG‑Aligned Policies in Modern Healthcare</a:t>
            </a:r>
          </a:p>
        </p:txBody>
      </p:sp>
      <p:pic>
        <p:nvPicPr>
          <p:cNvPr id="4" name="Picture 3">
            <a:extLst>
              <a:ext uri="{FF2B5EF4-FFF2-40B4-BE49-F238E27FC236}">
                <a16:creationId xmlns:a16="http://schemas.microsoft.com/office/drawing/2014/main" id="{48288803-DA32-6039-E77E-E90DCEE46162}"/>
              </a:ext>
            </a:extLst>
          </p:cNvPr>
          <p:cNvPicPr>
            <a:picLocks noChangeAspect="1"/>
          </p:cNvPicPr>
          <p:nvPr/>
        </p:nvPicPr>
        <p:blipFill>
          <a:blip r:embed="rId2"/>
          <a:stretch>
            <a:fillRect/>
          </a:stretch>
        </p:blipFill>
        <p:spPr>
          <a:xfrm>
            <a:off x="324465" y="1592827"/>
            <a:ext cx="5053079" cy="4335886"/>
          </a:xfrm>
          <a:prstGeom prst="rect">
            <a:avLst/>
          </a:prstGeom>
        </p:spPr>
      </p:pic>
      <p:sp>
        <p:nvSpPr>
          <p:cNvPr id="3" name="Content Placeholder 2">
            <a:extLst>
              <a:ext uri="{FF2B5EF4-FFF2-40B4-BE49-F238E27FC236}">
                <a16:creationId xmlns:a16="http://schemas.microsoft.com/office/drawing/2014/main" id="{ED06DB1E-EFDE-CC1B-9A90-61D07EB749C9}"/>
              </a:ext>
            </a:extLst>
          </p:cNvPr>
          <p:cNvSpPr>
            <a:spLocks noGrp="1"/>
          </p:cNvSpPr>
          <p:nvPr>
            <p:ph idx="1"/>
          </p:nvPr>
        </p:nvSpPr>
        <p:spPr>
          <a:xfrm>
            <a:off x="5604387" y="426721"/>
            <a:ext cx="6414893" cy="6238240"/>
          </a:xfrm>
        </p:spPr>
        <p:txBody>
          <a:bodyPr anchor="t">
            <a:normAutofit fontScale="92500" lnSpcReduction="20000"/>
          </a:bodyPr>
          <a:lstStyle/>
          <a:p>
            <a:r>
              <a:rPr lang="en-GB" sz="1900" b="1" dirty="0">
                <a:latin typeface="Arial" panose="020B0604020202020204" pitchFamily="34" charset="0"/>
                <a:cs typeface="Arial" panose="020B0604020202020204" pitchFamily="34" charset="0"/>
              </a:rPr>
              <a:t>Policies Supporting SDG : Good Health &amp; Wellbeing</a:t>
            </a:r>
          </a:p>
          <a:p>
            <a:r>
              <a:rPr lang="en-GB" sz="1900" dirty="0">
                <a:effectLst/>
                <a:latin typeface="Arial" panose="020B0604020202020204" pitchFamily="34" charset="0"/>
                <a:cs typeface="Arial" panose="020B0604020202020204" pitchFamily="34" charset="0"/>
              </a:rPr>
              <a:t>Universal Health Coverage policies expanding access to essential services </a:t>
            </a:r>
            <a:r>
              <a:rPr lang="en-GB" sz="1900" b="1" dirty="0">
                <a:effectLst/>
                <a:latin typeface="Arial" panose="020B0604020202020204" pitchFamily="34" charset="0"/>
                <a:cs typeface="Arial" panose="020B0604020202020204" pitchFamily="34" charset="0"/>
              </a:rPr>
              <a:t>(World Bank, 2024)</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dirty="0">
                <a:effectLst/>
                <a:latin typeface="Arial" panose="020B0604020202020204" pitchFamily="34" charset="0"/>
                <a:cs typeface="Arial" panose="020B0604020202020204" pitchFamily="34" charset="0"/>
              </a:rPr>
              <a:t>National prevention programmes such as smoking cessation, obesity reduction and vaccination </a:t>
            </a:r>
            <a:r>
              <a:rPr lang="en-GB" sz="1900" b="1" dirty="0">
                <a:effectLst/>
                <a:latin typeface="Arial" panose="020B0604020202020204" pitchFamily="34" charset="0"/>
                <a:cs typeface="Arial" panose="020B0604020202020204" pitchFamily="34" charset="0"/>
              </a:rPr>
              <a:t>(Public Health England, 2021)</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dirty="0">
                <a:effectLst/>
                <a:latin typeface="Arial" panose="020B0604020202020204" pitchFamily="34" charset="0"/>
                <a:cs typeface="Arial" panose="020B0604020202020204" pitchFamily="34" charset="0"/>
              </a:rPr>
              <a:t>Community‑based care delivered through Integrated Care Systems (ICS) </a:t>
            </a:r>
            <a:r>
              <a:rPr lang="en-GB" sz="1900" b="1" dirty="0">
                <a:effectLst/>
                <a:latin typeface="Arial" panose="020B0604020202020204" pitchFamily="34" charset="0"/>
                <a:cs typeface="Arial" panose="020B0604020202020204" pitchFamily="34" charset="0"/>
              </a:rPr>
              <a:t>(NHS England, 2023)</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b="1" dirty="0">
                <a:latin typeface="Arial" panose="020B0604020202020204" pitchFamily="34" charset="0"/>
                <a:cs typeface="Arial" panose="020B0604020202020204" pitchFamily="34" charset="0"/>
              </a:rPr>
              <a:t>Policies Supporting SDG : Reduced Inequalities</a:t>
            </a:r>
          </a:p>
          <a:p>
            <a:r>
              <a:rPr lang="en-GB" sz="1900" dirty="0">
                <a:effectLst/>
                <a:latin typeface="Arial" panose="020B0604020202020204" pitchFamily="34" charset="0"/>
                <a:cs typeface="Arial" panose="020B0604020202020204" pitchFamily="34" charset="0"/>
              </a:rPr>
              <a:t>Targeted outreach clinics in deprived or rural areas </a:t>
            </a:r>
            <a:r>
              <a:rPr lang="en-GB" sz="1900" b="1" dirty="0">
                <a:effectLst/>
                <a:latin typeface="Arial" panose="020B0604020202020204" pitchFamily="34" charset="0"/>
                <a:cs typeface="Arial" panose="020B0604020202020204" pitchFamily="34" charset="0"/>
              </a:rPr>
              <a:t>(Public Health England, 2021)</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dirty="0">
                <a:effectLst/>
                <a:latin typeface="Arial" panose="020B0604020202020204" pitchFamily="34" charset="0"/>
                <a:cs typeface="Arial" panose="020B0604020202020204" pitchFamily="34" charset="0"/>
              </a:rPr>
              <a:t>Health equity frameworks addressing disparities linked to income, ethnicity and disability </a:t>
            </a:r>
            <a:r>
              <a:rPr lang="en-GB" sz="1900" b="1" dirty="0">
                <a:effectLst/>
                <a:latin typeface="Arial" panose="020B0604020202020204" pitchFamily="34" charset="0"/>
                <a:cs typeface="Arial" panose="020B0604020202020204" pitchFamily="34" charset="0"/>
              </a:rPr>
              <a:t>(Public Health England, 2021)</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dirty="0">
                <a:effectLst/>
                <a:latin typeface="Arial" panose="020B0604020202020204" pitchFamily="34" charset="0"/>
                <a:cs typeface="Arial" panose="020B0604020202020204" pitchFamily="34" charset="0"/>
              </a:rPr>
              <a:t>Inclusive service design such as accessible mental health and language support </a:t>
            </a:r>
            <a:r>
              <a:rPr lang="en-GB" sz="1900" b="1" dirty="0">
                <a:effectLst/>
                <a:latin typeface="Arial" panose="020B0604020202020204" pitchFamily="34" charset="0"/>
                <a:cs typeface="Arial" panose="020B0604020202020204" pitchFamily="34" charset="0"/>
              </a:rPr>
              <a:t>(NHS England, 2023)</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b="1" dirty="0">
                <a:latin typeface="Arial" panose="020B0604020202020204" pitchFamily="34" charset="0"/>
                <a:cs typeface="Arial" panose="020B0604020202020204" pitchFamily="34" charset="0"/>
              </a:rPr>
              <a:t>Policies Supporting SDG : Climate Action</a:t>
            </a:r>
          </a:p>
          <a:p>
            <a:r>
              <a:rPr lang="en-GB" sz="1900" dirty="0">
                <a:effectLst/>
                <a:latin typeface="Arial" panose="020B0604020202020204" pitchFamily="34" charset="0"/>
                <a:cs typeface="Arial" panose="020B0604020202020204" pitchFamily="34" charset="0"/>
              </a:rPr>
              <a:t>Net‑Zero Health Service policies reducing emissions across hospitals and transport </a:t>
            </a:r>
            <a:r>
              <a:rPr lang="en-GB" sz="1900" b="1" dirty="0">
                <a:effectLst/>
                <a:latin typeface="Arial" panose="020B0604020202020204" pitchFamily="34" charset="0"/>
                <a:cs typeface="Arial" panose="020B0604020202020204" pitchFamily="34" charset="0"/>
              </a:rPr>
              <a:t>(NHS England, 2023)</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dirty="0">
                <a:effectLst/>
                <a:latin typeface="Arial" panose="020B0604020202020204" pitchFamily="34" charset="0"/>
                <a:cs typeface="Arial" panose="020B0604020202020204" pitchFamily="34" charset="0"/>
              </a:rPr>
              <a:t>Sustainable procurement standards using low‑carbon materials and reducing waste </a:t>
            </a:r>
            <a:r>
              <a:rPr lang="en-GB" sz="1900" b="1" dirty="0">
                <a:effectLst/>
                <a:latin typeface="Arial" panose="020B0604020202020204" pitchFamily="34" charset="0"/>
                <a:cs typeface="Arial" panose="020B0604020202020204" pitchFamily="34" charset="0"/>
              </a:rPr>
              <a:t>(NHS England, 2023)</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r>
              <a:rPr lang="en-GB" sz="1900" dirty="0">
                <a:effectLst/>
                <a:latin typeface="Arial" panose="020B0604020202020204" pitchFamily="34" charset="0"/>
                <a:cs typeface="Arial" panose="020B0604020202020204" pitchFamily="34" charset="0"/>
              </a:rPr>
              <a:t>Climate‑resilient infrastructure including heatwave plans and flood‑resistant facilities </a:t>
            </a:r>
            <a:r>
              <a:rPr lang="en-GB" sz="1900" b="1" dirty="0">
                <a:effectLst/>
                <a:latin typeface="Arial" panose="020B0604020202020204" pitchFamily="34" charset="0"/>
                <a:cs typeface="Arial" panose="020B0604020202020204" pitchFamily="34" charset="0"/>
              </a:rPr>
              <a:t>(UK Health Security Agency, 2024)</a:t>
            </a:r>
            <a:r>
              <a:rPr lang="en-GB" sz="1900" dirty="0">
                <a:effectLst/>
                <a:latin typeface="Arial" panose="020B0604020202020204" pitchFamily="34" charset="0"/>
                <a:cs typeface="Arial" panose="020B0604020202020204" pitchFamily="34" charset="0"/>
              </a:rPr>
              <a:t>.</a:t>
            </a:r>
            <a:endParaRPr lang="en-GB" sz="1900" dirty="0">
              <a:latin typeface="Arial" panose="020B0604020202020204" pitchFamily="34" charset="0"/>
              <a:cs typeface="Arial" panose="020B0604020202020204" pitchFamily="34" charset="0"/>
            </a:endParaRPr>
          </a:p>
          <a:p>
            <a:endParaRPr lang="en-GB" sz="1900" b="1" dirty="0">
              <a:latin typeface="Arial" panose="020B0604020202020204" pitchFamily="34" charset="0"/>
              <a:cs typeface="Arial" panose="020B0604020202020204" pitchFamily="34" charset="0"/>
            </a:endParaRPr>
          </a:p>
          <a:p>
            <a:endParaRPr lang="en-GB" sz="1400" dirty="0"/>
          </a:p>
        </p:txBody>
      </p:sp>
      <p:grpSp>
        <p:nvGrpSpPr>
          <p:cNvPr id="9" name="Group 8">
            <a:extLst>
              <a:ext uri="{FF2B5EF4-FFF2-40B4-BE49-F238E27FC236}">
                <a16:creationId xmlns:a16="http://schemas.microsoft.com/office/drawing/2014/main" id="{9AF08BBE-71A7-AEFC-F970-93C6BF79B38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31C42412-D66A-A89A-CBAD-067355BA7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9F63095-BD54-33B2-6873-1DC4DF820D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FF605DA0-D167-B99A-4F0D-56116FD47BE6}"/>
              </a:ext>
            </a:extLst>
          </p:cNvPr>
          <p:cNvSpPr txBox="1"/>
          <p:nvPr/>
        </p:nvSpPr>
        <p:spPr>
          <a:xfrm>
            <a:off x="3008670" y="6194323"/>
            <a:ext cx="2595717"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(Edublogs.org, 2023)</a:t>
            </a:r>
          </a:p>
        </p:txBody>
      </p:sp>
    </p:spTree>
    <p:extLst>
      <p:ext uri="{BB962C8B-B14F-4D97-AF65-F5344CB8AC3E}">
        <p14:creationId xmlns:p14="http://schemas.microsoft.com/office/powerpoint/2010/main" val="1169409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6BC3227-316B-5946-689E-0A66BEAE4CAB}"/>
              </a:ext>
            </a:extLst>
          </p:cNvPr>
          <p:cNvSpPr>
            <a:spLocks noGrp="1"/>
          </p:cNvSpPr>
          <p:nvPr>
            <p:ph type="title"/>
          </p:nvPr>
        </p:nvSpPr>
        <p:spPr>
          <a:xfrm>
            <a:off x="2113935" y="80553"/>
            <a:ext cx="6304937" cy="1325563"/>
          </a:xfrm>
        </p:spPr>
        <p:txBody>
          <a:bodyPr>
            <a:normAutofit/>
          </a:bodyPr>
          <a:lstStyle/>
          <a:p>
            <a:r>
              <a:rPr lang="en-GB" sz="3400" b="1" dirty="0">
                <a:latin typeface="Arial" panose="020B0604020202020204" pitchFamily="34" charset="0"/>
                <a:cs typeface="Arial" panose="020B0604020202020204" pitchFamily="34" charset="0"/>
              </a:rPr>
              <a:t>Integrating Health, Wellbeing &amp; Sustainable Development </a:t>
            </a:r>
          </a:p>
        </p:txBody>
      </p:sp>
      <p:sp>
        <p:nvSpPr>
          <p:cNvPr id="3" name="Content Placeholder 2">
            <a:extLst>
              <a:ext uri="{FF2B5EF4-FFF2-40B4-BE49-F238E27FC236}">
                <a16:creationId xmlns:a16="http://schemas.microsoft.com/office/drawing/2014/main" id="{67838B35-55C2-52D6-3308-3826C32CF9FC}"/>
              </a:ext>
            </a:extLst>
          </p:cNvPr>
          <p:cNvSpPr>
            <a:spLocks noGrp="1"/>
          </p:cNvSpPr>
          <p:nvPr>
            <p:ph idx="1"/>
          </p:nvPr>
        </p:nvSpPr>
        <p:spPr>
          <a:xfrm>
            <a:off x="294967" y="1484534"/>
            <a:ext cx="6348484" cy="4994924"/>
          </a:xfrm>
        </p:spPr>
        <p:txBody>
          <a:bodyPr>
            <a:normAutofit/>
          </a:bodyPr>
          <a:lstStyle/>
          <a:p>
            <a:r>
              <a:rPr lang="en-GB" sz="2000" b="1" dirty="0">
                <a:latin typeface="Arial" panose="020B0604020202020204" pitchFamily="34" charset="0"/>
                <a:cs typeface="Arial" panose="020B0604020202020204" pitchFamily="34" charset="0"/>
              </a:rPr>
              <a:t>How They Connect</a:t>
            </a:r>
          </a:p>
          <a:p>
            <a:r>
              <a:rPr lang="en-GB" sz="2000" dirty="0">
                <a:effectLst/>
                <a:latin typeface="Arial" panose="020B0604020202020204" pitchFamily="34" charset="0"/>
                <a:cs typeface="Arial" panose="020B0604020202020204" pitchFamily="34" charset="0"/>
              </a:rPr>
              <a:t>Health, wellbeing and sustainability reinforce each other: improving population health reduces pressure on services, while sustainable planning protects future resources </a:t>
            </a:r>
            <a:r>
              <a:rPr lang="en-GB" sz="2000" b="1" dirty="0">
                <a:effectLst/>
                <a:latin typeface="Arial" panose="020B0604020202020204" pitchFamily="34" charset="0"/>
                <a:cs typeface="Arial" panose="020B0604020202020204" pitchFamily="34" charset="0"/>
              </a:rPr>
              <a:t>(OECD, 2024)</a:t>
            </a:r>
            <a:r>
              <a:rPr lang="en-GB" sz="2000" dirty="0">
                <a:effectLst/>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a:p>
            <a:r>
              <a:rPr lang="en-GB" sz="2000" dirty="0">
                <a:effectLst/>
                <a:latin typeface="Arial" panose="020B0604020202020204" pitchFamily="34" charset="0"/>
                <a:cs typeface="Arial" panose="020B0604020202020204" pitchFamily="34" charset="0"/>
              </a:rPr>
              <a:t>Sustainable development ensures health systems can meet current needs without compromising future generations, supporting long‑term resilience </a:t>
            </a:r>
            <a:r>
              <a:rPr lang="en-GB" sz="2000" b="1" dirty="0">
                <a:effectLst/>
                <a:latin typeface="Arial" panose="020B0604020202020204" pitchFamily="34" charset="0"/>
                <a:cs typeface="Arial" panose="020B0604020202020204" pitchFamily="34" charset="0"/>
              </a:rPr>
              <a:t>(UNDP, 2024)</a:t>
            </a:r>
            <a:r>
              <a:rPr lang="en-GB" sz="2000" dirty="0">
                <a:effectLst/>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a:p>
            <a:r>
              <a:rPr lang="en-GB" sz="2000" dirty="0">
                <a:effectLst/>
                <a:latin typeface="Arial" panose="020B0604020202020204" pitchFamily="34" charset="0"/>
                <a:cs typeface="Arial" panose="020B0604020202020204" pitchFamily="34" charset="0"/>
              </a:rPr>
              <a:t>Wellbeing‑focused approaches strengthen prevention, mental health support and community engagement </a:t>
            </a:r>
            <a:r>
              <a:rPr lang="en-GB" sz="2000" b="1" dirty="0">
                <a:effectLst/>
                <a:latin typeface="Arial" panose="020B0604020202020204" pitchFamily="34" charset="0"/>
                <a:cs typeface="Arial" panose="020B0604020202020204" pitchFamily="34" charset="0"/>
              </a:rPr>
              <a:t>(NICE, 2023)</a:t>
            </a:r>
            <a:r>
              <a:rPr lang="en-GB" sz="2000" dirty="0">
                <a:effectLst/>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a:p>
            <a:r>
              <a:rPr lang="en-GB" sz="2000" dirty="0">
                <a:effectLst/>
                <a:latin typeface="Arial" panose="020B0604020202020204" pitchFamily="34" charset="0"/>
                <a:cs typeface="Arial" panose="020B0604020202020204" pitchFamily="34" charset="0"/>
              </a:rPr>
              <a:t>Environmental sustainability reduces health risks linked to climate change, air quality and extreme weather </a:t>
            </a:r>
            <a:r>
              <a:rPr lang="en-GB" sz="2000" b="1" dirty="0">
                <a:effectLst/>
                <a:latin typeface="Arial" panose="020B0604020202020204" pitchFamily="34" charset="0"/>
                <a:cs typeface="Arial" panose="020B0604020202020204" pitchFamily="34" charset="0"/>
              </a:rPr>
              <a:t>(UKHSA, 2024)</a:t>
            </a:r>
            <a:r>
              <a:rPr lang="en-GB" sz="2000" dirty="0">
                <a:effectLst/>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a:p>
            <a:endParaRPr lang="en-GB" sz="2000" dirty="0"/>
          </a:p>
        </p:txBody>
      </p:sp>
      <p:pic>
        <p:nvPicPr>
          <p:cNvPr id="4" name="Picture 3" descr="Wellbeing: Emotional, Environmental, Financial, Intellectual, Occupational, Physical, Social, Spiritual">
            <a:extLst>
              <a:ext uri="{FF2B5EF4-FFF2-40B4-BE49-F238E27FC236}">
                <a16:creationId xmlns:a16="http://schemas.microsoft.com/office/drawing/2014/main" id="{4BBFF2A3-A653-FAD3-750E-0D842210FB42}"/>
              </a:ext>
            </a:extLst>
          </p:cNvPr>
          <p:cNvPicPr>
            <a:picLocks noChangeAspect="1"/>
          </p:cNvPicPr>
          <p:nvPr/>
        </p:nvPicPr>
        <p:blipFill>
          <a:blip r:embed="rId2"/>
          <a:srcRect r="2" b="147"/>
          <a:stretch>
            <a:fillRect/>
          </a:stretch>
        </p:blipFill>
        <p:spPr>
          <a:xfrm>
            <a:off x="6621294" y="1295416"/>
            <a:ext cx="5570706" cy="4692429"/>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1"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98E69464-7BF2-B1C1-BD5F-89EF784CBC88}"/>
              </a:ext>
            </a:extLst>
          </p:cNvPr>
          <p:cNvSpPr txBox="1"/>
          <p:nvPr/>
        </p:nvSpPr>
        <p:spPr>
          <a:xfrm>
            <a:off x="8485240" y="6263148"/>
            <a:ext cx="231058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www.pdx.edu, 2026)</a:t>
            </a:r>
          </a:p>
        </p:txBody>
      </p:sp>
    </p:spTree>
    <p:extLst>
      <p:ext uri="{BB962C8B-B14F-4D97-AF65-F5344CB8AC3E}">
        <p14:creationId xmlns:p14="http://schemas.microsoft.com/office/powerpoint/2010/main" val="2741517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98CECA4-FF45-0CF8-5198-D4832EC4369B}"/>
              </a:ext>
            </a:extLst>
          </p:cNvPr>
          <p:cNvSpPr>
            <a:spLocks noGrp="1"/>
          </p:cNvSpPr>
          <p:nvPr>
            <p:ph type="title"/>
          </p:nvPr>
        </p:nvSpPr>
        <p:spPr>
          <a:xfrm>
            <a:off x="867697" y="924561"/>
            <a:ext cx="6155988" cy="507991"/>
          </a:xfrm>
        </p:spPr>
        <p:txBody>
          <a:bodyPr anchor="b">
            <a:normAutofit fontScale="90000"/>
          </a:bodyPr>
          <a:lstStyle/>
          <a:p>
            <a:r>
              <a:rPr lang="en-GB" sz="4800" dirty="0">
                <a:latin typeface="Arial" panose="020B0604020202020204" pitchFamily="34" charset="0"/>
                <a:cs typeface="Arial" panose="020B0604020202020204" pitchFamily="34" charset="0"/>
              </a:rPr>
              <a:t>Why Integration Matters</a:t>
            </a:r>
          </a:p>
        </p:txBody>
      </p:sp>
      <p:cxnSp>
        <p:nvCxnSpPr>
          <p:cNvPr id="38" name="Straight Connector 37">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1"/>
                </a:gs>
                <a:gs pos="100000">
                  <a:schemeClr val="accent2"/>
                </a:gs>
              </a:gsLst>
              <a:lin ang="10800000" scaled="0"/>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84C493E-BB20-9C91-42DE-BABAA4AD059F}"/>
              </a:ext>
            </a:extLst>
          </p:cNvPr>
          <p:cNvSpPr>
            <a:spLocks noGrp="1"/>
          </p:cNvSpPr>
          <p:nvPr>
            <p:ph idx="1"/>
          </p:nvPr>
        </p:nvSpPr>
        <p:spPr>
          <a:xfrm>
            <a:off x="122374" y="1432552"/>
            <a:ext cx="8483145" cy="5293359"/>
          </a:xfrm>
        </p:spPr>
        <p:txBody>
          <a:bodyPr anchor="t">
            <a:normAutofit fontScale="92500" lnSpcReduction="20000"/>
          </a:bodyPr>
          <a:lstStyle/>
          <a:p>
            <a:r>
              <a:rPr lang="en-GB" sz="1800" b="1" dirty="0">
                <a:solidFill>
                  <a:schemeClr val="tx1">
                    <a:alpha val="80000"/>
                  </a:schemeClr>
                </a:solidFill>
                <a:latin typeface="Arial" panose="020B0604020202020204" pitchFamily="34" charset="0"/>
                <a:cs typeface="Arial" panose="020B0604020202020204" pitchFamily="34" charset="0"/>
              </a:rPr>
              <a:t>Creates long‑term, equitable and climate‑resilient health systems</a:t>
            </a:r>
          </a:p>
          <a:p>
            <a:r>
              <a:rPr lang="en-GB" sz="1800" dirty="0">
                <a:solidFill>
                  <a:schemeClr val="tx1">
                    <a:alpha val="80000"/>
                  </a:schemeClr>
                </a:solidFill>
                <a:effectLst/>
                <a:latin typeface="Arial" panose="020B0604020202020204" pitchFamily="34" charset="0"/>
                <a:cs typeface="Arial" panose="020B0604020202020204" pitchFamily="34" charset="0"/>
              </a:rPr>
              <a:t>Integrated health planning brings together environmental, social and clinical priorities, allowing services to operate more fairly and sustainably. When health systems adopt policies that improve environmental conditions, they reduce exposure to hazards that drive illness and instability. WHO guidance emphasises that healthier environments lower disease risks and strengthen the long‑term functioning of health systems, helping them remain effective and equitable even as climate pressures increase </a:t>
            </a:r>
            <a:r>
              <a:rPr lang="en-GB" sz="1800" b="1" dirty="0">
                <a:solidFill>
                  <a:schemeClr val="tx1">
                    <a:alpha val="80000"/>
                  </a:schemeClr>
                </a:solidFill>
                <a:effectLst/>
                <a:latin typeface="Arial" panose="020B0604020202020204" pitchFamily="34" charset="0"/>
                <a:cs typeface="Arial" panose="020B0604020202020204" pitchFamily="34" charset="0"/>
              </a:rPr>
              <a:t>(WHO, 2024)</a:t>
            </a:r>
            <a:r>
              <a:rPr lang="en-GB" sz="1800" dirty="0">
                <a:solidFill>
                  <a:schemeClr val="tx1">
                    <a:alpha val="80000"/>
                  </a:schemeClr>
                </a:solidFill>
                <a:effectLst/>
                <a:latin typeface="Arial" panose="020B0604020202020204" pitchFamily="34" charset="0"/>
                <a:cs typeface="Arial" panose="020B0604020202020204" pitchFamily="34" charset="0"/>
              </a:rPr>
              <a:t>.</a:t>
            </a:r>
            <a:endParaRPr lang="en-GB" sz="1800" dirty="0">
              <a:solidFill>
                <a:schemeClr val="tx1">
                  <a:alpha val="80000"/>
                </a:schemeClr>
              </a:solidFill>
              <a:latin typeface="Arial" panose="020B0604020202020204" pitchFamily="34" charset="0"/>
              <a:cs typeface="Arial" panose="020B0604020202020204" pitchFamily="34" charset="0"/>
            </a:endParaRPr>
          </a:p>
          <a:p>
            <a:r>
              <a:rPr lang="en-GB" sz="1800" b="1" dirty="0">
                <a:solidFill>
                  <a:schemeClr val="tx1">
                    <a:alpha val="80000"/>
                  </a:schemeClr>
                </a:solidFill>
                <a:latin typeface="Arial" panose="020B0604020202020204" pitchFamily="34" charset="0"/>
                <a:cs typeface="Arial" panose="020B0604020202020204" pitchFamily="34" charset="0"/>
              </a:rPr>
              <a:t>Supports prevention‑focused care and reduces pressure on acute services</a:t>
            </a:r>
          </a:p>
          <a:p>
            <a:r>
              <a:rPr lang="en-GB" sz="1800" dirty="0">
                <a:solidFill>
                  <a:schemeClr val="tx1">
                    <a:alpha val="80000"/>
                  </a:schemeClr>
                </a:solidFill>
                <a:effectLst/>
                <a:latin typeface="Arial" panose="020B0604020202020204" pitchFamily="34" charset="0"/>
                <a:cs typeface="Arial" panose="020B0604020202020204" pitchFamily="34" charset="0"/>
              </a:rPr>
              <a:t>Integrated approaches place greater emphasis on prevention, early intervention and community‑level support. Evidence from well‑being economy case studies shows that when services focus on addressing issues early  such as mental health needs, lifestyle risks or social determinants  fewer people require emergency or hospital‑based care. This shift improves population outcomes and reduces strain on overstretched acute services </a:t>
            </a:r>
            <a:r>
              <a:rPr lang="en-GB" sz="1800" b="1" dirty="0">
                <a:solidFill>
                  <a:schemeClr val="tx1">
                    <a:alpha val="80000"/>
                  </a:schemeClr>
                </a:solidFill>
                <a:effectLst/>
                <a:latin typeface="Arial" panose="020B0604020202020204" pitchFamily="34" charset="0"/>
                <a:cs typeface="Arial" panose="020B0604020202020204" pitchFamily="34" charset="0"/>
              </a:rPr>
              <a:t>(WHO Regional Office for Europe, 2025)</a:t>
            </a:r>
            <a:r>
              <a:rPr lang="en-GB" sz="1800" dirty="0">
                <a:solidFill>
                  <a:schemeClr val="tx1">
                    <a:alpha val="80000"/>
                  </a:schemeClr>
                </a:solidFill>
                <a:effectLst/>
                <a:latin typeface="Arial" panose="020B0604020202020204" pitchFamily="34" charset="0"/>
                <a:cs typeface="Arial" panose="020B0604020202020204" pitchFamily="34" charset="0"/>
              </a:rPr>
              <a:t>.</a:t>
            </a:r>
          </a:p>
          <a:p>
            <a:r>
              <a:rPr lang="en-GB" sz="1800" b="1" dirty="0">
                <a:solidFill>
                  <a:schemeClr val="tx1">
                    <a:alpha val="80000"/>
                  </a:schemeClr>
                </a:solidFill>
                <a:latin typeface="Arial" panose="020B0604020202020204" pitchFamily="34" charset="0"/>
                <a:cs typeface="Arial" panose="020B0604020202020204" pitchFamily="34" charset="0"/>
              </a:rPr>
              <a:t>Aligns national health strategies with global SDGs and public health priorities</a:t>
            </a:r>
          </a:p>
          <a:p>
            <a:r>
              <a:rPr lang="en-GB" sz="1800" dirty="0">
                <a:solidFill>
                  <a:schemeClr val="tx1">
                    <a:alpha val="80000"/>
                  </a:schemeClr>
                </a:solidFill>
                <a:effectLst/>
                <a:latin typeface="Arial" panose="020B0604020202020204" pitchFamily="34" charset="0"/>
                <a:cs typeface="Arial" panose="020B0604020202020204" pitchFamily="34" charset="0"/>
              </a:rPr>
              <a:t>Integrated policy design helps countries meet SDG commitments by linking health equity, environmental sustainability and economic wellbeing. This alignment ensures that national strategies are not developed in isolation but contribute to wider global goals. WHO’s well‑being economy work highlights how integrated governance supports progress across multiple SDGs, particularly those focused on reducing inequalities, improving wellbeing and strengthening climate resilience </a:t>
            </a:r>
            <a:r>
              <a:rPr lang="en-GB" sz="1800" b="1" dirty="0">
                <a:solidFill>
                  <a:schemeClr val="tx1">
                    <a:alpha val="80000"/>
                  </a:schemeClr>
                </a:solidFill>
                <a:effectLst/>
                <a:latin typeface="Arial" panose="020B0604020202020204" pitchFamily="34" charset="0"/>
                <a:cs typeface="Arial" panose="020B0604020202020204" pitchFamily="34" charset="0"/>
              </a:rPr>
              <a:t>(WHO Regional Office for Europe, 2025)</a:t>
            </a:r>
            <a:r>
              <a:rPr lang="en-GB" sz="1800" dirty="0">
                <a:solidFill>
                  <a:schemeClr val="tx1">
                    <a:alpha val="80000"/>
                  </a:schemeClr>
                </a:solidFill>
                <a:effectLst/>
                <a:latin typeface="Arial" panose="020B0604020202020204" pitchFamily="34" charset="0"/>
                <a:cs typeface="Arial" panose="020B0604020202020204" pitchFamily="34" charset="0"/>
              </a:rPr>
              <a:t>.</a:t>
            </a:r>
            <a:endParaRPr lang="en-GB" sz="1800" dirty="0">
              <a:solidFill>
                <a:schemeClr val="tx1">
                  <a:alpha val="80000"/>
                </a:schemeClr>
              </a:solidFill>
              <a:latin typeface="Arial" panose="020B0604020202020204" pitchFamily="34" charset="0"/>
              <a:cs typeface="Arial" panose="020B0604020202020204" pitchFamily="34" charset="0"/>
            </a:endParaRPr>
          </a:p>
          <a:p>
            <a:endParaRPr lang="en-GB" sz="1500" dirty="0">
              <a:solidFill>
                <a:schemeClr val="tx1">
                  <a:alpha val="80000"/>
                </a:schemeClr>
              </a:solidFill>
              <a:latin typeface="Arial" panose="020B0604020202020204" pitchFamily="34" charset="0"/>
              <a:cs typeface="Arial" panose="020B0604020202020204" pitchFamily="34" charset="0"/>
            </a:endParaRPr>
          </a:p>
          <a:p>
            <a:endParaRPr lang="en-GB" sz="1000" dirty="0">
              <a:solidFill>
                <a:schemeClr val="tx1">
                  <a:alpha val="80000"/>
                </a:schemeClr>
              </a:solidFill>
            </a:endParaRPr>
          </a:p>
        </p:txBody>
      </p:sp>
      <p:pic>
        <p:nvPicPr>
          <p:cNvPr id="4" name="Picture 3" descr="Agenda 2030 Obiettivo 13 by Giulia Anna Resta on Prezi">
            <a:extLst>
              <a:ext uri="{FF2B5EF4-FFF2-40B4-BE49-F238E27FC236}">
                <a16:creationId xmlns:a16="http://schemas.microsoft.com/office/drawing/2014/main" id="{27F4CF8F-7DDC-D2A8-E73D-21D2B3BC3453}"/>
              </a:ext>
            </a:extLst>
          </p:cNvPr>
          <p:cNvPicPr>
            <a:picLocks noChangeAspect="1"/>
          </p:cNvPicPr>
          <p:nvPr/>
        </p:nvPicPr>
        <p:blipFill>
          <a:blip r:embed="rId2"/>
          <a:stretch>
            <a:fillRect/>
          </a:stretch>
        </p:blipFill>
        <p:spPr>
          <a:xfrm>
            <a:off x="8818880" y="1899284"/>
            <a:ext cx="3250745" cy="3546475"/>
          </a:xfrm>
          <a:prstGeom prst="rect">
            <a:avLst/>
          </a:prstGeom>
        </p:spPr>
      </p:pic>
      <p:sp>
        <p:nvSpPr>
          <p:cNvPr id="40"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1"/>
          </a:solidFill>
          <a:ln w="603" cap="flat">
            <a:noFill/>
            <a:prstDash val="solid"/>
            <a:miter/>
          </a:ln>
        </p:spPr>
        <p:txBody>
          <a:bodyPr rtlCol="0" anchor="ctr"/>
          <a:lstStyle/>
          <a:p>
            <a:endParaRPr lang="en-US"/>
          </a:p>
        </p:txBody>
      </p:sp>
      <p:sp>
        <p:nvSpPr>
          <p:cNvPr id="4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1"/>
          </a:solidFill>
          <a:ln w="422"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8712287C-84DD-5881-E6E2-3E6029CF290E}"/>
              </a:ext>
            </a:extLst>
          </p:cNvPr>
          <p:cNvSpPr txBox="1"/>
          <p:nvPr/>
        </p:nvSpPr>
        <p:spPr>
          <a:xfrm>
            <a:off x="8534399" y="6051530"/>
            <a:ext cx="3165987" cy="923330"/>
          </a:xfrm>
          <a:prstGeom prst="rect">
            <a:avLst/>
          </a:prstGeom>
          <a:noFill/>
        </p:spPr>
        <p:txBody>
          <a:bodyPr wrap="square" rtlCol="0">
            <a:spAutoFit/>
          </a:bodyPr>
          <a:lstStyle/>
          <a:p>
            <a:r>
              <a:rPr lang="en-GB" dirty="0"/>
              <a:t>(UN </a:t>
            </a:r>
            <a:r>
              <a:rPr lang="en-GB" dirty="0" err="1"/>
              <a:t>SDG:Learn</a:t>
            </a:r>
            <a:r>
              <a:rPr lang="en-GB" dirty="0"/>
              <a:t>, 2023)</a:t>
            </a:r>
          </a:p>
          <a:p>
            <a:br>
              <a:rPr lang="en-GB" dirty="0"/>
            </a:br>
            <a:endParaRPr lang="en-GB" dirty="0"/>
          </a:p>
        </p:txBody>
      </p:sp>
    </p:spTree>
    <p:extLst>
      <p:ext uri="{BB962C8B-B14F-4D97-AF65-F5344CB8AC3E}">
        <p14:creationId xmlns:p14="http://schemas.microsoft.com/office/powerpoint/2010/main" val="925159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8B08E4-D0F6-CC6E-DCB0-999A784417FA}"/>
              </a:ext>
            </a:extLst>
          </p:cNvPr>
          <p:cNvSpPr>
            <a:spLocks noGrp="1"/>
          </p:cNvSpPr>
          <p:nvPr>
            <p:ph type="title"/>
          </p:nvPr>
        </p:nvSpPr>
        <p:spPr>
          <a:xfrm>
            <a:off x="100083" y="786581"/>
            <a:ext cx="5720271" cy="1688462"/>
          </a:xfrm>
        </p:spPr>
        <p:txBody>
          <a:bodyPr anchor="t">
            <a:noAutofit/>
          </a:bodyPr>
          <a:lstStyle/>
          <a:p>
            <a:r>
              <a:rPr lang="en-GB" sz="3200" b="1" dirty="0">
                <a:latin typeface="Arial" panose="020B0604020202020204" pitchFamily="34" charset="0"/>
                <a:cs typeface="Arial" panose="020B0604020202020204" pitchFamily="34" charset="0"/>
              </a:rPr>
              <a:t>Theoretical Perspectives: Biopsychosocial Model</a:t>
            </a:r>
          </a:p>
        </p:txBody>
      </p:sp>
      <p:pic>
        <p:nvPicPr>
          <p:cNvPr id="8" name="Picture 7" descr="Biopsychosocial model infographic psychology Vector Image">
            <a:extLst>
              <a:ext uri="{FF2B5EF4-FFF2-40B4-BE49-F238E27FC236}">
                <a16:creationId xmlns:a16="http://schemas.microsoft.com/office/drawing/2014/main" id="{C7A37DCC-6307-A657-8D8E-2D03605E3256}"/>
              </a:ext>
            </a:extLst>
          </p:cNvPr>
          <p:cNvPicPr>
            <a:picLocks noChangeAspect="1"/>
          </p:cNvPicPr>
          <p:nvPr/>
        </p:nvPicPr>
        <p:blipFill>
          <a:blip r:embed="rId2"/>
          <a:srcRect b="3805"/>
          <a:stretch>
            <a:fillRect/>
          </a:stretch>
        </p:blipFill>
        <p:spPr>
          <a:xfrm>
            <a:off x="100083" y="2480753"/>
            <a:ext cx="6448424" cy="4318000"/>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136288E1-FCF6-0C9D-E8C7-BE4344418AA9}"/>
              </a:ext>
            </a:extLst>
          </p:cNvPr>
          <p:cNvSpPr>
            <a:spLocks noGrp="1"/>
          </p:cNvSpPr>
          <p:nvPr>
            <p:ph idx="1"/>
          </p:nvPr>
        </p:nvSpPr>
        <p:spPr>
          <a:xfrm>
            <a:off x="6648590" y="76106"/>
            <a:ext cx="5309694" cy="6722647"/>
          </a:xfrm>
        </p:spPr>
        <p:txBody>
          <a:bodyPr anchor="t">
            <a:normAutofit fontScale="70000" lnSpcReduction="20000"/>
          </a:bodyPr>
          <a:lstStyle/>
          <a:p>
            <a:pPr marL="0" indent="0">
              <a:buNone/>
            </a:pPr>
            <a:r>
              <a:rPr lang="en-GB" sz="2300" b="1" dirty="0">
                <a:latin typeface="Arial" panose="020B0604020202020204" pitchFamily="34" charset="0"/>
                <a:cs typeface="Arial" panose="020B0604020202020204" pitchFamily="34" charset="0"/>
              </a:rPr>
              <a:t>Understanding the Biopsychosocial Approach</a:t>
            </a:r>
          </a:p>
          <a:p>
            <a:pPr marL="0" indent="0">
              <a:buNone/>
            </a:pPr>
            <a:r>
              <a:rPr lang="en-GB" sz="2400" dirty="0">
                <a:latin typeface="Arial" panose="020B0604020202020204" pitchFamily="34" charset="0"/>
                <a:cs typeface="Arial" panose="020B0604020202020204" pitchFamily="34" charset="0"/>
              </a:rPr>
              <a:t>The biopsychosocial approach argues that health develops through dynamic relationships between biological processes, psychological experiences and social conditions.</a:t>
            </a:r>
            <a:r>
              <a:rPr lang="en-GB" sz="2300" dirty="0">
                <a:effectLst/>
                <a:latin typeface="Arial" panose="020B0604020202020204" pitchFamily="34" charset="0"/>
                <a:cs typeface="Arial" panose="020B0604020202020204" pitchFamily="34" charset="0"/>
              </a:rPr>
              <a:t>.</a:t>
            </a:r>
            <a:endParaRPr lang="en-GB" sz="2300" dirty="0">
              <a:latin typeface="Arial" panose="020B0604020202020204" pitchFamily="34" charset="0"/>
              <a:cs typeface="Arial" panose="020B0604020202020204" pitchFamily="34" charset="0"/>
            </a:endParaRPr>
          </a:p>
          <a:p>
            <a:pPr marL="0" indent="0">
              <a:buNone/>
            </a:pPr>
            <a:r>
              <a:rPr lang="en-GB" sz="2300" dirty="0">
                <a:effectLst/>
                <a:latin typeface="Arial" panose="020B0604020202020204" pitchFamily="34" charset="0"/>
                <a:cs typeface="Arial" panose="020B0604020202020204" pitchFamily="34" charset="0"/>
              </a:rPr>
              <a:t>It moves beyond traditional medical models by recognising that illness and wellbeing are shaped by lifestyle, environment, relationships, mental health, and physical processes </a:t>
            </a:r>
            <a:r>
              <a:rPr lang="en-GB" sz="2300" b="1" dirty="0">
                <a:effectLst/>
                <a:latin typeface="Arial" panose="020B0604020202020204" pitchFamily="34" charset="0"/>
                <a:cs typeface="Arial" panose="020B0604020202020204" pitchFamily="34" charset="0"/>
              </a:rPr>
              <a:t>(Borrell‑Carrió et al., 2004)</a:t>
            </a:r>
            <a:r>
              <a:rPr lang="en-GB" sz="2300" dirty="0">
                <a:effectLst/>
                <a:latin typeface="Arial" panose="020B0604020202020204" pitchFamily="34" charset="0"/>
                <a:cs typeface="Arial" panose="020B0604020202020204" pitchFamily="34" charset="0"/>
              </a:rPr>
              <a:t>.</a:t>
            </a:r>
            <a:endParaRPr lang="en-GB" sz="2300" dirty="0">
              <a:latin typeface="Arial" panose="020B0604020202020204" pitchFamily="34" charset="0"/>
              <a:cs typeface="Arial" panose="020B0604020202020204" pitchFamily="34" charset="0"/>
            </a:endParaRPr>
          </a:p>
          <a:p>
            <a:r>
              <a:rPr lang="en-GB" sz="2300" b="1" dirty="0">
                <a:latin typeface="Arial" panose="020B0604020202020204" pitchFamily="34" charset="0"/>
                <a:cs typeface="Arial" panose="020B0604020202020204" pitchFamily="34" charset="0"/>
              </a:rPr>
              <a:t>Biological Factors</a:t>
            </a:r>
          </a:p>
          <a:p>
            <a:pPr marL="0" indent="0">
              <a:buNone/>
            </a:pPr>
            <a:r>
              <a:rPr lang="en-GB" sz="2300" dirty="0">
                <a:effectLst/>
                <a:latin typeface="Arial" panose="020B0604020202020204" pitchFamily="34" charset="0"/>
                <a:cs typeface="Arial" panose="020B0604020202020204" pitchFamily="34" charset="0"/>
              </a:rPr>
              <a:t>Genetics, immune function, chronic conditions, physical injury, and physiological processes all influence health outcomes.</a:t>
            </a:r>
            <a:endParaRPr lang="en-GB" sz="2300" dirty="0">
              <a:latin typeface="Arial" panose="020B0604020202020204" pitchFamily="34" charset="0"/>
              <a:cs typeface="Arial" panose="020B0604020202020204" pitchFamily="34" charset="0"/>
            </a:endParaRPr>
          </a:p>
          <a:p>
            <a:r>
              <a:rPr lang="en-GB" sz="2300" b="1" dirty="0">
                <a:latin typeface="Arial" panose="020B0604020202020204" pitchFamily="34" charset="0"/>
                <a:cs typeface="Arial" panose="020B0604020202020204" pitchFamily="34" charset="0"/>
              </a:rPr>
              <a:t>Psychological Factors</a:t>
            </a:r>
          </a:p>
          <a:p>
            <a:pPr marL="0" indent="0">
              <a:buNone/>
            </a:pPr>
            <a:r>
              <a:rPr lang="en-GB" sz="2300" dirty="0">
                <a:effectLst/>
                <a:latin typeface="Arial" panose="020B0604020202020204" pitchFamily="34" charset="0"/>
                <a:cs typeface="Arial" panose="020B0604020202020204" pitchFamily="34" charset="0"/>
              </a:rPr>
              <a:t>Thoughts, emotions, coping strategies, stress, trauma, and behaviour patterns affect both physical and mental wellbeing </a:t>
            </a:r>
            <a:r>
              <a:rPr lang="en-GB" sz="2300" b="1" dirty="0">
                <a:effectLst/>
                <a:latin typeface="Arial" panose="020B0604020202020204" pitchFamily="34" charset="0"/>
                <a:cs typeface="Arial" panose="020B0604020202020204" pitchFamily="34" charset="0"/>
              </a:rPr>
              <a:t>(Adler &amp; Stewart, 2010)</a:t>
            </a:r>
            <a:r>
              <a:rPr lang="en-GB" sz="2300" dirty="0">
                <a:effectLst/>
                <a:latin typeface="Arial" panose="020B0604020202020204" pitchFamily="34" charset="0"/>
                <a:cs typeface="Arial" panose="020B0604020202020204" pitchFamily="34" charset="0"/>
              </a:rPr>
              <a:t>.</a:t>
            </a:r>
            <a:endParaRPr lang="en-GB" sz="2300" dirty="0">
              <a:latin typeface="Arial" panose="020B0604020202020204" pitchFamily="34" charset="0"/>
              <a:cs typeface="Arial" panose="020B0604020202020204" pitchFamily="34" charset="0"/>
            </a:endParaRPr>
          </a:p>
          <a:p>
            <a:r>
              <a:rPr lang="en-GB" sz="2300" b="1" dirty="0">
                <a:latin typeface="Arial" panose="020B0604020202020204" pitchFamily="34" charset="0"/>
                <a:cs typeface="Arial" panose="020B0604020202020204" pitchFamily="34" charset="0"/>
              </a:rPr>
              <a:t>Social Factors</a:t>
            </a:r>
          </a:p>
          <a:p>
            <a:pPr marL="0" indent="0">
              <a:buNone/>
            </a:pPr>
            <a:r>
              <a:rPr lang="en-GB" sz="2300" dirty="0">
                <a:effectLst/>
                <a:latin typeface="Arial" panose="020B0604020202020204" pitchFamily="34" charset="0"/>
                <a:cs typeface="Arial" panose="020B0604020202020204" pitchFamily="34" charset="0"/>
              </a:rPr>
              <a:t> Social support, housing, employment, education,        income, culture, and community environments shape opportunities for health and wellbeing </a:t>
            </a:r>
            <a:r>
              <a:rPr lang="en-GB" sz="2300" b="1" dirty="0">
                <a:effectLst/>
                <a:latin typeface="Arial" panose="020B0604020202020204" pitchFamily="34" charset="0"/>
                <a:cs typeface="Arial" panose="020B0604020202020204" pitchFamily="34" charset="0"/>
              </a:rPr>
              <a:t>(Marmot, 2020)</a:t>
            </a:r>
            <a:r>
              <a:rPr lang="en-GB" sz="2300" dirty="0">
                <a:effectLst/>
                <a:latin typeface="Arial" panose="020B0604020202020204" pitchFamily="34" charset="0"/>
                <a:cs typeface="Arial" panose="020B0604020202020204" pitchFamily="34" charset="0"/>
              </a:rPr>
              <a:t>.</a:t>
            </a:r>
            <a:endParaRPr lang="en-GB" sz="2300" dirty="0">
              <a:latin typeface="Arial" panose="020B0604020202020204" pitchFamily="34" charset="0"/>
              <a:cs typeface="Arial" panose="020B0604020202020204" pitchFamily="34" charset="0"/>
            </a:endParaRPr>
          </a:p>
          <a:p>
            <a:r>
              <a:rPr lang="en-GB" sz="2300" b="1" dirty="0">
                <a:latin typeface="Arial" panose="020B0604020202020204" pitchFamily="34" charset="0"/>
                <a:cs typeface="Arial" panose="020B0604020202020204" pitchFamily="34" charset="0"/>
              </a:rPr>
              <a:t>Why This Model Matters in Modern Healthcare</a:t>
            </a:r>
          </a:p>
          <a:p>
            <a:pPr marL="0" indent="0">
              <a:buNone/>
            </a:pPr>
            <a:r>
              <a:rPr lang="en-GB" sz="2300" dirty="0">
                <a:effectLst/>
                <a:latin typeface="Arial" panose="020B0604020202020204" pitchFamily="34" charset="0"/>
                <a:cs typeface="Arial" panose="020B0604020202020204" pitchFamily="34" charset="0"/>
              </a:rPr>
              <a:t>Encourages holistic assessment and personalised care.</a:t>
            </a:r>
            <a:endParaRPr lang="en-GB" sz="2300" dirty="0">
              <a:latin typeface="Arial" panose="020B0604020202020204" pitchFamily="34" charset="0"/>
              <a:cs typeface="Arial" panose="020B0604020202020204" pitchFamily="34" charset="0"/>
            </a:endParaRPr>
          </a:p>
          <a:p>
            <a:pPr marL="0" indent="0">
              <a:buNone/>
            </a:pPr>
            <a:r>
              <a:rPr lang="en-GB" sz="2300" dirty="0">
                <a:effectLst/>
                <a:latin typeface="Arial" panose="020B0604020202020204" pitchFamily="34" charset="0"/>
                <a:cs typeface="Arial" panose="020B0604020202020204" pitchFamily="34" charset="0"/>
              </a:rPr>
              <a:t>Supports integrated care planning across physical, mental, and social domains.</a:t>
            </a:r>
            <a:endParaRPr lang="en-GB" sz="2300" dirty="0">
              <a:latin typeface="Arial" panose="020B0604020202020204" pitchFamily="34" charset="0"/>
              <a:cs typeface="Arial" panose="020B0604020202020204" pitchFamily="34" charset="0"/>
            </a:endParaRPr>
          </a:p>
          <a:p>
            <a:pPr marL="0" indent="0">
              <a:buNone/>
            </a:pPr>
            <a:r>
              <a:rPr lang="en-GB" sz="2300" dirty="0">
                <a:effectLst/>
                <a:latin typeface="Arial" panose="020B0604020202020204" pitchFamily="34" charset="0"/>
                <a:cs typeface="Arial" panose="020B0604020202020204" pitchFamily="34" charset="0"/>
              </a:rPr>
              <a:t>Aligns with SDG priorities for equity, wellbeing, and sustainable development.</a:t>
            </a:r>
            <a:endParaRPr lang="en-GB" sz="2300" dirty="0">
              <a:latin typeface="Arial" panose="020B0604020202020204" pitchFamily="34" charset="0"/>
              <a:cs typeface="Arial" panose="020B0604020202020204" pitchFamily="34" charset="0"/>
            </a:endParaRPr>
          </a:p>
          <a:p>
            <a:endParaRPr lang="en-GB" sz="1000" dirty="0"/>
          </a:p>
        </p:txBody>
      </p:sp>
      <p:sp>
        <p:nvSpPr>
          <p:cNvPr id="11" name="TextBox 10">
            <a:extLst>
              <a:ext uri="{FF2B5EF4-FFF2-40B4-BE49-F238E27FC236}">
                <a16:creationId xmlns:a16="http://schemas.microsoft.com/office/drawing/2014/main" id="{16FE590C-432D-2366-3315-68BDD0090AEE}"/>
              </a:ext>
            </a:extLst>
          </p:cNvPr>
          <p:cNvSpPr txBox="1"/>
          <p:nvPr/>
        </p:nvSpPr>
        <p:spPr>
          <a:xfrm>
            <a:off x="4699819" y="5663381"/>
            <a:ext cx="2015613" cy="1200329"/>
          </a:xfrm>
          <a:prstGeom prst="rect">
            <a:avLst/>
          </a:prstGeom>
          <a:noFill/>
        </p:spPr>
        <p:txBody>
          <a:bodyPr wrap="square" rtlCol="0">
            <a:spAutoFit/>
          </a:bodyPr>
          <a:lstStyle/>
          <a:p>
            <a:r>
              <a:rPr lang="en-GB" dirty="0"/>
              <a:t>(Vectorstock.com, 2025)</a:t>
            </a:r>
          </a:p>
          <a:p>
            <a:br>
              <a:rPr lang="en-GB" dirty="0"/>
            </a:br>
            <a:endParaRPr lang="en-GB" dirty="0"/>
          </a:p>
        </p:txBody>
      </p:sp>
    </p:spTree>
    <p:extLst>
      <p:ext uri="{BB962C8B-B14F-4D97-AF65-F5344CB8AC3E}">
        <p14:creationId xmlns:p14="http://schemas.microsoft.com/office/powerpoint/2010/main" val="4160946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05C1437-A171-6F86-10FD-1CC63077C1BD}"/>
              </a:ext>
            </a:extLst>
          </p:cNvPr>
          <p:cNvSpPr>
            <a:spLocks noGrp="1"/>
          </p:cNvSpPr>
          <p:nvPr>
            <p:ph type="title"/>
          </p:nvPr>
        </p:nvSpPr>
        <p:spPr>
          <a:xfrm>
            <a:off x="838200" y="1"/>
            <a:ext cx="5393361" cy="1433203"/>
          </a:xfrm>
        </p:spPr>
        <p:txBody>
          <a:bodyPr>
            <a:normAutofit/>
          </a:bodyPr>
          <a:lstStyle/>
          <a:p>
            <a:r>
              <a:rPr lang="en-GB" sz="4100" dirty="0">
                <a:latin typeface="Arial" panose="020B0604020202020204" pitchFamily="34" charset="0"/>
                <a:cs typeface="Arial" panose="020B0604020202020204" pitchFamily="34" charset="0"/>
              </a:rPr>
              <a:t>Policy &amp; Governance in Modern Healthcare</a:t>
            </a:r>
          </a:p>
        </p:txBody>
      </p:sp>
      <p:sp>
        <p:nvSpPr>
          <p:cNvPr id="3" name="Content Placeholder 2">
            <a:extLst>
              <a:ext uri="{FF2B5EF4-FFF2-40B4-BE49-F238E27FC236}">
                <a16:creationId xmlns:a16="http://schemas.microsoft.com/office/drawing/2014/main" id="{18A71574-F041-AD76-8EA7-6312CBB86613}"/>
              </a:ext>
            </a:extLst>
          </p:cNvPr>
          <p:cNvSpPr>
            <a:spLocks noGrp="1"/>
          </p:cNvSpPr>
          <p:nvPr>
            <p:ph idx="1"/>
          </p:nvPr>
        </p:nvSpPr>
        <p:spPr>
          <a:xfrm>
            <a:off x="838200" y="1290320"/>
            <a:ext cx="6527839" cy="5186468"/>
          </a:xfrm>
        </p:spPr>
        <p:txBody>
          <a:bodyPr>
            <a:normAutofit fontScale="92500" lnSpcReduction="10000"/>
          </a:bodyPr>
          <a:lstStyle/>
          <a:p>
            <a:r>
              <a:rPr lang="en-GB" sz="1600" b="1" dirty="0">
                <a:latin typeface="Arial" panose="020B0604020202020204" pitchFamily="34" charset="0"/>
                <a:cs typeface="Arial" panose="020B0604020202020204" pitchFamily="34" charset="0"/>
              </a:rPr>
              <a:t>Policies Supporting Holistic Health</a:t>
            </a:r>
          </a:p>
          <a:p>
            <a:r>
              <a:rPr lang="en-GB" sz="1600" b="1" dirty="0">
                <a:effectLst/>
                <a:latin typeface="Arial" panose="020B0604020202020204" pitchFamily="34" charset="0"/>
                <a:cs typeface="Arial" panose="020B0604020202020204" pitchFamily="34" charset="0"/>
              </a:rPr>
              <a:t>Preventive care policies</a:t>
            </a:r>
            <a:r>
              <a:rPr lang="en-GB" sz="1600" dirty="0">
                <a:effectLst/>
                <a:latin typeface="Arial" panose="020B0604020202020204" pitchFamily="34" charset="0"/>
                <a:cs typeface="Arial" panose="020B0604020202020204" pitchFamily="34" charset="0"/>
              </a:rPr>
              <a:t> National strategies promoting early detection, lifestyle interventions, vaccination uptake and chronic disease prevention strengthen long‑term population health </a:t>
            </a:r>
            <a:r>
              <a:rPr lang="en-GB" sz="1600" b="1" dirty="0">
                <a:effectLst/>
                <a:latin typeface="Arial" panose="020B0604020202020204" pitchFamily="34" charset="0"/>
                <a:cs typeface="Arial" panose="020B0604020202020204" pitchFamily="34" charset="0"/>
              </a:rPr>
              <a:t>(NICE, 2023)</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Mental health and wellbeing initiatives</a:t>
            </a:r>
            <a:r>
              <a:rPr lang="en-GB" sz="1600" dirty="0">
                <a:effectLst/>
                <a:latin typeface="Arial" panose="020B0604020202020204" pitchFamily="34" charset="0"/>
                <a:cs typeface="Arial" panose="020B0604020202020204" pitchFamily="34" charset="0"/>
              </a:rPr>
              <a:t> Expansion of talking therapies, crisis support pathways, community mental health hubs and early intervention services reflect a shift toward whole‑person care </a:t>
            </a:r>
            <a:r>
              <a:rPr lang="en-GB" sz="1600" b="1" dirty="0">
                <a:effectLst/>
                <a:latin typeface="Arial" panose="020B0604020202020204" pitchFamily="34" charset="0"/>
                <a:cs typeface="Arial" panose="020B0604020202020204" pitchFamily="34" charset="0"/>
              </a:rPr>
              <a:t>(NHS England, 2024)</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Environmental and public health policies</a:t>
            </a:r>
            <a:r>
              <a:rPr lang="en-GB" sz="1600" dirty="0">
                <a:effectLst/>
                <a:latin typeface="Arial" panose="020B0604020202020204" pitchFamily="34" charset="0"/>
                <a:cs typeface="Arial" panose="020B0604020202020204" pitchFamily="34" charset="0"/>
              </a:rPr>
              <a:t> Regulations improving air quality, reducing pollution exposure and strengthening climate‑resilient infrastructure support healthier environments and reduce disease burden </a:t>
            </a:r>
            <a:r>
              <a:rPr lang="en-GB" sz="1600" b="1" dirty="0">
                <a:effectLst/>
                <a:latin typeface="Arial" panose="020B0604020202020204" pitchFamily="34" charset="0"/>
                <a:cs typeface="Arial" panose="020B0604020202020204" pitchFamily="34" charset="0"/>
              </a:rPr>
              <a:t>(UKHSA, 2024)</a:t>
            </a:r>
            <a:r>
              <a:rPr lang="en-GB" sz="1600" dirty="0">
                <a:effectLst/>
                <a:latin typeface="Arial" panose="020B0604020202020204" pitchFamily="34" charset="0"/>
                <a:cs typeface="Arial" panose="020B0604020202020204" pitchFamily="34" charset="0"/>
              </a:rPr>
              <a:t>.</a:t>
            </a:r>
          </a:p>
          <a:p>
            <a:r>
              <a:rPr lang="en-GB" sz="1600" b="1" dirty="0">
                <a:latin typeface="Arial" panose="020B0604020202020204" pitchFamily="34" charset="0"/>
                <a:cs typeface="Arial" panose="020B0604020202020204" pitchFamily="34" charset="0"/>
              </a:rPr>
              <a:t>Governance Challenges</a:t>
            </a:r>
          </a:p>
          <a:p>
            <a:r>
              <a:rPr lang="en-GB" sz="1600" b="1" dirty="0">
                <a:effectLst/>
                <a:latin typeface="Arial" panose="020B0604020202020204" pitchFamily="34" charset="0"/>
                <a:cs typeface="Arial" panose="020B0604020202020204" pitchFamily="34" charset="0"/>
              </a:rPr>
              <a:t>Fragmented systems and regulatory barriers</a:t>
            </a:r>
            <a:r>
              <a:rPr lang="en-GB" sz="1600" dirty="0">
                <a:effectLst/>
                <a:latin typeface="Arial" panose="020B0604020202020204" pitchFamily="34" charset="0"/>
                <a:cs typeface="Arial" panose="020B0604020202020204" pitchFamily="34" charset="0"/>
              </a:rPr>
              <a:t> Misalignment between health, social care and environmental sectors can hinder integrated planning and coordinated service delivery </a:t>
            </a:r>
            <a:r>
              <a:rPr lang="en-GB" sz="1600" b="1" dirty="0">
                <a:effectLst/>
                <a:latin typeface="Arial" panose="020B0604020202020204" pitchFamily="34" charset="0"/>
                <a:cs typeface="Arial" panose="020B0604020202020204" pitchFamily="34" charset="0"/>
              </a:rPr>
              <a:t>(The King’s Fund, 2023)</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Funding pressures and resource constraints</a:t>
            </a:r>
            <a:r>
              <a:rPr lang="en-GB" sz="1600" dirty="0">
                <a:effectLst/>
                <a:latin typeface="Arial" panose="020B0604020202020204" pitchFamily="34" charset="0"/>
                <a:cs typeface="Arial" panose="020B0604020202020204" pitchFamily="34" charset="0"/>
              </a:rPr>
              <a:t> Short‑term budgets, workforce shortages and rising demand limit the ability to invest in prevention, sustainability and long‑term resilience </a:t>
            </a:r>
            <a:r>
              <a:rPr lang="en-GB" sz="1600" b="1" dirty="0">
                <a:effectLst/>
                <a:latin typeface="Arial" panose="020B0604020202020204" pitchFamily="34" charset="0"/>
                <a:cs typeface="Arial" panose="020B0604020202020204" pitchFamily="34" charset="0"/>
              </a:rPr>
              <a:t>(OECD, 2024)</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Variability in implementation</a:t>
            </a:r>
            <a:r>
              <a:rPr lang="en-GB" sz="1600" dirty="0">
                <a:effectLst/>
                <a:latin typeface="Arial" panose="020B0604020202020204" pitchFamily="34" charset="0"/>
                <a:cs typeface="Arial" panose="020B0604020202020204" pitchFamily="34" charset="0"/>
              </a:rPr>
              <a:t> Differences in regional capacity, leadership and infrastructure create inequalities in how holistic policies are adopted across the UK.</a:t>
            </a:r>
            <a:endParaRPr lang="en-GB" sz="16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p>
        </p:txBody>
      </p:sp>
      <p:pic>
        <p:nvPicPr>
          <p:cNvPr id="5" name="Picture 4" descr="Colourful carved figures of humans">
            <a:extLst>
              <a:ext uri="{FF2B5EF4-FFF2-40B4-BE49-F238E27FC236}">
                <a16:creationId xmlns:a16="http://schemas.microsoft.com/office/drawing/2014/main" id="{C9F535F2-3F55-9368-54ED-5DB06A08A5D7}"/>
              </a:ext>
            </a:extLst>
          </p:cNvPr>
          <p:cNvPicPr>
            <a:picLocks noChangeAspect="1"/>
          </p:cNvPicPr>
          <p:nvPr/>
        </p:nvPicPr>
        <p:blipFill>
          <a:blip r:embed="rId2"/>
          <a:srcRect l="14736" r="14015" b="1"/>
          <a:stretch>
            <a:fillRect/>
          </a:stretch>
        </p:blipFill>
        <p:spPr>
          <a:xfrm>
            <a:off x="7518400" y="758514"/>
            <a:ext cx="397875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25"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7"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5238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C3E3FC-E239-22D7-36B7-15011793602E}"/>
              </a:ext>
            </a:extLst>
          </p:cNvPr>
          <p:cNvSpPr>
            <a:spLocks noGrp="1"/>
          </p:cNvSpPr>
          <p:nvPr>
            <p:ph type="title"/>
          </p:nvPr>
        </p:nvSpPr>
        <p:spPr>
          <a:xfrm>
            <a:off x="572493" y="238539"/>
            <a:ext cx="11018520" cy="826098"/>
          </a:xfrm>
        </p:spPr>
        <p:txBody>
          <a:bodyPr anchor="b">
            <a:normAutofit fontScale="90000"/>
          </a:bodyPr>
          <a:lstStyle/>
          <a:p>
            <a:r>
              <a:rPr lang="en-GB" sz="5400" dirty="0">
                <a:latin typeface="Arial" panose="020B0604020202020204" pitchFamily="34" charset="0"/>
                <a:cs typeface="Arial" panose="020B0604020202020204" pitchFamily="34" charset="0"/>
              </a:rPr>
              <a:t>Service Delivery in Modern Healthcare</a:t>
            </a:r>
          </a:p>
        </p:txBody>
      </p:sp>
      <p:sp>
        <p:nvSpPr>
          <p:cNvPr id="2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BCC352-BDA1-71F3-36CA-B2884292CA5A}"/>
              </a:ext>
            </a:extLst>
          </p:cNvPr>
          <p:cNvSpPr>
            <a:spLocks noGrp="1"/>
          </p:cNvSpPr>
          <p:nvPr>
            <p:ph idx="1"/>
          </p:nvPr>
        </p:nvSpPr>
        <p:spPr>
          <a:xfrm>
            <a:off x="137652" y="1338760"/>
            <a:ext cx="7538006" cy="5482664"/>
          </a:xfrm>
        </p:spPr>
        <p:txBody>
          <a:bodyPr anchor="t">
            <a:noAutofit/>
          </a:bodyPr>
          <a:lstStyle/>
          <a:p>
            <a:pPr marL="0" indent="0">
              <a:buNone/>
            </a:pPr>
            <a:r>
              <a:rPr lang="en-GB" sz="1600" b="1" dirty="0">
                <a:latin typeface="Arial" panose="020B0604020202020204" pitchFamily="34" charset="0"/>
                <a:cs typeface="Arial" panose="020B0604020202020204" pitchFamily="34" charset="0"/>
              </a:rPr>
              <a:t>Modern Approaches to Service Delivery</a:t>
            </a:r>
          </a:p>
          <a:p>
            <a:r>
              <a:rPr lang="en-GB" sz="1600" b="1" dirty="0">
                <a:effectLst/>
                <a:latin typeface="Arial" panose="020B0604020202020204" pitchFamily="34" charset="0"/>
                <a:cs typeface="Arial" panose="020B0604020202020204" pitchFamily="34" charset="0"/>
              </a:rPr>
              <a:t>Wellness and lifestyle programmes</a:t>
            </a:r>
            <a:r>
              <a:rPr lang="en-GB" sz="1600" dirty="0">
                <a:effectLst/>
                <a:latin typeface="Arial" panose="020B0604020202020204" pitchFamily="34" charset="0"/>
                <a:cs typeface="Arial" panose="020B0604020202020204" pitchFamily="34" charset="0"/>
              </a:rPr>
              <a:t> Many healthcare organisations now integrate structured wellbeing programmes such as physical activity support, nutrition counselling, stress‑management sessions and sleep‑health education </a:t>
            </a:r>
            <a:r>
              <a:rPr lang="en-GB" sz="1600" dirty="0">
                <a:latin typeface="Arial" panose="020B0604020202020204" pitchFamily="34" charset="0"/>
                <a:cs typeface="Arial" panose="020B0604020202020204" pitchFamily="34" charset="0"/>
              </a:rPr>
              <a:t>t</a:t>
            </a:r>
            <a:r>
              <a:rPr lang="en-GB" sz="1600" dirty="0">
                <a:effectLst/>
                <a:latin typeface="Arial" panose="020B0604020202020204" pitchFamily="34" charset="0"/>
                <a:cs typeface="Arial" panose="020B0604020202020204" pitchFamily="34" charset="0"/>
              </a:rPr>
              <a:t>o promote prevention and long‑term resilience </a:t>
            </a:r>
            <a:r>
              <a:rPr lang="en-GB" sz="1600" b="1" dirty="0">
                <a:effectLst/>
                <a:latin typeface="Arial" panose="020B0604020202020204" pitchFamily="34" charset="0"/>
                <a:cs typeface="Arial" panose="020B0604020202020204" pitchFamily="34" charset="0"/>
              </a:rPr>
              <a:t>(NICE, 2023)</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Telehealth and digital care pathways</a:t>
            </a:r>
            <a:r>
              <a:rPr lang="en-GB" sz="1600" dirty="0">
                <a:effectLst/>
                <a:latin typeface="Arial" panose="020B0604020202020204" pitchFamily="34" charset="0"/>
                <a:cs typeface="Arial" panose="020B0604020202020204" pitchFamily="34" charset="0"/>
              </a:rPr>
              <a:t> Remote consultations, digital triage tools and virtual monitoring systems expand access, reduce waiting times and support continuity of care, especially for people with mobility, geographical or socioeconomic barriers </a:t>
            </a:r>
            <a:r>
              <a:rPr lang="en-GB" sz="1600" b="1" dirty="0">
                <a:effectLst/>
                <a:latin typeface="Arial" panose="020B0604020202020204" pitchFamily="34" charset="0"/>
                <a:cs typeface="Arial" panose="020B0604020202020204" pitchFamily="34" charset="0"/>
              </a:rPr>
              <a:t>(WHO, 2022)</a:t>
            </a:r>
            <a:r>
              <a:rPr lang="en-GB" sz="1600" b="1" dirty="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Community‑based health initiatives</a:t>
            </a:r>
            <a:r>
              <a:rPr lang="en-GB" sz="1600" dirty="0">
                <a:effectLst/>
                <a:latin typeface="Arial" panose="020B0604020202020204" pitchFamily="34" charset="0"/>
                <a:cs typeface="Arial" panose="020B0604020202020204" pitchFamily="34" charset="0"/>
              </a:rPr>
              <a:t> Local health hubs, outreach clinics and multidisciplinary community teams provide early intervention, chronic disease management and social support closer to where people live </a:t>
            </a:r>
            <a:r>
              <a:rPr lang="en-GB" sz="1600" b="1" dirty="0">
                <a:effectLst/>
                <a:latin typeface="Arial" panose="020B0604020202020204" pitchFamily="34" charset="0"/>
                <a:cs typeface="Arial" panose="020B0604020202020204" pitchFamily="34" charset="0"/>
              </a:rPr>
              <a:t>(The King’s Fund, 2023)</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Holistic Care Models in Practice</a:t>
            </a:r>
          </a:p>
          <a:p>
            <a:r>
              <a:rPr lang="en-GB" sz="1600" b="1" dirty="0">
                <a:effectLst/>
                <a:latin typeface="Arial" panose="020B0604020202020204" pitchFamily="34" charset="0"/>
                <a:cs typeface="Arial" panose="020B0604020202020204" pitchFamily="34" charset="0"/>
              </a:rPr>
              <a:t>Integrated hospital pathways</a:t>
            </a:r>
            <a:r>
              <a:rPr lang="en-GB" sz="1600" dirty="0">
                <a:effectLst/>
                <a:latin typeface="Arial" panose="020B0604020202020204" pitchFamily="34" charset="0"/>
                <a:cs typeface="Arial" panose="020B0604020202020204" pitchFamily="34" charset="0"/>
              </a:rPr>
              <a:t> Hospitals increasingly adopt models that combine physical, psychological and social support such as mental health liaison teams, social prescribing link workers and family‑centred care approaches </a:t>
            </a:r>
            <a:r>
              <a:rPr lang="en-GB" sz="1600" b="1" dirty="0">
                <a:effectLst/>
                <a:latin typeface="Arial" panose="020B0604020202020204" pitchFamily="34" charset="0"/>
                <a:cs typeface="Arial" panose="020B0604020202020204" pitchFamily="34" charset="0"/>
              </a:rPr>
              <a:t>(NHS England, 2024)</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Collaborative multidisciplinary teams </a:t>
            </a:r>
            <a:r>
              <a:rPr lang="en-GB" sz="1600" dirty="0">
                <a:latin typeface="Arial" panose="020B0604020202020204" pitchFamily="34" charset="0"/>
                <a:cs typeface="Arial" panose="020B0604020202020204" pitchFamily="34" charset="0"/>
              </a:rPr>
              <a:t>Care is organised through collaboration between nurses, GPs, mental health providers, social workers and allied health practitioners, ensuring services are aligned and connected</a:t>
            </a:r>
          </a:p>
        </p:txBody>
      </p:sp>
      <p:pic>
        <p:nvPicPr>
          <p:cNvPr id="4" name="Picture 3" descr="Revolutionizing Healthcare Quality: Transforming Public Health Delivery for the Future">
            <a:extLst>
              <a:ext uri="{FF2B5EF4-FFF2-40B4-BE49-F238E27FC236}">
                <a16:creationId xmlns:a16="http://schemas.microsoft.com/office/drawing/2014/main" id="{7AC4D5D3-F304-2796-1D6A-E4B8ADABA7EE}"/>
              </a:ext>
            </a:extLst>
          </p:cNvPr>
          <p:cNvPicPr>
            <a:picLocks noChangeAspect="1"/>
          </p:cNvPicPr>
          <p:nvPr/>
        </p:nvPicPr>
        <p:blipFill>
          <a:blip r:embed="rId2"/>
          <a:srcRect l="11273" r="34612" b="2"/>
          <a:stretch>
            <a:fillRect/>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EB55A45C-D826-12F7-67EC-8A40E3FA48D5}"/>
              </a:ext>
            </a:extLst>
          </p:cNvPr>
          <p:cNvSpPr txBox="1"/>
          <p:nvPr/>
        </p:nvSpPr>
        <p:spPr>
          <a:xfrm>
            <a:off x="8495071" y="6312310"/>
            <a:ext cx="2723535"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(Linkedin.com, 2026)</a:t>
            </a:r>
          </a:p>
        </p:txBody>
      </p:sp>
    </p:spTree>
    <p:extLst>
      <p:ext uri="{BB962C8B-B14F-4D97-AF65-F5344CB8AC3E}">
        <p14:creationId xmlns:p14="http://schemas.microsoft.com/office/powerpoint/2010/main" val="1967984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481C1E-B223-8D0E-551F-7B3983484D87}"/>
              </a:ext>
            </a:extLst>
          </p:cNvPr>
          <p:cNvSpPr>
            <a:spLocks noGrp="1"/>
          </p:cNvSpPr>
          <p:nvPr>
            <p:ph type="title"/>
          </p:nvPr>
        </p:nvSpPr>
        <p:spPr>
          <a:xfrm>
            <a:off x="572493" y="238539"/>
            <a:ext cx="11018520" cy="1434415"/>
          </a:xfrm>
        </p:spPr>
        <p:txBody>
          <a:bodyPr anchor="b">
            <a:normAutofit/>
          </a:bodyPr>
          <a:lstStyle/>
          <a:p>
            <a:r>
              <a:rPr lang="en-GB" sz="5400" dirty="0">
                <a:latin typeface="Arial" panose="020B0604020202020204" pitchFamily="34" charset="0"/>
                <a:cs typeface="Arial" panose="020B0604020202020204" pitchFamily="34" charset="0"/>
              </a:rPr>
              <a:t>Public Health Initiatives</a:t>
            </a:r>
          </a:p>
        </p:txBody>
      </p:sp>
      <p:sp>
        <p:nvSpPr>
          <p:cNvPr id="3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75A36C6-559B-831F-09E4-E07446805CC2}"/>
              </a:ext>
            </a:extLst>
          </p:cNvPr>
          <p:cNvSpPr>
            <a:spLocks noGrp="1"/>
          </p:cNvSpPr>
          <p:nvPr>
            <p:ph idx="1"/>
          </p:nvPr>
        </p:nvSpPr>
        <p:spPr>
          <a:xfrm>
            <a:off x="111760" y="1857248"/>
            <a:ext cx="7641907" cy="4854448"/>
          </a:xfrm>
        </p:spPr>
        <p:txBody>
          <a:bodyPr anchor="t">
            <a:normAutofit fontScale="92500" lnSpcReduction="10000"/>
          </a:bodyPr>
          <a:lstStyle/>
          <a:p>
            <a:r>
              <a:rPr lang="en-GB" sz="1600" b="1" dirty="0">
                <a:latin typeface="Arial" panose="020B0604020202020204" pitchFamily="34" charset="0"/>
                <a:cs typeface="Arial" panose="020B0604020202020204" pitchFamily="34" charset="0"/>
              </a:rPr>
              <a:t>Promoting Healthy Lifestyles and Environments</a:t>
            </a:r>
          </a:p>
          <a:p>
            <a:r>
              <a:rPr lang="en-GB" sz="1600" b="1" dirty="0">
                <a:effectLst/>
                <a:latin typeface="Arial" panose="020B0604020202020204" pitchFamily="34" charset="0"/>
                <a:cs typeface="Arial" panose="020B0604020202020204" pitchFamily="34" charset="0"/>
              </a:rPr>
              <a:t>Population‑wide behaviour change campaigns</a:t>
            </a:r>
            <a:r>
              <a:rPr lang="en-GB" sz="1600" dirty="0">
                <a:effectLst/>
                <a:latin typeface="Arial" panose="020B0604020202020204" pitchFamily="34" charset="0"/>
                <a:cs typeface="Arial" panose="020B0604020202020204" pitchFamily="34" charset="0"/>
              </a:rPr>
              <a:t> National programmes encouraging physical activity, smoking cessation, healthy eating and reduced alcohol consumption help improve long‑term wellbeing and reduce preventable disease </a:t>
            </a:r>
            <a:r>
              <a:rPr lang="en-GB" sz="1600" b="1" dirty="0">
                <a:effectLst/>
                <a:latin typeface="Arial" panose="020B0604020202020204" pitchFamily="34" charset="0"/>
                <a:cs typeface="Arial" panose="020B0604020202020204" pitchFamily="34" charset="0"/>
              </a:rPr>
              <a:t>(Public Health England, 2020)</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Environmental health improvements</a:t>
            </a:r>
            <a:r>
              <a:rPr lang="en-GB" sz="1600" dirty="0">
                <a:effectLst/>
                <a:latin typeface="Arial" panose="020B0604020202020204" pitchFamily="34" charset="0"/>
                <a:cs typeface="Arial" panose="020B0604020202020204" pitchFamily="34" charset="0"/>
              </a:rPr>
              <a:t> Public health bodies work to reduce pollution, improve air quality, expand green spaces and strengthen climate‑resilient environments that support healthier communities </a:t>
            </a:r>
            <a:r>
              <a:rPr lang="en-GB" sz="1600" b="1" dirty="0">
                <a:effectLst/>
                <a:latin typeface="Arial" panose="020B0604020202020204" pitchFamily="34" charset="0"/>
                <a:cs typeface="Arial" panose="020B0604020202020204" pitchFamily="34" charset="0"/>
              </a:rPr>
              <a:t>(WHO, 2024)</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Community empowerment initiatives</a:t>
            </a:r>
            <a:r>
              <a:rPr lang="en-GB" sz="1600" dirty="0">
                <a:effectLst/>
                <a:latin typeface="Arial" panose="020B0604020202020204" pitchFamily="34" charset="0"/>
                <a:cs typeface="Arial" panose="020B0604020202020204" pitchFamily="34" charset="0"/>
              </a:rPr>
              <a:t> Local authorities and health organisations deliver community‑based programmes that build resilience, support mental wellbeing and address social determinants of health </a:t>
            </a:r>
            <a:r>
              <a:rPr lang="en-GB" sz="1600" b="1" dirty="0">
                <a:effectLst/>
                <a:latin typeface="Arial" panose="020B0604020202020204" pitchFamily="34" charset="0"/>
                <a:cs typeface="Arial" panose="020B0604020202020204" pitchFamily="34" charset="0"/>
              </a:rPr>
              <a:t>(Public Health Scotland, 2023)</a:t>
            </a:r>
            <a:r>
              <a:rPr lang="en-GB" sz="1600" dirty="0">
                <a:effectLst/>
                <a:latin typeface="Arial" panose="020B0604020202020204" pitchFamily="34" charset="0"/>
                <a:cs typeface="Arial" panose="020B0604020202020204" pitchFamily="34" charset="0"/>
              </a:rPr>
              <a:t>.</a:t>
            </a:r>
          </a:p>
          <a:p>
            <a:r>
              <a:rPr lang="en-GB" sz="1600" b="1" dirty="0">
                <a:latin typeface="Arial" panose="020B0604020202020204" pitchFamily="34" charset="0"/>
                <a:cs typeface="Arial" panose="020B0604020202020204" pitchFamily="34" charset="0"/>
              </a:rPr>
              <a:t>Impact of Public Health Campaigns</a:t>
            </a:r>
          </a:p>
          <a:p>
            <a:r>
              <a:rPr lang="en-GB" sz="1600" b="1" dirty="0">
                <a:effectLst/>
                <a:latin typeface="Arial" panose="020B0604020202020204" pitchFamily="34" charset="0"/>
                <a:cs typeface="Arial" panose="020B0604020202020204" pitchFamily="34" charset="0"/>
              </a:rPr>
              <a:t>Improved population wellbeing</a:t>
            </a:r>
            <a:r>
              <a:rPr lang="en-GB" sz="1600" dirty="0">
                <a:effectLst/>
                <a:latin typeface="Arial" panose="020B0604020202020204" pitchFamily="34" charset="0"/>
                <a:cs typeface="Arial" panose="020B0604020202020204" pitchFamily="34" charset="0"/>
              </a:rPr>
              <a:t> Evidence shows that sustained public health campaigns lead to better lifestyle choices, reduced chronic disease rates and improved mental health outcomes </a:t>
            </a:r>
            <a:r>
              <a:rPr lang="en-GB" sz="1600" b="1" dirty="0">
                <a:effectLst/>
                <a:latin typeface="Arial" panose="020B0604020202020204" pitchFamily="34" charset="0"/>
                <a:cs typeface="Arial" panose="020B0604020202020204" pitchFamily="34" charset="0"/>
              </a:rPr>
              <a:t>(NHS Health Promotion, 2023)</a:t>
            </a:r>
            <a:r>
              <a:rPr lang="en-GB" sz="160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Reduced pressure on healthcare services</a:t>
            </a:r>
            <a:r>
              <a:rPr lang="en-GB" sz="1600" dirty="0">
                <a:effectLst/>
                <a:latin typeface="Arial" panose="020B0604020202020204" pitchFamily="34" charset="0"/>
                <a:cs typeface="Arial" panose="020B0604020202020204" pitchFamily="34" charset="0"/>
              </a:rPr>
              <a:t> Prevention‑focused initiatives lower demand for acute and emergency care by addressing risks early and supporting healthier behaviours.</a:t>
            </a:r>
            <a:endParaRPr lang="en-GB" sz="1600" dirty="0">
              <a:latin typeface="Arial" panose="020B0604020202020204" pitchFamily="34" charset="0"/>
              <a:cs typeface="Arial" panose="020B0604020202020204" pitchFamily="34" charset="0"/>
            </a:endParaRPr>
          </a:p>
          <a:p>
            <a:r>
              <a:rPr lang="en-GB" sz="1600" b="1" dirty="0">
                <a:effectLst/>
                <a:latin typeface="Arial" panose="020B0604020202020204" pitchFamily="34" charset="0"/>
                <a:cs typeface="Arial" panose="020B0604020202020204" pitchFamily="34" charset="0"/>
              </a:rPr>
              <a:t>Stronger societal resilience</a:t>
            </a:r>
            <a:r>
              <a:rPr lang="en-GB" sz="1600" dirty="0">
                <a:effectLst/>
                <a:latin typeface="Arial" panose="020B0604020202020204" pitchFamily="34" charset="0"/>
                <a:cs typeface="Arial" panose="020B0604020202020204" pitchFamily="34" charset="0"/>
              </a:rPr>
              <a:t> Public health programmes help communities adapt to environmental, social and economic challenges, aligning with SDG priorities for health, </a:t>
            </a:r>
            <a:r>
              <a:rPr lang="en-GB" sz="1600" dirty="0">
                <a:effectLst/>
              </a:rPr>
              <a:t>equity and sustainability.</a:t>
            </a:r>
            <a:endParaRPr lang="en-GB" sz="1600" dirty="0"/>
          </a:p>
          <a:p>
            <a:endParaRPr lang="en-GB" sz="1600" dirty="0"/>
          </a:p>
          <a:p>
            <a:endParaRPr lang="en-GB" sz="1200" dirty="0"/>
          </a:p>
        </p:txBody>
      </p:sp>
      <p:pic>
        <p:nvPicPr>
          <p:cNvPr id="4" name="Picture 3" descr="Public Utilities Solution | ConceptDraw.com">
            <a:extLst>
              <a:ext uri="{FF2B5EF4-FFF2-40B4-BE49-F238E27FC236}">
                <a16:creationId xmlns:a16="http://schemas.microsoft.com/office/drawing/2014/main" id="{42BBF932-A892-CC31-79C2-D958912F0284}"/>
              </a:ext>
            </a:extLst>
          </p:cNvPr>
          <p:cNvPicPr>
            <a:picLocks noChangeAspect="1"/>
          </p:cNvPicPr>
          <p:nvPr/>
        </p:nvPicPr>
        <p:blipFill>
          <a:blip r:embed="rId3"/>
          <a:srcRect l="11090" r="7139" b="4"/>
          <a:stretch>
            <a:fillRect/>
          </a:stretch>
        </p:blipFill>
        <p:spPr>
          <a:xfrm>
            <a:off x="8000778" y="2203782"/>
            <a:ext cx="3941064" cy="3730576"/>
          </a:xfrm>
          <a:prstGeom prst="rect">
            <a:avLst/>
          </a:prstGeom>
        </p:spPr>
      </p:pic>
      <p:sp>
        <p:nvSpPr>
          <p:cNvPr id="5" name="TextBox 4">
            <a:extLst>
              <a:ext uri="{FF2B5EF4-FFF2-40B4-BE49-F238E27FC236}">
                <a16:creationId xmlns:a16="http://schemas.microsoft.com/office/drawing/2014/main" id="{51197212-D240-BA8C-8E7A-6BE9A08281EE}"/>
              </a:ext>
            </a:extLst>
          </p:cNvPr>
          <p:cNvSpPr txBox="1"/>
          <p:nvPr/>
        </p:nvSpPr>
        <p:spPr>
          <a:xfrm>
            <a:off x="7865427" y="6381135"/>
            <a:ext cx="2792742" cy="369332"/>
          </a:xfrm>
          <a:prstGeom prst="rect">
            <a:avLst/>
          </a:prstGeom>
          <a:noFill/>
        </p:spPr>
        <p:txBody>
          <a:bodyPr wrap="square" rtlCol="0">
            <a:spAutoFit/>
          </a:bodyPr>
          <a:lstStyle/>
          <a:p>
            <a:r>
              <a:rPr lang="en-GB" dirty="0"/>
              <a:t>(</a:t>
            </a:r>
            <a:r>
              <a:rPr lang="en-GB" dirty="0" err="1"/>
              <a:t>Conceptdraw</a:t>
            </a:r>
            <a:r>
              <a:rPr lang="en-GB" dirty="0"/>
              <a:t>, 2025)</a:t>
            </a:r>
          </a:p>
        </p:txBody>
      </p:sp>
    </p:spTree>
    <p:extLst>
      <p:ext uri="{BB962C8B-B14F-4D97-AF65-F5344CB8AC3E}">
        <p14:creationId xmlns:p14="http://schemas.microsoft.com/office/powerpoint/2010/main" val="792932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B0EE1E-8904-1EB5-6198-7240677E0E5E}"/>
              </a:ext>
            </a:extLst>
          </p:cNvPr>
          <p:cNvSpPr>
            <a:spLocks noGrp="1"/>
          </p:cNvSpPr>
          <p:nvPr>
            <p:ph type="title"/>
          </p:nvPr>
        </p:nvSpPr>
        <p:spPr>
          <a:xfrm>
            <a:off x="157317" y="670559"/>
            <a:ext cx="5663038" cy="1453209"/>
          </a:xfrm>
        </p:spPr>
        <p:txBody>
          <a:bodyPr anchor="t">
            <a:normAutofit/>
          </a:bodyPr>
          <a:lstStyle/>
          <a:p>
            <a:r>
              <a:rPr lang="en-GB" dirty="0"/>
              <a:t> </a:t>
            </a:r>
            <a:r>
              <a:rPr lang="en-GB" dirty="0">
                <a:latin typeface="Arial" panose="020B0604020202020204" pitchFamily="34" charset="0"/>
                <a:cs typeface="Arial" panose="020B0604020202020204" pitchFamily="34" charset="0"/>
              </a:rPr>
              <a:t>Equity &amp; Access in Healthcare</a:t>
            </a:r>
          </a:p>
        </p:txBody>
      </p:sp>
      <p:pic>
        <p:nvPicPr>
          <p:cNvPr id="4" name="Picture 3" descr="12_Tutorial_Equity In Healthcare Access">
            <a:extLst>
              <a:ext uri="{FF2B5EF4-FFF2-40B4-BE49-F238E27FC236}">
                <a16:creationId xmlns:a16="http://schemas.microsoft.com/office/drawing/2014/main" id="{001CB009-59C1-1987-53DB-BBB40130AE31}"/>
              </a:ext>
            </a:extLst>
          </p:cNvPr>
          <p:cNvPicPr>
            <a:picLocks noChangeAspect="1"/>
          </p:cNvPicPr>
          <p:nvPr/>
        </p:nvPicPr>
        <p:blipFill>
          <a:blip r:embed="rId2"/>
          <a:srcRect l="3347" r="-2" b="-2"/>
          <a:stretch>
            <a:fillRect/>
          </a:stretch>
        </p:blipFill>
        <p:spPr>
          <a:xfrm>
            <a:off x="1" y="2418735"/>
            <a:ext cx="6448424" cy="4439265"/>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5342D70D-454C-9425-951E-C97DB7BB004B}"/>
              </a:ext>
            </a:extLst>
          </p:cNvPr>
          <p:cNvSpPr>
            <a:spLocks noGrp="1"/>
          </p:cNvSpPr>
          <p:nvPr>
            <p:ph idx="1"/>
          </p:nvPr>
        </p:nvSpPr>
        <p:spPr>
          <a:xfrm>
            <a:off x="6448425" y="365760"/>
            <a:ext cx="5459095" cy="6380479"/>
          </a:xfrm>
        </p:spPr>
        <p:txBody>
          <a:bodyPr anchor="t">
            <a:normAutofit fontScale="92500" lnSpcReduction="20000"/>
          </a:bodyPr>
          <a:lstStyle/>
          <a:p>
            <a:r>
              <a:rPr lang="en-GB" sz="1800" b="1" dirty="0">
                <a:latin typeface="Arial" panose="020B0604020202020204" pitchFamily="34" charset="0"/>
                <a:cs typeface="Arial" panose="020B0604020202020204" pitchFamily="34" charset="0"/>
              </a:rPr>
              <a:t>Understanding Inequities in Healthcare</a:t>
            </a:r>
          </a:p>
          <a:p>
            <a:r>
              <a:rPr lang="en-GB" sz="1800" b="1" dirty="0">
                <a:effectLst/>
                <a:latin typeface="Arial" panose="020B0604020202020204" pitchFamily="34" charset="0"/>
                <a:cs typeface="Arial" panose="020B0604020202020204" pitchFamily="34" charset="0"/>
              </a:rPr>
              <a:t>Unequal access to services</a:t>
            </a:r>
            <a:r>
              <a:rPr lang="en-GB" sz="1800" dirty="0">
                <a:effectLst/>
                <a:latin typeface="Arial" panose="020B0604020202020204" pitchFamily="34" charset="0"/>
                <a:cs typeface="Arial" panose="020B0604020202020204" pitchFamily="34" charset="0"/>
              </a:rPr>
              <a:t> Differences in income, ethnicity, disability, geography and housing conditions create barriers to timely and high‑quality healthcare </a:t>
            </a:r>
            <a:r>
              <a:rPr lang="en-GB" sz="1800" b="1" dirty="0">
                <a:effectLst/>
                <a:latin typeface="Arial" panose="020B0604020202020204" pitchFamily="34" charset="0"/>
                <a:cs typeface="Arial" panose="020B0604020202020204" pitchFamily="34" charset="0"/>
              </a:rPr>
              <a:t>(Marmot, 2020)</a:t>
            </a:r>
            <a:r>
              <a:rPr lang="en-GB" sz="1800" dirty="0">
                <a:effectLst/>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r>
              <a:rPr lang="en-GB" sz="1800" b="1" dirty="0">
                <a:effectLst/>
                <a:latin typeface="Arial" panose="020B0604020202020204" pitchFamily="34" charset="0"/>
                <a:cs typeface="Arial" panose="020B0604020202020204" pitchFamily="34" charset="0"/>
              </a:rPr>
              <a:t>Variations in quality-of-care</a:t>
            </a:r>
            <a:r>
              <a:rPr lang="en-GB" sz="1800" dirty="0">
                <a:effectLst/>
                <a:latin typeface="Arial" panose="020B0604020202020204" pitchFamily="34" charset="0"/>
                <a:cs typeface="Arial" panose="020B0604020202020204" pitchFamily="34" charset="0"/>
              </a:rPr>
              <a:t> People living in deprived areas often experience poorer continuity of care, fewer preventive services and higher rates of avoidable illness </a:t>
            </a:r>
            <a:r>
              <a:rPr lang="en-GB" sz="1800" b="1" dirty="0">
                <a:effectLst/>
                <a:latin typeface="Arial" panose="020B0604020202020204" pitchFamily="34" charset="0"/>
                <a:cs typeface="Arial" panose="020B0604020202020204" pitchFamily="34" charset="0"/>
              </a:rPr>
              <a:t>(Public Health Scotland, 2023)</a:t>
            </a:r>
            <a:r>
              <a:rPr lang="en-GB" sz="1800" dirty="0">
                <a:effectLst/>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r>
              <a:rPr lang="en-GB" sz="1800" b="1" dirty="0">
                <a:effectLst/>
                <a:latin typeface="Arial" panose="020B0604020202020204" pitchFamily="34" charset="0"/>
                <a:cs typeface="Arial" panose="020B0604020202020204" pitchFamily="34" charset="0"/>
              </a:rPr>
              <a:t>Structural and social determinants</a:t>
            </a:r>
            <a:r>
              <a:rPr lang="en-GB" sz="1800" dirty="0">
                <a:effectLst/>
                <a:latin typeface="Arial" panose="020B0604020202020204" pitchFamily="34" charset="0"/>
                <a:cs typeface="Arial" panose="020B0604020202020204" pitchFamily="34" charset="0"/>
              </a:rPr>
              <a:t> Education, employment, transport, discrimination and environmental conditions shape health opportunities and influence long‑term wellbeing </a:t>
            </a:r>
            <a:r>
              <a:rPr lang="en-GB" sz="1800" b="1" dirty="0">
                <a:effectLst/>
                <a:latin typeface="Arial" panose="020B0604020202020204" pitchFamily="34" charset="0"/>
                <a:cs typeface="Arial" panose="020B0604020202020204" pitchFamily="34" charset="0"/>
              </a:rPr>
              <a:t>(WHO, 2024)</a:t>
            </a:r>
            <a:r>
              <a:rPr lang="en-GB" sz="1800" dirty="0">
                <a:effectLst/>
                <a:latin typeface="Arial" panose="020B0604020202020204" pitchFamily="34" charset="0"/>
                <a:cs typeface="Arial" panose="020B0604020202020204" pitchFamily="34" charset="0"/>
              </a:rPr>
              <a:t>.</a:t>
            </a:r>
          </a:p>
          <a:p>
            <a:r>
              <a:rPr lang="en-GB" sz="1800" b="1" dirty="0">
                <a:latin typeface="Arial" panose="020B0604020202020204" pitchFamily="34" charset="0"/>
                <a:cs typeface="Arial" panose="020B0604020202020204" pitchFamily="34" charset="0"/>
              </a:rPr>
              <a:t>Initiatives to Reduce Inequalities</a:t>
            </a:r>
          </a:p>
          <a:p>
            <a:r>
              <a:rPr lang="en-GB" sz="1800" b="1" dirty="0">
                <a:effectLst/>
                <a:latin typeface="Arial" panose="020B0604020202020204" pitchFamily="34" charset="0"/>
                <a:cs typeface="Arial" panose="020B0604020202020204" pitchFamily="34" charset="0"/>
              </a:rPr>
              <a:t>Universal healthcare coverage</a:t>
            </a:r>
            <a:r>
              <a:rPr lang="en-GB" sz="1800" dirty="0">
                <a:effectLst/>
                <a:latin typeface="Arial" panose="020B0604020202020204" pitchFamily="34" charset="0"/>
                <a:cs typeface="Arial" panose="020B0604020202020204" pitchFamily="34" charset="0"/>
              </a:rPr>
              <a:t> National health systems offering free or low‑cost essential services help reduce financial barriers and improve equity </a:t>
            </a:r>
            <a:r>
              <a:rPr lang="en-GB" sz="1800" b="1" dirty="0">
                <a:effectLst/>
                <a:latin typeface="Arial" panose="020B0604020202020204" pitchFamily="34" charset="0"/>
                <a:cs typeface="Arial" panose="020B0604020202020204" pitchFamily="34" charset="0"/>
              </a:rPr>
              <a:t>(UN DESA, 2024)</a:t>
            </a:r>
            <a:r>
              <a:rPr lang="en-GB" sz="1800" dirty="0">
                <a:effectLst/>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r>
              <a:rPr lang="en-GB" sz="1800" b="1" dirty="0">
                <a:effectLst/>
                <a:latin typeface="Arial" panose="020B0604020202020204" pitchFamily="34" charset="0"/>
                <a:cs typeface="Arial" panose="020B0604020202020204" pitchFamily="34" charset="0"/>
              </a:rPr>
              <a:t>Targeted interventions in high‑need communities</a:t>
            </a:r>
            <a:r>
              <a:rPr lang="en-GB" sz="1800" dirty="0">
                <a:effectLst/>
                <a:latin typeface="Arial" panose="020B0604020202020204" pitchFamily="34" charset="0"/>
                <a:cs typeface="Arial" panose="020B0604020202020204" pitchFamily="34" charset="0"/>
              </a:rPr>
              <a:t> Outreach clinics, mobile health units, culturally competent care and language support improve access for marginalised groups </a:t>
            </a:r>
            <a:r>
              <a:rPr lang="en-GB" sz="1800" b="1" dirty="0">
                <a:effectLst/>
                <a:latin typeface="Arial" panose="020B0604020202020204" pitchFamily="34" charset="0"/>
                <a:cs typeface="Arial" panose="020B0604020202020204" pitchFamily="34" charset="0"/>
              </a:rPr>
              <a:t>(NHS England, 2024)</a:t>
            </a:r>
            <a:r>
              <a:rPr lang="en-GB" sz="1800" dirty="0">
                <a:effectLst/>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r>
              <a:rPr lang="en-GB" sz="1800" b="1" dirty="0">
                <a:effectLst/>
                <a:latin typeface="Arial" panose="020B0604020202020204" pitchFamily="34" charset="0"/>
                <a:cs typeface="Arial" panose="020B0604020202020204" pitchFamily="34" charset="0"/>
              </a:rPr>
              <a:t>Policies addressing social determinants of health</a:t>
            </a:r>
            <a:r>
              <a:rPr lang="en-GB" sz="1800" dirty="0">
                <a:effectLst/>
                <a:latin typeface="Arial" panose="020B0604020202020204" pitchFamily="34" charset="0"/>
                <a:cs typeface="Arial" panose="020B0604020202020204" pitchFamily="34" charset="0"/>
              </a:rPr>
              <a:t> Cross‑sector strategies focusing on housing, education, transport and environmental quality strengthen long‑term health equity </a:t>
            </a:r>
            <a:r>
              <a:rPr lang="en-GB" sz="1800" b="1" dirty="0">
                <a:effectLst/>
                <a:latin typeface="Arial" panose="020B0604020202020204" pitchFamily="34" charset="0"/>
                <a:cs typeface="Arial" panose="020B0604020202020204" pitchFamily="34" charset="0"/>
              </a:rPr>
              <a:t>(WHO Europe, 2023)</a:t>
            </a:r>
            <a:r>
              <a:rPr lang="en-GB" sz="1800" dirty="0">
                <a:effectLst/>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a:p>
            <a:endParaRPr lang="en-GB" sz="1600" dirty="0"/>
          </a:p>
          <a:p>
            <a:endParaRPr lang="en-GB" sz="1300" dirty="0"/>
          </a:p>
        </p:txBody>
      </p:sp>
      <p:sp>
        <p:nvSpPr>
          <p:cNvPr id="5" name="TextBox 4">
            <a:extLst>
              <a:ext uri="{FF2B5EF4-FFF2-40B4-BE49-F238E27FC236}">
                <a16:creationId xmlns:a16="http://schemas.microsoft.com/office/drawing/2014/main" id="{C10F0840-CC5E-E724-F649-6F71B83F13AC}"/>
              </a:ext>
            </a:extLst>
          </p:cNvPr>
          <p:cNvSpPr txBox="1"/>
          <p:nvPr/>
        </p:nvSpPr>
        <p:spPr>
          <a:xfrm>
            <a:off x="8298426" y="6381135"/>
            <a:ext cx="2153264" cy="369332"/>
          </a:xfrm>
          <a:prstGeom prst="rect">
            <a:avLst/>
          </a:prstGeom>
          <a:noFill/>
        </p:spPr>
        <p:txBody>
          <a:bodyPr wrap="square" rtlCol="0">
            <a:spAutoFit/>
          </a:bodyPr>
          <a:lstStyle/>
          <a:p>
            <a:r>
              <a:rPr lang="en-GB" dirty="0"/>
              <a:t>(Anon, 2025)</a:t>
            </a:r>
          </a:p>
        </p:txBody>
      </p:sp>
    </p:spTree>
    <p:extLst>
      <p:ext uri="{BB962C8B-B14F-4D97-AF65-F5344CB8AC3E}">
        <p14:creationId xmlns:p14="http://schemas.microsoft.com/office/powerpoint/2010/main" val="314789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72A3A-C8E8-7368-456B-39268B73418F}"/>
              </a:ext>
            </a:extLst>
          </p:cNvPr>
          <p:cNvSpPr>
            <a:spLocks noGrp="1"/>
          </p:cNvSpPr>
          <p:nvPr>
            <p:ph type="title"/>
          </p:nvPr>
        </p:nvSpPr>
        <p:spPr/>
        <p:txBody>
          <a:bodyPr/>
          <a:lstStyle/>
          <a:p>
            <a:r>
              <a:rPr lang="en-GB" dirty="0"/>
              <a:t>REFFERENCES</a:t>
            </a:r>
            <a:r>
              <a:rPr lang="en-GB" u="sng" dirty="0"/>
              <a:t> </a:t>
            </a:r>
          </a:p>
        </p:txBody>
      </p:sp>
      <p:sp>
        <p:nvSpPr>
          <p:cNvPr id="3" name="Content Placeholder 2">
            <a:extLst>
              <a:ext uri="{FF2B5EF4-FFF2-40B4-BE49-F238E27FC236}">
                <a16:creationId xmlns:a16="http://schemas.microsoft.com/office/drawing/2014/main" id="{96455F8F-B2B0-CA91-E608-D560A061A1E5}"/>
              </a:ext>
            </a:extLst>
          </p:cNvPr>
          <p:cNvSpPr>
            <a:spLocks noGrp="1"/>
          </p:cNvSpPr>
          <p:nvPr>
            <p:ph idx="1"/>
          </p:nvPr>
        </p:nvSpPr>
        <p:spPr/>
        <p:txBody>
          <a:bodyPr>
            <a:normAutofit fontScale="62500" lnSpcReduction="20000"/>
          </a:bodyPr>
          <a:lstStyle/>
          <a:p>
            <a:r>
              <a:rPr lang="en-GB" dirty="0">
                <a:latin typeface="Arial" panose="020B0604020202020204" pitchFamily="34" charset="0"/>
                <a:cs typeface="Arial" panose="020B0604020202020204" pitchFamily="34" charset="0"/>
              </a:rPr>
              <a:t>Borrell‑Carrió, F., Suchman, A.L. &amp; Epstein, R.M. (2004) ‘The biopsychosocial model 25 years later: principles, practice, and scientific inquiry’, </a:t>
            </a:r>
            <a:r>
              <a:rPr lang="en-GB" i="1" dirty="0">
                <a:latin typeface="Arial" panose="020B0604020202020204" pitchFamily="34" charset="0"/>
                <a:cs typeface="Arial" panose="020B0604020202020204" pitchFamily="34" charset="0"/>
              </a:rPr>
              <a:t>Annals of Family Medicine</a:t>
            </a:r>
            <a:r>
              <a:rPr lang="en-GB" dirty="0">
                <a:latin typeface="Arial" panose="020B0604020202020204" pitchFamily="34" charset="0"/>
                <a:cs typeface="Arial" panose="020B0604020202020204" pitchFamily="34" charset="0"/>
              </a:rPr>
              <a:t>, 2(6), pp. 576–582.</a:t>
            </a:r>
          </a:p>
          <a:p>
            <a:r>
              <a:rPr lang="en-GB" dirty="0">
                <a:latin typeface="Arial" panose="020B0604020202020204" pitchFamily="34" charset="0"/>
                <a:cs typeface="Arial" panose="020B0604020202020204" pitchFamily="34" charset="0"/>
              </a:rPr>
              <a:t>Engel, G.L. (1977) ‘The need for a new medical model: a challenge for biomedicine’, </a:t>
            </a:r>
            <a:r>
              <a:rPr lang="en-GB" i="1" dirty="0">
                <a:latin typeface="Arial" panose="020B0604020202020204" pitchFamily="34" charset="0"/>
                <a:cs typeface="Arial" panose="020B0604020202020204" pitchFamily="34" charset="0"/>
              </a:rPr>
              <a:t>Science</a:t>
            </a:r>
            <a:r>
              <a:rPr lang="en-GB" dirty="0">
                <a:latin typeface="Arial" panose="020B0604020202020204" pitchFamily="34" charset="0"/>
                <a:cs typeface="Arial" panose="020B0604020202020204" pitchFamily="34" charset="0"/>
              </a:rPr>
              <a:t>, 196(4286), pp. 129–136.</a:t>
            </a:r>
          </a:p>
          <a:p>
            <a:r>
              <a:rPr lang="en-GB" dirty="0">
                <a:latin typeface="Arial" panose="020B0604020202020204" pitchFamily="34" charset="0"/>
                <a:cs typeface="Arial" panose="020B0604020202020204" pitchFamily="34" charset="0"/>
              </a:rPr>
              <a:t>Health Care Without Harm Europe (2024) </a:t>
            </a:r>
            <a:r>
              <a:rPr lang="en-GB" i="1" dirty="0">
                <a:latin typeface="Arial" panose="020B0604020202020204" pitchFamily="34" charset="0"/>
                <a:cs typeface="Arial" panose="020B0604020202020204" pitchFamily="34" charset="0"/>
              </a:rPr>
              <a:t>Climate‑Resilient Healthcare Systems.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tooltip="noharm-europe.org"/>
              </a:rPr>
              <a:t>https://noharm-europe.org</a:t>
            </a:r>
            <a:r>
              <a:rPr lang="en-GB" dirty="0">
                <a:latin typeface="Arial" panose="020B0604020202020204" pitchFamily="34" charset="0"/>
                <a:cs typeface="Arial" panose="020B0604020202020204" pitchFamily="34" charset="0"/>
              </a:rPr>
              <a:t> (Accessed: 14July 2026).</a:t>
            </a:r>
          </a:p>
          <a:p>
            <a:r>
              <a:rPr lang="en-GB" dirty="0">
                <a:latin typeface="Arial" panose="020B0604020202020204" pitchFamily="34" charset="0"/>
                <a:cs typeface="Arial" panose="020B0604020202020204" pitchFamily="34" charset="0"/>
              </a:rPr>
              <a:t>Intergovernmental Panel on Climate Change (IPCC) (2023) </a:t>
            </a:r>
            <a:r>
              <a:rPr lang="en-GB" i="1" dirty="0">
                <a:latin typeface="Arial" panose="020B0604020202020204" pitchFamily="34" charset="0"/>
                <a:cs typeface="Arial" panose="020B0604020202020204" pitchFamily="34" charset="0"/>
              </a:rPr>
              <a:t>Climate Change 2023: Impacts, Adaptation and Vulnerability.</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tooltip="www.ipcc.ch"/>
              </a:rPr>
              <a:t>https://www.ipcc.ch</a:t>
            </a:r>
            <a:r>
              <a:rPr lang="en-GB" dirty="0">
                <a:latin typeface="Arial" panose="020B0604020202020204" pitchFamily="34" charset="0"/>
                <a:cs typeface="Arial" panose="020B0604020202020204" pitchFamily="34" charset="0"/>
              </a:rPr>
              <a:t> (Accessed: 14 July 2026).</a:t>
            </a:r>
          </a:p>
          <a:p>
            <a:r>
              <a:rPr lang="en-GB" dirty="0">
                <a:latin typeface="Arial" panose="020B0604020202020204" pitchFamily="34" charset="0"/>
                <a:cs typeface="Arial" panose="020B0604020202020204" pitchFamily="34" charset="0"/>
              </a:rPr>
              <a:t>Marmot, M. (2020) </a:t>
            </a:r>
            <a:r>
              <a:rPr lang="en-GB" i="1" dirty="0">
                <a:latin typeface="Arial" panose="020B0604020202020204" pitchFamily="34" charset="0"/>
                <a:cs typeface="Arial" panose="020B0604020202020204" pitchFamily="34" charset="0"/>
              </a:rPr>
              <a:t>Health Equity in England: The Marmot Review 10 Years On.</a:t>
            </a:r>
            <a:r>
              <a:rPr lang="en-GB" dirty="0">
                <a:latin typeface="Arial" panose="020B0604020202020204" pitchFamily="34" charset="0"/>
                <a:cs typeface="Arial" panose="020B0604020202020204" pitchFamily="34" charset="0"/>
              </a:rPr>
              <a:t> Institute of Health Equity. Available at: </a:t>
            </a:r>
            <a:r>
              <a:rPr lang="en-GB" dirty="0">
                <a:latin typeface="Arial" panose="020B0604020202020204" pitchFamily="34" charset="0"/>
                <a:cs typeface="Arial" panose="020B0604020202020204" pitchFamily="34" charset="0"/>
                <a:hlinkClick r:id="rId4" tooltip="www.instituteofhealthequity.org"/>
              </a:rPr>
              <a:t>https://www.instituteofhealthequity.org</a:t>
            </a:r>
            <a:r>
              <a:rPr lang="en-GB" dirty="0">
                <a:latin typeface="Arial" panose="020B0604020202020204" pitchFamily="34" charset="0"/>
                <a:cs typeface="Arial" panose="020B0604020202020204" pitchFamily="34" charset="0"/>
              </a:rPr>
              <a:t> (Accessed: 15 July 2026).</a:t>
            </a:r>
          </a:p>
          <a:p>
            <a:r>
              <a:rPr lang="en-GB" dirty="0">
                <a:latin typeface="Arial" panose="020B0604020202020204" pitchFamily="34" charset="0"/>
                <a:cs typeface="Arial" panose="020B0604020202020204" pitchFamily="34" charset="0"/>
              </a:rPr>
              <a:t>National Institute for Health and Care Excellence (NICE) (2023) </a:t>
            </a:r>
            <a:r>
              <a:rPr lang="en-GB" i="1" dirty="0">
                <a:latin typeface="Arial" panose="020B0604020202020204" pitchFamily="34" charset="0"/>
                <a:cs typeface="Arial" panose="020B0604020202020204" pitchFamily="34" charset="0"/>
              </a:rPr>
              <a:t>Preventive Health and Behaviour Change Guidance.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tooltip="www.nice.org.uk"/>
              </a:rPr>
              <a:t>https://www.nice.org.uk</a:t>
            </a:r>
            <a:r>
              <a:rPr lang="en-GB" dirty="0">
                <a:latin typeface="Arial" panose="020B0604020202020204" pitchFamily="34" charset="0"/>
                <a:cs typeface="Arial" panose="020B0604020202020204" pitchFamily="34" charset="0"/>
              </a:rPr>
              <a:t> (Accessed: 17 July 2026).</a:t>
            </a:r>
          </a:p>
          <a:p>
            <a:r>
              <a:rPr lang="en-GB" dirty="0">
                <a:latin typeface="Arial" panose="020B0604020202020204" pitchFamily="34" charset="0"/>
                <a:cs typeface="Arial" panose="020B0604020202020204" pitchFamily="34" charset="0"/>
              </a:rPr>
              <a:t>NHS England (2024) </a:t>
            </a:r>
            <a:r>
              <a:rPr lang="en-GB" i="1" dirty="0">
                <a:latin typeface="Arial" panose="020B0604020202020204" pitchFamily="34" charset="0"/>
                <a:cs typeface="Arial" panose="020B0604020202020204" pitchFamily="34" charset="0"/>
              </a:rPr>
              <a:t>Integrated Care and Health Improvement.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6" tooltip="www.england.nhs.uk"/>
              </a:rPr>
              <a:t>https://www.england.nhs.uk</a:t>
            </a:r>
            <a:r>
              <a:rPr lang="en-GB" dirty="0">
                <a:latin typeface="Arial" panose="020B0604020202020204" pitchFamily="34" charset="0"/>
                <a:cs typeface="Arial" panose="020B0604020202020204" pitchFamily="34" charset="0"/>
              </a:rPr>
              <a:t> (Accessed: 12 July 2026).</a:t>
            </a:r>
          </a:p>
        </p:txBody>
      </p:sp>
    </p:spTree>
    <p:extLst>
      <p:ext uri="{BB962C8B-B14F-4D97-AF65-F5344CB8AC3E}">
        <p14:creationId xmlns:p14="http://schemas.microsoft.com/office/powerpoint/2010/main" val="326531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6B9E0-D5B1-CCA5-A04E-0CA572BE0F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AFADDB9-1B96-42DB-1C93-6545674E44BD}"/>
              </a:ext>
            </a:extLst>
          </p:cNvPr>
          <p:cNvSpPr>
            <a:spLocks noGrp="1"/>
          </p:cNvSpPr>
          <p:nvPr>
            <p:ph idx="1"/>
          </p:nvPr>
        </p:nvSpPr>
        <p:spPr>
          <a:xfrm>
            <a:off x="838200" y="1906905"/>
            <a:ext cx="10515600" cy="4351338"/>
          </a:xfrm>
        </p:spPr>
        <p:txBody>
          <a:bodyPr>
            <a:normAutofit fontScale="70000" lnSpcReduction="20000"/>
          </a:bodyPr>
          <a:lstStyle/>
          <a:p>
            <a:r>
              <a:rPr lang="en-GB" dirty="0">
                <a:latin typeface="Arial" panose="020B0604020202020204" pitchFamily="34" charset="0"/>
                <a:cs typeface="Arial" panose="020B0604020202020204" pitchFamily="34" charset="0"/>
              </a:rPr>
              <a:t>NHS Health Promotion (2023) </a:t>
            </a:r>
            <a:r>
              <a:rPr lang="en-GB" i="1" dirty="0">
                <a:latin typeface="Arial" panose="020B0604020202020204" pitchFamily="34" charset="0"/>
                <a:cs typeface="Arial" panose="020B0604020202020204" pitchFamily="34" charset="0"/>
              </a:rPr>
              <a:t>Population Health and Lifestyle Improvement Programmes.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tooltip="www.nhs.uk"/>
              </a:rPr>
              <a:t>https://www.nhs.uk/live-well</a:t>
            </a:r>
            <a:r>
              <a:rPr lang="en-GB" dirty="0">
                <a:latin typeface="Arial" panose="020B0604020202020204" pitchFamily="34" charset="0"/>
                <a:cs typeface="Arial" panose="020B0604020202020204" pitchFamily="34" charset="0"/>
              </a:rPr>
              <a:t> (Accessed: 17 July 2026).</a:t>
            </a:r>
          </a:p>
          <a:p>
            <a:r>
              <a:rPr lang="en-GB" dirty="0">
                <a:latin typeface="Arial" panose="020B0604020202020204" pitchFamily="34" charset="0"/>
                <a:cs typeface="Arial" panose="020B0604020202020204" pitchFamily="34" charset="0"/>
              </a:rPr>
              <a:t>Organisation for Economic Co‑operation and Development (OECD) (2024) </a:t>
            </a:r>
            <a:r>
              <a:rPr lang="en-GB" i="1" dirty="0">
                <a:latin typeface="Arial" panose="020B0604020202020204" pitchFamily="34" charset="0"/>
                <a:cs typeface="Arial" panose="020B0604020202020204" pitchFamily="34" charset="0"/>
              </a:rPr>
              <a:t>Health System Performance and Resilience.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tooltip="www.oecd.org"/>
              </a:rPr>
              <a:t>https://www.oecd.org/health</a:t>
            </a:r>
            <a:r>
              <a:rPr lang="en-GB" dirty="0">
                <a:latin typeface="Arial" panose="020B0604020202020204" pitchFamily="34" charset="0"/>
                <a:cs typeface="Arial" panose="020B0604020202020204" pitchFamily="34" charset="0"/>
              </a:rPr>
              <a:t> (Accessed: 14 July 2026).</a:t>
            </a:r>
          </a:p>
          <a:p>
            <a:r>
              <a:rPr lang="en-GB" dirty="0">
                <a:latin typeface="Arial" panose="020B0604020202020204" pitchFamily="34" charset="0"/>
                <a:cs typeface="Arial" panose="020B0604020202020204" pitchFamily="34" charset="0"/>
              </a:rPr>
              <a:t>Public Health England (2020) </a:t>
            </a:r>
            <a:r>
              <a:rPr lang="en-GB" i="1" dirty="0">
                <a:latin typeface="Arial" panose="020B0604020202020204" pitchFamily="34" charset="0"/>
                <a:cs typeface="Arial" panose="020B0604020202020204" pitchFamily="34" charset="0"/>
              </a:rPr>
              <a:t>Health Matters: Prevention and Behaviour Change.</a:t>
            </a:r>
            <a:r>
              <a:rPr lang="en-GB" dirty="0">
                <a:latin typeface="Arial" panose="020B0604020202020204" pitchFamily="34" charset="0"/>
                <a:cs typeface="Arial" panose="020B0604020202020204" pitchFamily="34" charset="0"/>
              </a:rPr>
              <a:t> Available at: https://www.gov.uk/government/collections/health-matters </a:t>
            </a:r>
            <a:r>
              <a:rPr lang="en-GB" dirty="0">
                <a:latin typeface="Arial" panose="020B0604020202020204" pitchFamily="34" charset="0"/>
                <a:cs typeface="Arial" panose="020B0604020202020204" pitchFamily="34" charset="0"/>
                <a:hlinkClick r:id="rId4" tooltip="www.bing.com"/>
              </a:rPr>
              <a:t>(gov.uk in Bing)</a:t>
            </a:r>
            <a:r>
              <a:rPr lang="en-GB" dirty="0">
                <a:latin typeface="Arial" panose="020B0604020202020204" pitchFamily="34" charset="0"/>
                <a:cs typeface="Arial" panose="020B0604020202020204" pitchFamily="34" charset="0"/>
              </a:rPr>
              <a:t> (Accessed: 14 July 2026).</a:t>
            </a:r>
          </a:p>
          <a:p>
            <a:r>
              <a:rPr lang="en-GB" dirty="0">
                <a:latin typeface="Arial" panose="020B0604020202020204" pitchFamily="34" charset="0"/>
                <a:cs typeface="Arial" panose="020B0604020202020204" pitchFamily="34" charset="0"/>
              </a:rPr>
              <a:t>Public Health Scotland (2023) </a:t>
            </a:r>
            <a:r>
              <a:rPr lang="en-GB" i="1" dirty="0">
                <a:latin typeface="Arial" panose="020B0604020202020204" pitchFamily="34" charset="0"/>
                <a:cs typeface="Arial" panose="020B0604020202020204" pitchFamily="34" charset="0"/>
              </a:rPr>
              <a:t>Health Inequalities Policy Framework.</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tooltip="www.publichealthscotland.scot"/>
              </a:rPr>
              <a:t>https://www.publichealthscotland.scot</a:t>
            </a:r>
            <a:r>
              <a:rPr lang="en-GB" dirty="0">
                <a:latin typeface="Arial" panose="020B0604020202020204" pitchFamily="34" charset="0"/>
                <a:cs typeface="Arial" panose="020B0604020202020204" pitchFamily="34" charset="0"/>
              </a:rPr>
              <a:t> (Accessed: 15 July 2026).</a:t>
            </a:r>
          </a:p>
          <a:p>
            <a:r>
              <a:rPr lang="en-GB" dirty="0">
                <a:latin typeface="Arial" panose="020B0604020202020204" pitchFamily="34" charset="0"/>
                <a:cs typeface="Arial" panose="020B0604020202020204" pitchFamily="34" charset="0"/>
              </a:rPr>
              <a:t>Public Health Scotland (2023) </a:t>
            </a:r>
            <a:r>
              <a:rPr lang="en-GB" i="1" dirty="0">
                <a:latin typeface="Arial" panose="020B0604020202020204" pitchFamily="34" charset="0"/>
                <a:cs typeface="Arial" panose="020B0604020202020204" pitchFamily="34" charset="0"/>
              </a:rPr>
              <a:t>Community Wellbeing and Prevention Framework.</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tooltip="www.publichealthscotland.scot"/>
              </a:rPr>
              <a:t>https://www.publichealthscotland.scot</a:t>
            </a:r>
            <a:r>
              <a:rPr lang="en-GB" dirty="0">
                <a:latin typeface="Arial" panose="020B0604020202020204" pitchFamily="34" charset="0"/>
                <a:cs typeface="Arial" panose="020B0604020202020204" pitchFamily="34" charset="0"/>
              </a:rPr>
              <a:t> (Accessed: 15July 2026).</a:t>
            </a:r>
          </a:p>
          <a:p>
            <a:r>
              <a:rPr lang="en-GB" dirty="0">
                <a:latin typeface="Arial" panose="020B0604020202020204" pitchFamily="34" charset="0"/>
                <a:cs typeface="Arial" panose="020B0604020202020204" pitchFamily="34" charset="0"/>
              </a:rPr>
              <a:t>Slavich, G.M. (2020) ‘Psychological stress and disease: the biopsychosocial model revisited’, </a:t>
            </a:r>
            <a:r>
              <a:rPr lang="en-GB" i="1" dirty="0">
                <a:latin typeface="Arial" panose="020B0604020202020204" pitchFamily="34" charset="0"/>
                <a:cs typeface="Arial" panose="020B0604020202020204" pitchFamily="34" charset="0"/>
              </a:rPr>
              <a:t>Annual Review of Clinical Psychology</a:t>
            </a:r>
            <a:r>
              <a:rPr lang="en-GB" dirty="0">
                <a:latin typeface="Arial" panose="020B0604020202020204" pitchFamily="34" charset="0"/>
                <a:cs typeface="Arial" panose="020B0604020202020204" pitchFamily="34" charset="0"/>
              </a:rPr>
              <a:t>, 16, pp. 265–295.</a:t>
            </a:r>
          </a:p>
          <a:p>
            <a:r>
              <a:rPr lang="en-GB" dirty="0">
                <a:latin typeface="Arial" panose="020B0604020202020204" pitchFamily="34" charset="0"/>
                <a:cs typeface="Arial" panose="020B0604020202020204" pitchFamily="34" charset="0"/>
              </a:rPr>
              <a:t>The King’s Fund (2023) </a:t>
            </a:r>
            <a:r>
              <a:rPr lang="en-GB" i="1" dirty="0">
                <a:latin typeface="Arial" panose="020B0604020202020204" pitchFamily="34" charset="0"/>
                <a:cs typeface="Arial" panose="020B0604020202020204" pitchFamily="34" charset="0"/>
              </a:rPr>
              <a:t>Integrated Care Systems Explained.</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6" tooltip="www.kingsfund.org.uk"/>
              </a:rPr>
              <a:t>https://www.kingsfund.org.uk</a:t>
            </a:r>
            <a:r>
              <a:rPr lang="en-GB" dirty="0">
                <a:latin typeface="Arial" panose="020B0604020202020204" pitchFamily="34" charset="0"/>
                <a:cs typeface="Arial" panose="020B0604020202020204" pitchFamily="34" charset="0"/>
              </a:rPr>
              <a:t> (Accessed: 14 July 2026).</a:t>
            </a:r>
          </a:p>
          <a:p>
            <a:endParaRPr lang="en-GB" dirty="0"/>
          </a:p>
        </p:txBody>
      </p:sp>
    </p:spTree>
    <p:extLst>
      <p:ext uri="{BB962C8B-B14F-4D97-AF65-F5344CB8AC3E}">
        <p14:creationId xmlns:p14="http://schemas.microsoft.com/office/powerpoint/2010/main" val="1369871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513B8-1695-4314-2910-5B58CFF9097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A42B70-78F3-A12F-C967-6C50EDE5E420}"/>
              </a:ext>
            </a:extLst>
          </p:cNvPr>
          <p:cNvSpPr>
            <a:spLocks noGrp="1"/>
          </p:cNvSpPr>
          <p:nvPr>
            <p:ph idx="1"/>
          </p:nvPr>
        </p:nvSpPr>
        <p:spPr/>
        <p:txBody>
          <a:bodyPr>
            <a:normAutofit fontScale="70000" lnSpcReduction="20000"/>
          </a:bodyPr>
          <a:lstStyle/>
          <a:p>
            <a:r>
              <a:rPr lang="en-GB" dirty="0">
                <a:latin typeface="Arial" panose="020B0604020202020204" pitchFamily="34" charset="0"/>
                <a:cs typeface="Arial" panose="020B0604020202020204" pitchFamily="34" charset="0"/>
              </a:rPr>
              <a:t>The King’s Fund (2023) </a:t>
            </a:r>
            <a:r>
              <a:rPr lang="en-GB" i="1" dirty="0">
                <a:latin typeface="Arial" panose="020B0604020202020204" pitchFamily="34" charset="0"/>
                <a:cs typeface="Arial" panose="020B0604020202020204" pitchFamily="34" charset="0"/>
              </a:rPr>
              <a:t>Community Health Services: Rethinking Place-Based Care.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tooltip="www.kingsfund.org.uk"/>
              </a:rPr>
              <a:t>https://www.kingsfund.org.uk</a:t>
            </a:r>
            <a:r>
              <a:rPr lang="en-GB" dirty="0">
                <a:latin typeface="Arial" panose="020B0604020202020204" pitchFamily="34" charset="0"/>
                <a:cs typeface="Arial" panose="020B0604020202020204" pitchFamily="34" charset="0"/>
              </a:rPr>
              <a:t> (Accessed: 6 July 2026).</a:t>
            </a:r>
          </a:p>
          <a:p>
            <a:r>
              <a:rPr lang="en-GB" dirty="0">
                <a:latin typeface="Arial" panose="020B0604020202020204" pitchFamily="34" charset="0"/>
                <a:cs typeface="Arial" panose="020B0604020202020204" pitchFamily="34" charset="0"/>
              </a:rPr>
              <a:t>UK Health Security Agency (UKHSA) (2024) </a:t>
            </a:r>
            <a:r>
              <a:rPr lang="en-GB" i="1" dirty="0">
                <a:latin typeface="Arial" panose="020B0604020202020204" pitchFamily="34" charset="0"/>
                <a:cs typeface="Arial" panose="020B0604020202020204" pitchFamily="34" charset="0"/>
              </a:rPr>
              <a:t>Environmental Public Health: Air Quality and Climate Impacts.</a:t>
            </a:r>
            <a:r>
              <a:rPr lang="en-GB" dirty="0">
                <a:latin typeface="Arial" panose="020B0604020202020204" pitchFamily="34" charset="0"/>
                <a:cs typeface="Arial" panose="020B0604020202020204" pitchFamily="34" charset="0"/>
              </a:rPr>
              <a:t> Available at: https://www.gov.uk/government/organisations/uk-health-security-agency </a:t>
            </a:r>
            <a:r>
              <a:rPr lang="en-GB" dirty="0">
                <a:latin typeface="Arial" panose="020B0604020202020204" pitchFamily="34" charset="0"/>
                <a:cs typeface="Arial" panose="020B0604020202020204" pitchFamily="34" charset="0"/>
                <a:hlinkClick r:id="rId3" tooltip="www.bing.com"/>
              </a:rPr>
              <a:t>(gov.uk in Bing)</a:t>
            </a:r>
            <a:r>
              <a:rPr lang="en-GB" dirty="0">
                <a:latin typeface="Arial" panose="020B0604020202020204" pitchFamily="34" charset="0"/>
                <a:cs typeface="Arial" panose="020B0604020202020204" pitchFamily="34" charset="0"/>
              </a:rPr>
              <a:t> (Accessed: 17 July 2026).</a:t>
            </a:r>
          </a:p>
          <a:p>
            <a:r>
              <a:rPr lang="en-GB" dirty="0">
                <a:latin typeface="Arial" panose="020B0604020202020204" pitchFamily="34" charset="0"/>
                <a:cs typeface="Arial" panose="020B0604020202020204" pitchFamily="34" charset="0"/>
              </a:rPr>
              <a:t>United Nations (2015) </a:t>
            </a:r>
            <a:r>
              <a:rPr lang="en-GB" i="1" dirty="0">
                <a:latin typeface="Arial" panose="020B0604020202020204" pitchFamily="34" charset="0"/>
                <a:cs typeface="Arial" panose="020B0604020202020204" pitchFamily="34" charset="0"/>
              </a:rPr>
              <a:t>Transforming Our World: The 2030 Agenda for Sustainable Development.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tooltip="sdgs.un.org"/>
              </a:rPr>
              <a:t>https://sdgs.un.org/goals</a:t>
            </a:r>
            <a:r>
              <a:rPr lang="en-GB" dirty="0">
                <a:latin typeface="Arial" panose="020B0604020202020204" pitchFamily="34" charset="0"/>
                <a:cs typeface="Arial" panose="020B0604020202020204" pitchFamily="34" charset="0"/>
              </a:rPr>
              <a:t> (Accessed: 6 July 2026).</a:t>
            </a:r>
          </a:p>
          <a:p>
            <a:r>
              <a:rPr lang="en-GB" dirty="0">
                <a:latin typeface="Arial" panose="020B0604020202020204" pitchFamily="34" charset="0"/>
                <a:cs typeface="Arial" panose="020B0604020202020204" pitchFamily="34" charset="0"/>
              </a:rPr>
              <a:t>United Nations Development Programme (UNDP) (2020) </a:t>
            </a:r>
            <a:r>
              <a:rPr lang="en-GB" i="1" dirty="0">
                <a:latin typeface="Arial" panose="020B0604020202020204" pitchFamily="34" charset="0"/>
                <a:cs typeface="Arial" panose="020B0604020202020204" pitchFamily="34" charset="0"/>
              </a:rPr>
              <a:t>Human Development and Wellbeing Framework.</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tooltip="www.undp.org"/>
              </a:rPr>
              <a:t>https://www.undp.org</a:t>
            </a:r>
            <a:r>
              <a:rPr lang="en-GB" dirty="0">
                <a:latin typeface="Arial" panose="020B0604020202020204" pitchFamily="34" charset="0"/>
                <a:cs typeface="Arial" panose="020B0604020202020204" pitchFamily="34" charset="0"/>
              </a:rPr>
              <a:t> (Accessed: 6 July 2026).</a:t>
            </a:r>
          </a:p>
          <a:p>
            <a:r>
              <a:rPr lang="en-GB" dirty="0">
                <a:latin typeface="Arial" panose="020B0604020202020204" pitchFamily="34" charset="0"/>
                <a:cs typeface="Arial" panose="020B0604020202020204" pitchFamily="34" charset="0"/>
              </a:rPr>
              <a:t>United Nations Department of Economic and Social Affairs (UN DESA) (2024) </a:t>
            </a:r>
            <a:r>
              <a:rPr lang="en-GB" i="1" dirty="0">
                <a:latin typeface="Arial" panose="020B0604020202020204" pitchFamily="34" charset="0"/>
                <a:cs typeface="Arial" panose="020B0604020202020204" pitchFamily="34" charset="0"/>
              </a:rPr>
              <a:t>Sustainable Development Outlook.</a:t>
            </a:r>
            <a:r>
              <a:rPr lang="en-GB" dirty="0">
                <a:latin typeface="Arial" panose="020B0604020202020204" pitchFamily="34" charset="0"/>
                <a:cs typeface="Arial" panose="020B0604020202020204" pitchFamily="34" charset="0"/>
              </a:rPr>
              <a:t> Available at: https://www.un.org/development/desa </a:t>
            </a:r>
            <a:r>
              <a:rPr lang="en-GB" dirty="0">
                <a:latin typeface="Arial" panose="020B0604020202020204" pitchFamily="34" charset="0"/>
                <a:cs typeface="Arial" panose="020B0604020202020204" pitchFamily="34" charset="0"/>
                <a:hlinkClick r:id="rId6" tooltip="www.bing.com"/>
              </a:rPr>
              <a:t>(un.org in Bing)</a:t>
            </a:r>
            <a:r>
              <a:rPr lang="en-GB" dirty="0">
                <a:latin typeface="Arial" panose="020B0604020202020204" pitchFamily="34" charset="0"/>
                <a:cs typeface="Arial" panose="020B0604020202020204" pitchFamily="34" charset="0"/>
              </a:rPr>
              <a:t> (Accessed: 8July 2026).</a:t>
            </a:r>
          </a:p>
          <a:p>
            <a:r>
              <a:rPr lang="en-GB" dirty="0">
                <a:latin typeface="Arial" panose="020B0604020202020204" pitchFamily="34" charset="0"/>
                <a:cs typeface="Arial" panose="020B0604020202020204" pitchFamily="34" charset="0"/>
              </a:rPr>
              <a:t>Wade, D.T. &amp; Halligan, P.W. (2017) ‘The biopsychosocial model of illness: a model whose time has come’, </a:t>
            </a:r>
            <a:r>
              <a:rPr lang="en-GB" i="1" dirty="0">
                <a:latin typeface="Arial" panose="020B0604020202020204" pitchFamily="34" charset="0"/>
                <a:cs typeface="Arial" panose="020B0604020202020204" pitchFamily="34" charset="0"/>
              </a:rPr>
              <a:t>Clinical Rehabilitation</a:t>
            </a:r>
            <a:r>
              <a:rPr lang="en-GB" dirty="0">
                <a:latin typeface="Arial" panose="020B0604020202020204" pitchFamily="34" charset="0"/>
                <a:cs typeface="Arial" panose="020B0604020202020204" pitchFamily="34" charset="0"/>
              </a:rPr>
              <a:t>, 31(8), pp. 995–1004.</a:t>
            </a:r>
          </a:p>
          <a:p>
            <a:endParaRPr lang="en-GB" dirty="0"/>
          </a:p>
        </p:txBody>
      </p:sp>
    </p:spTree>
    <p:extLst>
      <p:ext uri="{BB962C8B-B14F-4D97-AF65-F5344CB8AC3E}">
        <p14:creationId xmlns:p14="http://schemas.microsoft.com/office/powerpoint/2010/main" val="3366649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BA1A3-2DB3-AAF6-1887-AE28C0B08D5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A9E7D91-6C84-80BA-91EB-50C6717FFFDD}"/>
              </a:ext>
            </a:extLst>
          </p:cNvPr>
          <p:cNvSpPr>
            <a:spLocks noGrp="1"/>
          </p:cNvSpPr>
          <p:nvPr>
            <p:ph idx="1"/>
          </p:nvPr>
        </p:nvSpPr>
        <p:spPr/>
        <p:txBody>
          <a:bodyPr>
            <a:normAutofit fontScale="85000" lnSpcReduction="20000"/>
          </a:bodyPr>
          <a:lstStyle/>
          <a:p>
            <a:r>
              <a:rPr lang="en-GB" dirty="0">
                <a:latin typeface="Arial" panose="020B0604020202020204" pitchFamily="34" charset="0"/>
                <a:cs typeface="Arial" panose="020B0604020202020204" pitchFamily="34" charset="0"/>
              </a:rPr>
              <a:t>World Health Organization (2015) </a:t>
            </a:r>
            <a:r>
              <a:rPr lang="en-GB" i="1" dirty="0">
                <a:latin typeface="Arial" panose="020B0604020202020204" pitchFamily="34" charset="0"/>
                <a:cs typeface="Arial" panose="020B0604020202020204" pitchFamily="34" charset="0"/>
              </a:rPr>
              <a:t>Constitution of the WHO: Definition of Health.</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tooltip="www.who.int"/>
              </a:rPr>
              <a:t>https://www.who.int</a:t>
            </a:r>
            <a:r>
              <a:rPr lang="en-GB" dirty="0">
                <a:latin typeface="Arial" panose="020B0604020202020204" pitchFamily="34" charset="0"/>
                <a:cs typeface="Arial" panose="020B0604020202020204" pitchFamily="34" charset="0"/>
              </a:rPr>
              <a:t> (Accessed: 17 July 2026).</a:t>
            </a:r>
          </a:p>
          <a:p>
            <a:r>
              <a:rPr lang="en-GB" dirty="0">
                <a:latin typeface="Arial" panose="020B0604020202020204" pitchFamily="34" charset="0"/>
                <a:cs typeface="Arial" panose="020B0604020202020204" pitchFamily="34" charset="0"/>
              </a:rPr>
              <a:t>World Health Organization (2022) </a:t>
            </a:r>
            <a:r>
              <a:rPr lang="en-GB" i="1" dirty="0">
                <a:latin typeface="Arial" panose="020B0604020202020204" pitchFamily="34" charset="0"/>
                <a:cs typeface="Arial" panose="020B0604020202020204" pitchFamily="34" charset="0"/>
              </a:rPr>
              <a:t>Telehealth: Delivering Health Services Remotely.</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tooltip="www.who.int"/>
              </a:rPr>
              <a:t>https://www.who.int</a:t>
            </a:r>
            <a:r>
              <a:rPr lang="en-GB" dirty="0">
                <a:latin typeface="Arial" panose="020B0604020202020204" pitchFamily="34" charset="0"/>
                <a:cs typeface="Arial" panose="020B0604020202020204" pitchFamily="34" charset="0"/>
              </a:rPr>
              <a:t> (Accessed: 17 July 2026).</a:t>
            </a:r>
          </a:p>
          <a:p>
            <a:r>
              <a:rPr lang="en-GB" dirty="0">
                <a:latin typeface="Arial" panose="020B0604020202020204" pitchFamily="34" charset="0"/>
                <a:cs typeface="Arial" panose="020B0604020202020204" pitchFamily="34" charset="0"/>
              </a:rPr>
              <a:t>World Health Organization (2024) </a:t>
            </a:r>
            <a:r>
              <a:rPr lang="en-GB" i="1" dirty="0">
                <a:latin typeface="Arial" panose="020B0604020202020204" pitchFamily="34" charset="0"/>
                <a:cs typeface="Arial" panose="020B0604020202020204" pitchFamily="34" charset="0"/>
              </a:rPr>
              <a:t>Environmental Health: Creating Healthier Environments.</a:t>
            </a:r>
            <a:r>
              <a:rPr lang="en-GB" dirty="0">
                <a:latin typeface="Arial" panose="020B0604020202020204" pitchFamily="34" charset="0"/>
                <a:cs typeface="Arial" panose="020B0604020202020204" pitchFamily="34" charset="0"/>
              </a:rPr>
              <a:t> Available at: https://www.who.int/health-topics/environmental-health </a:t>
            </a:r>
            <a:r>
              <a:rPr lang="en-GB" dirty="0">
                <a:latin typeface="Arial" panose="020B0604020202020204" pitchFamily="34" charset="0"/>
                <a:cs typeface="Arial" panose="020B0604020202020204" pitchFamily="34" charset="0"/>
                <a:hlinkClick r:id="rId3" tooltip="www.bing.com"/>
              </a:rPr>
              <a:t>(who.int in Bing)</a:t>
            </a:r>
            <a:r>
              <a:rPr lang="en-GB" dirty="0">
                <a:latin typeface="Arial" panose="020B0604020202020204" pitchFamily="34" charset="0"/>
                <a:cs typeface="Arial" panose="020B0604020202020204" pitchFamily="34" charset="0"/>
              </a:rPr>
              <a:t> (Accessed: 17 July 2026).</a:t>
            </a:r>
          </a:p>
          <a:p>
            <a:r>
              <a:rPr lang="en-GB" dirty="0">
                <a:latin typeface="Arial" panose="020B0604020202020204" pitchFamily="34" charset="0"/>
                <a:cs typeface="Arial" panose="020B0604020202020204" pitchFamily="34" charset="0"/>
              </a:rPr>
              <a:t>World Health Organization Regional Office for Europe (2023) </a:t>
            </a:r>
            <a:r>
              <a:rPr lang="en-GB" i="1" dirty="0">
                <a:latin typeface="Arial" panose="020B0604020202020204" pitchFamily="34" charset="0"/>
                <a:cs typeface="Arial" panose="020B0604020202020204" pitchFamily="34" charset="0"/>
              </a:rPr>
              <a:t>Health Equity and Social Determinants Action Plan.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tooltip="www.who.int"/>
              </a:rPr>
              <a:t>https://www.who.int/europe</a:t>
            </a:r>
            <a:r>
              <a:rPr lang="en-GB" dirty="0">
                <a:latin typeface="Arial" panose="020B0604020202020204" pitchFamily="34" charset="0"/>
                <a:cs typeface="Arial" panose="020B0604020202020204" pitchFamily="34" charset="0"/>
              </a:rPr>
              <a:t> (Accessed: 15 July 2026).</a:t>
            </a:r>
          </a:p>
          <a:p>
            <a:r>
              <a:rPr lang="en-GB" dirty="0" err="1">
                <a:latin typeface="Arial" panose="020B0604020202020204" pitchFamily="34" charset="0"/>
                <a:cs typeface="Arial" panose="020B0604020202020204" pitchFamily="34" charset="0"/>
              </a:rPr>
              <a:t>Tecnomaco</a:t>
            </a:r>
            <a:r>
              <a:rPr lang="en-GB" dirty="0">
                <a:latin typeface="Arial" panose="020B0604020202020204" pitchFamily="34" charset="0"/>
                <a:cs typeface="Arial" panose="020B0604020202020204" pitchFamily="34" charset="0"/>
              </a:rPr>
              <a:t> (2022). </a:t>
            </a:r>
            <a:r>
              <a:rPr lang="en-GB" i="1" dirty="0">
                <a:latin typeface="Arial" panose="020B0604020202020204" pitchFamily="34" charset="0"/>
                <a:cs typeface="Arial" panose="020B0604020202020204" pitchFamily="34" charset="0"/>
              </a:rPr>
              <a:t>Health and sustainability: the EU’s global strategy - </a:t>
            </a:r>
            <a:r>
              <a:rPr lang="en-GB" i="1" dirty="0" err="1">
                <a:latin typeface="Arial" panose="020B0604020202020204" pitchFamily="34" charset="0"/>
                <a:cs typeface="Arial" panose="020B0604020202020204" pitchFamily="34" charset="0"/>
              </a:rPr>
              <a:t>Tecnomaco</a:t>
            </a:r>
            <a:r>
              <a:rPr lang="en-GB" dirty="0">
                <a:latin typeface="Arial" panose="020B0604020202020204" pitchFamily="34" charset="0"/>
                <a:cs typeface="Arial" panose="020B0604020202020204" pitchFamily="34" charset="0"/>
              </a:rPr>
              <a:t>. [online] </a:t>
            </a:r>
            <a:r>
              <a:rPr lang="en-GB" dirty="0" err="1">
                <a:latin typeface="Arial" panose="020B0604020202020204" pitchFamily="34" charset="0"/>
                <a:cs typeface="Arial" panose="020B0604020202020204" pitchFamily="34" charset="0"/>
              </a:rPr>
              <a:t>Tecnomaco</a:t>
            </a:r>
            <a:r>
              <a:rPr lang="en-GB" dirty="0">
                <a:latin typeface="Arial" panose="020B0604020202020204" pitchFamily="34" charset="0"/>
                <a:cs typeface="Arial" panose="020B0604020202020204" pitchFamily="34" charset="0"/>
              </a:rPr>
              <a:t>. Available at: https://www.tecnomaco.com/2022/11/28/health-and-sustainability-the-eus-global-strategy/ [Accessed 23 July 2026].</a:t>
            </a:r>
          </a:p>
          <a:p>
            <a:endParaRPr lang="en-GB" dirty="0"/>
          </a:p>
        </p:txBody>
      </p:sp>
    </p:spTree>
    <p:extLst>
      <p:ext uri="{BB962C8B-B14F-4D97-AF65-F5344CB8AC3E}">
        <p14:creationId xmlns:p14="http://schemas.microsoft.com/office/powerpoint/2010/main" val="6698584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DA2B97165742847ABC519A905693DF8" ma:contentTypeVersion="14" ma:contentTypeDescription="Create a new document." ma:contentTypeScope="" ma:versionID="c5735cfd8ce9a7db78b6d31ecc3316e0">
  <xsd:schema xmlns:xsd="http://www.w3.org/2001/XMLSchema" xmlns:xs="http://www.w3.org/2001/XMLSchema" xmlns:p="http://schemas.microsoft.com/office/2006/metadata/properties" xmlns:ns3="0ebdf10f-b5a3-45b6-acdb-7dc1eb398785" xmlns:ns4="550816ce-8156-4f45-b1c4-24236a73d01f" targetNamespace="http://schemas.microsoft.com/office/2006/metadata/properties" ma:root="true" ma:fieldsID="194a2d93db1270325b3a2c7f24098ed5" ns3:_="" ns4:_="">
    <xsd:import namespace="0ebdf10f-b5a3-45b6-acdb-7dc1eb398785"/>
    <xsd:import namespace="550816ce-8156-4f45-b1c4-24236a73d01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df10f-b5a3-45b6-acdb-7dc1eb3987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50816ce-8156-4f45-b1c4-24236a73d01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ebdf10f-b5a3-45b6-acdb-7dc1eb398785" xsi:nil="true"/>
  </documentManagement>
</p:properties>
</file>

<file path=customXml/itemProps1.xml><?xml version="1.0" encoding="utf-8"?>
<ds:datastoreItem xmlns:ds="http://schemas.openxmlformats.org/officeDocument/2006/customXml" ds:itemID="{A79A0487-810F-4AB1-B498-F5461EAE5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df10f-b5a3-45b6-acdb-7dc1eb398785"/>
    <ds:schemaRef ds:uri="550816ce-8156-4f45-b1c4-24236a73d0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EF310C0-7D20-46B5-BD52-FD68BB810851}">
  <ds:schemaRefs>
    <ds:schemaRef ds:uri="http://schemas.microsoft.com/sharepoint/v3/contenttype/forms"/>
  </ds:schemaRefs>
</ds:datastoreItem>
</file>

<file path=customXml/itemProps3.xml><?xml version="1.0" encoding="utf-8"?>
<ds:datastoreItem xmlns:ds="http://schemas.openxmlformats.org/officeDocument/2006/customXml" ds:itemID="{E6420106-7205-4F70-BC31-538539BD0838}">
  <ds:schemaRefs>
    <ds:schemaRef ds:uri="http://schemas.microsoft.com/office/2006/documentManagement/types"/>
    <ds:schemaRef ds:uri="http://schemas.microsoft.com/office/infopath/2007/PartnerControls"/>
    <ds:schemaRef ds:uri="http://purl.org/dc/dcmitype/"/>
    <ds:schemaRef ds:uri="http://purl.org/dc/elements/1.1/"/>
    <ds:schemaRef ds:uri="http://purl.org/dc/terms/"/>
    <ds:schemaRef ds:uri="http://www.w3.org/XML/1998/namespace"/>
    <ds:schemaRef ds:uri="http://schemas.openxmlformats.org/package/2006/metadata/core-properties"/>
    <ds:schemaRef ds:uri="550816ce-8156-4f45-b1c4-24236a73d01f"/>
    <ds:schemaRef ds:uri="0ebdf10f-b5a3-45b6-acdb-7dc1eb398785"/>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15396</TotalTime>
  <Words>3150</Words>
  <Application>Microsoft Office PowerPoint</Application>
  <PresentationFormat>Widescreen</PresentationFormat>
  <Paragraphs>152</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Aptos</vt:lpstr>
      <vt:lpstr>Aptos Display</vt:lpstr>
      <vt:lpstr>Arial</vt:lpstr>
      <vt:lpstr>Calibri</vt:lpstr>
      <vt:lpstr>Office Theme</vt:lpstr>
      <vt:lpstr>Health, Wellbeing and Sustainable Development in Modern Healthcare </vt:lpstr>
      <vt:lpstr>Introduction</vt:lpstr>
      <vt:lpstr>Key Concepts</vt:lpstr>
      <vt:lpstr>Sustainable Development</vt:lpstr>
      <vt:lpstr>Sustainable Development Goals</vt:lpstr>
      <vt:lpstr>Relevance in Modern Healthcare</vt:lpstr>
      <vt:lpstr>SDG‑Aligned Policies in Modern Healthcare</vt:lpstr>
      <vt:lpstr>Integrating Health, Wellbeing &amp; Sustainable Development </vt:lpstr>
      <vt:lpstr>Why Integration Matters</vt:lpstr>
      <vt:lpstr>Theoretical Perspectives: Biopsychosocial Model</vt:lpstr>
      <vt:lpstr>Policy &amp; Governance in Modern Healthcare</vt:lpstr>
      <vt:lpstr>Service Delivery in Modern Healthcare</vt:lpstr>
      <vt:lpstr>Public Health Initiatives</vt:lpstr>
      <vt:lpstr> Equity &amp; Access in Healthcare</vt:lpstr>
      <vt:lpstr>REFFERENCES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Tasha Tamara Young (2316846)</dc:creator>
  <cp:lastModifiedBy>Tasha Tamara Young (2316846)</cp:lastModifiedBy>
  <cp:revision>1</cp:revision>
  <dcterms:created xsi:type="dcterms:W3CDTF">2026-07-10T17:53:47Z</dcterms:created>
  <dcterms:modified xsi:type="dcterms:W3CDTF">2026-07-23T00:48:02Z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0x0101009DA2B97165742847ABC519A905693DF8</vt:lpwstr>
  </property>
</Properties>
</file>