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11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C6E180-7BD6-4391-94F1-0E5AA814646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5402DF-8C30-454D-A3F4-74044BD8F945}">
      <dgm:prSet/>
      <dgm:spPr/>
      <dgm:t>
        <a:bodyPr/>
        <a:lstStyle/>
        <a:p>
          <a:r>
            <a:rPr lang="en-GB"/>
            <a:t>Welcome back – this is a very important semester!</a:t>
          </a:r>
          <a:endParaRPr lang="en-US"/>
        </a:p>
      </dgm:t>
    </dgm:pt>
    <dgm:pt modelId="{DB665207-9CE0-49BD-B842-7FB51DE2AE8E}" type="parTrans" cxnId="{B28CB7F6-39B5-4B7F-9DC7-7BDA6BC3910C}">
      <dgm:prSet/>
      <dgm:spPr/>
      <dgm:t>
        <a:bodyPr/>
        <a:lstStyle/>
        <a:p>
          <a:endParaRPr lang="en-US"/>
        </a:p>
      </dgm:t>
    </dgm:pt>
    <dgm:pt modelId="{07B6BE56-630B-4B56-8B83-B9432E3AC6A7}" type="sibTrans" cxnId="{B28CB7F6-39B5-4B7F-9DC7-7BDA6BC3910C}">
      <dgm:prSet/>
      <dgm:spPr/>
      <dgm:t>
        <a:bodyPr/>
        <a:lstStyle/>
        <a:p>
          <a:endParaRPr lang="en-US"/>
        </a:p>
      </dgm:t>
    </dgm:pt>
    <dgm:pt modelId="{082912A6-1F5C-4E41-959C-267455D8959C}">
      <dgm:prSet/>
      <dgm:spPr/>
      <dgm:t>
        <a:bodyPr/>
        <a:lstStyle/>
        <a:p>
          <a:r>
            <a:rPr lang="en-GB"/>
            <a:t>What are your expectations?</a:t>
          </a:r>
          <a:endParaRPr lang="en-US"/>
        </a:p>
      </dgm:t>
    </dgm:pt>
    <dgm:pt modelId="{B81D6272-C94F-4112-B9E3-69A77C2DAB11}" type="parTrans" cxnId="{F3B7E1EA-8A9F-4A2F-BFB4-563F6761733A}">
      <dgm:prSet/>
      <dgm:spPr/>
      <dgm:t>
        <a:bodyPr/>
        <a:lstStyle/>
        <a:p>
          <a:endParaRPr lang="en-US"/>
        </a:p>
      </dgm:t>
    </dgm:pt>
    <dgm:pt modelId="{7FEDB397-6BD6-407D-8B81-BEAC1E112028}" type="sibTrans" cxnId="{F3B7E1EA-8A9F-4A2F-BFB4-563F6761733A}">
      <dgm:prSet/>
      <dgm:spPr/>
      <dgm:t>
        <a:bodyPr/>
        <a:lstStyle/>
        <a:p>
          <a:endParaRPr lang="en-US"/>
        </a:p>
      </dgm:t>
    </dgm:pt>
    <dgm:pt modelId="{DCBD1AD6-8295-4D07-A0C9-9DC546B2C08C}">
      <dgm:prSet/>
      <dgm:spPr/>
      <dgm:t>
        <a:bodyPr/>
        <a:lstStyle/>
        <a:p>
          <a:r>
            <a:rPr lang="en-GB"/>
            <a:t>This module is Public Health Nutrition – it covers the lifespan from pregnancy to older people.</a:t>
          </a:r>
          <a:endParaRPr lang="en-US"/>
        </a:p>
      </dgm:t>
    </dgm:pt>
    <dgm:pt modelId="{A86CF687-608D-40E9-B3A9-354B5595ADC6}" type="parTrans" cxnId="{790D60DC-4FE1-4932-9827-038AAC35B358}">
      <dgm:prSet/>
      <dgm:spPr/>
      <dgm:t>
        <a:bodyPr/>
        <a:lstStyle/>
        <a:p>
          <a:endParaRPr lang="en-US"/>
        </a:p>
      </dgm:t>
    </dgm:pt>
    <dgm:pt modelId="{FDA75560-883D-453A-9761-69F076128393}" type="sibTrans" cxnId="{790D60DC-4FE1-4932-9827-038AAC35B358}">
      <dgm:prSet/>
      <dgm:spPr/>
      <dgm:t>
        <a:bodyPr/>
        <a:lstStyle/>
        <a:p>
          <a:endParaRPr lang="en-US"/>
        </a:p>
      </dgm:t>
    </dgm:pt>
    <dgm:pt modelId="{7C34C120-C628-456E-B7BC-9C1B95080B5F}">
      <dgm:prSet/>
      <dgm:spPr/>
      <dgm:t>
        <a:bodyPr/>
        <a:lstStyle/>
        <a:p>
          <a:r>
            <a:rPr lang="en-GB"/>
            <a:t>It also covers some policy and other public health issues such as sustainability.</a:t>
          </a:r>
          <a:endParaRPr lang="en-US"/>
        </a:p>
      </dgm:t>
    </dgm:pt>
    <dgm:pt modelId="{8FC82AC0-0C85-4C6D-8453-6A03CFF558B1}" type="parTrans" cxnId="{7CE6B77B-FEE3-4EA7-B5B2-46EC3376B852}">
      <dgm:prSet/>
      <dgm:spPr/>
      <dgm:t>
        <a:bodyPr/>
        <a:lstStyle/>
        <a:p>
          <a:endParaRPr lang="en-US"/>
        </a:p>
      </dgm:t>
    </dgm:pt>
    <dgm:pt modelId="{943A6817-8CDB-4A3D-99DB-542E08925C59}" type="sibTrans" cxnId="{7CE6B77B-FEE3-4EA7-B5B2-46EC3376B852}">
      <dgm:prSet/>
      <dgm:spPr/>
      <dgm:t>
        <a:bodyPr/>
        <a:lstStyle/>
        <a:p>
          <a:endParaRPr lang="en-US"/>
        </a:p>
      </dgm:t>
    </dgm:pt>
    <dgm:pt modelId="{9F353B9F-F61A-408A-A649-2BD61EEFD7F3}" type="pres">
      <dgm:prSet presAssocID="{E0C6E180-7BD6-4391-94F1-0E5AA814646A}" presName="root" presStyleCnt="0">
        <dgm:presLayoutVars>
          <dgm:dir/>
          <dgm:resizeHandles val="exact"/>
        </dgm:presLayoutVars>
      </dgm:prSet>
      <dgm:spPr/>
    </dgm:pt>
    <dgm:pt modelId="{05051847-09F5-4BE6-B610-4C05DF3CB47C}" type="pres">
      <dgm:prSet presAssocID="{745402DF-8C30-454D-A3F4-74044BD8F945}" presName="compNode" presStyleCnt="0"/>
      <dgm:spPr/>
    </dgm:pt>
    <dgm:pt modelId="{1F982BAB-B50B-49E5-AAD0-CAB0F380DE9A}" type="pres">
      <dgm:prSet presAssocID="{745402DF-8C30-454D-A3F4-74044BD8F945}" presName="bgRect" presStyleLbl="bgShp" presStyleIdx="0" presStyleCnt="4"/>
      <dgm:spPr/>
    </dgm:pt>
    <dgm:pt modelId="{4C393EC0-57A4-42E6-9E94-C9893880FB33}" type="pres">
      <dgm:prSet presAssocID="{745402DF-8C30-454D-A3F4-74044BD8F9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with Solid Fill"/>
        </a:ext>
      </dgm:extLst>
    </dgm:pt>
    <dgm:pt modelId="{CB1EFD33-6C5B-4B3D-88A2-210F0DC21FF6}" type="pres">
      <dgm:prSet presAssocID="{745402DF-8C30-454D-A3F4-74044BD8F945}" presName="spaceRect" presStyleCnt="0"/>
      <dgm:spPr/>
    </dgm:pt>
    <dgm:pt modelId="{CE3316D8-AF9A-4F60-82DD-665C3A5BCF47}" type="pres">
      <dgm:prSet presAssocID="{745402DF-8C30-454D-A3F4-74044BD8F945}" presName="parTx" presStyleLbl="revTx" presStyleIdx="0" presStyleCnt="4">
        <dgm:presLayoutVars>
          <dgm:chMax val="0"/>
          <dgm:chPref val="0"/>
        </dgm:presLayoutVars>
      </dgm:prSet>
      <dgm:spPr/>
    </dgm:pt>
    <dgm:pt modelId="{1F10973A-3590-4E5B-A4BE-C4B7CC7EE921}" type="pres">
      <dgm:prSet presAssocID="{07B6BE56-630B-4B56-8B83-B9432E3AC6A7}" presName="sibTrans" presStyleCnt="0"/>
      <dgm:spPr/>
    </dgm:pt>
    <dgm:pt modelId="{B8CE0CE8-B36D-464A-B231-65AF31BBE38A}" type="pres">
      <dgm:prSet presAssocID="{082912A6-1F5C-4E41-959C-267455D8959C}" presName="compNode" presStyleCnt="0"/>
      <dgm:spPr/>
    </dgm:pt>
    <dgm:pt modelId="{9FF05D2D-7629-496E-AABC-D524B7014E1D}" type="pres">
      <dgm:prSet presAssocID="{082912A6-1F5C-4E41-959C-267455D8959C}" presName="bgRect" presStyleLbl="bgShp" presStyleIdx="1" presStyleCnt="4"/>
      <dgm:spPr/>
    </dgm:pt>
    <dgm:pt modelId="{778CC0B4-F31A-45B0-96DD-6E620EFE565A}" type="pres">
      <dgm:prSet presAssocID="{082912A6-1F5C-4E41-959C-267455D895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4E411B62-A45E-4DFC-AE31-152ABF49CAE5}" type="pres">
      <dgm:prSet presAssocID="{082912A6-1F5C-4E41-959C-267455D8959C}" presName="spaceRect" presStyleCnt="0"/>
      <dgm:spPr/>
    </dgm:pt>
    <dgm:pt modelId="{28D8E93D-3E63-4066-9596-A23964EEADF9}" type="pres">
      <dgm:prSet presAssocID="{082912A6-1F5C-4E41-959C-267455D8959C}" presName="parTx" presStyleLbl="revTx" presStyleIdx="1" presStyleCnt="4">
        <dgm:presLayoutVars>
          <dgm:chMax val="0"/>
          <dgm:chPref val="0"/>
        </dgm:presLayoutVars>
      </dgm:prSet>
      <dgm:spPr/>
    </dgm:pt>
    <dgm:pt modelId="{0FD1FCD3-4749-4ECD-AF4F-ADCE1B6A292D}" type="pres">
      <dgm:prSet presAssocID="{7FEDB397-6BD6-407D-8B81-BEAC1E112028}" presName="sibTrans" presStyleCnt="0"/>
      <dgm:spPr/>
    </dgm:pt>
    <dgm:pt modelId="{D0CAF8A9-262E-47CD-8CB3-3D05005E1CB4}" type="pres">
      <dgm:prSet presAssocID="{DCBD1AD6-8295-4D07-A0C9-9DC546B2C08C}" presName="compNode" presStyleCnt="0"/>
      <dgm:spPr/>
    </dgm:pt>
    <dgm:pt modelId="{ED82B794-CF36-46BF-A739-2E49D9FA5590}" type="pres">
      <dgm:prSet presAssocID="{DCBD1AD6-8295-4D07-A0C9-9DC546B2C08C}" presName="bgRect" presStyleLbl="bgShp" presStyleIdx="2" presStyleCnt="4"/>
      <dgm:spPr/>
    </dgm:pt>
    <dgm:pt modelId="{D7CF6683-349B-4D4C-8BF8-1EE9F5FA04E3}" type="pres">
      <dgm:prSet presAssocID="{DCBD1AD6-8295-4D07-A0C9-9DC546B2C08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01F33008-0635-4888-BDA1-D92DA29DE87E}" type="pres">
      <dgm:prSet presAssocID="{DCBD1AD6-8295-4D07-A0C9-9DC546B2C08C}" presName="spaceRect" presStyleCnt="0"/>
      <dgm:spPr/>
    </dgm:pt>
    <dgm:pt modelId="{0753306D-FA12-4DBD-90F3-6A24A97B808D}" type="pres">
      <dgm:prSet presAssocID="{DCBD1AD6-8295-4D07-A0C9-9DC546B2C08C}" presName="parTx" presStyleLbl="revTx" presStyleIdx="2" presStyleCnt="4">
        <dgm:presLayoutVars>
          <dgm:chMax val="0"/>
          <dgm:chPref val="0"/>
        </dgm:presLayoutVars>
      </dgm:prSet>
      <dgm:spPr/>
    </dgm:pt>
    <dgm:pt modelId="{DCD21DA2-666D-484F-B32C-0DAF0BCB8A09}" type="pres">
      <dgm:prSet presAssocID="{FDA75560-883D-453A-9761-69F076128393}" presName="sibTrans" presStyleCnt="0"/>
      <dgm:spPr/>
    </dgm:pt>
    <dgm:pt modelId="{44EDAD48-9A35-4200-B5D5-957C14561020}" type="pres">
      <dgm:prSet presAssocID="{7C34C120-C628-456E-B7BC-9C1B95080B5F}" presName="compNode" presStyleCnt="0"/>
      <dgm:spPr/>
    </dgm:pt>
    <dgm:pt modelId="{86CABCD6-47F1-422D-A8BF-47D181752AF3}" type="pres">
      <dgm:prSet presAssocID="{7C34C120-C628-456E-B7BC-9C1B95080B5F}" presName="bgRect" presStyleLbl="bgShp" presStyleIdx="3" presStyleCnt="4"/>
      <dgm:spPr/>
    </dgm:pt>
    <dgm:pt modelId="{42DCBC20-8D00-4845-8E8F-F8CC740C1794}" type="pres">
      <dgm:prSet presAssocID="{7C34C120-C628-456E-B7BC-9C1B95080B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65875B83-2DEA-4682-9C3D-661DF853890A}" type="pres">
      <dgm:prSet presAssocID="{7C34C120-C628-456E-B7BC-9C1B95080B5F}" presName="spaceRect" presStyleCnt="0"/>
      <dgm:spPr/>
    </dgm:pt>
    <dgm:pt modelId="{3ADE038D-077F-4646-BCC8-C491363B054A}" type="pres">
      <dgm:prSet presAssocID="{7C34C120-C628-456E-B7BC-9C1B95080B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F630A13-DE13-4AE2-B803-0A0F354F46B6}" type="presOf" srcId="{DCBD1AD6-8295-4D07-A0C9-9DC546B2C08C}" destId="{0753306D-FA12-4DBD-90F3-6A24A97B808D}" srcOrd="0" destOrd="0" presId="urn:microsoft.com/office/officeart/2018/2/layout/IconVerticalSolidList"/>
    <dgm:cxn modelId="{7CE6B77B-FEE3-4EA7-B5B2-46EC3376B852}" srcId="{E0C6E180-7BD6-4391-94F1-0E5AA814646A}" destId="{7C34C120-C628-456E-B7BC-9C1B95080B5F}" srcOrd="3" destOrd="0" parTransId="{8FC82AC0-0C85-4C6D-8453-6A03CFF558B1}" sibTransId="{943A6817-8CDB-4A3D-99DB-542E08925C59}"/>
    <dgm:cxn modelId="{D83EB594-57E8-4010-B2A2-EF756FABB160}" type="presOf" srcId="{7C34C120-C628-456E-B7BC-9C1B95080B5F}" destId="{3ADE038D-077F-4646-BCC8-C491363B054A}" srcOrd="0" destOrd="0" presId="urn:microsoft.com/office/officeart/2018/2/layout/IconVerticalSolidList"/>
    <dgm:cxn modelId="{2803D697-3022-4713-A2EC-C2D3A7192153}" type="presOf" srcId="{E0C6E180-7BD6-4391-94F1-0E5AA814646A}" destId="{9F353B9F-F61A-408A-A649-2BD61EEFD7F3}" srcOrd="0" destOrd="0" presId="urn:microsoft.com/office/officeart/2018/2/layout/IconVerticalSolidList"/>
    <dgm:cxn modelId="{55EF9DC0-6762-45BE-9D11-441E5FF13FCE}" type="presOf" srcId="{082912A6-1F5C-4E41-959C-267455D8959C}" destId="{28D8E93D-3E63-4066-9596-A23964EEADF9}" srcOrd="0" destOrd="0" presId="urn:microsoft.com/office/officeart/2018/2/layout/IconVerticalSolidList"/>
    <dgm:cxn modelId="{790D60DC-4FE1-4932-9827-038AAC35B358}" srcId="{E0C6E180-7BD6-4391-94F1-0E5AA814646A}" destId="{DCBD1AD6-8295-4D07-A0C9-9DC546B2C08C}" srcOrd="2" destOrd="0" parTransId="{A86CF687-608D-40E9-B3A9-354B5595ADC6}" sibTransId="{FDA75560-883D-453A-9761-69F076128393}"/>
    <dgm:cxn modelId="{EC3B06DE-AE23-48EB-89BB-18F123C445EA}" type="presOf" srcId="{745402DF-8C30-454D-A3F4-74044BD8F945}" destId="{CE3316D8-AF9A-4F60-82DD-665C3A5BCF47}" srcOrd="0" destOrd="0" presId="urn:microsoft.com/office/officeart/2018/2/layout/IconVerticalSolidList"/>
    <dgm:cxn modelId="{F3B7E1EA-8A9F-4A2F-BFB4-563F6761733A}" srcId="{E0C6E180-7BD6-4391-94F1-0E5AA814646A}" destId="{082912A6-1F5C-4E41-959C-267455D8959C}" srcOrd="1" destOrd="0" parTransId="{B81D6272-C94F-4112-B9E3-69A77C2DAB11}" sibTransId="{7FEDB397-6BD6-407D-8B81-BEAC1E112028}"/>
    <dgm:cxn modelId="{B28CB7F6-39B5-4B7F-9DC7-7BDA6BC3910C}" srcId="{E0C6E180-7BD6-4391-94F1-0E5AA814646A}" destId="{745402DF-8C30-454D-A3F4-74044BD8F945}" srcOrd="0" destOrd="0" parTransId="{DB665207-9CE0-49BD-B842-7FB51DE2AE8E}" sibTransId="{07B6BE56-630B-4B56-8B83-B9432E3AC6A7}"/>
    <dgm:cxn modelId="{2D34A126-8062-49DB-B4A9-10790FC8B8BF}" type="presParOf" srcId="{9F353B9F-F61A-408A-A649-2BD61EEFD7F3}" destId="{05051847-09F5-4BE6-B610-4C05DF3CB47C}" srcOrd="0" destOrd="0" presId="urn:microsoft.com/office/officeart/2018/2/layout/IconVerticalSolidList"/>
    <dgm:cxn modelId="{F7F7222B-7DD0-4E93-BD6C-596675CCD1DA}" type="presParOf" srcId="{05051847-09F5-4BE6-B610-4C05DF3CB47C}" destId="{1F982BAB-B50B-49E5-AAD0-CAB0F380DE9A}" srcOrd="0" destOrd="0" presId="urn:microsoft.com/office/officeart/2018/2/layout/IconVerticalSolidList"/>
    <dgm:cxn modelId="{46F7AE07-0EFF-4C53-AD7C-84B047BCF10E}" type="presParOf" srcId="{05051847-09F5-4BE6-B610-4C05DF3CB47C}" destId="{4C393EC0-57A4-42E6-9E94-C9893880FB33}" srcOrd="1" destOrd="0" presId="urn:microsoft.com/office/officeart/2018/2/layout/IconVerticalSolidList"/>
    <dgm:cxn modelId="{BEB297CD-44D9-4534-B8F3-A1F72BC7E885}" type="presParOf" srcId="{05051847-09F5-4BE6-B610-4C05DF3CB47C}" destId="{CB1EFD33-6C5B-4B3D-88A2-210F0DC21FF6}" srcOrd="2" destOrd="0" presId="urn:microsoft.com/office/officeart/2018/2/layout/IconVerticalSolidList"/>
    <dgm:cxn modelId="{01D0142F-A2B8-42D4-A27A-554257582964}" type="presParOf" srcId="{05051847-09F5-4BE6-B610-4C05DF3CB47C}" destId="{CE3316D8-AF9A-4F60-82DD-665C3A5BCF47}" srcOrd="3" destOrd="0" presId="urn:microsoft.com/office/officeart/2018/2/layout/IconVerticalSolidList"/>
    <dgm:cxn modelId="{622F29AF-3A86-411A-B49D-3E4165796EA4}" type="presParOf" srcId="{9F353B9F-F61A-408A-A649-2BD61EEFD7F3}" destId="{1F10973A-3590-4E5B-A4BE-C4B7CC7EE921}" srcOrd="1" destOrd="0" presId="urn:microsoft.com/office/officeart/2018/2/layout/IconVerticalSolidList"/>
    <dgm:cxn modelId="{4F4AB522-E2ED-4531-9EA8-8BD0DE30CBB9}" type="presParOf" srcId="{9F353B9F-F61A-408A-A649-2BD61EEFD7F3}" destId="{B8CE0CE8-B36D-464A-B231-65AF31BBE38A}" srcOrd="2" destOrd="0" presId="urn:microsoft.com/office/officeart/2018/2/layout/IconVerticalSolidList"/>
    <dgm:cxn modelId="{5C7AD997-3AF7-4C13-89AC-11A8A1631ED2}" type="presParOf" srcId="{B8CE0CE8-B36D-464A-B231-65AF31BBE38A}" destId="{9FF05D2D-7629-496E-AABC-D524B7014E1D}" srcOrd="0" destOrd="0" presId="urn:microsoft.com/office/officeart/2018/2/layout/IconVerticalSolidList"/>
    <dgm:cxn modelId="{CF8B6531-7B4B-40E4-9BCF-4ADB1EC6B229}" type="presParOf" srcId="{B8CE0CE8-B36D-464A-B231-65AF31BBE38A}" destId="{778CC0B4-F31A-45B0-96DD-6E620EFE565A}" srcOrd="1" destOrd="0" presId="urn:microsoft.com/office/officeart/2018/2/layout/IconVerticalSolidList"/>
    <dgm:cxn modelId="{72F1D05E-23ED-4F54-8B53-E55A03F2D0C3}" type="presParOf" srcId="{B8CE0CE8-B36D-464A-B231-65AF31BBE38A}" destId="{4E411B62-A45E-4DFC-AE31-152ABF49CAE5}" srcOrd="2" destOrd="0" presId="urn:microsoft.com/office/officeart/2018/2/layout/IconVerticalSolidList"/>
    <dgm:cxn modelId="{14DF6FE9-E4DF-48A4-B57A-32E0F4F9C45A}" type="presParOf" srcId="{B8CE0CE8-B36D-464A-B231-65AF31BBE38A}" destId="{28D8E93D-3E63-4066-9596-A23964EEADF9}" srcOrd="3" destOrd="0" presId="urn:microsoft.com/office/officeart/2018/2/layout/IconVerticalSolidList"/>
    <dgm:cxn modelId="{634A1856-74A0-457F-A794-B218F55A3455}" type="presParOf" srcId="{9F353B9F-F61A-408A-A649-2BD61EEFD7F3}" destId="{0FD1FCD3-4749-4ECD-AF4F-ADCE1B6A292D}" srcOrd="3" destOrd="0" presId="urn:microsoft.com/office/officeart/2018/2/layout/IconVerticalSolidList"/>
    <dgm:cxn modelId="{0623A70B-0BB6-4CDE-A0E9-A96E84BA1219}" type="presParOf" srcId="{9F353B9F-F61A-408A-A649-2BD61EEFD7F3}" destId="{D0CAF8A9-262E-47CD-8CB3-3D05005E1CB4}" srcOrd="4" destOrd="0" presId="urn:microsoft.com/office/officeart/2018/2/layout/IconVerticalSolidList"/>
    <dgm:cxn modelId="{8292148F-9EF6-4E9F-B0EF-A3EF8A44BB11}" type="presParOf" srcId="{D0CAF8A9-262E-47CD-8CB3-3D05005E1CB4}" destId="{ED82B794-CF36-46BF-A739-2E49D9FA5590}" srcOrd="0" destOrd="0" presId="urn:microsoft.com/office/officeart/2018/2/layout/IconVerticalSolidList"/>
    <dgm:cxn modelId="{D6196CE9-1EEB-43D9-9352-DD635FF6CB5D}" type="presParOf" srcId="{D0CAF8A9-262E-47CD-8CB3-3D05005E1CB4}" destId="{D7CF6683-349B-4D4C-8BF8-1EE9F5FA04E3}" srcOrd="1" destOrd="0" presId="urn:microsoft.com/office/officeart/2018/2/layout/IconVerticalSolidList"/>
    <dgm:cxn modelId="{1BB58FAC-23F5-46A0-8CE7-652BAF1C9304}" type="presParOf" srcId="{D0CAF8A9-262E-47CD-8CB3-3D05005E1CB4}" destId="{01F33008-0635-4888-BDA1-D92DA29DE87E}" srcOrd="2" destOrd="0" presId="urn:microsoft.com/office/officeart/2018/2/layout/IconVerticalSolidList"/>
    <dgm:cxn modelId="{0C69A97F-AB14-44F4-8832-A4978935D44E}" type="presParOf" srcId="{D0CAF8A9-262E-47CD-8CB3-3D05005E1CB4}" destId="{0753306D-FA12-4DBD-90F3-6A24A97B808D}" srcOrd="3" destOrd="0" presId="urn:microsoft.com/office/officeart/2018/2/layout/IconVerticalSolidList"/>
    <dgm:cxn modelId="{9307F544-B685-4BFF-95B4-80F78D7C41CA}" type="presParOf" srcId="{9F353B9F-F61A-408A-A649-2BD61EEFD7F3}" destId="{DCD21DA2-666D-484F-B32C-0DAF0BCB8A09}" srcOrd="5" destOrd="0" presId="urn:microsoft.com/office/officeart/2018/2/layout/IconVerticalSolidList"/>
    <dgm:cxn modelId="{7A2BEEFF-378E-42C0-ADE6-47804C93598A}" type="presParOf" srcId="{9F353B9F-F61A-408A-A649-2BD61EEFD7F3}" destId="{44EDAD48-9A35-4200-B5D5-957C14561020}" srcOrd="6" destOrd="0" presId="urn:microsoft.com/office/officeart/2018/2/layout/IconVerticalSolidList"/>
    <dgm:cxn modelId="{0B4BAAD7-A44D-46A9-9E9A-3C3A943B8160}" type="presParOf" srcId="{44EDAD48-9A35-4200-B5D5-957C14561020}" destId="{86CABCD6-47F1-422D-A8BF-47D181752AF3}" srcOrd="0" destOrd="0" presId="urn:microsoft.com/office/officeart/2018/2/layout/IconVerticalSolidList"/>
    <dgm:cxn modelId="{C96F0ECB-EA5D-41CD-83A4-331D9AD825CD}" type="presParOf" srcId="{44EDAD48-9A35-4200-B5D5-957C14561020}" destId="{42DCBC20-8D00-4845-8E8F-F8CC740C1794}" srcOrd="1" destOrd="0" presId="urn:microsoft.com/office/officeart/2018/2/layout/IconVerticalSolidList"/>
    <dgm:cxn modelId="{82CE28A7-C5FD-4C12-96FD-3A6890A5CF25}" type="presParOf" srcId="{44EDAD48-9A35-4200-B5D5-957C14561020}" destId="{65875B83-2DEA-4682-9C3D-661DF853890A}" srcOrd="2" destOrd="0" presId="urn:microsoft.com/office/officeart/2018/2/layout/IconVerticalSolidList"/>
    <dgm:cxn modelId="{7C463BF4-C751-477E-8262-45636E897B8B}" type="presParOf" srcId="{44EDAD48-9A35-4200-B5D5-957C14561020}" destId="{3ADE038D-077F-4646-BCC8-C491363B05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E1BFA3-220D-403E-A785-DE0C6A108F72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3889076-FB22-4F68-9CBF-67E44D61B031}">
      <dgm:prSet/>
      <dgm:spPr/>
      <dgm:t>
        <a:bodyPr/>
        <a:lstStyle/>
        <a:p>
          <a:r>
            <a:rPr lang="en-US"/>
            <a:t>Compare and contrast</a:t>
          </a:r>
        </a:p>
      </dgm:t>
    </dgm:pt>
    <dgm:pt modelId="{9AA7CFEB-BDED-4EF0-834C-8D4744464C9D}" type="parTrans" cxnId="{7EF46A1B-E404-43B3-8143-31FF1E1609B1}">
      <dgm:prSet/>
      <dgm:spPr/>
      <dgm:t>
        <a:bodyPr/>
        <a:lstStyle/>
        <a:p>
          <a:endParaRPr lang="en-US"/>
        </a:p>
      </dgm:t>
    </dgm:pt>
    <dgm:pt modelId="{CD90FC8C-C8A1-46AC-9E21-3A93B17AD886}" type="sibTrans" cxnId="{7EF46A1B-E404-43B3-8143-31FF1E1609B1}">
      <dgm:prSet/>
      <dgm:spPr/>
      <dgm:t>
        <a:bodyPr/>
        <a:lstStyle/>
        <a:p>
          <a:endParaRPr lang="en-US"/>
        </a:p>
      </dgm:t>
    </dgm:pt>
    <dgm:pt modelId="{ABEEEC22-68D5-4D8D-BBE3-854169CEA9BE}">
      <dgm:prSet/>
      <dgm:spPr/>
      <dgm:t>
        <a:bodyPr/>
        <a:lstStyle/>
        <a:p>
          <a:r>
            <a:rPr lang="en-US"/>
            <a:t>Compare and contrast nutritional requirements of different life stages, taking into consideration the wider health determinants that may positively or adversely affect nutritional intakes.</a:t>
          </a:r>
        </a:p>
      </dgm:t>
    </dgm:pt>
    <dgm:pt modelId="{21BBCFE9-18A8-49EA-9248-0D3581EB81B3}" type="parTrans" cxnId="{B91B735C-31A8-4614-9B46-3599A3AA71DF}">
      <dgm:prSet/>
      <dgm:spPr/>
      <dgm:t>
        <a:bodyPr/>
        <a:lstStyle/>
        <a:p>
          <a:endParaRPr lang="en-US"/>
        </a:p>
      </dgm:t>
    </dgm:pt>
    <dgm:pt modelId="{0C341FF4-0785-43A2-B08D-E830BC655B57}" type="sibTrans" cxnId="{B91B735C-31A8-4614-9B46-3599A3AA71DF}">
      <dgm:prSet/>
      <dgm:spPr/>
      <dgm:t>
        <a:bodyPr/>
        <a:lstStyle/>
        <a:p>
          <a:endParaRPr lang="en-US"/>
        </a:p>
      </dgm:t>
    </dgm:pt>
    <dgm:pt modelId="{1090ABF6-689D-4B91-B14E-2D464F34AB58}">
      <dgm:prSet/>
      <dgm:spPr/>
      <dgm:t>
        <a:bodyPr/>
        <a:lstStyle/>
        <a:p>
          <a:r>
            <a:rPr lang="en-US"/>
            <a:t>Evaluate</a:t>
          </a:r>
        </a:p>
      </dgm:t>
    </dgm:pt>
    <dgm:pt modelId="{F6B93FD0-0285-48AE-9692-6ED05D9F607A}" type="parTrans" cxnId="{68A11014-1A3F-4708-9EE9-E2FC557DF7BC}">
      <dgm:prSet/>
      <dgm:spPr/>
      <dgm:t>
        <a:bodyPr/>
        <a:lstStyle/>
        <a:p>
          <a:endParaRPr lang="en-US"/>
        </a:p>
      </dgm:t>
    </dgm:pt>
    <dgm:pt modelId="{5D39858C-028C-4B1A-8034-B5EF3DBBBA57}" type="sibTrans" cxnId="{68A11014-1A3F-4708-9EE9-E2FC557DF7BC}">
      <dgm:prSet/>
      <dgm:spPr/>
      <dgm:t>
        <a:bodyPr/>
        <a:lstStyle/>
        <a:p>
          <a:endParaRPr lang="en-US"/>
        </a:p>
      </dgm:t>
    </dgm:pt>
    <dgm:pt modelId="{2B7480E2-B458-4D24-9DCB-4728E62858ED}">
      <dgm:prSet/>
      <dgm:spPr/>
      <dgm:t>
        <a:bodyPr/>
        <a:lstStyle/>
        <a:p>
          <a:r>
            <a:rPr lang="en-US"/>
            <a:t>Critically evaluate local, national and global nutrition strategies that can positively impact upon the different age groups to improve nutritional intakes, health and wellbeing.</a:t>
          </a:r>
        </a:p>
      </dgm:t>
    </dgm:pt>
    <dgm:pt modelId="{37AC4C43-D867-4B01-A32E-A0F42278A379}" type="parTrans" cxnId="{51A39F03-A7D4-4B3C-8B1A-E50BF8491662}">
      <dgm:prSet/>
      <dgm:spPr/>
      <dgm:t>
        <a:bodyPr/>
        <a:lstStyle/>
        <a:p>
          <a:endParaRPr lang="en-US"/>
        </a:p>
      </dgm:t>
    </dgm:pt>
    <dgm:pt modelId="{734B3E8F-4FD2-45E4-A650-D4914AA0B041}" type="sibTrans" cxnId="{51A39F03-A7D4-4B3C-8B1A-E50BF8491662}">
      <dgm:prSet/>
      <dgm:spPr/>
      <dgm:t>
        <a:bodyPr/>
        <a:lstStyle/>
        <a:p>
          <a:endParaRPr lang="en-US"/>
        </a:p>
      </dgm:t>
    </dgm:pt>
    <dgm:pt modelId="{85A8C7A7-4C1B-4FFE-92BC-3255347AB308}">
      <dgm:prSet/>
      <dgm:spPr/>
      <dgm:t>
        <a:bodyPr/>
        <a:lstStyle/>
        <a:p>
          <a:r>
            <a:rPr lang="en-US"/>
            <a:t>Evaluate</a:t>
          </a:r>
        </a:p>
      </dgm:t>
    </dgm:pt>
    <dgm:pt modelId="{AF80A60F-58ED-47C6-B0AD-7BFEC192FAA3}" type="parTrans" cxnId="{1E274451-69C0-4524-9AB8-72DF638F53B3}">
      <dgm:prSet/>
      <dgm:spPr/>
      <dgm:t>
        <a:bodyPr/>
        <a:lstStyle/>
        <a:p>
          <a:endParaRPr lang="en-US"/>
        </a:p>
      </dgm:t>
    </dgm:pt>
    <dgm:pt modelId="{E5A76777-3FAC-4834-ABB3-E09D851B646A}" type="sibTrans" cxnId="{1E274451-69C0-4524-9AB8-72DF638F53B3}">
      <dgm:prSet/>
      <dgm:spPr/>
      <dgm:t>
        <a:bodyPr/>
        <a:lstStyle/>
        <a:p>
          <a:endParaRPr lang="en-US"/>
        </a:p>
      </dgm:t>
    </dgm:pt>
    <dgm:pt modelId="{21852D26-7FA9-4902-A4CC-DFDC9C3A943F}">
      <dgm:prSet/>
      <dgm:spPr/>
      <dgm:t>
        <a:bodyPr/>
        <a:lstStyle/>
        <a:p>
          <a:r>
            <a:rPr lang="en-US"/>
            <a:t>Critically evaluate community based nutrition strategies and interventions that can help reduce food poverty and malnutrition, taking into account demographic, social and economic variations.</a:t>
          </a:r>
        </a:p>
      </dgm:t>
    </dgm:pt>
    <dgm:pt modelId="{54C09F8A-BC9D-456E-9CCE-69D283251D81}" type="parTrans" cxnId="{E786FDFB-2477-487F-9C99-DF40775377F6}">
      <dgm:prSet/>
      <dgm:spPr/>
      <dgm:t>
        <a:bodyPr/>
        <a:lstStyle/>
        <a:p>
          <a:endParaRPr lang="en-US"/>
        </a:p>
      </dgm:t>
    </dgm:pt>
    <dgm:pt modelId="{B1754825-DB02-4946-93F1-9CC6CB9EABF5}" type="sibTrans" cxnId="{E786FDFB-2477-487F-9C99-DF40775377F6}">
      <dgm:prSet/>
      <dgm:spPr/>
      <dgm:t>
        <a:bodyPr/>
        <a:lstStyle/>
        <a:p>
          <a:endParaRPr lang="en-US"/>
        </a:p>
      </dgm:t>
    </dgm:pt>
    <dgm:pt modelId="{907B090C-0BED-485D-AFEE-1E7B8CA5BEB1}">
      <dgm:prSet/>
      <dgm:spPr/>
      <dgm:t>
        <a:bodyPr/>
        <a:lstStyle/>
        <a:p>
          <a:r>
            <a:rPr lang="en-US"/>
            <a:t>Provide</a:t>
          </a:r>
        </a:p>
      </dgm:t>
    </dgm:pt>
    <dgm:pt modelId="{50046AF5-DE21-4732-B822-C2CEAC920FE6}" type="parTrans" cxnId="{9FBC17D5-4435-4CD6-B671-829B4A2B9C26}">
      <dgm:prSet/>
      <dgm:spPr/>
      <dgm:t>
        <a:bodyPr/>
        <a:lstStyle/>
        <a:p>
          <a:endParaRPr lang="en-US"/>
        </a:p>
      </dgm:t>
    </dgm:pt>
    <dgm:pt modelId="{A6A71260-04A5-4379-B38C-0803913CCB41}" type="sibTrans" cxnId="{9FBC17D5-4435-4CD6-B671-829B4A2B9C26}">
      <dgm:prSet/>
      <dgm:spPr/>
      <dgm:t>
        <a:bodyPr/>
        <a:lstStyle/>
        <a:p>
          <a:endParaRPr lang="en-US"/>
        </a:p>
      </dgm:t>
    </dgm:pt>
    <dgm:pt modelId="{6D00F3EA-2480-465C-93FC-7279C089E64C}">
      <dgm:prSet/>
      <dgm:spPr/>
      <dgm:t>
        <a:bodyPr/>
        <a:lstStyle/>
        <a:p>
          <a:r>
            <a:rPr lang="en-US"/>
            <a:t>Provide a reasoned and informed explanation of the rationale to develop projects to promote food sustainability, community farms, local sourcing of produce and purchase of fair trade produce.</a:t>
          </a:r>
        </a:p>
      </dgm:t>
    </dgm:pt>
    <dgm:pt modelId="{30B1A7C4-E22D-46CC-AB87-A732C77F2986}" type="parTrans" cxnId="{D04A59BE-36E3-4B0F-B571-C93B6B325E5F}">
      <dgm:prSet/>
      <dgm:spPr/>
      <dgm:t>
        <a:bodyPr/>
        <a:lstStyle/>
        <a:p>
          <a:endParaRPr lang="en-US"/>
        </a:p>
      </dgm:t>
    </dgm:pt>
    <dgm:pt modelId="{1AB3C220-A2F8-45D7-887D-20B9EA4BE4D8}" type="sibTrans" cxnId="{D04A59BE-36E3-4B0F-B571-C93B6B325E5F}">
      <dgm:prSet/>
      <dgm:spPr/>
      <dgm:t>
        <a:bodyPr/>
        <a:lstStyle/>
        <a:p>
          <a:endParaRPr lang="en-US"/>
        </a:p>
      </dgm:t>
    </dgm:pt>
    <dgm:pt modelId="{545AF0D2-87B2-4E58-9BD6-401DB69E3234}" type="pres">
      <dgm:prSet presAssocID="{71E1BFA3-220D-403E-A785-DE0C6A108F72}" presName="Name0" presStyleCnt="0">
        <dgm:presLayoutVars>
          <dgm:dir/>
          <dgm:animLvl val="lvl"/>
          <dgm:resizeHandles val="exact"/>
        </dgm:presLayoutVars>
      </dgm:prSet>
      <dgm:spPr/>
    </dgm:pt>
    <dgm:pt modelId="{0C0B060D-F40D-452C-BFA4-B0AE22C9DEAD}" type="pres">
      <dgm:prSet presAssocID="{907B090C-0BED-485D-AFEE-1E7B8CA5BEB1}" presName="boxAndChildren" presStyleCnt="0"/>
      <dgm:spPr/>
    </dgm:pt>
    <dgm:pt modelId="{5A82ECD4-8E42-4C52-9415-38BF56092EBC}" type="pres">
      <dgm:prSet presAssocID="{907B090C-0BED-485D-AFEE-1E7B8CA5BEB1}" presName="parentTextBox" presStyleLbl="alignNode1" presStyleIdx="0" presStyleCnt="4"/>
      <dgm:spPr/>
    </dgm:pt>
    <dgm:pt modelId="{81212D2B-4B09-442D-B6AD-804339DBB50C}" type="pres">
      <dgm:prSet presAssocID="{907B090C-0BED-485D-AFEE-1E7B8CA5BEB1}" presName="descendantBox" presStyleLbl="bgAccFollowNode1" presStyleIdx="0" presStyleCnt="4"/>
      <dgm:spPr/>
    </dgm:pt>
    <dgm:pt modelId="{A7CF9ECB-AFF8-430C-AE62-2236DA6816F8}" type="pres">
      <dgm:prSet presAssocID="{E5A76777-3FAC-4834-ABB3-E09D851B646A}" presName="sp" presStyleCnt="0"/>
      <dgm:spPr/>
    </dgm:pt>
    <dgm:pt modelId="{A0A96E75-37C5-4804-97EC-8A073FFA68C9}" type="pres">
      <dgm:prSet presAssocID="{85A8C7A7-4C1B-4FFE-92BC-3255347AB308}" presName="arrowAndChildren" presStyleCnt="0"/>
      <dgm:spPr/>
    </dgm:pt>
    <dgm:pt modelId="{686094E7-B701-4948-B3CA-157E7C5C44CB}" type="pres">
      <dgm:prSet presAssocID="{85A8C7A7-4C1B-4FFE-92BC-3255347AB308}" presName="parentTextArrow" presStyleLbl="node1" presStyleIdx="0" presStyleCnt="0"/>
      <dgm:spPr/>
    </dgm:pt>
    <dgm:pt modelId="{BC74103A-E508-4541-8C32-942513FCB272}" type="pres">
      <dgm:prSet presAssocID="{85A8C7A7-4C1B-4FFE-92BC-3255347AB308}" presName="arrow" presStyleLbl="alignNode1" presStyleIdx="1" presStyleCnt="4"/>
      <dgm:spPr/>
    </dgm:pt>
    <dgm:pt modelId="{2D1795D8-A229-481F-B130-1A370717B3EF}" type="pres">
      <dgm:prSet presAssocID="{85A8C7A7-4C1B-4FFE-92BC-3255347AB308}" presName="descendantArrow" presStyleLbl="bgAccFollowNode1" presStyleIdx="1" presStyleCnt="4"/>
      <dgm:spPr/>
    </dgm:pt>
    <dgm:pt modelId="{886C5DD0-9D99-48A0-B233-248DF9464924}" type="pres">
      <dgm:prSet presAssocID="{5D39858C-028C-4B1A-8034-B5EF3DBBBA57}" presName="sp" presStyleCnt="0"/>
      <dgm:spPr/>
    </dgm:pt>
    <dgm:pt modelId="{1C29888F-5B43-45B4-BF45-5E53F92D8874}" type="pres">
      <dgm:prSet presAssocID="{1090ABF6-689D-4B91-B14E-2D464F34AB58}" presName="arrowAndChildren" presStyleCnt="0"/>
      <dgm:spPr/>
    </dgm:pt>
    <dgm:pt modelId="{CADFBCE9-74F4-4656-9479-76AD6E35CA88}" type="pres">
      <dgm:prSet presAssocID="{1090ABF6-689D-4B91-B14E-2D464F34AB58}" presName="parentTextArrow" presStyleLbl="node1" presStyleIdx="0" presStyleCnt="0"/>
      <dgm:spPr/>
    </dgm:pt>
    <dgm:pt modelId="{ED0CBFF9-F882-43E0-8B0D-791E6771DDB1}" type="pres">
      <dgm:prSet presAssocID="{1090ABF6-689D-4B91-B14E-2D464F34AB58}" presName="arrow" presStyleLbl="alignNode1" presStyleIdx="2" presStyleCnt="4"/>
      <dgm:spPr/>
    </dgm:pt>
    <dgm:pt modelId="{0199D7C3-4D45-467A-8D44-AB850AB8DC2B}" type="pres">
      <dgm:prSet presAssocID="{1090ABF6-689D-4B91-B14E-2D464F34AB58}" presName="descendantArrow" presStyleLbl="bgAccFollowNode1" presStyleIdx="2" presStyleCnt="4"/>
      <dgm:spPr/>
    </dgm:pt>
    <dgm:pt modelId="{F0339B8C-63D1-425E-ABD5-9F412B712111}" type="pres">
      <dgm:prSet presAssocID="{CD90FC8C-C8A1-46AC-9E21-3A93B17AD886}" presName="sp" presStyleCnt="0"/>
      <dgm:spPr/>
    </dgm:pt>
    <dgm:pt modelId="{4C2CB687-07A5-4FF8-928E-8184B0532BFF}" type="pres">
      <dgm:prSet presAssocID="{03889076-FB22-4F68-9CBF-67E44D61B031}" presName="arrowAndChildren" presStyleCnt="0"/>
      <dgm:spPr/>
    </dgm:pt>
    <dgm:pt modelId="{5F00DC62-0E6F-4D8B-B018-5DAA14252F21}" type="pres">
      <dgm:prSet presAssocID="{03889076-FB22-4F68-9CBF-67E44D61B031}" presName="parentTextArrow" presStyleLbl="node1" presStyleIdx="0" presStyleCnt="0"/>
      <dgm:spPr/>
    </dgm:pt>
    <dgm:pt modelId="{C829F0A9-85F4-4F1B-AED8-3FA569A5FAF7}" type="pres">
      <dgm:prSet presAssocID="{03889076-FB22-4F68-9CBF-67E44D61B031}" presName="arrow" presStyleLbl="alignNode1" presStyleIdx="3" presStyleCnt="4"/>
      <dgm:spPr/>
    </dgm:pt>
    <dgm:pt modelId="{481A3765-206B-4BE6-BAE6-F9CE8BE175B1}" type="pres">
      <dgm:prSet presAssocID="{03889076-FB22-4F68-9CBF-67E44D61B031}" presName="descendantArrow" presStyleLbl="bgAccFollowNode1" presStyleIdx="3" presStyleCnt="4"/>
      <dgm:spPr/>
    </dgm:pt>
  </dgm:ptLst>
  <dgm:cxnLst>
    <dgm:cxn modelId="{51A39F03-A7D4-4B3C-8B1A-E50BF8491662}" srcId="{1090ABF6-689D-4B91-B14E-2D464F34AB58}" destId="{2B7480E2-B458-4D24-9DCB-4728E62858ED}" srcOrd="0" destOrd="0" parTransId="{37AC4C43-D867-4B01-A32E-A0F42278A379}" sibTransId="{734B3E8F-4FD2-45E4-A650-D4914AA0B041}"/>
    <dgm:cxn modelId="{68A11014-1A3F-4708-9EE9-E2FC557DF7BC}" srcId="{71E1BFA3-220D-403E-A785-DE0C6A108F72}" destId="{1090ABF6-689D-4B91-B14E-2D464F34AB58}" srcOrd="1" destOrd="0" parTransId="{F6B93FD0-0285-48AE-9692-6ED05D9F607A}" sibTransId="{5D39858C-028C-4B1A-8034-B5EF3DBBBA57}"/>
    <dgm:cxn modelId="{7EF46A1B-E404-43B3-8143-31FF1E1609B1}" srcId="{71E1BFA3-220D-403E-A785-DE0C6A108F72}" destId="{03889076-FB22-4F68-9CBF-67E44D61B031}" srcOrd="0" destOrd="0" parTransId="{9AA7CFEB-BDED-4EF0-834C-8D4744464C9D}" sibTransId="{CD90FC8C-C8A1-46AC-9E21-3A93B17AD886}"/>
    <dgm:cxn modelId="{B055221F-5AFE-4369-98B6-0E2B761ACC86}" type="presOf" srcId="{1090ABF6-689D-4B91-B14E-2D464F34AB58}" destId="{CADFBCE9-74F4-4656-9479-76AD6E35CA88}" srcOrd="0" destOrd="0" presId="urn:microsoft.com/office/officeart/2016/7/layout/VerticalDownArrowProcess"/>
    <dgm:cxn modelId="{86ABE328-D36D-4028-BE13-46EBA8D4B0F3}" type="presOf" srcId="{6D00F3EA-2480-465C-93FC-7279C089E64C}" destId="{81212D2B-4B09-442D-B6AD-804339DBB50C}" srcOrd="0" destOrd="0" presId="urn:microsoft.com/office/officeart/2016/7/layout/VerticalDownArrowProcess"/>
    <dgm:cxn modelId="{B91B735C-31A8-4614-9B46-3599A3AA71DF}" srcId="{03889076-FB22-4F68-9CBF-67E44D61B031}" destId="{ABEEEC22-68D5-4D8D-BBE3-854169CEA9BE}" srcOrd="0" destOrd="0" parTransId="{21BBCFE9-18A8-49EA-9248-0D3581EB81B3}" sibTransId="{0C341FF4-0785-43A2-B08D-E830BC655B57}"/>
    <dgm:cxn modelId="{D808D065-926B-473D-819E-66A0F3759524}" type="presOf" srcId="{03889076-FB22-4F68-9CBF-67E44D61B031}" destId="{C829F0A9-85F4-4F1B-AED8-3FA569A5FAF7}" srcOrd="1" destOrd="0" presId="urn:microsoft.com/office/officeart/2016/7/layout/VerticalDownArrowProcess"/>
    <dgm:cxn modelId="{7F0D2267-F9B4-4F78-9669-EF832C81461B}" type="presOf" srcId="{03889076-FB22-4F68-9CBF-67E44D61B031}" destId="{5F00DC62-0E6F-4D8B-B018-5DAA14252F21}" srcOrd="0" destOrd="0" presId="urn:microsoft.com/office/officeart/2016/7/layout/VerticalDownArrowProcess"/>
    <dgm:cxn modelId="{1E274451-69C0-4524-9AB8-72DF638F53B3}" srcId="{71E1BFA3-220D-403E-A785-DE0C6A108F72}" destId="{85A8C7A7-4C1B-4FFE-92BC-3255347AB308}" srcOrd="2" destOrd="0" parTransId="{AF80A60F-58ED-47C6-B0AD-7BFEC192FAA3}" sibTransId="{E5A76777-3FAC-4834-ABB3-E09D851B646A}"/>
    <dgm:cxn modelId="{6EFBC974-1F9F-482B-B3EB-806E89269892}" type="presOf" srcId="{907B090C-0BED-485D-AFEE-1E7B8CA5BEB1}" destId="{5A82ECD4-8E42-4C52-9415-38BF56092EBC}" srcOrd="0" destOrd="0" presId="urn:microsoft.com/office/officeart/2016/7/layout/VerticalDownArrowProcess"/>
    <dgm:cxn modelId="{ABF4ED58-FC75-41A6-ACAB-2C57175CE07B}" type="presOf" srcId="{71E1BFA3-220D-403E-A785-DE0C6A108F72}" destId="{545AF0D2-87B2-4E58-9BD6-401DB69E3234}" srcOrd="0" destOrd="0" presId="urn:microsoft.com/office/officeart/2016/7/layout/VerticalDownArrowProcess"/>
    <dgm:cxn modelId="{11677C83-CD3E-410B-BC29-890DC8A33318}" type="presOf" srcId="{21852D26-7FA9-4902-A4CC-DFDC9C3A943F}" destId="{2D1795D8-A229-481F-B130-1A370717B3EF}" srcOrd="0" destOrd="0" presId="urn:microsoft.com/office/officeart/2016/7/layout/VerticalDownArrowProcess"/>
    <dgm:cxn modelId="{59600D8D-2E83-4D3A-ADBE-5C583EDC0EA2}" type="presOf" srcId="{1090ABF6-689D-4B91-B14E-2D464F34AB58}" destId="{ED0CBFF9-F882-43E0-8B0D-791E6771DDB1}" srcOrd="1" destOrd="0" presId="urn:microsoft.com/office/officeart/2016/7/layout/VerticalDownArrowProcess"/>
    <dgm:cxn modelId="{1039989D-A374-4C72-8604-BC2879CE6C67}" type="presOf" srcId="{85A8C7A7-4C1B-4FFE-92BC-3255347AB308}" destId="{686094E7-B701-4948-B3CA-157E7C5C44CB}" srcOrd="0" destOrd="0" presId="urn:microsoft.com/office/officeart/2016/7/layout/VerticalDownArrowProcess"/>
    <dgm:cxn modelId="{25DE97AB-75FC-4E87-9E30-B04DA2E67F7B}" type="presOf" srcId="{2B7480E2-B458-4D24-9DCB-4728E62858ED}" destId="{0199D7C3-4D45-467A-8D44-AB850AB8DC2B}" srcOrd="0" destOrd="0" presId="urn:microsoft.com/office/officeart/2016/7/layout/VerticalDownArrowProcess"/>
    <dgm:cxn modelId="{0FB117AD-C871-40F1-BEEB-EBF5793CE077}" type="presOf" srcId="{85A8C7A7-4C1B-4FFE-92BC-3255347AB308}" destId="{BC74103A-E508-4541-8C32-942513FCB272}" srcOrd="1" destOrd="0" presId="urn:microsoft.com/office/officeart/2016/7/layout/VerticalDownArrowProcess"/>
    <dgm:cxn modelId="{D04A59BE-36E3-4B0F-B571-C93B6B325E5F}" srcId="{907B090C-0BED-485D-AFEE-1E7B8CA5BEB1}" destId="{6D00F3EA-2480-465C-93FC-7279C089E64C}" srcOrd="0" destOrd="0" parTransId="{30B1A7C4-E22D-46CC-AB87-A732C77F2986}" sibTransId="{1AB3C220-A2F8-45D7-887D-20B9EA4BE4D8}"/>
    <dgm:cxn modelId="{9FBC17D5-4435-4CD6-B671-829B4A2B9C26}" srcId="{71E1BFA3-220D-403E-A785-DE0C6A108F72}" destId="{907B090C-0BED-485D-AFEE-1E7B8CA5BEB1}" srcOrd="3" destOrd="0" parTransId="{50046AF5-DE21-4732-B822-C2CEAC920FE6}" sibTransId="{A6A71260-04A5-4379-B38C-0803913CCB41}"/>
    <dgm:cxn modelId="{8BEDD6D6-3A45-4AF3-9F0F-39F7AC33D0CD}" type="presOf" srcId="{ABEEEC22-68D5-4D8D-BBE3-854169CEA9BE}" destId="{481A3765-206B-4BE6-BAE6-F9CE8BE175B1}" srcOrd="0" destOrd="0" presId="urn:microsoft.com/office/officeart/2016/7/layout/VerticalDownArrowProcess"/>
    <dgm:cxn modelId="{E786FDFB-2477-487F-9C99-DF40775377F6}" srcId="{85A8C7A7-4C1B-4FFE-92BC-3255347AB308}" destId="{21852D26-7FA9-4902-A4CC-DFDC9C3A943F}" srcOrd="0" destOrd="0" parTransId="{54C09F8A-BC9D-456E-9CCE-69D283251D81}" sibTransId="{B1754825-DB02-4946-93F1-9CC6CB9EABF5}"/>
    <dgm:cxn modelId="{504649E6-A2BB-40A3-B44A-A54CCC7F8824}" type="presParOf" srcId="{545AF0D2-87B2-4E58-9BD6-401DB69E3234}" destId="{0C0B060D-F40D-452C-BFA4-B0AE22C9DEAD}" srcOrd="0" destOrd="0" presId="urn:microsoft.com/office/officeart/2016/7/layout/VerticalDownArrowProcess"/>
    <dgm:cxn modelId="{7BADCC2D-B815-472B-802A-0F4436D9B5D5}" type="presParOf" srcId="{0C0B060D-F40D-452C-BFA4-B0AE22C9DEAD}" destId="{5A82ECD4-8E42-4C52-9415-38BF56092EBC}" srcOrd="0" destOrd="0" presId="urn:microsoft.com/office/officeart/2016/7/layout/VerticalDownArrowProcess"/>
    <dgm:cxn modelId="{E5D4CC10-8B26-4F7B-8700-AAC35B503574}" type="presParOf" srcId="{0C0B060D-F40D-452C-BFA4-B0AE22C9DEAD}" destId="{81212D2B-4B09-442D-B6AD-804339DBB50C}" srcOrd="1" destOrd="0" presId="urn:microsoft.com/office/officeart/2016/7/layout/VerticalDownArrowProcess"/>
    <dgm:cxn modelId="{C5A01D93-9DCB-423A-ABB3-14424E02DDCA}" type="presParOf" srcId="{545AF0D2-87B2-4E58-9BD6-401DB69E3234}" destId="{A7CF9ECB-AFF8-430C-AE62-2236DA6816F8}" srcOrd="1" destOrd="0" presId="urn:microsoft.com/office/officeart/2016/7/layout/VerticalDownArrowProcess"/>
    <dgm:cxn modelId="{8D4ADE0C-2E6B-4AA4-A52B-988BD142A8B4}" type="presParOf" srcId="{545AF0D2-87B2-4E58-9BD6-401DB69E3234}" destId="{A0A96E75-37C5-4804-97EC-8A073FFA68C9}" srcOrd="2" destOrd="0" presId="urn:microsoft.com/office/officeart/2016/7/layout/VerticalDownArrowProcess"/>
    <dgm:cxn modelId="{E9FAE700-D78A-4711-BC0D-991A40CEBA27}" type="presParOf" srcId="{A0A96E75-37C5-4804-97EC-8A073FFA68C9}" destId="{686094E7-B701-4948-B3CA-157E7C5C44CB}" srcOrd="0" destOrd="0" presId="urn:microsoft.com/office/officeart/2016/7/layout/VerticalDownArrowProcess"/>
    <dgm:cxn modelId="{28517A89-FEEE-4796-B38C-BF1AB384DACA}" type="presParOf" srcId="{A0A96E75-37C5-4804-97EC-8A073FFA68C9}" destId="{BC74103A-E508-4541-8C32-942513FCB272}" srcOrd="1" destOrd="0" presId="urn:microsoft.com/office/officeart/2016/7/layout/VerticalDownArrowProcess"/>
    <dgm:cxn modelId="{F4239436-1537-40CC-BEB9-5BF47F619A8E}" type="presParOf" srcId="{A0A96E75-37C5-4804-97EC-8A073FFA68C9}" destId="{2D1795D8-A229-481F-B130-1A370717B3EF}" srcOrd="2" destOrd="0" presId="urn:microsoft.com/office/officeart/2016/7/layout/VerticalDownArrowProcess"/>
    <dgm:cxn modelId="{D5475850-D050-4E09-851A-BB1E6E240DEC}" type="presParOf" srcId="{545AF0D2-87B2-4E58-9BD6-401DB69E3234}" destId="{886C5DD0-9D99-48A0-B233-248DF9464924}" srcOrd="3" destOrd="0" presId="urn:microsoft.com/office/officeart/2016/7/layout/VerticalDownArrowProcess"/>
    <dgm:cxn modelId="{C85D8A83-3C5A-4741-A4D5-F806C80DAE09}" type="presParOf" srcId="{545AF0D2-87B2-4E58-9BD6-401DB69E3234}" destId="{1C29888F-5B43-45B4-BF45-5E53F92D8874}" srcOrd="4" destOrd="0" presId="urn:microsoft.com/office/officeart/2016/7/layout/VerticalDownArrowProcess"/>
    <dgm:cxn modelId="{FCFDDB13-A3E4-4CE2-9F46-A0B6A8B06ACC}" type="presParOf" srcId="{1C29888F-5B43-45B4-BF45-5E53F92D8874}" destId="{CADFBCE9-74F4-4656-9479-76AD6E35CA88}" srcOrd="0" destOrd="0" presId="urn:microsoft.com/office/officeart/2016/7/layout/VerticalDownArrowProcess"/>
    <dgm:cxn modelId="{7B135C63-C17E-409B-8533-EE4445AAAD6F}" type="presParOf" srcId="{1C29888F-5B43-45B4-BF45-5E53F92D8874}" destId="{ED0CBFF9-F882-43E0-8B0D-791E6771DDB1}" srcOrd="1" destOrd="0" presId="urn:microsoft.com/office/officeart/2016/7/layout/VerticalDownArrowProcess"/>
    <dgm:cxn modelId="{E9A33278-1BAE-43F9-8017-FC2F9913A3E4}" type="presParOf" srcId="{1C29888F-5B43-45B4-BF45-5E53F92D8874}" destId="{0199D7C3-4D45-467A-8D44-AB850AB8DC2B}" srcOrd="2" destOrd="0" presId="urn:microsoft.com/office/officeart/2016/7/layout/VerticalDownArrowProcess"/>
    <dgm:cxn modelId="{B29200DB-E51C-4360-AF81-BC389BB2DB1B}" type="presParOf" srcId="{545AF0D2-87B2-4E58-9BD6-401DB69E3234}" destId="{F0339B8C-63D1-425E-ABD5-9F412B712111}" srcOrd="5" destOrd="0" presId="urn:microsoft.com/office/officeart/2016/7/layout/VerticalDownArrowProcess"/>
    <dgm:cxn modelId="{502607D0-B2F7-427C-9950-A8B26F24C7A9}" type="presParOf" srcId="{545AF0D2-87B2-4E58-9BD6-401DB69E3234}" destId="{4C2CB687-07A5-4FF8-928E-8184B0532BFF}" srcOrd="6" destOrd="0" presId="urn:microsoft.com/office/officeart/2016/7/layout/VerticalDownArrowProcess"/>
    <dgm:cxn modelId="{EB438B32-932A-4329-810F-0BC938A33670}" type="presParOf" srcId="{4C2CB687-07A5-4FF8-928E-8184B0532BFF}" destId="{5F00DC62-0E6F-4D8B-B018-5DAA14252F21}" srcOrd="0" destOrd="0" presId="urn:microsoft.com/office/officeart/2016/7/layout/VerticalDownArrowProcess"/>
    <dgm:cxn modelId="{3FDD60F0-C138-45DF-AD8A-C39AE145BC60}" type="presParOf" srcId="{4C2CB687-07A5-4FF8-928E-8184B0532BFF}" destId="{C829F0A9-85F4-4F1B-AED8-3FA569A5FAF7}" srcOrd="1" destOrd="0" presId="urn:microsoft.com/office/officeart/2016/7/layout/VerticalDownArrowProcess"/>
    <dgm:cxn modelId="{4BA404AF-ADD2-44F7-82AC-D49311E14859}" type="presParOf" srcId="{4C2CB687-07A5-4FF8-928E-8184B0532BFF}" destId="{481A3765-206B-4BE6-BAE6-F9CE8BE175B1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82BAB-B50B-49E5-AAD0-CAB0F380DE9A}">
      <dsp:nvSpPr>
        <dsp:cNvPr id="0" name=""/>
        <dsp:cNvSpPr/>
      </dsp:nvSpPr>
      <dsp:spPr>
        <a:xfrm>
          <a:off x="0" y="2118"/>
          <a:ext cx="4869656" cy="10739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393EC0-57A4-42E6-9E94-C9893880FB33}">
      <dsp:nvSpPr>
        <dsp:cNvPr id="0" name=""/>
        <dsp:cNvSpPr/>
      </dsp:nvSpPr>
      <dsp:spPr>
        <a:xfrm>
          <a:off x="324863" y="243752"/>
          <a:ext cx="590660" cy="5906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316D8-AF9A-4F60-82DD-665C3A5BCF47}">
      <dsp:nvSpPr>
        <dsp:cNvPr id="0" name=""/>
        <dsp:cNvSpPr/>
      </dsp:nvSpPr>
      <dsp:spPr>
        <a:xfrm>
          <a:off x="1240387" y="2118"/>
          <a:ext cx="3629268" cy="1073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Welcome back – this is a very important semester!</a:t>
          </a:r>
          <a:endParaRPr lang="en-US" sz="1900" kern="1200"/>
        </a:p>
      </dsp:txBody>
      <dsp:txXfrm>
        <a:off x="1240387" y="2118"/>
        <a:ext cx="3629268" cy="1073928"/>
      </dsp:txXfrm>
    </dsp:sp>
    <dsp:sp modelId="{9FF05D2D-7629-496E-AABC-D524B7014E1D}">
      <dsp:nvSpPr>
        <dsp:cNvPr id="0" name=""/>
        <dsp:cNvSpPr/>
      </dsp:nvSpPr>
      <dsp:spPr>
        <a:xfrm>
          <a:off x="0" y="1344530"/>
          <a:ext cx="4869656" cy="10739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8CC0B4-F31A-45B0-96DD-6E620EFE565A}">
      <dsp:nvSpPr>
        <dsp:cNvPr id="0" name=""/>
        <dsp:cNvSpPr/>
      </dsp:nvSpPr>
      <dsp:spPr>
        <a:xfrm>
          <a:off x="324863" y="1586164"/>
          <a:ext cx="590660" cy="5906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8E93D-3E63-4066-9596-A23964EEADF9}">
      <dsp:nvSpPr>
        <dsp:cNvPr id="0" name=""/>
        <dsp:cNvSpPr/>
      </dsp:nvSpPr>
      <dsp:spPr>
        <a:xfrm>
          <a:off x="1240387" y="1344530"/>
          <a:ext cx="3629268" cy="1073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are your expectations?</a:t>
          </a:r>
          <a:endParaRPr lang="en-US" sz="1900" kern="1200"/>
        </a:p>
      </dsp:txBody>
      <dsp:txXfrm>
        <a:off x="1240387" y="1344530"/>
        <a:ext cx="3629268" cy="1073928"/>
      </dsp:txXfrm>
    </dsp:sp>
    <dsp:sp modelId="{ED82B794-CF36-46BF-A739-2E49D9FA5590}">
      <dsp:nvSpPr>
        <dsp:cNvPr id="0" name=""/>
        <dsp:cNvSpPr/>
      </dsp:nvSpPr>
      <dsp:spPr>
        <a:xfrm>
          <a:off x="0" y="2686941"/>
          <a:ext cx="4869656" cy="10739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F6683-349B-4D4C-8BF8-1EE9F5FA04E3}">
      <dsp:nvSpPr>
        <dsp:cNvPr id="0" name=""/>
        <dsp:cNvSpPr/>
      </dsp:nvSpPr>
      <dsp:spPr>
        <a:xfrm>
          <a:off x="324863" y="2928575"/>
          <a:ext cx="590660" cy="5906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3306D-FA12-4DBD-90F3-6A24A97B808D}">
      <dsp:nvSpPr>
        <dsp:cNvPr id="0" name=""/>
        <dsp:cNvSpPr/>
      </dsp:nvSpPr>
      <dsp:spPr>
        <a:xfrm>
          <a:off x="1240387" y="2686941"/>
          <a:ext cx="3629268" cy="1073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module is Public Health Nutrition – it covers the lifespan from pregnancy to older people.</a:t>
          </a:r>
          <a:endParaRPr lang="en-US" sz="1900" kern="1200"/>
        </a:p>
      </dsp:txBody>
      <dsp:txXfrm>
        <a:off x="1240387" y="2686941"/>
        <a:ext cx="3629268" cy="1073928"/>
      </dsp:txXfrm>
    </dsp:sp>
    <dsp:sp modelId="{86CABCD6-47F1-422D-A8BF-47D181752AF3}">
      <dsp:nvSpPr>
        <dsp:cNvPr id="0" name=""/>
        <dsp:cNvSpPr/>
      </dsp:nvSpPr>
      <dsp:spPr>
        <a:xfrm>
          <a:off x="0" y="4029352"/>
          <a:ext cx="4869656" cy="107392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CBC20-8D00-4845-8E8F-F8CC740C1794}">
      <dsp:nvSpPr>
        <dsp:cNvPr id="0" name=""/>
        <dsp:cNvSpPr/>
      </dsp:nvSpPr>
      <dsp:spPr>
        <a:xfrm>
          <a:off x="324863" y="4270986"/>
          <a:ext cx="590660" cy="5906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E038D-077F-4646-BCC8-C491363B054A}">
      <dsp:nvSpPr>
        <dsp:cNvPr id="0" name=""/>
        <dsp:cNvSpPr/>
      </dsp:nvSpPr>
      <dsp:spPr>
        <a:xfrm>
          <a:off x="1240387" y="4029352"/>
          <a:ext cx="3629268" cy="1073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also covers some policy and other public health issues such as sustainability.</a:t>
          </a:r>
          <a:endParaRPr lang="en-US" sz="1900" kern="1200"/>
        </a:p>
      </dsp:txBody>
      <dsp:txXfrm>
        <a:off x="1240387" y="4029352"/>
        <a:ext cx="3629268" cy="10739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2ECD4-8E42-4C52-9415-38BF56092EBC}">
      <dsp:nvSpPr>
        <dsp:cNvPr id="0" name=""/>
        <dsp:cNvSpPr/>
      </dsp:nvSpPr>
      <dsp:spPr>
        <a:xfrm>
          <a:off x="0" y="4187534"/>
          <a:ext cx="1217414" cy="9161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2" tIns="113792" rIns="8658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Provide</a:t>
          </a:r>
        </a:p>
      </dsp:txBody>
      <dsp:txXfrm>
        <a:off x="0" y="4187534"/>
        <a:ext cx="1217414" cy="916130"/>
      </dsp:txXfrm>
    </dsp:sp>
    <dsp:sp modelId="{81212D2B-4B09-442D-B6AD-804339DBB50C}">
      <dsp:nvSpPr>
        <dsp:cNvPr id="0" name=""/>
        <dsp:cNvSpPr/>
      </dsp:nvSpPr>
      <dsp:spPr>
        <a:xfrm>
          <a:off x="1217414" y="4187534"/>
          <a:ext cx="3652242" cy="91613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85" tIns="139700" rIns="74085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Provide a reasoned and informed explanation of the rationale to develop projects to promote food sustainability, community farms, local sourcing of produce and purchase of fair trade produce.</a:t>
          </a:r>
        </a:p>
      </dsp:txBody>
      <dsp:txXfrm>
        <a:off x="1217414" y="4187534"/>
        <a:ext cx="3652242" cy="916130"/>
      </dsp:txXfrm>
    </dsp:sp>
    <dsp:sp modelId="{BC74103A-E508-4541-8C32-942513FCB272}">
      <dsp:nvSpPr>
        <dsp:cNvPr id="0" name=""/>
        <dsp:cNvSpPr/>
      </dsp:nvSpPr>
      <dsp:spPr>
        <a:xfrm rot="10800000">
          <a:off x="0" y="2792268"/>
          <a:ext cx="1217414" cy="14090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2" tIns="113792" rIns="8658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Evaluate</a:t>
          </a:r>
        </a:p>
      </dsp:txBody>
      <dsp:txXfrm rot="-10800000">
        <a:off x="0" y="2792268"/>
        <a:ext cx="1217414" cy="915855"/>
      </dsp:txXfrm>
    </dsp:sp>
    <dsp:sp modelId="{2D1795D8-A229-481F-B130-1A370717B3EF}">
      <dsp:nvSpPr>
        <dsp:cNvPr id="0" name=""/>
        <dsp:cNvSpPr/>
      </dsp:nvSpPr>
      <dsp:spPr>
        <a:xfrm>
          <a:off x="1217414" y="2792268"/>
          <a:ext cx="3652242" cy="91585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85" tIns="139700" rIns="74085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Critically evaluate community based nutrition strategies and interventions that can help reduce food poverty and malnutrition, taking into account demographic, social and economic variations.</a:t>
          </a:r>
        </a:p>
      </dsp:txBody>
      <dsp:txXfrm>
        <a:off x="1217414" y="2792268"/>
        <a:ext cx="3652242" cy="915855"/>
      </dsp:txXfrm>
    </dsp:sp>
    <dsp:sp modelId="{ED0CBFF9-F882-43E0-8B0D-791E6771DDB1}">
      <dsp:nvSpPr>
        <dsp:cNvPr id="0" name=""/>
        <dsp:cNvSpPr/>
      </dsp:nvSpPr>
      <dsp:spPr>
        <a:xfrm rot="10800000">
          <a:off x="0" y="1397001"/>
          <a:ext cx="1217414" cy="14090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2" tIns="113792" rIns="8658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Evaluate</a:t>
          </a:r>
        </a:p>
      </dsp:txBody>
      <dsp:txXfrm rot="-10800000">
        <a:off x="0" y="1397001"/>
        <a:ext cx="1217414" cy="915855"/>
      </dsp:txXfrm>
    </dsp:sp>
    <dsp:sp modelId="{0199D7C3-4D45-467A-8D44-AB850AB8DC2B}">
      <dsp:nvSpPr>
        <dsp:cNvPr id="0" name=""/>
        <dsp:cNvSpPr/>
      </dsp:nvSpPr>
      <dsp:spPr>
        <a:xfrm>
          <a:off x="1217414" y="1397001"/>
          <a:ext cx="3652242" cy="91585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85" tIns="139700" rIns="74085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Critically evaluate local, national and global nutrition strategies that can positively impact upon the different age groups to improve nutritional intakes, health and wellbeing.</a:t>
          </a:r>
        </a:p>
      </dsp:txBody>
      <dsp:txXfrm>
        <a:off x="1217414" y="1397001"/>
        <a:ext cx="3652242" cy="915855"/>
      </dsp:txXfrm>
    </dsp:sp>
    <dsp:sp modelId="{C829F0A9-85F4-4F1B-AED8-3FA569A5FAF7}">
      <dsp:nvSpPr>
        <dsp:cNvPr id="0" name=""/>
        <dsp:cNvSpPr/>
      </dsp:nvSpPr>
      <dsp:spPr>
        <a:xfrm rot="10800000">
          <a:off x="0" y="1735"/>
          <a:ext cx="1217414" cy="14090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2" tIns="113792" rIns="8658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Compare and contrast</a:t>
          </a:r>
        </a:p>
      </dsp:txBody>
      <dsp:txXfrm rot="-10800000">
        <a:off x="0" y="1735"/>
        <a:ext cx="1217414" cy="915855"/>
      </dsp:txXfrm>
    </dsp:sp>
    <dsp:sp modelId="{481A3765-206B-4BE6-BAE6-F9CE8BE175B1}">
      <dsp:nvSpPr>
        <dsp:cNvPr id="0" name=""/>
        <dsp:cNvSpPr/>
      </dsp:nvSpPr>
      <dsp:spPr>
        <a:xfrm>
          <a:off x="1217414" y="1735"/>
          <a:ext cx="3652242" cy="91585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85" tIns="139700" rIns="74085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Compare and contrast nutritional requirements of different life stages, taking into consideration the wider health determinants that may positively or adversely affect nutritional intakes.</a:t>
          </a:r>
        </a:p>
      </dsp:txBody>
      <dsp:txXfrm>
        <a:off x="1217414" y="1735"/>
        <a:ext cx="3652242" cy="9158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510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608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039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789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931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673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148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55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095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692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480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517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56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643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4551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9218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58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3345181-3F53-4AAB-A65A-36786DFDB91D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537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19326" y="-4763"/>
            <a:ext cx="3761187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6224" y="1380068"/>
            <a:ext cx="4541042" cy="2616199"/>
          </a:xfrm>
        </p:spPr>
        <p:txBody>
          <a:bodyPr>
            <a:normAutofit/>
          </a:bodyPr>
          <a:lstStyle/>
          <a:p>
            <a:r>
              <a:rPr lang="en-GB" dirty="0"/>
              <a:t>Lecture One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52190" y="3996267"/>
            <a:ext cx="3875076" cy="1388534"/>
          </a:xfrm>
        </p:spPr>
        <p:txBody>
          <a:bodyPr>
            <a:normAutofit/>
          </a:bodyPr>
          <a:lstStyle/>
          <a:p>
            <a:r>
              <a:rPr lang="en-GB" dirty="0"/>
              <a:t>Introduction to the module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AF66ED-83EC-4EF1-9C7D-A970D24740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822"/>
          <a:stretch/>
        </p:blipFill>
        <p:spPr>
          <a:xfrm>
            <a:off x="20" y="10"/>
            <a:ext cx="4086205" cy="6857990"/>
          </a:xfrm>
          <a:custGeom>
            <a:avLst/>
            <a:gdLst>
              <a:gd name="connsiteX0" fmla="*/ 0 w 5435600"/>
              <a:gd name="connsiteY0" fmla="*/ 0 h 6858000"/>
              <a:gd name="connsiteX1" fmla="*/ 5435600 w 5435600"/>
              <a:gd name="connsiteY1" fmla="*/ 0 h 6858000"/>
              <a:gd name="connsiteX2" fmla="*/ 5435600 w 5435600"/>
              <a:gd name="connsiteY2" fmla="*/ 6858000 h 6858000"/>
              <a:gd name="connsiteX3" fmla="*/ 0 w 5435600"/>
              <a:gd name="connsiteY3" fmla="*/ 6858000 h 6858000"/>
              <a:gd name="connsiteX4" fmla="*/ 0 w 5435600"/>
              <a:gd name="connsiteY4" fmla="*/ 0 h 6858000"/>
              <a:gd name="connsiteX0" fmla="*/ 0 w 5435600"/>
              <a:gd name="connsiteY0" fmla="*/ 0 h 6858000"/>
              <a:gd name="connsiteX1" fmla="*/ 3513666 w 5435600"/>
              <a:gd name="connsiteY1" fmla="*/ 0 h 6858000"/>
              <a:gd name="connsiteX2" fmla="*/ 5435600 w 5435600"/>
              <a:gd name="connsiteY2" fmla="*/ 6858000 h 6858000"/>
              <a:gd name="connsiteX3" fmla="*/ 0 w 5435600"/>
              <a:gd name="connsiteY3" fmla="*/ 6858000 h 6858000"/>
              <a:gd name="connsiteX4" fmla="*/ 0 w 5435600"/>
              <a:gd name="connsiteY4" fmla="*/ 0 h 6858000"/>
              <a:gd name="connsiteX0" fmla="*/ 0 w 5435600"/>
              <a:gd name="connsiteY0" fmla="*/ 0 h 6858000"/>
              <a:gd name="connsiteX1" fmla="*/ 3513666 w 5435600"/>
              <a:gd name="connsiteY1" fmla="*/ 0 h 6858000"/>
              <a:gd name="connsiteX2" fmla="*/ 4199467 w 5435600"/>
              <a:gd name="connsiteY2" fmla="*/ 2455333 h 6858000"/>
              <a:gd name="connsiteX3" fmla="*/ 5435600 w 5435600"/>
              <a:gd name="connsiteY3" fmla="*/ 6858000 h 6858000"/>
              <a:gd name="connsiteX4" fmla="*/ 0 w 5435600"/>
              <a:gd name="connsiteY4" fmla="*/ 6858000 h 6858000"/>
              <a:gd name="connsiteX5" fmla="*/ 0 w 5435600"/>
              <a:gd name="connsiteY5" fmla="*/ 0 h 6858000"/>
              <a:gd name="connsiteX0" fmla="*/ 0 w 5435600"/>
              <a:gd name="connsiteY0" fmla="*/ 0 h 6858000"/>
              <a:gd name="connsiteX1" fmla="*/ 3513666 w 5435600"/>
              <a:gd name="connsiteY1" fmla="*/ 0 h 6858000"/>
              <a:gd name="connsiteX2" fmla="*/ 2861733 w 5435600"/>
              <a:gd name="connsiteY2" fmla="*/ 2548466 h 6858000"/>
              <a:gd name="connsiteX3" fmla="*/ 5435600 w 5435600"/>
              <a:gd name="connsiteY3" fmla="*/ 6858000 h 6858000"/>
              <a:gd name="connsiteX4" fmla="*/ 0 w 5435600"/>
              <a:gd name="connsiteY4" fmla="*/ 6858000 h 6858000"/>
              <a:gd name="connsiteX5" fmla="*/ 0 w 5435600"/>
              <a:gd name="connsiteY5" fmla="*/ 0 h 6858000"/>
              <a:gd name="connsiteX0" fmla="*/ 0 w 5448300"/>
              <a:gd name="connsiteY0" fmla="*/ 0 h 6858000"/>
              <a:gd name="connsiteX1" fmla="*/ 3513666 w 5448300"/>
              <a:gd name="connsiteY1" fmla="*/ 0 h 6858000"/>
              <a:gd name="connsiteX2" fmla="*/ 2861733 w 5448300"/>
              <a:gd name="connsiteY2" fmla="*/ 2548466 h 6858000"/>
              <a:gd name="connsiteX3" fmla="*/ 5448300 w 5448300"/>
              <a:gd name="connsiteY3" fmla="*/ 6853767 h 6858000"/>
              <a:gd name="connsiteX4" fmla="*/ 0 w 5448300"/>
              <a:gd name="connsiteY4" fmla="*/ 6858000 h 6858000"/>
              <a:gd name="connsiteX5" fmla="*/ 0 w 54483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690218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0DDE8-E664-4954-9DF8-1EC48A1FE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Welcome Back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C2C660-CB69-4FB0-B423-916BD77617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1435372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1497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D1456-F1AA-4BD5-BB58-60721C557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Learning Outcomes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C65164-071E-4567-9426-ADD83AC1D7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5004234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4070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A8B256-B265-4830-814E-FCDD5F786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6407B5-B675-437B-B99C-D0C15E2995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Two </a:t>
            </a:r>
          </a:p>
          <a:p>
            <a:endParaRPr lang="en-GB" dirty="0"/>
          </a:p>
          <a:p>
            <a:r>
              <a:rPr lang="en-GB" dirty="0"/>
              <a:t>An essay about nutrition in young people</a:t>
            </a:r>
          </a:p>
          <a:p>
            <a:r>
              <a:rPr lang="en-GB" dirty="0"/>
              <a:t>Due the 13/3/2026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8AC0B7-99BF-43C1-887D-E6CEB0EA98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Assignment One</a:t>
            </a:r>
          </a:p>
          <a:p>
            <a:endParaRPr lang="en-GB" dirty="0"/>
          </a:p>
          <a:p>
            <a:r>
              <a:rPr lang="en-GB" dirty="0"/>
              <a:t>Poster presentation on a food related subject such as a food café, food project etc.</a:t>
            </a:r>
          </a:p>
          <a:p>
            <a:r>
              <a:rPr lang="en-GB" dirty="0"/>
              <a:t>You have a 20 minute presentation about your poster</a:t>
            </a:r>
          </a:p>
          <a:p>
            <a:r>
              <a:rPr lang="en-GB" dirty="0"/>
              <a:t>Due at the end of the teaching weeks – 01/05/2026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731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4A4CD07A-BA85-DCA2-7134-259B1A2841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89" r="15140"/>
          <a:stretch>
            <a:fillRect/>
          </a:stretch>
        </p:blipFill>
        <p:spPr>
          <a:xfrm>
            <a:off x="5169693" y="10"/>
            <a:ext cx="397430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4570" y="0"/>
            <a:ext cx="1827609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E7505C-98F5-4FE6-8AC6-E0D82DE01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060" y="685800"/>
            <a:ext cx="3945510" cy="1752599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A84D4-2194-4960-AB9C-C1E18EC07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2666999"/>
            <a:ext cx="3945510" cy="3124201"/>
          </a:xfrm>
        </p:spPr>
        <p:txBody>
          <a:bodyPr>
            <a:normAutofit/>
          </a:bodyPr>
          <a:lstStyle/>
          <a:p>
            <a:r>
              <a:rPr lang="en-GB" sz="17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4136317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227</Words>
  <Application>Microsoft Office PowerPoint</Application>
  <PresentationFormat>On-screen Show (4:3)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Corbel</vt:lpstr>
      <vt:lpstr>Parallax</vt:lpstr>
      <vt:lpstr>Lecture One </vt:lpstr>
      <vt:lpstr>Welcome Back</vt:lpstr>
      <vt:lpstr>Learning Outcomes</vt:lpstr>
      <vt:lpstr>Assignments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One</dc:title>
  <dc:creator>chris cashin</dc:creator>
  <cp:lastModifiedBy>Chris Cashin</cp:lastModifiedBy>
  <cp:revision>7</cp:revision>
  <dcterms:created xsi:type="dcterms:W3CDTF">2020-01-27T12:27:01Z</dcterms:created>
  <dcterms:modified xsi:type="dcterms:W3CDTF">2026-01-15T16:58:05Z</dcterms:modified>
</cp:coreProperties>
</file>