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8" r:id="rId3"/>
    <p:sldId id="260" r:id="rId4"/>
    <p:sldId id="261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25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FF85B-10CF-4E71-A8C4-A178A8CC5394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88E13-289E-498B-90D5-BB94818F72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445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FF85B-10CF-4E71-A8C4-A178A8CC5394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88E13-289E-498B-90D5-BB94818F72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2585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FF85B-10CF-4E71-A8C4-A178A8CC5394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88E13-289E-498B-90D5-BB94818F72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9843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FF85B-10CF-4E71-A8C4-A178A8CC5394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88E13-289E-498B-90D5-BB94818F72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6673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FF85B-10CF-4E71-A8C4-A178A8CC5394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88E13-289E-498B-90D5-BB94818F72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9343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FF85B-10CF-4E71-A8C4-A178A8CC5394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88E13-289E-498B-90D5-BB94818F72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314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FF85B-10CF-4E71-A8C4-A178A8CC5394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88E13-289E-498B-90D5-BB94818F72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5276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FF85B-10CF-4E71-A8C4-A178A8CC5394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88E13-289E-498B-90D5-BB94818F72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6821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FF85B-10CF-4E71-A8C4-A178A8CC5394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88E13-289E-498B-90D5-BB94818F72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5766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FF85B-10CF-4E71-A8C4-A178A8CC5394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88E13-289E-498B-90D5-BB94818F72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9109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FF85B-10CF-4E71-A8C4-A178A8CC5394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88E13-289E-498B-90D5-BB94818F72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3471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FF85B-10CF-4E71-A8C4-A178A8CC5394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88E13-289E-498B-90D5-BB94818F7280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504962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FF85B-10CF-4E71-A8C4-A178A8CC5394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88E13-289E-498B-90D5-BB94818F72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6876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FF85B-10CF-4E71-A8C4-A178A8CC5394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88E13-289E-498B-90D5-BB94818F72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95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FF85B-10CF-4E71-A8C4-A178A8CC5394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88E13-289E-498B-90D5-BB94818F72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7039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FF85B-10CF-4E71-A8C4-A178A8CC5394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88E13-289E-498B-90D5-BB94818F72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8940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FF85B-10CF-4E71-A8C4-A178A8CC5394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88E13-289E-498B-90D5-BB94818F72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0409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AABFF85B-10CF-4E71-A8C4-A178A8CC5394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488E13-289E-498B-90D5-BB94818F72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5335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4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10" Type="http://schemas.openxmlformats.org/officeDocument/2006/relationships/image" Target="../media/image6.png"/><Relationship Id="rId4" Type="http://schemas.openxmlformats.org/officeDocument/2006/relationships/image" Target="../media/image1.jpeg"/><Relationship Id="rId9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4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10" Type="http://schemas.openxmlformats.org/officeDocument/2006/relationships/image" Target="../media/image6.png"/><Relationship Id="rId4" Type="http://schemas.openxmlformats.org/officeDocument/2006/relationships/image" Target="../media/image1.jpe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1C2E1C-3E69-D80A-EDAF-A0AA8774729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32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Developing People in Organizations</a:t>
            </a:r>
            <a:br>
              <a:rPr lang="en-GB" sz="1800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1BF169-3A1C-469E-2823-080D807157A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/>
              <a:t>Starbucks leadership</a:t>
            </a:r>
            <a:endParaRPr lang="en-GB" sz="2800" dirty="0"/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292E57CB-1C64-0071-13F6-D8B0E5F040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511034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793"/>
    </mc:Choice>
    <mc:Fallback>
      <p:transition spd="slow" advTm="777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9FAED29-6C6B-7040-B813-55739453C6D9}"/>
              </a:ext>
            </a:extLst>
          </p:cNvPr>
          <p:cNvSpPr txBox="1"/>
          <p:nvPr/>
        </p:nvSpPr>
        <p:spPr>
          <a:xfrm>
            <a:off x="3049172" y="2489765"/>
            <a:ext cx="6098344" cy="18573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Starbucks' leadership strategy revolves around the company's goal statement: "to inspire and nurture the human spirit - one person, one cup, and one neighbourhood at a time." This mission statement shows the company's dedication to making a positive difference in the lives of its employees as well as the communities it serves.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2FD471A6-D030-695E-C9BD-56B39C4A08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821287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622"/>
    </mc:Choice>
    <mc:Fallback>
      <p:transition spd="slow" advTm="716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" name="Picture 10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56" name="Picture 12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57" name="Oval 14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8" name="Picture 16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59" name="Picture 18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60" name="Rectangle 20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B092BE-4721-ECC7-9AAE-9C207EAB5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3322912" cy="164198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700">
                <a:effectLst/>
              </a:rPr>
              <a:t>Starbucks College Achievement Plan, which provides tuition reimbursement for individuals pursuing a bachelor's degree. </a:t>
            </a:r>
            <a:endParaRPr lang="en-US" sz="170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93A089E-0A16-452C-B341-0F769780D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B82412-E662-2F9D-4BF1-374A3917C2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7701" y="2438401"/>
            <a:ext cx="3324141" cy="380999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 sz="1600" dirty="0">
                <a:effectLst/>
              </a:rPr>
              <a:t>The Starbucks Management Training </a:t>
            </a:r>
            <a:r>
              <a:rPr lang="en-US" sz="1600" dirty="0" err="1">
                <a:effectLst/>
              </a:rPr>
              <a:t>Programme</a:t>
            </a:r>
            <a:r>
              <a:rPr lang="en-US" sz="1600" dirty="0">
                <a:effectLst/>
              </a:rPr>
              <a:t>, for example, is available to employees who desire to further their careers within the company. </a:t>
            </a:r>
            <a:endParaRPr lang="en-US" sz="1600" dirty="0"/>
          </a:p>
          <a:p>
            <a:pPr>
              <a:buFont typeface="Wingdings 3" charset="2"/>
              <a:buChar char=""/>
            </a:pPr>
            <a:endParaRPr lang="en-US" dirty="0"/>
          </a:p>
        </p:txBody>
      </p:sp>
      <p:pic>
        <p:nvPicPr>
          <p:cNvPr id="5" name="Picture 4" descr="A group of people sitting at a table with books">
            <a:extLst>
              <a:ext uri="{FF2B5EF4-FFF2-40B4-BE49-F238E27FC236}">
                <a16:creationId xmlns:a16="http://schemas.microsoft.com/office/drawing/2014/main" id="{1A3488AB-C9A4-44BE-F75B-850532BA575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0961" y="1828800"/>
            <a:ext cx="4629873" cy="3105150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070919D6-C411-B560-F328-077468F2D9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413037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8183"/>
    </mc:Choice>
    <mc:Fallback>
      <p:transition spd="slow" advTm="1681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10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6" name="Picture 12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7" name="Oval 14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8" name="Picture 16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9" name="Picture 18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0" name="Rectangle 20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755BBC-5BBD-C5CF-2E7E-B8F7CD352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9" y="629266"/>
            <a:ext cx="3330328" cy="164198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>
                <a:effectLst/>
              </a:rPr>
              <a:t>The five leadership attributes </a:t>
            </a:r>
            <a:endParaRPr lang="en-US" sz="3600"/>
          </a:p>
        </p:txBody>
      </p:sp>
      <p:pic>
        <p:nvPicPr>
          <p:cNvPr id="6" name="Content Placeholder 5" descr="Text&#10;&#10;Description automatically generated">
            <a:extLst>
              <a:ext uri="{FF2B5EF4-FFF2-40B4-BE49-F238E27FC236}">
                <a16:creationId xmlns:a16="http://schemas.microsoft.com/office/drawing/2014/main" id="{51E67CA2-CAE1-ABA3-747F-705B3E54C8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"/>
          <a:stretch/>
        </p:blipFill>
        <p:spPr>
          <a:xfrm>
            <a:off x="4634680" y="10"/>
            <a:ext cx="7560130" cy="6857990"/>
          </a:xfrm>
          <a:prstGeom prst="rect">
            <a:avLst/>
          </a:prstGeom>
        </p:spPr>
      </p:pic>
      <p:sp>
        <p:nvSpPr>
          <p:cNvPr id="31" name="Rectangle 22">
            <a:extLst>
              <a:ext uri="{FF2B5EF4-FFF2-40B4-BE49-F238E27FC236}">
                <a16:creationId xmlns:a16="http://schemas.microsoft.com/office/drawing/2014/main" id="{A26E2FAE-FA60-497B-B2CB-7702C6FF3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3B4600-B15B-348B-B4F8-726DF85568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0669" y="2438400"/>
            <a:ext cx="3330328" cy="3809999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buFont typeface="Wingdings 3" charset="2"/>
              <a:buChar char=""/>
            </a:pPr>
            <a:r>
              <a:rPr lang="en-US">
                <a:effectLst/>
              </a:rPr>
              <a:t>Self-Awareness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>
                <a:effectLst/>
              </a:rPr>
              <a:t>Market Awareness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>
                <a:effectLst/>
              </a:rPr>
              <a:t>Extreme Ownership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>
                <a:effectLst/>
              </a:rPr>
              <a:t>An Equal Focus on Respect and Rules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>
                <a:effectLst/>
              </a:rPr>
              <a:t>A Forward-Facing View of the Workplace</a:t>
            </a:r>
          </a:p>
          <a:p>
            <a:pPr marL="285750" indent="-285750">
              <a:buFont typeface="Wingdings 3" charset="2"/>
              <a:buChar char=""/>
            </a:pPr>
            <a:endParaRPr lang="en-US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61C3619-9BF2-EAAA-4949-344A31B20C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343668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9208"/>
    </mc:Choice>
    <mc:Fallback>
      <p:transition spd="slow" advTm="3092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224</TotalTime>
  <Words>127</Words>
  <Application>Microsoft Office PowerPoint</Application>
  <PresentationFormat>Widescreen</PresentationFormat>
  <Paragraphs>11</Paragraphs>
  <Slides>4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Arial</vt:lpstr>
      <vt:lpstr>Calibri</vt:lpstr>
      <vt:lpstr>Century Gothic</vt:lpstr>
      <vt:lpstr>Times New Roman</vt:lpstr>
      <vt:lpstr>Wingdings 3</vt:lpstr>
      <vt:lpstr>Ion</vt:lpstr>
      <vt:lpstr>Developing People in Organizations </vt:lpstr>
      <vt:lpstr>PowerPoint Presentation</vt:lpstr>
      <vt:lpstr>Starbucks College Achievement Plan, which provides tuition reimbursement for individuals pursuing a bachelor's degree. </vt:lpstr>
      <vt:lpstr>The five leadership attributes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People in Organizations</dc:title>
  <dc:creator>Catalin Dinuta (1905194)</dc:creator>
  <cp:lastModifiedBy>Catalin Dinuta (1905194)</cp:lastModifiedBy>
  <cp:revision>9</cp:revision>
  <dcterms:created xsi:type="dcterms:W3CDTF">2023-04-27T15:12:46Z</dcterms:created>
  <dcterms:modified xsi:type="dcterms:W3CDTF">2023-04-28T13:21:09Z</dcterms:modified>
</cp:coreProperties>
</file>