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8" r:id="rId3"/>
    <p:sldId id="259" r:id="rId4"/>
    <p:sldId id="260" r:id="rId5"/>
    <p:sldId id="262" r:id="rId6"/>
    <p:sldId id="263"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54D0A-1240-43FB-B1E3-BF208B249264}" v="19" dt="2026-02-22T09:05:25.6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2" d="100"/>
          <a:sy n="92" d="100"/>
        </p:scale>
        <p:origin x="102" y="3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2/22/2026</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625102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2/22/2026</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620922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2/22/2026</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225695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2/22/2026</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817570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2/22/2026</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35699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2/22/2026</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045965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2/22/2026</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413292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2/22/2026</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771099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2/22/2026</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952600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2/22/2026</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048494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2/22/2026</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969371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2/22/2026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70497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knowledgeacademy.com/blog/communication-skills/" TargetMode="External"/><Relationship Id="rId2" Type="http://schemas.openxmlformats.org/officeDocument/2006/relationships/hyperlink" Target="https://ukpdacademy.co.uk/effective-communication-in-health-and-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 </a:t>
            </a:r>
          </a:p>
        </p:txBody>
      </p:sp>
      <p:sp>
        <p:nvSpPr>
          <p:cNvPr id="3" name="Subtitle 2"/>
          <p:cNvSpPr>
            <a:spLocks noGrp="1"/>
          </p:cNvSpPr>
          <p:nvPr>
            <p:ph type="subTitle" idx="1"/>
          </p:nvPr>
        </p:nvSpPr>
        <p:spPr/>
        <p:txBody>
          <a:bodyPr/>
          <a:lstStyle/>
          <a:p>
            <a:endParaRPr lang="en-GB"/>
          </a:p>
        </p:txBody>
      </p:sp>
      <p:sp>
        <p:nvSpPr>
          <p:cNvPr id="4" name="TextBox 3">
            <a:extLst>
              <a:ext uri="{FF2B5EF4-FFF2-40B4-BE49-F238E27FC236}">
                <a16:creationId xmlns:a16="http://schemas.microsoft.com/office/drawing/2014/main" id="{21E45E3A-9B42-0D7E-55D7-33C4F3BBFB34}"/>
              </a:ext>
            </a:extLst>
          </p:cNvPr>
          <p:cNvSpPr txBox="1"/>
          <p:nvPr/>
        </p:nvSpPr>
        <p:spPr>
          <a:xfrm>
            <a:off x="751113" y="2166257"/>
            <a:ext cx="107768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LCHS4009 Assessment 1 Self-awareness </a:t>
            </a:r>
            <a:r>
              <a:rPr lang="en-GB"/>
              <a:t>presentation</a:t>
            </a:r>
            <a:endParaRPr lang="en-GB" dirty="0"/>
          </a:p>
          <a:p>
            <a:r>
              <a:rPr lang="en-GB" dirty="0"/>
              <a:t>Lecturer: Anika Tahsin AHMED</a:t>
            </a:r>
          </a:p>
          <a:p>
            <a:r>
              <a:rPr lang="en-GB" dirty="0"/>
              <a:t>Abdulkarim Patel</a:t>
            </a:r>
          </a:p>
          <a:p>
            <a:r>
              <a:rPr lang="en-GB" dirty="0"/>
              <a:t>2432723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D6F2-3661-C533-16C4-30874C09A977}"/>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D4566E62-8E89-1838-1033-57214B2AA703}"/>
              </a:ext>
            </a:extLst>
          </p:cNvPr>
          <p:cNvSpPr>
            <a:spLocks noGrp="1"/>
          </p:cNvSpPr>
          <p:nvPr>
            <p:ph idx="1"/>
          </p:nvPr>
        </p:nvSpPr>
        <p:spPr/>
        <p:txBody>
          <a:bodyPr/>
          <a:lstStyle/>
          <a:p>
            <a:r>
              <a:rPr lang="en-GB" dirty="0"/>
              <a:t>Explain what communication is</a:t>
            </a:r>
          </a:p>
          <a:p>
            <a:r>
              <a:rPr lang="en-GB" dirty="0"/>
              <a:t>Discuss why communication is important in health and social care</a:t>
            </a:r>
          </a:p>
          <a:p>
            <a:r>
              <a:rPr lang="en-GB" dirty="0"/>
              <a:t>Link it to practical examples in health and social care</a:t>
            </a:r>
          </a:p>
        </p:txBody>
      </p:sp>
      <p:sp>
        <p:nvSpPr>
          <p:cNvPr id="4" name="Date Placeholder 3">
            <a:extLst>
              <a:ext uri="{FF2B5EF4-FFF2-40B4-BE49-F238E27FC236}">
                <a16:creationId xmlns:a16="http://schemas.microsoft.com/office/drawing/2014/main" id="{A43C7CF0-E710-0685-E7E6-B77B7953C936}"/>
              </a:ext>
            </a:extLst>
          </p:cNvPr>
          <p:cNvSpPr>
            <a:spLocks noGrp="1"/>
          </p:cNvSpPr>
          <p:nvPr>
            <p:ph type="dt" sz="half" idx="10"/>
          </p:nvPr>
        </p:nvSpPr>
        <p:spPr/>
        <p:txBody>
          <a:bodyPr/>
          <a:lstStyle/>
          <a:p>
            <a:fld id="{9C9247F4-C5B7-4FB7-99DC-F410E34ADF3D}" type="datetime1">
              <a:rPr lang="en-US"/>
              <a:t>2/22/2026</a:t>
            </a:fld>
            <a:endParaRPr lang="en-US" dirty="0"/>
          </a:p>
        </p:txBody>
      </p:sp>
      <p:sp>
        <p:nvSpPr>
          <p:cNvPr id="5" name="Footer Placeholder 4">
            <a:extLst>
              <a:ext uri="{FF2B5EF4-FFF2-40B4-BE49-F238E27FC236}">
                <a16:creationId xmlns:a16="http://schemas.microsoft.com/office/drawing/2014/main" id="{55270013-1BDC-C3D8-35D3-54062DAE97A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C47A1B-43ED-4B4A-5B26-9628F9343788}"/>
              </a:ext>
            </a:extLst>
          </p:cNvPr>
          <p:cNvSpPr>
            <a:spLocks noGrp="1"/>
          </p:cNvSpPr>
          <p:nvPr>
            <p:ph type="sldNum" sz="quarter" idx="12"/>
          </p:nvPr>
        </p:nvSpPr>
        <p:spPr/>
        <p:txBody>
          <a:bodyPr/>
          <a:lstStyle/>
          <a:p>
            <a:fld id="{70C12960-6E85-460F-B6E3-5B82CB31AF3D}" type="slidenum">
              <a:rPr lang="en-US" dirty="0"/>
              <a:t>2</a:t>
            </a:fld>
            <a:endParaRPr lang="en-US" dirty="0"/>
          </a:p>
        </p:txBody>
      </p:sp>
    </p:spTree>
    <p:extLst>
      <p:ext uri="{BB962C8B-B14F-4D97-AF65-F5344CB8AC3E}">
        <p14:creationId xmlns:p14="http://schemas.microsoft.com/office/powerpoint/2010/main" val="2723324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B6A99-DBF5-8B2C-69D6-FB4F11DC9EAF}"/>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1645B0D8-D51C-1F36-EF82-BD11081C5303}"/>
              </a:ext>
            </a:extLst>
          </p:cNvPr>
          <p:cNvSpPr>
            <a:spLocks noGrp="1"/>
          </p:cNvSpPr>
          <p:nvPr>
            <p:ph idx="1"/>
          </p:nvPr>
        </p:nvSpPr>
        <p:spPr/>
        <p:txBody>
          <a:bodyPr/>
          <a:lstStyle/>
          <a:p>
            <a:pPr marL="0" indent="0">
              <a:buNone/>
            </a:pPr>
            <a:r>
              <a:rPr lang="en-GB" dirty="0"/>
              <a:t>Communication is a skill that helps people communicate and share ideas with precision, which is fundamental in every working place as it promotes organisation and strengthen relationships with understanding, there are different types for example, verbal, written etc (Wilson, C 2025). This skill promotes a secure work environment and improves overall efficiency this skill is not just about speaking it involves listening as both are needed to communicate (Wilson, C 2025). An example for regular use would be slowing down your speech so people can understand this works for nurses as well when speaking to the elderly (Wilson, C 2025). </a:t>
            </a:r>
          </a:p>
        </p:txBody>
      </p:sp>
      <p:sp>
        <p:nvSpPr>
          <p:cNvPr id="4" name="Date Placeholder 3">
            <a:extLst>
              <a:ext uri="{FF2B5EF4-FFF2-40B4-BE49-F238E27FC236}">
                <a16:creationId xmlns:a16="http://schemas.microsoft.com/office/drawing/2014/main" id="{A7FF2E91-35FD-29AC-A7D0-F47B031288D6}"/>
              </a:ext>
            </a:extLst>
          </p:cNvPr>
          <p:cNvSpPr>
            <a:spLocks noGrp="1"/>
          </p:cNvSpPr>
          <p:nvPr>
            <p:ph type="dt" sz="half" idx="10"/>
          </p:nvPr>
        </p:nvSpPr>
        <p:spPr/>
        <p:txBody>
          <a:bodyPr/>
          <a:lstStyle/>
          <a:p>
            <a:fld id="{1D82596C-5E45-4431-9A2B-6CA06291671F}" type="datetime1">
              <a:rPr lang="en-US"/>
              <a:t>2/22/2026</a:t>
            </a:fld>
            <a:endParaRPr lang="en-US" dirty="0"/>
          </a:p>
        </p:txBody>
      </p:sp>
      <p:sp>
        <p:nvSpPr>
          <p:cNvPr id="5" name="Footer Placeholder 4">
            <a:extLst>
              <a:ext uri="{FF2B5EF4-FFF2-40B4-BE49-F238E27FC236}">
                <a16:creationId xmlns:a16="http://schemas.microsoft.com/office/drawing/2014/main" id="{A74FF641-6D56-6CE4-558B-969B4C75F18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0915DD8-A0C6-49AD-A24E-AB34DAC418EF}"/>
              </a:ext>
            </a:extLst>
          </p:cNvPr>
          <p:cNvSpPr>
            <a:spLocks noGrp="1"/>
          </p:cNvSpPr>
          <p:nvPr>
            <p:ph type="sldNum" sz="quarter" idx="12"/>
          </p:nvPr>
        </p:nvSpPr>
        <p:spPr/>
        <p:txBody>
          <a:bodyPr/>
          <a:lstStyle/>
          <a:p>
            <a:fld id="{70C12960-6E85-460F-B6E3-5B82CB31AF3D}" type="slidenum">
              <a:rPr lang="en-US" dirty="0"/>
              <a:t>3</a:t>
            </a:fld>
            <a:endParaRPr lang="en-US" dirty="0"/>
          </a:p>
        </p:txBody>
      </p:sp>
    </p:spTree>
    <p:extLst>
      <p:ext uri="{BB962C8B-B14F-4D97-AF65-F5344CB8AC3E}">
        <p14:creationId xmlns:p14="http://schemas.microsoft.com/office/powerpoint/2010/main" val="3031579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670B1-7D8A-C248-7755-B76A34B0067A}"/>
              </a:ext>
            </a:extLst>
          </p:cNvPr>
          <p:cNvSpPr>
            <a:spLocks noGrp="1"/>
          </p:cNvSpPr>
          <p:nvPr>
            <p:ph type="title"/>
          </p:nvPr>
        </p:nvSpPr>
        <p:spPr/>
        <p:txBody>
          <a:bodyPr/>
          <a:lstStyle/>
          <a:p>
            <a:r>
              <a:rPr lang="en-GB" dirty="0"/>
              <a:t>How is it linked into health and social care?</a:t>
            </a:r>
          </a:p>
        </p:txBody>
      </p:sp>
      <p:sp>
        <p:nvSpPr>
          <p:cNvPr id="3" name="Content Placeholder 2">
            <a:extLst>
              <a:ext uri="{FF2B5EF4-FFF2-40B4-BE49-F238E27FC236}">
                <a16:creationId xmlns:a16="http://schemas.microsoft.com/office/drawing/2014/main" id="{ACDE96D2-11B8-2FF6-993B-3504F4495B0E}"/>
              </a:ext>
            </a:extLst>
          </p:cNvPr>
          <p:cNvSpPr>
            <a:spLocks noGrp="1"/>
          </p:cNvSpPr>
          <p:nvPr>
            <p:ph idx="1"/>
          </p:nvPr>
        </p:nvSpPr>
        <p:spPr/>
        <p:txBody>
          <a:bodyPr>
            <a:normAutofit fontScale="92500" lnSpcReduction="20000"/>
          </a:bodyPr>
          <a:lstStyle/>
          <a:p>
            <a:pPr marL="0" indent="0">
              <a:buNone/>
            </a:pPr>
            <a:r>
              <a:rPr lang="en-GB" sz="1800" dirty="0"/>
              <a:t>Effective communication is vital in health and social care especially in jobs like nursing as one misstep in communication could lead to fatal errors as the patient's health and safety is at risk with miscommunications  and it could even result in death in some cases for example, getting the wrong type of medicine for patients or the patient getting the wrong surgery because the doctor did not write it down properly which means he can not use written communication properly (Khan, E 2026). Communication is used all over the health and social care industry with doctors to nurses to patients it is so important that the word social is in the subject's name another example for this would be a therapist trying to communicate with its client as it is needed to help treat them mentally if communication is not up to the standard the therapist’s job is useless, they wont progress which proves the relevancy of communication in health and social care (Khan, E 2026). Overall, it improves teamwork, builds positive relationships and makes care a lot more effective, reduces errors and helps the patients know they can communicate properly as the nurse will understand (Khan, E 2026). </a:t>
            </a:r>
          </a:p>
        </p:txBody>
      </p:sp>
      <p:sp>
        <p:nvSpPr>
          <p:cNvPr id="4" name="Date Placeholder 3">
            <a:extLst>
              <a:ext uri="{FF2B5EF4-FFF2-40B4-BE49-F238E27FC236}">
                <a16:creationId xmlns:a16="http://schemas.microsoft.com/office/drawing/2014/main" id="{9860A40A-0603-36FC-CDBD-29805F1FBD6B}"/>
              </a:ext>
            </a:extLst>
          </p:cNvPr>
          <p:cNvSpPr>
            <a:spLocks noGrp="1"/>
          </p:cNvSpPr>
          <p:nvPr>
            <p:ph type="dt" sz="half" idx="10"/>
          </p:nvPr>
        </p:nvSpPr>
        <p:spPr/>
        <p:txBody>
          <a:bodyPr/>
          <a:lstStyle/>
          <a:p>
            <a:fld id="{FE6FB19C-FC41-4A2E-8A85-8E5832152EBA}" type="datetime1">
              <a:rPr lang="en-US"/>
              <a:t>2/22/2026</a:t>
            </a:fld>
            <a:endParaRPr lang="en-US" dirty="0"/>
          </a:p>
        </p:txBody>
      </p:sp>
      <p:sp>
        <p:nvSpPr>
          <p:cNvPr id="5" name="Footer Placeholder 4">
            <a:extLst>
              <a:ext uri="{FF2B5EF4-FFF2-40B4-BE49-F238E27FC236}">
                <a16:creationId xmlns:a16="http://schemas.microsoft.com/office/drawing/2014/main" id="{7CA3526F-B356-DA77-650A-E7DC68573A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7C639CE-6549-4915-C8E3-E5F2E90BA7E8}"/>
              </a:ext>
            </a:extLst>
          </p:cNvPr>
          <p:cNvSpPr>
            <a:spLocks noGrp="1"/>
          </p:cNvSpPr>
          <p:nvPr>
            <p:ph type="sldNum" sz="quarter" idx="12"/>
          </p:nvPr>
        </p:nvSpPr>
        <p:spPr/>
        <p:txBody>
          <a:bodyPr/>
          <a:lstStyle/>
          <a:p>
            <a:fld id="{70C12960-6E85-460F-B6E3-5B82CB31AF3D}" type="slidenum">
              <a:rPr lang="en-US" dirty="0"/>
              <a:t>4</a:t>
            </a:fld>
            <a:endParaRPr lang="en-US" dirty="0"/>
          </a:p>
        </p:txBody>
      </p:sp>
    </p:spTree>
    <p:extLst>
      <p:ext uri="{BB962C8B-B14F-4D97-AF65-F5344CB8AC3E}">
        <p14:creationId xmlns:p14="http://schemas.microsoft.com/office/powerpoint/2010/main" val="3721846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C28C-3251-4AC7-1A77-4946F4E61CC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81263EB-B87E-1730-9B99-B1BF4D386867}"/>
              </a:ext>
            </a:extLst>
          </p:cNvPr>
          <p:cNvSpPr>
            <a:spLocks noGrp="1"/>
          </p:cNvSpPr>
          <p:nvPr>
            <p:ph idx="1"/>
          </p:nvPr>
        </p:nvSpPr>
        <p:spPr/>
        <p:txBody>
          <a:bodyPr/>
          <a:lstStyle/>
          <a:p>
            <a:pPr marL="0" indent="0">
              <a:buNone/>
            </a:pPr>
            <a:r>
              <a:rPr lang="en-GB" dirty="0"/>
              <a:t>In conclusion communication is a skill that is extremely important in health and social care so much that it would not work without it which proves how having good communication will boost employment chances in the health and social care field. Developing this skill is necessary and it improves health and social care in all aspects which is why it is a requirement for any job you apply for in health and social care.</a:t>
            </a:r>
          </a:p>
        </p:txBody>
      </p:sp>
      <p:sp>
        <p:nvSpPr>
          <p:cNvPr id="4" name="Date Placeholder 3">
            <a:extLst>
              <a:ext uri="{FF2B5EF4-FFF2-40B4-BE49-F238E27FC236}">
                <a16:creationId xmlns:a16="http://schemas.microsoft.com/office/drawing/2014/main" id="{B5CF5533-74CE-38E8-3CD2-21631CF31F24}"/>
              </a:ext>
            </a:extLst>
          </p:cNvPr>
          <p:cNvSpPr>
            <a:spLocks noGrp="1"/>
          </p:cNvSpPr>
          <p:nvPr>
            <p:ph type="dt" sz="half" idx="10"/>
          </p:nvPr>
        </p:nvSpPr>
        <p:spPr/>
        <p:txBody>
          <a:bodyPr/>
          <a:lstStyle/>
          <a:p>
            <a:fld id="{20FCC766-9498-4D2F-B113-08A14383703B}" type="datetime1">
              <a:rPr lang="en-US"/>
              <a:t>2/22/2026</a:t>
            </a:fld>
            <a:endParaRPr lang="en-US" dirty="0"/>
          </a:p>
        </p:txBody>
      </p:sp>
      <p:sp>
        <p:nvSpPr>
          <p:cNvPr id="5" name="Footer Placeholder 4">
            <a:extLst>
              <a:ext uri="{FF2B5EF4-FFF2-40B4-BE49-F238E27FC236}">
                <a16:creationId xmlns:a16="http://schemas.microsoft.com/office/drawing/2014/main" id="{1C517E77-8616-B179-E35B-D2038EBCA4B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10B5FAC-6CA3-5222-2CAF-2F885895F1DA}"/>
              </a:ext>
            </a:extLst>
          </p:cNvPr>
          <p:cNvSpPr>
            <a:spLocks noGrp="1"/>
          </p:cNvSpPr>
          <p:nvPr>
            <p:ph type="sldNum" sz="quarter" idx="12"/>
          </p:nvPr>
        </p:nvSpPr>
        <p:spPr/>
        <p:txBody>
          <a:bodyPr/>
          <a:lstStyle/>
          <a:p>
            <a:fld id="{70C12960-6E85-460F-B6E3-5B82CB31AF3D}" type="slidenum">
              <a:rPr lang="en-US" dirty="0"/>
              <a:t>5</a:t>
            </a:fld>
            <a:endParaRPr lang="en-US" dirty="0"/>
          </a:p>
        </p:txBody>
      </p:sp>
    </p:spTree>
    <p:extLst>
      <p:ext uri="{BB962C8B-B14F-4D97-AF65-F5344CB8AC3E}">
        <p14:creationId xmlns:p14="http://schemas.microsoft.com/office/powerpoint/2010/main" val="32294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BAC4-21E5-3D53-1274-CC3C943F9AF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32CE6D8-E480-172E-E259-169C21601966}"/>
              </a:ext>
            </a:extLst>
          </p:cNvPr>
          <p:cNvSpPr>
            <a:spLocks noGrp="1"/>
          </p:cNvSpPr>
          <p:nvPr>
            <p:ph idx="1"/>
          </p:nvPr>
        </p:nvSpPr>
        <p:spPr>
          <a:xfrm>
            <a:off x="602673" y="2286000"/>
            <a:ext cx="10674926" cy="3655829"/>
          </a:xfrm>
        </p:spPr>
        <p:txBody>
          <a:bodyPr>
            <a:normAutofit/>
          </a:bodyPr>
          <a:lstStyle/>
          <a:p>
            <a:pPr marL="0" indent="0">
              <a:buNone/>
            </a:pPr>
            <a:r>
              <a:rPr lang="en-GB" sz="1200" i="1" dirty="0"/>
              <a:t>Khan, E (2026) Why Is Effective Communication in Health and Social Care So Important </a:t>
            </a:r>
            <a:r>
              <a:rPr lang="en-GB" sz="1200" dirty="0">
                <a:hlinkClick r:id="rId2"/>
              </a:rPr>
              <a:t>https://ukpdacademy.co.uk/effective-communication-in-health-and-social-care/</a:t>
            </a:r>
            <a:r>
              <a:rPr lang="en-GB" sz="1200" dirty="0"/>
              <a:t> (Accessed on 22</a:t>
            </a:r>
            <a:r>
              <a:rPr lang="en-GB" sz="1200" baseline="30000" dirty="0"/>
              <a:t>nd</a:t>
            </a:r>
            <a:r>
              <a:rPr lang="en-GB" sz="1200" dirty="0"/>
              <a:t> February)</a:t>
            </a:r>
            <a:endParaRPr lang="en-GB" sz="1200" dirty="0">
              <a:latin typeface="+mj-lt"/>
            </a:endParaRPr>
          </a:p>
          <a:p>
            <a:pPr marL="0" indent="0">
              <a:buNone/>
            </a:pPr>
            <a:r>
              <a:rPr lang="en-GB" sz="1200" dirty="0">
                <a:latin typeface="+mj-lt"/>
              </a:rPr>
              <a:t>Wilson, C (2025) </a:t>
            </a:r>
            <a:r>
              <a:rPr lang="en-GB" sz="1200" i="1" dirty="0">
                <a:latin typeface="+mj-lt"/>
              </a:rPr>
              <a:t>Communication Skills: A Complete Guide for Professionals </a:t>
            </a:r>
            <a:r>
              <a:rPr lang="en-GB" sz="1200" dirty="0">
                <a:latin typeface="+mj-lt"/>
              </a:rPr>
              <a:t>Available at: </a:t>
            </a:r>
            <a:r>
              <a:rPr lang="en-GB" sz="1200" dirty="0">
                <a:latin typeface="+mj-lt"/>
                <a:hlinkClick r:id="rId3"/>
              </a:rPr>
              <a:t>https://www.theknowledgeacademy.com/blog/communication-skills/</a:t>
            </a:r>
            <a:r>
              <a:rPr lang="en-GB" sz="1200" dirty="0">
                <a:latin typeface="+mj-lt"/>
              </a:rPr>
              <a:t> (Accessed on 22</a:t>
            </a:r>
            <a:r>
              <a:rPr lang="en-GB" sz="1200" baseline="30000" dirty="0">
                <a:latin typeface="+mj-lt"/>
              </a:rPr>
              <a:t>nd</a:t>
            </a:r>
            <a:r>
              <a:rPr lang="en-GB" sz="1200" dirty="0">
                <a:latin typeface="+mj-lt"/>
              </a:rPr>
              <a:t> February)</a:t>
            </a:r>
          </a:p>
          <a:p>
            <a:pPr marL="0" indent="0">
              <a:buNone/>
            </a:pPr>
            <a:r>
              <a:rPr lang="en-GB" sz="1200" i="1" dirty="0">
                <a:latin typeface="+mj-lt"/>
              </a:rPr>
              <a:t> </a:t>
            </a:r>
            <a:endParaRPr lang="en-GB" sz="1200" dirty="0">
              <a:latin typeface="+mj-lt"/>
            </a:endParaRPr>
          </a:p>
          <a:p>
            <a:pPr marL="0" indent="0">
              <a:buNone/>
            </a:pPr>
            <a:endParaRPr lang="en-GB" sz="1200" dirty="0">
              <a:latin typeface="+mj-lt"/>
            </a:endParaRPr>
          </a:p>
        </p:txBody>
      </p:sp>
      <p:sp>
        <p:nvSpPr>
          <p:cNvPr id="4" name="Date Placeholder 3">
            <a:extLst>
              <a:ext uri="{FF2B5EF4-FFF2-40B4-BE49-F238E27FC236}">
                <a16:creationId xmlns:a16="http://schemas.microsoft.com/office/drawing/2014/main" id="{06F35066-36AE-C294-ED9F-AB9A7541030F}"/>
              </a:ext>
            </a:extLst>
          </p:cNvPr>
          <p:cNvSpPr>
            <a:spLocks noGrp="1"/>
          </p:cNvSpPr>
          <p:nvPr>
            <p:ph type="dt" sz="half" idx="10"/>
          </p:nvPr>
        </p:nvSpPr>
        <p:spPr/>
        <p:txBody>
          <a:bodyPr/>
          <a:lstStyle/>
          <a:p>
            <a:fld id="{210B1B8D-1CF5-4EB8-B295-5EFB2E64590A}" type="datetime1">
              <a:rPr lang="en-US"/>
              <a:t>2/22/2026</a:t>
            </a:fld>
            <a:endParaRPr lang="en-US" dirty="0"/>
          </a:p>
        </p:txBody>
      </p:sp>
      <p:sp>
        <p:nvSpPr>
          <p:cNvPr id="5" name="Footer Placeholder 4">
            <a:extLst>
              <a:ext uri="{FF2B5EF4-FFF2-40B4-BE49-F238E27FC236}">
                <a16:creationId xmlns:a16="http://schemas.microsoft.com/office/drawing/2014/main" id="{616D5594-E107-F1FE-2B31-56CE01715C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6040E7C-A9E4-F991-B76C-581C2AD0077D}"/>
              </a:ext>
            </a:extLst>
          </p:cNvPr>
          <p:cNvSpPr>
            <a:spLocks noGrp="1"/>
          </p:cNvSpPr>
          <p:nvPr>
            <p:ph type="sldNum" sz="quarter" idx="12"/>
          </p:nvPr>
        </p:nvSpPr>
        <p:spPr/>
        <p:txBody>
          <a:bodyPr/>
          <a:lstStyle/>
          <a:p>
            <a:fld id="{70C12960-6E85-460F-B6E3-5B82CB31AF3D}" type="slidenum">
              <a:rPr lang="en-US" dirty="0"/>
              <a:t>6</a:t>
            </a:fld>
            <a:endParaRPr lang="en-US" dirty="0"/>
          </a:p>
        </p:txBody>
      </p:sp>
    </p:spTree>
    <p:extLst>
      <p:ext uri="{BB962C8B-B14F-4D97-AF65-F5344CB8AC3E}">
        <p14:creationId xmlns:p14="http://schemas.microsoft.com/office/powerpoint/2010/main" val="2104274828"/>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TotalTime>139</TotalTime>
  <Words>548</Words>
  <Application>Microsoft Office PowerPoint</Application>
  <PresentationFormat>Widescreen</PresentationFormat>
  <Paragraphs>34</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Grandview Display</vt:lpstr>
      <vt:lpstr>DashVTI</vt:lpstr>
      <vt:lpstr> </vt:lpstr>
      <vt:lpstr>Aims and Objectives</vt:lpstr>
      <vt:lpstr>What is communication?</vt:lpstr>
      <vt:lpstr>How is it linked into health and social care?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Abdul Patel (2432723)</cp:lastModifiedBy>
  <cp:revision>37</cp:revision>
  <dcterms:created xsi:type="dcterms:W3CDTF">2025-09-12T21:13:41Z</dcterms:created>
  <dcterms:modified xsi:type="dcterms:W3CDTF">2026-02-22T09:07:46Z</dcterms:modified>
</cp:coreProperties>
</file>