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8E546F-67D1-F728-29A1-3236C50A5199}" v="7" dt="2024-06-13T22:32:56.402"/>
    <p1510:client id="{BE65A851-14D2-F2A1-C8B5-535A15B8977E}" v="53" dt="2024-06-13T23:03:49.814"/>
    <p1510:client id="{C8B57CC6-D8A6-40A7-BB91-5D24F4959D82}" v="211" dt="2024-06-13T22:01:14.108"/>
    <p1510:client id="{CAC56AE4-49C3-6F95-DD81-A07A9333053C}" v="1" dt="2024-06-13T23:07:29.1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briela Ciuba (1806307)" userId="S::1806307@student.uwtsd.ac.uk::e468e0fd-91bd-48c8-ae5f-987754ee71af" providerId="AD" clId="Web-{318E546F-67D1-F728-29A1-3236C50A5199}"/>
    <pc:docChg chg="addSld sldOrd">
      <pc:chgData name="Gabriela Ciuba (1806307)" userId="S::1806307@student.uwtsd.ac.uk::e468e0fd-91bd-48c8-ae5f-987754ee71af" providerId="AD" clId="Web-{318E546F-67D1-F728-29A1-3236C50A5199}" dt="2024-06-13T22:32:56.402" v="6"/>
      <pc:docMkLst>
        <pc:docMk/>
      </pc:docMkLst>
      <pc:sldChg chg="ord">
        <pc:chgData name="Gabriela Ciuba (1806307)" userId="S::1806307@student.uwtsd.ac.uk::e468e0fd-91bd-48c8-ae5f-987754ee71af" providerId="AD" clId="Web-{318E546F-67D1-F728-29A1-3236C50A5199}" dt="2024-06-13T22:32:56.402" v="6"/>
        <pc:sldMkLst>
          <pc:docMk/>
          <pc:sldMk cId="390805197" sldId="260"/>
        </pc:sldMkLst>
      </pc:sldChg>
      <pc:sldChg chg="new">
        <pc:chgData name="Gabriela Ciuba (1806307)" userId="S::1806307@student.uwtsd.ac.uk::e468e0fd-91bd-48c8-ae5f-987754ee71af" providerId="AD" clId="Web-{318E546F-67D1-F728-29A1-3236C50A5199}" dt="2024-06-13T22:28:03.040" v="0"/>
        <pc:sldMkLst>
          <pc:docMk/>
          <pc:sldMk cId="3418019903" sldId="265"/>
        </pc:sldMkLst>
      </pc:sldChg>
      <pc:sldChg chg="new">
        <pc:chgData name="Gabriela Ciuba (1806307)" userId="S::1806307@student.uwtsd.ac.uk::e468e0fd-91bd-48c8-ae5f-987754ee71af" providerId="AD" clId="Web-{318E546F-67D1-F728-29A1-3236C50A5199}" dt="2024-06-13T22:28:03.556" v="1"/>
        <pc:sldMkLst>
          <pc:docMk/>
          <pc:sldMk cId="143925309" sldId="266"/>
        </pc:sldMkLst>
      </pc:sldChg>
      <pc:sldChg chg="new">
        <pc:chgData name="Gabriela Ciuba (1806307)" userId="S::1806307@student.uwtsd.ac.uk::e468e0fd-91bd-48c8-ae5f-987754ee71af" providerId="AD" clId="Web-{318E546F-67D1-F728-29A1-3236C50A5199}" dt="2024-06-13T22:28:03.681" v="2"/>
        <pc:sldMkLst>
          <pc:docMk/>
          <pc:sldMk cId="2713860093" sldId="267"/>
        </pc:sldMkLst>
      </pc:sldChg>
      <pc:sldChg chg="new">
        <pc:chgData name="Gabriela Ciuba (1806307)" userId="S::1806307@student.uwtsd.ac.uk::e468e0fd-91bd-48c8-ae5f-987754ee71af" providerId="AD" clId="Web-{318E546F-67D1-F728-29A1-3236C50A5199}" dt="2024-06-13T22:28:04.181" v="3"/>
        <pc:sldMkLst>
          <pc:docMk/>
          <pc:sldMk cId="1655887224" sldId="268"/>
        </pc:sldMkLst>
      </pc:sldChg>
      <pc:sldChg chg="new">
        <pc:chgData name="Gabriela Ciuba (1806307)" userId="S::1806307@student.uwtsd.ac.uk::e468e0fd-91bd-48c8-ae5f-987754ee71af" providerId="AD" clId="Web-{318E546F-67D1-F728-29A1-3236C50A5199}" dt="2024-06-13T22:28:04.306" v="4"/>
        <pc:sldMkLst>
          <pc:docMk/>
          <pc:sldMk cId="1147795387" sldId="269"/>
        </pc:sldMkLst>
      </pc:sldChg>
      <pc:sldChg chg="new">
        <pc:chgData name="Gabriela Ciuba (1806307)" userId="S::1806307@student.uwtsd.ac.uk::e468e0fd-91bd-48c8-ae5f-987754ee71af" providerId="AD" clId="Web-{318E546F-67D1-F728-29A1-3236C50A5199}" dt="2024-06-13T22:28:04.478" v="5"/>
        <pc:sldMkLst>
          <pc:docMk/>
          <pc:sldMk cId="399752854" sldId="270"/>
        </pc:sldMkLst>
      </pc:sldChg>
    </pc:docChg>
  </pc:docChgLst>
  <pc:docChgLst>
    <pc:chgData name="Wioletta Kaprol (1603062)" userId="S::1603062@student.uwtsd.ac.uk::e7f22c4f-0be6-4e74-9f06-7b2305b7c225" providerId="AD" clId="Web-{CAC56AE4-49C3-6F95-DD81-A07A9333053C}"/>
    <pc:docChg chg="delSld">
      <pc:chgData name="Wioletta Kaprol (1603062)" userId="S::1603062@student.uwtsd.ac.uk::e7f22c4f-0be6-4e74-9f06-7b2305b7c225" providerId="AD" clId="Web-{CAC56AE4-49C3-6F95-DD81-A07A9333053C}" dt="2024-06-13T23:07:29.150" v="0"/>
      <pc:docMkLst>
        <pc:docMk/>
      </pc:docMkLst>
      <pc:sldChg chg="del">
        <pc:chgData name="Wioletta Kaprol (1603062)" userId="S::1603062@student.uwtsd.ac.uk::e7f22c4f-0be6-4e74-9f06-7b2305b7c225" providerId="AD" clId="Web-{CAC56AE4-49C3-6F95-DD81-A07A9333053C}" dt="2024-06-13T23:07:29.150" v="0"/>
        <pc:sldMkLst>
          <pc:docMk/>
          <pc:sldMk cId="143925309" sldId="266"/>
        </pc:sldMkLst>
      </pc:sldChg>
    </pc:docChg>
  </pc:docChgLst>
  <pc:docChgLst>
    <pc:chgData name="Wioletta Kaprol (1603062)" userId="S::1603062@student.uwtsd.ac.uk::e7f22c4f-0be6-4e74-9f06-7b2305b7c225" providerId="AD" clId="Web-{BE65A851-14D2-F2A1-C8B5-535A15B8977E}"/>
    <pc:docChg chg="delSld modSld">
      <pc:chgData name="Wioletta Kaprol (1603062)" userId="S::1603062@student.uwtsd.ac.uk::e7f22c4f-0be6-4e74-9f06-7b2305b7c225" providerId="AD" clId="Web-{BE65A851-14D2-F2A1-C8B5-535A15B8977E}" dt="2024-06-13T23:03:49.814" v="48" actId="1076"/>
      <pc:docMkLst>
        <pc:docMk/>
      </pc:docMkLst>
      <pc:sldChg chg="addSp delSp modSp">
        <pc:chgData name="Wioletta Kaprol (1603062)" userId="S::1603062@student.uwtsd.ac.uk::e7f22c4f-0be6-4e74-9f06-7b2305b7c225" providerId="AD" clId="Web-{BE65A851-14D2-F2A1-C8B5-535A15B8977E}" dt="2024-06-13T23:03:49.814" v="48" actId="1076"/>
        <pc:sldMkLst>
          <pc:docMk/>
          <pc:sldMk cId="2457793244" sldId="258"/>
        </pc:sldMkLst>
        <pc:spChg chg="mod">
          <ac:chgData name="Wioletta Kaprol (1603062)" userId="S::1603062@student.uwtsd.ac.uk::e7f22c4f-0be6-4e74-9f06-7b2305b7c225" providerId="AD" clId="Web-{BE65A851-14D2-F2A1-C8B5-535A15B8977E}" dt="2024-06-13T23:03:49.814" v="48" actId="1076"/>
          <ac:spMkLst>
            <pc:docMk/>
            <pc:sldMk cId="2457793244" sldId="258"/>
            <ac:spMk id="2" creationId="{6023CF68-7D0D-A3B3-A95D-9A4C347EBD56}"/>
          </ac:spMkLst>
        </pc:spChg>
        <pc:spChg chg="mod">
          <ac:chgData name="Wioletta Kaprol (1603062)" userId="S::1603062@student.uwtsd.ac.uk::e7f22c4f-0be6-4e74-9f06-7b2305b7c225" providerId="AD" clId="Web-{BE65A851-14D2-F2A1-C8B5-535A15B8977E}" dt="2024-06-13T23:03:30.985" v="45" actId="1076"/>
          <ac:spMkLst>
            <pc:docMk/>
            <pc:sldMk cId="2457793244" sldId="258"/>
            <ac:spMk id="3" creationId="{300E210F-3856-C422-F3CB-33BA2B4C6654}"/>
          </ac:spMkLst>
        </pc:spChg>
        <pc:spChg chg="add del mod">
          <ac:chgData name="Wioletta Kaprol (1603062)" userId="S::1603062@student.uwtsd.ac.uk::e7f22c4f-0be6-4e74-9f06-7b2305b7c225" providerId="AD" clId="Web-{BE65A851-14D2-F2A1-C8B5-535A15B8977E}" dt="2024-06-13T23:02:41.328" v="37"/>
          <ac:spMkLst>
            <pc:docMk/>
            <pc:sldMk cId="2457793244" sldId="258"/>
            <ac:spMk id="4" creationId="{4CD7393F-026E-B4E8-6654-4BBD16F3B387}"/>
          </ac:spMkLst>
        </pc:spChg>
        <pc:picChg chg="mod">
          <ac:chgData name="Wioletta Kaprol (1603062)" userId="S::1603062@student.uwtsd.ac.uk::e7f22c4f-0be6-4e74-9f06-7b2305b7c225" providerId="AD" clId="Web-{BE65A851-14D2-F2A1-C8B5-535A15B8977E}" dt="2024-06-13T23:03:36.923" v="47" actId="1076"/>
          <ac:picMkLst>
            <pc:docMk/>
            <pc:sldMk cId="2457793244" sldId="258"/>
            <ac:picMk id="5" creationId="{B4C8D92C-8829-699E-6C91-1BDCFD38BB07}"/>
          </ac:picMkLst>
        </pc:picChg>
      </pc:sldChg>
      <pc:sldChg chg="del">
        <pc:chgData name="Wioletta Kaprol (1603062)" userId="S::1603062@student.uwtsd.ac.uk::e7f22c4f-0be6-4e74-9f06-7b2305b7c225" providerId="AD" clId="Web-{BE65A851-14D2-F2A1-C8B5-535A15B8977E}" dt="2024-06-13T22:53:21.856" v="0"/>
        <pc:sldMkLst>
          <pc:docMk/>
          <pc:sldMk cId="3418019903" sldId="265"/>
        </pc:sldMkLst>
      </pc:sldChg>
      <pc:sldChg chg="del">
        <pc:chgData name="Wioletta Kaprol (1603062)" userId="S::1603062@student.uwtsd.ac.uk::e7f22c4f-0be6-4e74-9f06-7b2305b7c225" providerId="AD" clId="Web-{BE65A851-14D2-F2A1-C8B5-535A15B8977E}" dt="2024-06-13T22:53:39.153" v="5"/>
        <pc:sldMkLst>
          <pc:docMk/>
          <pc:sldMk cId="143925309" sldId="266"/>
        </pc:sldMkLst>
      </pc:sldChg>
      <pc:sldChg chg="del">
        <pc:chgData name="Wioletta Kaprol (1603062)" userId="S::1603062@student.uwtsd.ac.uk::e7f22c4f-0be6-4e74-9f06-7b2305b7c225" providerId="AD" clId="Web-{BE65A851-14D2-F2A1-C8B5-535A15B8977E}" dt="2024-06-13T22:53:27.216" v="1"/>
        <pc:sldMkLst>
          <pc:docMk/>
          <pc:sldMk cId="2713860093" sldId="267"/>
        </pc:sldMkLst>
      </pc:sldChg>
      <pc:sldChg chg="del">
        <pc:chgData name="Wioletta Kaprol (1603062)" userId="S::1603062@student.uwtsd.ac.uk::e7f22c4f-0be6-4e74-9f06-7b2305b7c225" providerId="AD" clId="Web-{BE65A851-14D2-F2A1-C8B5-535A15B8977E}" dt="2024-06-13T22:53:36.372" v="4"/>
        <pc:sldMkLst>
          <pc:docMk/>
          <pc:sldMk cId="1655887224" sldId="268"/>
        </pc:sldMkLst>
      </pc:sldChg>
      <pc:sldChg chg="del">
        <pc:chgData name="Wioletta Kaprol (1603062)" userId="S::1603062@student.uwtsd.ac.uk::e7f22c4f-0be6-4e74-9f06-7b2305b7c225" providerId="AD" clId="Web-{BE65A851-14D2-F2A1-C8B5-535A15B8977E}" dt="2024-06-13T22:53:29.919" v="2"/>
        <pc:sldMkLst>
          <pc:docMk/>
          <pc:sldMk cId="1147795387" sldId="269"/>
        </pc:sldMkLst>
      </pc:sldChg>
      <pc:sldChg chg="del">
        <pc:chgData name="Wioletta Kaprol (1603062)" userId="S::1603062@student.uwtsd.ac.uk::e7f22c4f-0be6-4e74-9f06-7b2305b7c225" providerId="AD" clId="Web-{BE65A851-14D2-F2A1-C8B5-535A15B8977E}" dt="2024-06-13T22:53:33.309" v="3"/>
        <pc:sldMkLst>
          <pc:docMk/>
          <pc:sldMk cId="399752854" sldId="270"/>
        </pc:sldMkLst>
      </pc:sldChg>
    </pc:docChg>
  </pc:docChgLst>
  <pc:docChgLst>
    <pc:chgData name="Wioletta Kaprol (1603062)" userId="S::1603062@student.uwtsd.ac.uk::e7f22c4f-0be6-4e74-9f06-7b2305b7c225" providerId="AD" clId="Web-{C8B57CC6-D8A6-40A7-BB91-5D24F4959D82}"/>
    <pc:docChg chg="addSld modSld">
      <pc:chgData name="Wioletta Kaprol (1603062)" userId="S::1603062@student.uwtsd.ac.uk::e7f22c4f-0be6-4e74-9f06-7b2305b7c225" providerId="AD" clId="Web-{C8B57CC6-D8A6-40A7-BB91-5D24F4959D82}" dt="2024-06-13T22:01:14.108" v="232"/>
      <pc:docMkLst>
        <pc:docMk/>
      </pc:docMkLst>
      <pc:sldChg chg="addSp delSp modSp mod setBg">
        <pc:chgData name="Wioletta Kaprol (1603062)" userId="S::1603062@student.uwtsd.ac.uk::e7f22c4f-0be6-4e74-9f06-7b2305b7c225" providerId="AD" clId="Web-{C8B57CC6-D8A6-40A7-BB91-5D24F4959D82}" dt="2024-06-13T21:50:17.826" v="181"/>
        <pc:sldMkLst>
          <pc:docMk/>
          <pc:sldMk cId="109857222" sldId="256"/>
        </pc:sldMkLst>
        <pc:spChg chg="mod">
          <ac:chgData name="Wioletta Kaprol (1603062)" userId="S::1603062@student.uwtsd.ac.uk::e7f22c4f-0be6-4e74-9f06-7b2305b7c225" providerId="AD" clId="Web-{C8B57CC6-D8A6-40A7-BB91-5D24F4959D82}" dt="2024-06-13T21:50:17.826" v="18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Wioletta Kaprol (1603062)" userId="S::1603062@student.uwtsd.ac.uk::e7f22c4f-0be6-4e74-9f06-7b2305b7c225" providerId="AD" clId="Web-{C8B57CC6-D8A6-40A7-BB91-5D24F4959D82}" dt="2024-06-13T21:50:17.826" v="181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4:54.176" v="163"/>
          <ac:spMkLst>
            <pc:docMk/>
            <pc:sldMk cId="109857222" sldId="256"/>
            <ac:spMk id="8" creationId="{EFA9B6C6-A247-48A8-9A1C-1E36FA9456B5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4:18.628" v="161"/>
          <ac:spMkLst>
            <pc:docMk/>
            <pc:sldMk cId="109857222" sldId="256"/>
            <ac:spMk id="9" creationId="{3A930249-8242-4E2B-AF17-C01826488321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4:54.176" v="163"/>
          <ac:spMkLst>
            <pc:docMk/>
            <pc:sldMk cId="109857222" sldId="256"/>
            <ac:spMk id="10" creationId="{C5CB530E-515E-412C-9DF1-5F8FFBD6F383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4:18.628" v="161"/>
          <ac:spMkLst>
            <pc:docMk/>
            <pc:sldMk cId="109857222" sldId="256"/>
            <ac:spMk id="11" creationId="{A5BDD999-C5E1-4B3E-A710-768673819165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4:54.176" v="163"/>
          <ac:spMkLst>
            <pc:docMk/>
            <pc:sldMk cId="109857222" sldId="256"/>
            <ac:spMk id="12" creationId="{712D4376-A578-4FF1-94FC-245E7A6A489F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6:16.225" v="169"/>
          <ac:spMkLst>
            <pc:docMk/>
            <pc:sldMk cId="109857222" sldId="256"/>
            <ac:spMk id="13" creationId="{271C7E5C-A0F8-E9FA-56DB-31A257FD4EDB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4:54.176" v="163"/>
          <ac:spMkLst>
            <pc:docMk/>
            <pc:sldMk cId="109857222" sldId="256"/>
            <ac:spMk id="14" creationId="{AEA7509D-F04F-40CB-A0B3-EEF16499CC9F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6:16.225" v="169"/>
          <ac:spMkLst>
            <pc:docMk/>
            <pc:sldMk cId="109857222" sldId="256"/>
            <ac:spMk id="15" creationId="{33F70A3C-4474-2A39-470C-FD55A8837503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6:16.225" v="169"/>
          <ac:spMkLst>
            <pc:docMk/>
            <pc:sldMk cId="109857222" sldId="256"/>
            <ac:spMk id="17" creationId="{BAC3F7D4-9613-0E1F-901C-98FE831DEBC0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4:58.879" v="165"/>
          <ac:spMkLst>
            <pc:docMk/>
            <pc:sldMk cId="109857222" sldId="256"/>
            <ac:spMk id="18" creationId="{3A930249-8242-4E2B-AF17-C01826488321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4:58.879" v="165"/>
          <ac:spMkLst>
            <pc:docMk/>
            <pc:sldMk cId="109857222" sldId="256"/>
            <ac:spMk id="19" creationId="{A5BDD999-C5E1-4B3E-A710-768673819165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6:16.225" v="169"/>
          <ac:spMkLst>
            <pc:docMk/>
            <pc:sldMk cId="109857222" sldId="256"/>
            <ac:spMk id="21" creationId="{87B30A01-FCA8-86A5-A840-C32A3BE2EDD6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5:23.099" v="167"/>
          <ac:spMkLst>
            <pc:docMk/>
            <pc:sldMk cId="109857222" sldId="256"/>
            <ac:spMk id="22" creationId="{C7D023E4-8DE1-436E-9847-ED6A4B4B04FD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6:16.225" v="169"/>
          <ac:spMkLst>
            <pc:docMk/>
            <pc:sldMk cId="109857222" sldId="256"/>
            <ac:spMk id="33" creationId="{4D60F200-5EB0-B223-2439-C96C67F0FEE1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6:16.225" v="169"/>
          <ac:spMkLst>
            <pc:docMk/>
            <pc:sldMk cId="109857222" sldId="256"/>
            <ac:spMk id="34" creationId="{74067CD3-146F-6228-E362-39AA720C25F7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6:16.225" v="169"/>
          <ac:spMkLst>
            <pc:docMk/>
            <pc:sldMk cId="109857222" sldId="256"/>
            <ac:spMk id="35" creationId="{AFD5167C-AF48-26F0-7A9F-3F7643374872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7:26.352" v="171"/>
          <ac:spMkLst>
            <pc:docMk/>
            <pc:sldMk cId="109857222" sldId="256"/>
            <ac:spMk id="37" creationId="{3A930249-8242-4E2B-AF17-C01826488321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7:26.352" v="171"/>
          <ac:spMkLst>
            <pc:docMk/>
            <pc:sldMk cId="109857222" sldId="256"/>
            <ac:spMk id="38" creationId="{A5BDD999-C5E1-4B3E-A710-768673819165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50:17.826" v="181"/>
          <ac:spMkLst>
            <pc:docMk/>
            <pc:sldMk cId="109857222" sldId="256"/>
            <ac:spMk id="44" creationId="{4D60F200-5EB0-B223-2439-C96C67F0FEE1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50:17.826" v="181"/>
          <ac:spMkLst>
            <pc:docMk/>
            <pc:sldMk cId="109857222" sldId="256"/>
            <ac:spMk id="46" creationId="{74067CD3-146F-6228-E362-39AA720C25F7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50:17.826" v="181"/>
          <ac:spMkLst>
            <pc:docMk/>
            <pc:sldMk cId="109857222" sldId="256"/>
            <ac:spMk id="48" creationId="{271C7E5C-A0F8-E9FA-56DB-31A257FD4EDB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50:17.826" v="181"/>
          <ac:spMkLst>
            <pc:docMk/>
            <pc:sldMk cId="109857222" sldId="256"/>
            <ac:spMk id="50" creationId="{33F70A3C-4474-2A39-470C-FD55A8837503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50:17.826" v="181"/>
          <ac:spMkLst>
            <pc:docMk/>
            <pc:sldMk cId="109857222" sldId="256"/>
            <ac:spMk id="52" creationId="{BAC3F7D4-9613-0E1F-901C-98FE831DEBC0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50:17.826" v="181"/>
          <ac:spMkLst>
            <pc:docMk/>
            <pc:sldMk cId="109857222" sldId="256"/>
            <ac:spMk id="54" creationId="{AFD5167C-AF48-26F0-7A9F-3F7643374872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50:17.826" v="181"/>
          <ac:spMkLst>
            <pc:docMk/>
            <pc:sldMk cId="109857222" sldId="256"/>
            <ac:spMk id="56" creationId="{87B30A01-FCA8-86A5-A840-C32A3BE2EDD6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9:15.371" v="174"/>
          <ac:spMkLst>
            <pc:docMk/>
            <pc:sldMk cId="109857222" sldId="256"/>
            <ac:spMk id="61" creationId="{0DBF1ABE-8590-450D-BB49-BDDCCF3EEA9E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9:15.371" v="174"/>
          <ac:spMkLst>
            <pc:docMk/>
            <pc:sldMk cId="109857222" sldId="256"/>
            <ac:spMk id="63" creationId="{F6DD4703-FD80-4610-ACE9-01DCD86D8C18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9:15.371" v="174"/>
          <ac:spMkLst>
            <pc:docMk/>
            <pc:sldMk cId="109857222" sldId="256"/>
            <ac:spMk id="65" creationId="{9CEFCBC2-6F82-4011-8D8D-90F43DCB1DAF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9:15.371" v="174"/>
          <ac:spMkLst>
            <pc:docMk/>
            <pc:sldMk cId="109857222" sldId="256"/>
            <ac:spMk id="67" creationId="{2E9DED9E-DE30-402A-B9D1-AC3C24025AD4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9:15.371" v="174"/>
          <ac:spMkLst>
            <pc:docMk/>
            <pc:sldMk cId="109857222" sldId="256"/>
            <ac:spMk id="69" creationId="{5CCB7C65-BA06-49C5-8D3C-51F97B409D65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9:48.325" v="176"/>
          <ac:spMkLst>
            <pc:docMk/>
            <pc:sldMk cId="109857222" sldId="256"/>
            <ac:spMk id="71" creationId="{8A95209C-5275-4E15-8EA7-7F42980ABF2D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9:48.325" v="176"/>
          <ac:spMkLst>
            <pc:docMk/>
            <pc:sldMk cId="109857222" sldId="256"/>
            <ac:spMk id="72" creationId="{4F2ED431-E304-4FF0-9F4E-032783C9D612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49:48.325" v="176"/>
          <ac:spMkLst>
            <pc:docMk/>
            <pc:sldMk cId="109857222" sldId="256"/>
            <ac:spMk id="73" creationId="{4E87FCFB-2CCE-460D-B3DD-557C8BD1B94A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50:00.622" v="178"/>
          <ac:spMkLst>
            <pc:docMk/>
            <pc:sldMk cId="109857222" sldId="256"/>
            <ac:spMk id="75" creationId="{E91DC736-0EF8-4F87-9146-EBF1D2EE4D3D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50:00.622" v="178"/>
          <ac:spMkLst>
            <pc:docMk/>
            <pc:sldMk cId="109857222" sldId="256"/>
            <ac:spMk id="76" creationId="{097CD68E-23E3-4007-8847-CD0944C4F7BE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50:00.622" v="178"/>
          <ac:spMkLst>
            <pc:docMk/>
            <pc:sldMk cId="109857222" sldId="256"/>
            <ac:spMk id="77" creationId="{AF2F604E-43BE-4DC3-B983-E071523364F8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50:00.622" v="178"/>
          <ac:spMkLst>
            <pc:docMk/>
            <pc:sldMk cId="109857222" sldId="256"/>
            <ac:spMk id="78" creationId="{08C9B587-E65E-4B52-B37C-ABEBB6E87928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50:17.794" v="180"/>
          <ac:spMkLst>
            <pc:docMk/>
            <pc:sldMk cId="109857222" sldId="256"/>
            <ac:spMk id="80" creationId="{FA6B11DC-B628-C037-678F-9B711F9740E3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50:17.794" v="180"/>
          <ac:spMkLst>
            <pc:docMk/>
            <pc:sldMk cId="109857222" sldId="256"/>
            <ac:spMk id="84" creationId="{D4EF69EE-F5F0-8DDB-CE09-95345B8C5323}"/>
          </ac:spMkLst>
        </pc:spChg>
        <pc:spChg chg="add">
          <ac:chgData name="Wioletta Kaprol (1603062)" userId="S::1603062@student.uwtsd.ac.uk::e7f22c4f-0be6-4e74-9f06-7b2305b7c225" providerId="AD" clId="Web-{C8B57CC6-D8A6-40A7-BB91-5D24F4959D82}" dt="2024-06-13T21:50:17.826" v="181"/>
          <ac:spMkLst>
            <pc:docMk/>
            <pc:sldMk cId="109857222" sldId="256"/>
            <ac:spMk id="88" creationId="{94714483-7072-431F-9DBE-87F44E4D44BC}"/>
          </ac:spMkLst>
        </pc:spChg>
        <pc:spChg chg="add">
          <ac:chgData name="Wioletta Kaprol (1603062)" userId="S::1603062@student.uwtsd.ac.uk::e7f22c4f-0be6-4e74-9f06-7b2305b7c225" providerId="AD" clId="Web-{C8B57CC6-D8A6-40A7-BB91-5D24F4959D82}" dt="2024-06-13T21:50:17.826" v="181"/>
          <ac:spMkLst>
            <pc:docMk/>
            <pc:sldMk cId="109857222" sldId="256"/>
            <ac:spMk id="89" creationId="{495892E1-F4A5-4991-AC52-4F417B14A2A2}"/>
          </ac:spMkLst>
        </pc:spChg>
        <pc:spChg chg="add">
          <ac:chgData name="Wioletta Kaprol (1603062)" userId="S::1603062@student.uwtsd.ac.uk::e7f22c4f-0be6-4e74-9f06-7b2305b7c225" providerId="AD" clId="Web-{C8B57CC6-D8A6-40A7-BB91-5D24F4959D82}" dt="2024-06-13T21:50:17.826" v="181"/>
          <ac:spMkLst>
            <pc:docMk/>
            <pc:sldMk cId="109857222" sldId="256"/>
            <ac:spMk id="94" creationId="{E2683E3F-F855-4549-84F8-42064EC0F247}"/>
          </ac:spMkLst>
        </pc:spChg>
        <pc:spChg chg="add">
          <ac:chgData name="Wioletta Kaprol (1603062)" userId="S::1603062@student.uwtsd.ac.uk::e7f22c4f-0be6-4e74-9f06-7b2305b7c225" providerId="AD" clId="Web-{C8B57CC6-D8A6-40A7-BB91-5D24F4959D82}" dt="2024-06-13T21:50:17.826" v="181"/>
          <ac:spMkLst>
            <pc:docMk/>
            <pc:sldMk cId="109857222" sldId="256"/>
            <ac:spMk id="99" creationId="{832F3179-0CD5-40C8-9939-D8355006F7BA}"/>
          </ac:spMkLst>
        </pc:spChg>
        <pc:grpChg chg="add del">
          <ac:chgData name="Wioletta Kaprol (1603062)" userId="S::1603062@student.uwtsd.ac.uk::e7f22c4f-0be6-4e74-9f06-7b2305b7c225" providerId="AD" clId="Web-{C8B57CC6-D8A6-40A7-BB91-5D24F4959D82}" dt="2024-06-13T21:45:23.099" v="167"/>
          <ac:grpSpMkLst>
            <pc:docMk/>
            <pc:sldMk cId="109857222" sldId="256"/>
            <ac:grpSpMk id="23" creationId="{1FEC590B-3306-47E9-BD67-97F3F76169A4}"/>
          </ac:grpSpMkLst>
        </pc:grpChg>
        <pc:grpChg chg="add del">
          <ac:chgData name="Wioletta Kaprol (1603062)" userId="S::1603062@student.uwtsd.ac.uk::e7f22c4f-0be6-4e74-9f06-7b2305b7c225" providerId="AD" clId="Web-{C8B57CC6-D8A6-40A7-BB91-5D24F4959D82}" dt="2024-06-13T21:45:23.099" v="167"/>
          <ac:grpSpMkLst>
            <pc:docMk/>
            <pc:sldMk cId="109857222" sldId="256"/>
            <ac:grpSpMk id="26" creationId="{A47AAF5E-1692-48C9-98FB-6432BF0BC4F7}"/>
          </ac:grpSpMkLst>
        </pc:grpChg>
        <pc:grpChg chg="add del">
          <ac:chgData name="Wioletta Kaprol (1603062)" userId="S::1603062@student.uwtsd.ac.uk::e7f22c4f-0be6-4e74-9f06-7b2305b7c225" providerId="AD" clId="Web-{C8B57CC6-D8A6-40A7-BB91-5D24F4959D82}" dt="2024-06-13T21:50:17.794" v="180"/>
          <ac:grpSpMkLst>
            <pc:docMk/>
            <pc:sldMk cId="109857222" sldId="256"/>
            <ac:grpSpMk id="81" creationId="{9C068EDF-41EF-0762-9B5F-381BE515CCB8}"/>
          </ac:grpSpMkLst>
        </pc:grpChg>
        <pc:grpChg chg="add">
          <ac:chgData name="Wioletta Kaprol (1603062)" userId="S::1603062@student.uwtsd.ac.uk::e7f22c4f-0be6-4e74-9f06-7b2305b7c225" providerId="AD" clId="Web-{C8B57CC6-D8A6-40A7-BB91-5D24F4959D82}" dt="2024-06-13T21:50:17.826" v="181"/>
          <ac:grpSpMkLst>
            <pc:docMk/>
            <pc:sldMk cId="109857222" sldId="256"/>
            <ac:grpSpMk id="83" creationId="{11CE155D-684B-4F5E-B835-C52765E310E7}"/>
          </ac:grpSpMkLst>
        </pc:grpChg>
        <pc:grpChg chg="add">
          <ac:chgData name="Wioletta Kaprol (1603062)" userId="S::1603062@student.uwtsd.ac.uk::e7f22c4f-0be6-4e74-9f06-7b2305b7c225" providerId="AD" clId="Web-{C8B57CC6-D8A6-40A7-BB91-5D24F4959D82}" dt="2024-06-13T21:50:17.826" v="181"/>
          <ac:grpSpMkLst>
            <pc:docMk/>
            <pc:sldMk cId="109857222" sldId="256"/>
            <ac:grpSpMk id="90" creationId="{ACF597F8-76AA-44FA-8E6A-06223B66C0DD}"/>
          </ac:grpSpMkLst>
        </pc:grpChg>
        <pc:grpChg chg="add">
          <ac:chgData name="Wioletta Kaprol (1603062)" userId="S::1603062@student.uwtsd.ac.uk::e7f22c4f-0be6-4e74-9f06-7b2305b7c225" providerId="AD" clId="Web-{C8B57CC6-D8A6-40A7-BB91-5D24F4959D82}" dt="2024-06-13T21:50:17.826" v="181"/>
          <ac:grpSpMkLst>
            <pc:docMk/>
            <pc:sldMk cId="109857222" sldId="256"/>
            <ac:grpSpMk id="95" creationId="{8FC90B1E-0223-4440-AF22-8F32F6F0C7D2}"/>
          </ac:grpSpMkLst>
        </pc:grpChg>
        <pc:picChg chg="add del">
          <ac:chgData name="Wioletta Kaprol (1603062)" userId="S::1603062@student.uwtsd.ac.uk::e7f22c4f-0be6-4e74-9f06-7b2305b7c225" providerId="AD" clId="Web-{C8B57CC6-D8A6-40A7-BB91-5D24F4959D82}" dt="2024-06-13T21:44:18.628" v="161"/>
          <ac:picMkLst>
            <pc:docMk/>
            <pc:sldMk cId="109857222" sldId="256"/>
            <ac:picMk id="5" creationId="{CD9C5064-3549-7FEF-8BA8-64CC40097F42}"/>
          </ac:picMkLst>
        </pc:picChg>
        <pc:picChg chg="add del">
          <ac:chgData name="Wioletta Kaprol (1603062)" userId="S::1603062@student.uwtsd.ac.uk::e7f22c4f-0be6-4e74-9f06-7b2305b7c225" providerId="AD" clId="Web-{C8B57CC6-D8A6-40A7-BB91-5D24F4959D82}" dt="2024-06-13T21:44:58.879" v="165"/>
          <ac:picMkLst>
            <pc:docMk/>
            <pc:sldMk cId="109857222" sldId="256"/>
            <ac:picMk id="20" creationId="{CD9C5064-3549-7FEF-8BA8-64CC40097F42}"/>
          </ac:picMkLst>
        </pc:picChg>
        <pc:picChg chg="add del">
          <ac:chgData name="Wioletta Kaprol (1603062)" userId="S::1603062@student.uwtsd.ac.uk::e7f22c4f-0be6-4e74-9f06-7b2305b7c225" providerId="AD" clId="Web-{C8B57CC6-D8A6-40A7-BB91-5D24F4959D82}" dt="2024-06-13T21:46:16.225" v="169"/>
          <ac:picMkLst>
            <pc:docMk/>
            <pc:sldMk cId="109857222" sldId="256"/>
            <ac:picMk id="32" creationId="{A6886A0D-C217-3A84-D335-74E3CE2DC418}"/>
          </ac:picMkLst>
        </pc:picChg>
        <pc:picChg chg="add mod">
          <ac:chgData name="Wioletta Kaprol (1603062)" userId="S::1603062@student.uwtsd.ac.uk::e7f22c4f-0be6-4e74-9f06-7b2305b7c225" providerId="AD" clId="Web-{C8B57CC6-D8A6-40A7-BB91-5D24F4959D82}" dt="2024-06-13T21:50:17.826" v="181"/>
          <ac:picMkLst>
            <pc:docMk/>
            <pc:sldMk cId="109857222" sldId="256"/>
            <ac:picMk id="39" creationId="{CD9C5064-3549-7FEF-8BA8-64CC40097F42}"/>
          </ac:picMkLst>
        </pc:picChg>
        <pc:cxnChg chg="add del">
          <ac:chgData name="Wioletta Kaprol (1603062)" userId="S::1603062@student.uwtsd.ac.uk::e7f22c4f-0be6-4e74-9f06-7b2305b7c225" providerId="AD" clId="Web-{C8B57CC6-D8A6-40A7-BB91-5D24F4959D82}" dt="2024-06-13T21:44:54.176" v="163"/>
          <ac:cxnSpMkLst>
            <pc:docMk/>
            <pc:sldMk cId="109857222" sldId="256"/>
            <ac:cxnSpMk id="16" creationId="{56020367-4FD5-4596-8E10-C5F095CD8DBF}"/>
          </ac:cxnSpMkLst>
        </pc:cxnChg>
      </pc:sldChg>
      <pc:sldChg chg="addSp delSp modSp new mod setBg setClrOvrMap">
        <pc:chgData name="Wioletta Kaprol (1603062)" userId="S::1603062@student.uwtsd.ac.uk::e7f22c4f-0be6-4e74-9f06-7b2305b7c225" providerId="AD" clId="Web-{C8B57CC6-D8A6-40A7-BB91-5D24F4959D82}" dt="2024-06-13T22:00:28.183" v="230"/>
        <pc:sldMkLst>
          <pc:docMk/>
          <pc:sldMk cId="3394122695" sldId="257"/>
        </pc:sldMkLst>
        <pc:spChg chg="mod">
          <ac:chgData name="Wioletta Kaprol (1603062)" userId="S::1603062@student.uwtsd.ac.uk::e7f22c4f-0be6-4e74-9f06-7b2305b7c225" providerId="AD" clId="Web-{C8B57CC6-D8A6-40A7-BB91-5D24F4959D82}" dt="2024-06-13T21:47:51.697" v="172"/>
          <ac:spMkLst>
            <pc:docMk/>
            <pc:sldMk cId="3394122695" sldId="257"/>
            <ac:spMk id="2" creationId="{D693FC58-CD9E-FE28-0495-29B044102A74}"/>
          </ac:spMkLst>
        </pc:spChg>
        <pc:spChg chg="del mod">
          <ac:chgData name="Wioletta Kaprol (1603062)" userId="S::1603062@student.uwtsd.ac.uk::e7f22c4f-0be6-4e74-9f06-7b2305b7c225" providerId="AD" clId="Web-{C8B57CC6-D8A6-40A7-BB91-5D24F4959D82}" dt="2024-06-13T21:47:51.697" v="172"/>
          <ac:spMkLst>
            <pc:docMk/>
            <pc:sldMk cId="3394122695" sldId="257"/>
            <ac:spMk id="3" creationId="{287C9BEC-FAED-22BC-7AD7-6714CE87737C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50:26.592" v="182"/>
          <ac:spMkLst>
            <pc:docMk/>
            <pc:sldMk cId="3394122695" sldId="257"/>
            <ac:spMk id="10" creationId="{B50AB553-2A96-4A92-96F2-93548E096954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59:08.163" v="227"/>
          <ac:spMkLst>
            <pc:docMk/>
            <pc:sldMk cId="3394122695" sldId="257"/>
            <ac:spMk id="15" creationId="{B50AB553-2A96-4A92-96F2-93548E096954}"/>
          </ac:spMkLst>
        </pc:spChg>
        <pc:graphicFrameChg chg="add mod modGraphic">
          <ac:chgData name="Wioletta Kaprol (1603062)" userId="S::1603062@student.uwtsd.ac.uk::e7f22c4f-0be6-4e74-9f06-7b2305b7c225" providerId="AD" clId="Web-{C8B57CC6-D8A6-40A7-BB91-5D24F4959D82}" dt="2024-06-13T22:00:28.183" v="230"/>
          <ac:graphicFrameMkLst>
            <pc:docMk/>
            <pc:sldMk cId="3394122695" sldId="257"/>
            <ac:graphicFrameMk id="5" creationId="{2B1385BC-3C70-A8C8-D8B9-5569BEFE1DC4}"/>
          </ac:graphicFrameMkLst>
        </pc:graphicFrameChg>
        <pc:picChg chg="add mod">
          <ac:chgData name="Wioletta Kaprol (1603062)" userId="S::1603062@student.uwtsd.ac.uk::e7f22c4f-0be6-4e74-9f06-7b2305b7c225" providerId="AD" clId="Web-{C8B57CC6-D8A6-40A7-BB91-5D24F4959D82}" dt="2024-06-13T21:59:08.163" v="227"/>
          <ac:picMkLst>
            <pc:docMk/>
            <pc:sldMk cId="3394122695" sldId="257"/>
            <ac:picMk id="6" creationId="{07366824-F7DD-9CEC-BC94-CDD0E9CAAD14}"/>
          </ac:picMkLst>
        </pc:picChg>
      </pc:sldChg>
      <pc:sldChg chg="addSp delSp modSp new mod setBg setClrOvrMap">
        <pc:chgData name="Wioletta Kaprol (1603062)" userId="S::1603062@student.uwtsd.ac.uk::e7f22c4f-0be6-4e74-9f06-7b2305b7c225" providerId="AD" clId="Web-{C8B57CC6-D8A6-40A7-BB91-5D24F4959D82}" dt="2024-06-13T21:59:33.885" v="228"/>
        <pc:sldMkLst>
          <pc:docMk/>
          <pc:sldMk cId="2457793244" sldId="258"/>
        </pc:sldMkLst>
        <pc:spChg chg="mod">
          <ac:chgData name="Wioletta Kaprol (1603062)" userId="S::1603062@student.uwtsd.ac.uk::e7f22c4f-0be6-4e74-9f06-7b2305b7c225" providerId="AD" clId="Web-{C8B57CC6-D8A6-40A7-BB91-5D24F4959D82}" dt="2024-06-13T21:50:58.046" v="183"/>
          <ac:spMkLst>
            <pc:docMk/>
            <pc:sldMk cId="2457793244" sldId="258"/>
            <ac:spMk id="2" creationId="{6023CF68-7D0D-A3B3-A95D-9A4C347EBD56}"/>
          </ac:spMkLst>
        </pc:spChg>
        <pc:spChg chg="mod">
          <ac:chgData name="Wioletta Kaprol (1603062)" userId="S::1603062@student.uwtsd.ac.uk::e7f22c4f-0be6-4e74-9f06-7b2305b7c225" providerId="AD" clId="Web-{C8B57CC6-D8A6-40A7-BB91-5D24F4959D82}" dt="2024-06-13T21:50:58.046" v="183"/>
          <ac:spMkLst>
            <pc:docMk/>
            <pc:sldMk cId="2457793244" sldId="258"/>
            <ac:spMk id="3" creationId="{300E210F-3856-C422-F3CB-33BA2B4C6654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59:33.885" v="228"/>
          <ac:spMkLst>
            <pc:docMk/>
            <pc:sldMk cId="2457793244" sldId="258"/>
            <ac:spMk id="9" creationId="{B50AB553-2A96-4A92-96F2-93548E096954}"/>
          </ac:spMkLst>
        </pc:spChg>
        <pc:picChg chg="add mod">
          <ac:chgData name="Wioletta Kaprol (1603062)" userId="S::1603062@student.uwtsd.ac.uk::e7f22c4f-0be6-4e74-9f06-7b2305b7c225" providerId="AD" clId="Web-{C8B57CC6-D8A6-40A7-BB91-5D24F4959D82}" dt="2024-06-13T21:59:33.885" v="228"/>
          <ac:picMkLst>
            <pc:docMk/>
            <pc:sldMk cId="2457793244" sldId="258"/>
            <ac:picMk id="5" creationId="{B4C8D92C-8829-699E-6C91-1BDCFD38BB07}"/>
          </ac:picMkLst>
        </pc:picChg>
      </pc:sldChg>
      <pc:sldChg chg="addSp delSp modSp new mod setBg setClrOvrMap">
        <pc:chgData name="Wioletta Kaprol (1603062)" userId="S::1603062@student.uwtsd.ac.uk::e7f22c4f-0be6-4e74-9f06-7b2305b7c225" providerId="AD" clId="Web-{C8B57CC6-D8A6-40A7-BB91-5D24F4959D82}" dt="2024-06-13T21:59:42.338" v="229"/>
        <pc:sldMkLst>
          <pc:docMk/>
          <pc:sldMk cId="2182919808" sldId="259"/>
        </pc:sldMkLst>
        <pc:spChg chg="mod">
          <ac:chgData name="Wioletta Kaprol (1603062)" userId="S::1603062@student.uwtsd.ac.uk::e7f22c4f-0be6-4e74-9f06-7b2305b7c225" providerId="AD" clId="Web-{C8B57CC6-D8A6-40A7-BB91-5D24F4959D82}" dt="2024-06-13T21:52:03.632" v="186"/>
          <ac:spMkLst>
            <pc:docMk/>
            <pc:sldMk cId="2182919808" sldId="259"/>
            <ac:spMk id="2" creationId="{557F8747-7E83-2D93-EC9D-D7C1AC4A280D}"/>
          </ac:spMkLst>
        </pc:spChg>
        <pc:spChg chg="add del mod">
          <ac:chgData name="Wioletta Kaprol (1603062)" userId="S::1603062@student.uwtsd.ac.uk::e7f22c4f-0be6-4e74-9f06-7b2305b7c225" providerId="AD" clId="Web-{C8B57CC6-D8A6-40A7-BB91-5D24F4959D82}" dt="2024-06-13T21:52:03.632" v="186"/>
          <ac:spMkLst>
            <pc:docMk/>
            <pc:sldMk cId="2182919808" sldId="259"/>
            <ac:spMk id="3" creationId="{35BE1B25-AE60-3332-3466-829D7A148EAD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59:42.338" v="229"/>
          <ac:spMkLst>
            <pc:docMk/>
            <pc:sldMk cId="2182919808" sldId="259"/>
            <ac:spMk id="10" creationId="{B50AB553-2A96-4A92-96F2-93548E096954}"/>
          </ac:spMkLst>
        </pc:spChg>
        <pc:graphicFrameChg chg="add del">
          <ac:chgData name="Wioletta Kaprol (1603062)" userId="S::1603062@student.uwtsd.ac.uk::e7f22c4f-0be6-4e74-9f06-7b2305b7c225" providerId="AD" clId="Web-{C8B57CC6-D8A6-40A7-BB91-5D24F4959D82}" dt="2024-06-13T21:52:03.616" v="185"/>
          <ac:graphicFrameMkLst>
            <pc:docMk/>
            <pc:sldMk cId="2182919808" sldId="259"/>
            <ac:graphicFrameMk id="5" creationId="{5972567E-B040-1FC4-8440-A9FDE2EECF66}"/>
          </ac:graphicFrameMkLst>
        </pc:graphicFrameChg>
        <pc:graphicFrameChg chg="add mod modGraphic">
          <ac:chgData name="Wioletta Kaprol (1603062)" userId="S::1603062@student.uwtsd.ac.uk::e7f22c4f-0be6-4e74-9f06-7b2305b7c225" providerId="AD" clId="Web-{C8B57CC6-D8A6-40A7-BB91-5D24F4959D82}" dt="2024-06-13T21:59:42.338" v="229"/>
          <ac:graphicFrameMkLst>
            <pc:docMk/>
            <pc:sldMk cId="2182919808" sldId="259"/>
            <ac:graphicFrameMk id="7" creationId="{03D631AA-65D4-76B5-6ADA-D6EAD0FC3863}"/>
          </ac:graphicFrameMkLst>
        </pc:graphicFrameChg>
        <pc:picChg chg="add mod">
          <ac:chgData name="Wioletta Kaprol (1603062)" userId="S::1603062@student.uwtsd.ac.uk::e7f22c4f-0be6-4e74-9f06-7b2305b7c225" providerId="AD" clId="Web-{C8B57CC6-D8A6-40A7-BB91-5D24F4959D82}" dt="2024-06-13T21:59:42.338" v="229"/>
          <ac:picMkLst>
            <pc:docMk/>
            <pc:sldMk cId="2182919808" sldId="259"/>
            <ac:picMk id="6" creationId="{E0DE7C83-E2E0-6309-DA17-6D6FAF9411BA}"/>
          </ac:picMkLst>
        </pc:picChg>
      </pc:sldChg>
      <pc:sldChg chg="addSp modSp new mod setBg setClrOvrMap">
        <pc:chgData name="Wioletta Kaprol (1603062)" userId="S::1603062@student.uwtsd.ac.uk::e7f22c4f-0be6-4e74-9f06-7b2305b7c225" providerId="AD" clId="Web-{C8B57CC6-D8A6-40A7-BB91-5D24F4959D82}" dt="2024-06-13T21:52:24.663" v="187"/>
        <pc:sldMkLst>
          <pc:docMk/>
          <pc:sldMk cId="390805197" sldId="260"/>
        </pc:sldMkLst>
        <pc:spChg chg="mod">
          <ac:chgData name="Wioletta Kaprol (1603062)" userId="S::1603062@student.uwtsd.ac.uk::e7f22c4f-0be6-4e74-9f06-7b2305b7c225" providerId="AD" clId="Web-{C8B57CC6-D8A6-40A7-BB91-5D24F4959D82}" dt="2024-06-13T21:52:24.663" v="187"/>
          <ac:spMkLst>
            <pc:docMk/>
            <pc:sldMk cId="390805197" sldId="260"/>
            <ac:spMk id="2" creationId="{6CB9614F-0CA3-7DED-A44C-72CDA6637F9E}"/>
          </ac:spMkLst>
        </pc:spChg>
        <pc:spChg chg="mod">
          <ac:chgData name="Wioletta Kaprol (1603062)" userId="S::1603062@student.uwtsd.ac.uk::e7f22c4f-0be6-4e74-9f06-7b2305b7c225" providerId="AD" clId="Web-{C8B57CC6-D8A6-40A7-BB91-5D24F4959D82}" dt="2024-06-13T21:52:24.663" v="187"/>
          <ac:spMkLst>
            <pc:docMk/>
            <pc:sldMk cId="390805197" sldId="260"/>
            <ac:spMk id="3" creationId="{97AB3BDB-55A5-E391-E02E-0DEB499C82E5}"/>
          </ac:spMkLst>
        </pc:spChg>
        <pc:picChg chg="add">
          <ac:chgData name="Wioletta Kaprol (1603062)" userId="S::1603062@student.uwtsd.ac.uk::e7f22c4f-0be6-4e74-9f06-7b2305b7c225" providerId="AD" clId="Web-{C8B57CC6-D8A6-40A7-BB91-5D24F4959D82}" dt="2024-06-13T21:52:24.663" v="187"/>
          <ac:picMkLst>
            <pc:docMk/>
            <pc:sldMk cId="390805197" sldId="260"/>
            <ac:picMk id="5" creationId="{7111B95B-4543-60C7-4B6C-0E79F0CF7C9B}"/>
          </ac:picMkLst>
        </pc:picChg>
      </pc:sldChg>
      <pc:sldChg chg="addSp delSp modSp new mod setBg setClrOvrMap">
        <pc:chgData name="Wioletta Kaprol (1603062)" userId="S::1603062@student.uwtsd.ac.uk::e7f22c4f-0be6-4e74-9f06-7b2305b7c225" providerId="AD" clId="Web-{C8B57CC6-D8A6-40A7-BB91-5D24F4959D82}" dt="2024-06-13T22:01:14.108" v="232"/>
        <pc:sldMkLst>
          <pc:docMk/>
          <pc:sldMk cId="1929852256" sldId="261"/>
        </pc:sldMkLst>
        <pc:spChg chg="mod">
          <ac:chgData name="Wioletta Kaprol (1603062)" userId="S::1603062@student.uwtsd.ac.uk::e7f22c4f-0be6-4e74-9f06-7b2305b7c225" providerId="AD" clId="Web-{C8B57CC6-D8A6-40A7-BB91-5D24F4959D82}" dt="2024-06-13T22:01:14.108" v="232"/>
          <ac:spMkLst>
            <pc:docMk/>
            <pc:sldMk cId="1929852256" sldId="261"/>
            <ac:spMk id="2" creationId="{A88942E8-722C-79F7-1164-8718DF2B7CBF}"/>
          </ac:spMkLst>
        </pc:spChg>
        <pc:spChg chg="mod">
          <ac:chgData name="Wioletta Kaprol (1603062)" userId="S::1603062@student.uwtsd.ac.uk::e7f22c4f-0be6-4e74-9f06-7b2305b7c225" providerId="AD" clId="Web-{C8B57CC6-D8A6-40A7-BB91-5D24F4959D82}" dt="2024-06-13T22:01:14.108" v="232"/>
          <ac:spMkLst>
            <pc:docMk/>
            <pc:sldMk cId="1929852256" sldId="261"/>
            <ac:spMk id="3" creationId="{A53597E9-9669-4822-FCE4-BFF230BA6803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2:01:14.108" v="232"/>
          <ac:spMkLst>
            <pc:docMk/>
            <pc:sldMk cId="1929852256" sldId="261"/>
            <ac:spMk id="10" creationId="{362810D9-2C5A-477D-949C-C191895477F3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2:01:14.108" v="232"/>
          <ac:spMkLst>
            <pc:docMk/>
            <pc:sldMk cId="1929852256" sldId="261"/>
            <ac:spMk id="12" creationId="{081E4A58-353D-44AE-B2FC-2A74E2E400F7}"/>
          </ac:spMkLst>
        </pc:spChg>
        <pc:picChg chg="add mod">
          <ac:chgData name="Wioletta Kaprol (1603062)" userId="S::1603062@student.uwtsd.ac.uk::e7f22c4f-0be6-4e74-9f06-7b2305b7c225" providerId="AD" clId="Web-{C8B57CC6-D8A6-40A7-BB91-5D24F4959D82}" dt="2024-06-13T22:01:14.108" v="232"/>
          <ac:picMkLst>
            <pc:docMk/>
            <pc:sldMk cId="1929852256" sldId="261"/>
            <ac:picMk id="5" creationId="{B2A624ED-46BC-AFA3-3351-00E591FF3051}"/>
          </ac:picMkLst>
        </pc:picChg>
      </pc:sldChg>
      <pc:sldChg chg="addSp delSp modSp new mod setBg setClrOvrMap">
        <pc:chgData name="Wioletta Kaprol (1603062)" userId="S::1603062@student.uwtsd.ac.uk::e7f22c4f-0be6-4e74-9f06-7b2305b7c225" providerId="AD" clId="Web-{C8B57CC6-D8A6-40A7-BB91-5D24F4959D82}" dt="2024-06-13T21:54:17.557" v="192"/>
        <pc:sldMkLst>
          <pc:docMk/>
          <pc:sldMk cId="3520103167" sldId="262"/>
        </pc:sldMkLst>
        <pc:spChg chg="mod">
          <ac:chgData name="Wioletta Kaprol (1603062)" userId="S::1603062@student.uwtsd.ac.uk::e7f22c4f-0be6-4e74-9f06-7b2305b7c225" providerId="AD" clId="Web-{C8B57CC6-D8A6-40A7-BB91-5D24F4959D82}" dt="2024-06-13T21:54:17.557" v="192"/>
          <ac:spMkLst>
            <pc:docMk/>
            <pc:sldMk cId="3520103167" sldId="262"/>
            <ac:spMk id="2" creationId="{B16D1EE2-2FB2-0A85-9150-1C8C831C47D7}"/>
          </ac:spMkLst>
        </pc:spChg>
        <pc:spChg chg="del mod">
          <ac:chgData name="Wioletta Kaprol (1603062)" userId="S::1603062@student.uwtsd.ac.uk::e7f22c4f-0be6-4e74-9f06-7b2305b7c225" providerId="AD" clId="Web-{C8B57CC6-D8A6-40A7-BB91-5D24F4959D82}" dt="2024-06-13T21:53:31.618" v="189"/>
          <ac:spMkLst>
            <pc:docMk/>
            <pc:sldMk cId="3520103167" sldId="262"/>
            <ac:spMk id="3" creationId="{0693F3C1-D851-90C3-7726-F9236CE99589}"/>
          </ac:spMkLst>
        </pc:spChg>
        <pc:spChg chg="add del">
          <ac:chgData name="Wioletta Kaprol (1603062)" userId="S::1603062@student.uwtsd.ac.uk::e7f22c4f-0be6-4e74-9f06-7b2305b7c225" providerId="AD" clId="Web-{C8B57CC6-D8A6-40A7-BB91-5D24F4959D82}" dt="2024-06-13T21:54:17.557" v="192"/>
          <ac:spMkLst>
            <pc:docMk/>
            <pc:sldMk cId="3520103167" sldId="262"/>
            <ac:spMk id="10" creationId="{9228552E-C8B1-4A80-8448-0787CE0FC704}"/>
          </ac:spMkLst>
        </pc:spChg>
        <pc:graphicFrameChg chg="add mod modGraphic">
          <ac:chgData name="Wioletta Kaprol (1603062)" userId="S::1603062@student.uwtsd.ac.uk::e7f22c4f-0be6-4e74-9f06-7b2305b7c225" providerId="AD" clId="Web-{C8B57CC6-D8A6-40A7-BB91-5D24F4959D82}" dt="2024-06-13T21:54:17.557" v="192"/>
          <ac:graphicFrameMkLst>
            <pc:docMk/>
            <pc:sldMk cId="3520103167" sldId="262"/>
            <ac:graphicFrameMk id="5" creationId="{AB4495B2-44A3-CA0E-9E96-6FFA5DB653DB}"/>
          </ac:graphicFrameMkLst>
        </pc:graphicFrameChg>
        <pc:picChg chg="add mod">
          <ac:chgData name="Wioletta Kaprol (1603062)" userId="S::1603062@student.uwtsd.ac.uk::e7f22c4f-0be6-4e74-9f06-7b2305b7c225" providerId="AD" clId="Web-{C8B57CC6-D8A6-40A7-BB91-5D24F4959D82}" dt="2024-06-13T21:54:17.557" v="192"/>
          <ac:picMkLst>
            <pc:docMk/>
            <pc:sldMk cId="3520103167" sldId="262"/>
            <ac:picMk id="6" creationId="{36175339-9B86-29BC-0847-F6F553EC6CAA}"/>
          </ac:picMkLst>
        </pc:picChg>
      </pc:sldChg>
      <pc:sldChg chg="addSp delSp modSp new mod setBg setClrOvrMap">
        <pc:chgData name="Wioletta Kaprol (1603062)" userId="S::1603062@student.uwtsd.ac.uk::e7f22c4f-0be6-4e74-9f06-7b2305b7c225" providerId="AD" clId="Web-{C8B57CC6-D8A6-40A7-BB91-5D24F4959D82}" dt="2024-06-13T21:54:29.636" v="193"/>
        <pc:sldMkLst>
          <pc:docMk/>
          <pc:sldMk cId="2904949892" sldId="263"/>
        </pc:sldMkLst>
        <pc:spChg chg="mod">
          <ac:chgData name="Wioletta Kaprol (1603062)" userId="S::1603062@student.uwtsd.ac.uk::e7f22c4f-0be6-4e74-9f06-7b2305b7c225" providerId="AD" clId="Web-{C8B57CC6-D8A6-40A7-BB91-5D24F4959D82}" dt="2024-06-13T21:54:29.636" v="193"/>
          <ac:spMkLst>
            <pc:docMk/>
            <pc:sldMk cId="2904949892" sldId="263"/>
            <ac:spMk id="2" creationId="{03B12A55-CCC8-317C-CAEC-62DF994EAD21}"/>
          </ac:spMkLst>
        </pc:spChg>
        <pc:spChg chg="del mod">
          <ac:chgData name="Wioletta Kaprol (1603062)" userId="S::1603062@student.uwtsd.ac.uk::e7f22c4f-0be6-4e74-9f06-7b2305b7c225" providerId="AD" clId="Web-{C8B57CC6-D8A6-40A7-BB91-5D24F4959D82}" dt="2024-06-13T21:54:29.636" v="193"/>
          <ac:spMkLst>
            <pc:docMk/>
            <pc:sldMk cId="2904949892" sldId="263"/>
            <ac:spMk id="3" creationId="{4F45B476-06FC-3D44-4810-585AF5B67FA2}"/>
          </ac:spMkLst>
        </pc:spChg>
        <pc:graphicFrameChg chg="add">
          <ac:chgData name="Wioletta Kaprol (1603062)" userId="S::1603062@student.uwtsd.ac.uk::e7f22c4f-0be6-4e74-9f06-7b2305b7c225" providerId="AD" clId="Web-{C8B57CC6-D8A6-40A7-BB91-5D24F4959D82}" dt="2024-06-13T21:54:29.636" v="193"/>
          <ac:graphicFrameMkLst>
            <pc:docMk/>
            <pc:sldMk cId="2904949892" sldId="263"/>
            <ac:graphicFrameMk id="5" creationId="{8F5E0AD8-487E-CBBE-7C9F-F04EB40F8040}"/>
          </ac:graphicFrameMkLst>
        </pc:graphicFrameChg>
        <pc:picChg chg="add">
          <ac:chgData name="Wioletta Kaprol (1603062)" userId="S::1603062@student.uwtsd.ac.uk::e7f22c4f-0be6-4e74-9f06-7b2305b7c225" providerId="AD" clId="Web-{C8B57CC6-D8A6-40A7-BB91-5D24F4959D82}" dt="2024-06-13T21:54:29.636" v="193"/>
          <ac:picMkLst>
            <pc:docMk/>
            <pc:sldMk cId="2904949892" sldId="263"/>
            <ac:picMk id="6" creationId="{A1F0E359-6BC4-C022-BF50-11EA154C27BC}"/>
          </ac:picMkLst>
        </pc:picChg>
      </pc:sldChg>
      <pc:sldChg chg="addSp delSp modSp new mod setBg setClrOvrMap">
        <pc:chgData name="Wioletta Kaprol (1603062)" userId="S::1603062@student.uwtsd.ac.uk::e7f22c4f-0be6-4e74-9f06-7b2305b7c225" providerId="AD" clId="Web-{C8B57CC6-D8A6-40A7-BB91-5D24F4959D82}" dt="2024-06-13T21:58:38.865" v="226" actId="1076"/>
        <pc:sldMkLst>
          <pc:docMk/>
          <pc:sldMk cId="167878205" sldId="264"/>
        </pc:sldMkLst>
        <pc:spChg chg="del">
          <ac:chgData name="Wioletta Kaprol (1603062)" userId="S::1603062@student.uwtsd.ac.uk::e7f22c4f-0be6-4e74-9f06-7b2305b7c225" providerId="AD" clId="Web-{C8B57CC6-D8A6-40A7-BB91-5D24F4959D82}" dt="2024-06-13T21:54:51.683" v="195"/>
          <ac:spMkLst>
            <pc:docMk/>
            <pc:sldMk cId="167878205" sldId="264"/>
            <ac:spMk id="2" creationId="{A2D28832-F1B4-4003-BC4E-67ABDB772946}"/>
          </ac:spMkLst>
        </pc:spChg>
        <pc:spChg chg="mod">
          <ac:chgData name="Wioletta Kaprol (1603062)" userId="S::1603062@student.uwtsd.ac.uk::e7f22c4f-0be6-4e74-9f06-7b2305b7c225" providerId="AD" clId="Web-{C8B57CC6-D8A6-40A7-BB91-5D24F4959D82}" dt="2024-06-13T21:57:29.238" v="223" actId="20577"/>
          <ac:spMkLst>
            <pc:docMk/>
            <pc:sldMk cId="167878205" sldId="264"/>
            <ac:spMk id="3" creationId="{3FE04DAA-B455-7602-493C-68C263D6B148}"/>
          </ac:spMkLst>
        </pc:spChg>
        <pc:picChg chg="add mod">
          <ac:chgData name="Wioletta Kaprol (1603062)" userId="S::1603062@student.uwtsd.ac.uk::e7f22c4f-0be6-4e74-9f06-7b2305b7c225" providerId="AD" clId="Web-{C8B57CC6-D8A6-40A7-BB91-5D24F4959D82}" dt="2024-06-13T21:58:38.865" v="226" actId="1076"/>
          <ac:picMkLst>
            <pc:docMk/>
            <pc:sldMk cId="167878205" sldId="264"/>
            <ac:picMk id="4" creationId="{B0629855-3232-74AB-9604-716FB0268A43}"/>
          </ac:picMkLst>
        </pc:picChg>
        <pc:picChg chg="add">
          <ac:chgData name="Wioletta Kaprol (1603062)" userId="S::1603062@student.uwtsd.ac.uk::e7f22c4f-0be6-4e74-9f06-7b2305b7c225" providerId="AD" clId="Web-{C8B57CC6-D8A6-40A7-BB91-5D24F4959D82}" dt="2024-06-13T21:56:23.611" v="218"/>
          <ac:picMkLst>
            <pc:docMk/>
            <pc:sldMk cId="167878205" sldId="264"/>
            <ac:picMk id="5" creationId="{0060FF9B-220D-DEA9-EC74-B65C3C5208B3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40919D-B214-44DE-B501-42414C539E18}" type="doc">
      <dgm:prSet loTypeId="urn:microsoft.com/office/officeart/2005/8/layout/process4" loCatId="process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645C0179-7657-47BE-B421-76EA36A415DB}">
      <dgm:prSet/>
      <dgm:spPr/>
      <dgm:t>
        <a:bodyPr/>
        <a:lstStyle/>
        <a:p>
          <a:r>
            <a:rPr lang="en-US"/>
            <a:t>The team consists of five members: Gabi (Project Manager and Specialist), Helen (Shaper and Implementer), Silviu and Kath (Resource Investigators and Plants), and Viola (Monitor Evaluator and Completer Finisher).</a:t>
          </a:r>
        </a:p>
      </dgm:t>
    </dgm:pt>
    <dgm:pt modelId="{82244E90-1625-4A8F-9077-B41081B75555}" type="parTrans" cxnId="{06A74C6B-9F11-4A28-BAAB-7AD9A681BAE6}">
      <dgm:prSet/>
      <dgm:spPr/>
      <dgm:t>
        <a:bodyPr/>
        <a:lstStyle/>
        <a:p>
          <a:endParaRPr lang="en-US"/>
        </a:p>
      </dgm:t>
    </dgm:pt>
    <dgm:pt modelId="{8B6D5FCB-784E-42AF-8483-A658D8AE6238}" type="sibTrans" cxnId="{06A74C6B-9F11-4A28-BAAB-7AD9A681BAE6}">
      <dgm:prSet/>
      <dgm:spPr/>
      <dgm:t>
        <a:bodyPr/>
        <a:lstStyle/>
        <a:p>
          <a:endParaRPr lang="en-US"/>
        </a:p>
      </dgm:t>
    </dgm:pt>
    <dgm:pt modelId="{AEA51FE9-C18D-4537-B9A8-9F89B61804E6}">
      <dgm:prSet/>
      <dgm:spPr/>
      <dgm:t>
        <a:bodyPr/>
        <a:lstStyle/>
        <a:p>
          <a:r>
            <a:rPr lang="en-US"/>
            <a:t>Each member brings unique skills and views to the team.</a:t>
          </a:r>
        </a:p>
      </dgm:t>
    </dgm:pt>
    <dgm:pt modelId="{740E3E75-2CB2-4D09-AAE7-26DF658E9061}" type="parTrans" cxnId="{A7F87772-C772-410C-B6DC-6340BFF8B950}">
      <dgm:prSet/>
      <dgm:spPr/>
      <dgm:t>
        <a:bodyPr/>
        <a:lstStyle/>
        <a:p>
          <a:endParaRPr lang="en-US"/>
        </a:p>
      </dgm:t>
    </dgm:pt>
    <dgm:pt modelId="{12215F58-A16A-4C32-943A-77FF6B47D685}" type="sibTrans" cxnId="{A7F87772-C772-410C-B6DC-6340BFF8B950}">
      <dgm:prSet/>
      <dgm:spPr/>
      <dgm:t>
        <a:bodyPr/>
        <a:lstStyle/>
        <a:p>
          <a:endParaRPr lang="en-US"/>
        </a:p>
      </dgm:t>
    </dgm:pt>
    <dgm:pt modelId="{C4D3963F-0F5E-485C-9E50-C2FCBAB681D4}" type="pres">
      <dgm:prSet presAssocID="{9440919D-B214-44DE-B501-42414C539E18}" presName="Name0" presStyleCnt="0">
        <dgm:presLayoutVars>
          <dgm:dir/>
          <dgm:animLvl val="lvl"/>
          <dgm:resizeHandles val="exact"/>
        </dgm:presLayoutVars>
      </dgm:prSet>
      <dgm:spPr/>
    </dgm:pt>
    <dgm:pt modelId="{A9EC26A5-832E-42F9-BB12-2E795AF066B0}" type="pres">
      <dgm:prSet presAssocID="{AEA51FE9-C18D-4537-B9A8-9F89B61804E6}" presName="boxAndChildren" presStyleCnt="0"/>
      <dgm:spPr/>
    </dgm:pt>
    <dgm:pt modelId="{6043CB9F-79B6-45D6-B1AB-E3B968F563E3}" type="pres">
      <dgm:prSet presAssocID="{AEA51FE9-C18D-4537-B9A8-9F89B61804E6}" presName="parentTextBox" presStyleLbl="node1" presStyleIdx="0" presStyleCnt="2"/>
      <dgm:spPr/>
    </dgm:pt>
    <dgm:pt modelId="{E2374078-8F73-4BE7-83D3-AED20D68796B}" type="pres">
      <dgm:prSet presAssocID="{8B6D5FCB-784E-42AF-8483-A658D8AE6238}" presName="sp" presStyleCnt="0"/>
      <dgm:spPr/>
    </dgm:pt>
    <dgm:pt modelId="{DE2815A8-5469-4AC4-8F97-B76BDB38A61C}" type="pres">
      <dgm:prSet presAssocID="{645C0179-7657-47BE-B421-76EA36A415DB}" presName="arrowAndChildren" presStyleCnt="0"/>
      <dgm:spPr/>
    </dgm:pt>
    <dgm:pt modelId="{D406A008-96D9-48EC-B8C6-983F31404E89}" type="pres">
      <dgm:prSet presAssocID="{645C0179-7657-47BE-B421-76EA36A415DB}" presName="parentTextArrow" presStyleLbl="node1" presStyleIdx="1" presStyleCnt="2"/>
      <dgm:spPr/>
    </dgm:pt>
  </dgm:ptLst>
  <dgm:cxnLst>
    <dgm:cxn modelId="{47A46120-B351-4991-896F-E5695A407061}" type="presOf" srcId="{AEA51FE9-C18D-4537-B9A8-9F89B61804E6}" destId="{6043CB9F-79B6-45D6-B1AB-E3B968F563E3}" srcOrd="0" destOrd="0" presId="urn:microsoft.com/office/officeart/2005/8/layout/process4"/>
    <dgm:cxn modelId="{06A74C6B-9F11-4A28-BAAB-7AD9A681BAE6}" srcId="{9440919D-B214-44DE-B501-42414C539E18}" destId="{645C0179-7657-47BE-B421-76EA36A415DB}" srcOrd="0" destOrd="0" parTransId="{82244E90-1625-4A8F-9077-B41081B75555}" sibTransId="{8B6D5FCB-784E-42AF-8483-A658D8AE6238}"/>
    <dgm:cxn modelId="{A7F87772-C772-410C-B6DC-6340BFF8B950}" srcId="{9440919D-B214-44DE-B501-42414C539E18}" destId="{AEA51FE9-C18D-4537-B9A8-9F89B61804E6}" srcOrd="1" destOrd="0" parTransId="{740E3E75-2CB2-4D09-AAE7-26DF658E9061}" sibTransId="{12215F58-A16A-4C32-943A-77FF6B47D685}"/>
    <dgm:cxn modelId="{E6849B72-35A6-4A3C-A62D-CF89703A79B7}" type="presOf" srcId="{645C0179-7657-47BE-B421-76EA36A415DB}" destId="{D406A008-96D9-48EC-B8C6-983F31404E89}" srcOrd="0" destOrd="0" presId="urn:microsoft.com/office/officeart/2005/8/layout/process4"/>
    <dgm:cxn modelId="{C43E4E82-08CA-423E-B49D-BD5A7BF34198}" type="presOf" srcId="{9440919D-B214-44DE-B501-42414C539E18}" destId="{C4D3963F-0F5E-485C-9E50-C2FCBAB681D4}" srcOrd="0" destOrd="0" presId="urn:microsoft.com/office/officeart/2005/8/layout/process4"/>
    <dgm:cxn modelId="{6BE42E26-68D3-4CA7-A813-59B1BC02557A}" type="presParOf" srcId="{C4D3963F-0F5E-485C-9E50-C2FCBAB681D4}" destId="{A9EC26A5-832E-42F9-BB12-2E795AF066B0}" srcOrd="0" destOrd="0" presId="urn:microsoft.com/office/officeart/2005/8/layout/process4"/>
    <dgm:cxn modelId="{5C1C88F3-0B33-4185-9979-F5CBC2ADE126}" type="presParOf" srcId="{A9EC26A5-832E-42F9-BB12-2E795AF066B0}" destId="{6043CB9F-79B6-45D6-B1AB-E3B968F563E3}" srcOrd="0" destOrd="0" presId="urn:microsoft.com/office/officeart/2005/8/layout/process4"/>
    <dgm:cxn modelId="{0CC5B0AE-F0A1-49B1-B30E-1B352FE6C5A7}" type="presParOf" srcId="{C4D3963F-0F5E-485C-9E50-C2FCBAB681D4}" destId="{E2374078-8F73-4BE7-83D3-AED20D68796B}" srcOrd="1" destOrd="0" presId="urn:microsoft.com/office/officeart/2005/8/layout/process4"/>
    <dgm:cxn modelId="{B973B001-BAF3-4CAC-B459-72E2587ABD34}" type="presParOf" srcId="{C4D3963F-0F5E-485C-9E50-C2FCBAB681D4}" destId="{DE2815A8-5469-4AC4-8F97-B76BDB38A61C}" srcOrd="2" destOrd="0" presId="urn:microsoft.com/office/officeart/2005/8/layout/process4"/>
    <dgm:cxn modelId="{3B48CEAE-0DD0-40E9-BC9B-8AA172340B52}" type="presParOf" srcId="{DE2815A8-5469-4AC4-8F97-B76BDB38A61C}" destId="{D406A008-96D9-48EC-B8C6-983F31404E8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3F5D8DD-BA61-4389-9C41-CBD782DF6E8A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AFDA24F-B7E8-4E0B-A728-767DA51EE03A}">
      <dgm:prSet/>
      <dgm:spPr/>
      <dgm:t>
        <a:bodyPr/>
        <a:lstStyle/>
        <a:p>
          <a:r>
            <a:rPr lang="en-US"/>
            <a:t>The team plans to use surveys and questionnaires to collect both qualitative and quantitative data.</a:t>
          </a:r>
        </a:p>
      </dgm:t>
    </dgm:pt>
    <dgm:pt modelId="{DDA13B62-6BC9-4266-9853-D2C4DB099FD7}" type="parTrans" cxnId="{B48F1BDD-F025-4571-896E-177B5FFE9BD7}">
      <dgm:prSet/>
      <dgm:spPr/>
      <dgm:t>
        <a:bodyPr/>
        <a:lstStyle/>
        <a:p>
          <a:endParaRPr lang="en-US"/>
        </a:p>
      </dgm:t>
    </dgm:pt>
    <dgm:pt modelId="{BFB66BAA-488A-4B48-AB3B-8DD6E2451E2B}" type="sibTrans" cxnId="{B48F1BDD-F025-4571-896E-177B5FFE9BD7}">
      <dgm:prSet/>
      <dgm:spPr/>
      <dgm:t>
        <a:bodyPr/>
        <a:lstStyle/>
        <a:p>
          <a:endParaRPr lang="en-US"/>
        </a:p>
      </dgm:t>
    </dgm:pt>
    <dgm:pt modelId="{D41B3ABB-D611-4117-A08F-86902E2FB514}">
      <dgm:prSet/>
      <dgm:spPr/>
      <dgm:t>
        <a:bodyPr/>
        <a:lstStyle/>
        <a:p>
          <a:r>
            <a:rPr lang="en-US"/>
            <a:t>The research will focus on the residents of Port Talbot to understand their unique needs and preferences.</a:t>
          </a:r>
        </a:p>
      </dgm:t>
    </dgm:pt>
    <dgm:pt modelId="{82B5587D-3631-4B5F-92FC-C72F7ED1991E}" type="parTrans" cxnId="{73BF5A8D-8A83-4EE4-95B4-DC3AA4721096}">
      <dgm:prSet/>
      <dgm:spPr/>
      <dgm:t>
        <a:bodyPr/>
        <a:lstStyle/>
        <a:p>
          <a:endParaRPr lang="en-US"/>
        </a:p>
      </dgm:t>
    </dgm:pt>
    <dgm:pt modelId="{C8B634E5-E922-4619-A87B-73F50658025F}" type="sibTrans" cxnId="{73BF5A8D-8A83-4EE4-95B4-DC3AA4721096}">
      <dgm:prSet/>
      <dgm:spPr/>
      <dgm:t>
        <a:bodyPr/>
        <a:lstStyle/>
        <a:p>
          <a:endParaRPr lang="en-US"/>
        </a:p>
      </dgm:t>
    </dgm:pt>
    <dgm:pt modelId="{484D2483-2EDD-4C2A-B413-C22D45148A4E}" type="pres">
      <dgm:prSet presAssocID="{E3F5D8DD-BA61-4389-9C41-CBD782DF6E8A}" presName="outerComposite" presStyleCnt="0">
        <dgm:presLayoutVars>
          <dgm:chMax val="5"/>
          <dgm:dir/>
          <dgm:resizeHandles val="exact"/>
        </dgm:presLayoutVars>
      </dgm:prSet>
      <dgm:spPr/>
    </dgm:pt>
    <dgm:pt modelId="{F1B10886-EA87-429B-A1F0-6FF475AA98BF}" type="pres">
      <dgm:prSet presAssocID="{E3F5D8DD-BA61-4389-9C41-CBD782DF6E8A}" presName="dummyMaxCanvas" presStyleCnt="0">
        <dgm:presLayoutVars/>
      </dgm:prSet>
      <dgm:spPr/>
    </dgm:pt>
    <dgm:pt modelId="{DEC338AB-4487-42FE-9F15-3DF209B58825}" type="pres">
      <dgm:prSet presAssocID="{E3F5D8DD-BA61-4389-9C41-CBD782DF6E8A}" presName="TwoNodes_1" presStyleLbl="node1" presStyleIdx="0" presStyleCnt="2">
        <dgm:presLayoutVars>
          <dgm:bulletEnabled val="1"/>
        </dgm:presLayoutVars>
      </dgm:prSet>
      <dgm:spPr/>
    </dgm:pt>
    <dgm:pt modelId="{69909B70-B112-4278-AB1B-8E996DACE6D4}" type="pres">
      <dgm:prSet presAssocID="{E3F5D8DD-BA61-4389-9C41-CBD782DF6E8A}" presName="TwoNodes_2" presStyleLbl="node1" presStyleIdx="1" presStyleCnt="2">
        <dgm:presLayoutVars>
          <dgm:bulletEnabled val="1"/>
        </dgm:presLayoutVars>
      </dgm:prSet>
      <dgm:spPr/>
    </dgm:pt>
    <dgm:pt modelId="{9C6D5867-349E-4112-9438-3804D93C976B}" type="pres">
      <dgm:prSet presAssocID="{E3F5D8DD-BA61-4389-9C41-CBD782DF6E8A}" presName="TwoConn_1-2" presStyleLbl="fgAccFollowNode1" presStyleIdx="0" presStyleCnt="1">
        <dgm:presLayoutVars>
          <dgm:bulletEnabled val="1"/>
        </dgm:presLayoutVars>
      </dgm:prSet>
      <dgm:spPr/>
    </dgm:pt>
    <dgm:pt modelId="{8F1C557A-CD0D-444D-8121-309615AC3931}" type="pres">
      <dgm:prSet presAssocID="{E3F5D8DD-BA61-4389-9C41-CBD782DF6E8A}" presName="TwoNodes_1_text" presStyleLbl="node1" presStyleIdx="1" presStyleCnt="2">
        <dgm:presLayoutVars>
          <dgm:bulletEnabled val="1"/>
        </dgm:presLayoutVars>
      </dgm:prSet>
      <dgm:spPr/>
    </dgm:pt>
    <dgm:pt modelId="{9EC0FCA5-8C83-4D1B-8410-770C3C7F4166}" type="pres">
      <dgm:prSet presAssocID="{E3F5D8DD-BA61-4389-9C41-CBD782DF6E8A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1D245425-6E23-4559-A529-98F8E9B5B933}" type="presOf" srcId="{D41B3ABB-D611-4117-A08F-86902E2FB514}" destId="{9EC0FCA5-8C83-4D1B-8410-770C3C7F4166}" srcOrd="1" destOrd="0" presId="urn:microsoft.com/office/officeart/2005/8/layout/vProcess5"/>
    <dgm:cxn modelId="{8654E248-2CB4-4BC6-9948-1D607E554028}" type="presOf" srcId="{D41B3ABB-D611-4117-A08F-86902E2FB514}" destId="{69909B70-B112-4278-AB1B-8E996DACE6D4}" srcOrd="0" destOrd="0" presId="urn:microsoft.com/office/officeart/2005/8/layout/vProcess5"/>
    <dgm:cxn modelId="{A7E45273-3E7E-440D-BCF8-16CEA66F9129}" type="presOf" srcId="{FAFDA24F-B7E8-4E0B-A728-767DA51EE03A}" destId="{DEC338AB-4487-42FE-9F15-3DF209B58825}" srcOrd="0" destOrd="0" presId="urn:microsoft.com/office/officeart/2005/8/layout/vProcess5"/>
    <dgm:cxn modelId="{78849179-2B2D-44A0-A69A-2435C1E2EFC8}" type="presOf" srcId="{FAFDA24F-B7E8-4E0B-A728-767DA51EE03A}" destId="{8F1C557A-CD0D-444D-8121-309615AC3931}" srcOrd="1" destOrd="0" presId="urn:microsoft.com/office/officeart/2005/8/layout/vProcess5"/>
    <dgm:cxn modelId="{73BF5A8D-8A83-4EE4-95B4-DC3AA4721096}" srcId="{E3F5D8DD-BA61-4389-9C41-CBD782DF6E8A}" destId="{D41B3ABB-D611-4117-A08F-86902E2FB514}" srcOrd="1" destOrd="0" parTransId="{82B5587D-3631-4B5F-92FC-C72F7ED1991E}" sibTransId="{C8B634E5-E922-4619-A87B-73F50658025F}"/>
    <dgm:cxn modelId="{3395EBAB-48A9-4977-8A52-3BF7328321D4}" type="presOf" srcId="{E3F5D8DD-BA61-4389-9C41-CBD782DF6E8A}" destId="{484D2483-2EDD-4C2A-B413-C22D45148A4E}" srcOrd="0" destOrd="0" presId="urn:microsoft.com/office/officeart/2005/8/layout/vProcess5"/>
    <dgm:cxn modelId="{B48F1BDD-F025-4571-896E-177B5FFE9BD7}" srcId="{E3F5D8DD-BA61-4389-9C41-CBD782DF6E8A}" destId="{FAFDA24F-B7E8-4E0B-A728-767DA51EE03A}" srcOrd="0" destOrd="0" parTransId="{DDA13B62-6BC9-4266-9853-D2C4DB099FD7}" sibTransId="{BFB66BAA-488A-4B48-AB3B-8DD6E2451E2B}"/>
    <dgm:cxn modelId="{C6242CF8-D089-4D0F-BBCC-B72E26E5307A}" type="presOf" srcId="{BFB66BAA-488A-4B48-AB3B-8DD6E2451E2B}" destId="{9C6D5867-349E-4112-9438-3804D93C976B}" srcOrd="0" destOrd="0" presId="urn:microsoft.com/office/officeart/2005/8/layout/vProcess5"/>
    <dgm:cxn modelId="{EB85A3A6-F7A0-4A30-9BF2-C3BEE5BF5C48}" type="presParOf" srcId="{484D2483-2EDD-4C2A-B413-C22D45148A4E}" destId="{F1B10886-EA87-429B-A1F0-6FF475AA98BF}" srcOrd="0" destOrd="0" presId="urn:microsoft.com/office/officeart/2005/8/layout/vProcess5"/>
    <dgm:cxn modelId="{0E17CF20-1CCB-4850-848F-747898B43475}" type="presParOf" srcId="{484D2483-2EDD-4C2A-B413-C22D45148A4E}" destId="{DEC338AB-4487-42FE-9F15-3DF209B58825}" srcOrd="1" destOrd="0" presId="urn:microsoft.com/office/officeart/2005/8/layout/vProcess5"/>
    <dgm:cxn modelId="{BB1F86A3-8C27-420B-90C8-A0F305621202}" type="presParOf" srcId="{484D2483-2EDD-4C2A-B413-C22D45148A4E}" destId="{69909B70-B112-4278-AB1B-8E996DACE6D4}" srcOrd="2" destOrd="0" presId="urn:microsoft.com/office/officeart/2005/8/layout/vProcess5"/>
    <dgm:cxn modelId="{BE418993-2490-4C8F-87BD-640C8C25BAEF}" type="presParOf" srcId="{484D2483-2EDD-4C2A-B413-C22D45148A4E}" destId="{9C6D5867-349E-4112-9438-3804D93C976B}" srcOrd="3" destOrd="0" presId="urn:microsoft.com/office/officeart/2005/8/layout/vProcess5"/>
    <dgm:cxn modelId="{7C2F0800-B76D-4995-9341-4299D6EBDC93}" type="presParOf" srcId="{484D2483-2EDD-4C2A-B413-C22D45148A4E}" destId="{8F1C557A-CD0D-444D-8121-309615AC3931}" srcOrd="4" destOrd="0" presId="urn:microsoft.com/office/officeart/2005/8/layout/vProcess5"/>
    <dgm:cxn modelId="{CD533D8F-41EA-48C1-A66D-1FB0E0D4484A}" type="presParOf" srcId="{484D2483-2EDD-4C2A-B413-C22D45148A4E}" destId="{9EC0FCA5-8C83-4D1B-8410-770C3C7F4166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9F9CF7A-8370-4D95-B1E3-A70E2A8E0C21}" type="doc">
      <dgm:prSet loTypeId="urn:microsoft.com/office/officeart/2005/8/layout/vProcess5" loCatId="process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C4AC69BF-08D1-4FBD-B1EA-F140089EED8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The findings from the study are expected to help individuals considering self-employment or starting a small business.</a:t>
          </a:r>
        </a:p>
      </dgm:t>
    </dgm:pt>
    <dgm:pt modelId="{D83BB667-1D8F-4652-BE83-E1987CF009AF}" type="parTrans" cxnId="{A5AF6E5C-1DCC-4D6D-9C3F-09CE9D5FF2D2}">
      <dgm:prSet/>
      <dgm:spPr/>
      <dgm:t>
        <a:bodyPr/>
        <a:lstStyle/>
        <a:p>
          <a:endParaRPr lang="en-US"/>
        </a:p>
      </dgm:t>
    </dgm:pt>
    <dgm:pt modelId="{854F347A-C4CB-4EEA-8F49-4AD90C1EE492}" type="sibTrans" cxnId="{A5AF6E5C-1DCC-4D6D-9C3F-09CE9D5FF2D2}">
      <dgm:prSet/>
      <dgm:spPr/>
      <dgm:t>
        <a:bodyPr/>
        <a:lstStyle/>
        <a:p>
          <a:endParaRPr lang="en-US"/>
        </a:p>
      </dgm:t>
    </dgm:pt>
    <dgm:pt modelId="{3305741B-0427-4B41-9925-37CA2CE42DA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The results could also help existing businesses adjust to people’s needs and new trends, potentially leading to economic growth and improved quality of life in the area.</a:t>
          </a:r>
        </a:p>
      </dgm:t>
    </dgm:pt>
    <dgm:pt modelId="{7D0AC4CA-23FC-4DB1-9AC1-D13064D98ADC}" type="parTrans" cxnId="{842D1C4F-33BA-4895-93B9-17F3F3528717}">
      <dgm:prSet/>
      <dgm:spPr/>
      <dgm:t>
        <a:bodyPr/>
        <a:lstStyle/>
        <a:p>
          <a:endParaRPr lang="en-US"/>
        </a:p>
      </dgm:t>
    </dgm:pt>
    <dgm:pt modelId="{C7064B6E-62A3-455B-910F-1281FCCC2022}" type="sibTrans" cxnId="{842D1C4F-33BA-4895-93B9-17F3F3528717}">
      <dgm:prSet/>
      <dgm:spPr/>
      <dgm:t>
        <a:bodyPr/>
        <a:lstStyle/>
        <a:p>
          <a:endParaRPr lang="en-US"/>
        </a:p>
      </dgm:t>
    </dgm:pt>
    <dgm:pt modelId="{7DAC085A-0BFC-497B-A5C5-FDA49A608F72}" type="pres">
      <dgm:prSet presAssocID="{99F9CF7A-8370-4D95-B1E3-A70E2A8E0C21}" presName="outerComposite" presStyleCnt="0">
        <dgm:presLayoutVars>
          <dgm:chMax val="5"/>
          <dgm:dir/>
          <dgm:resizeHandles val="exact"/>
        </dgm:presLayoutVars>
      </dgm:prSet>
      <dgm:spPr/>
    </dgm:pt>
    <dgm:pt modelId="{D0620934-3E41-47E6-B30E-BC8521AF55BD}" type="pres">
      <dgm:prSet presAssocID="{99F9CF7A-8370-4D95-B1E3-A70E2A8E0C21}" presName="dummyMaxCanvas" presStyleCnt="0">
        <dgm:presLayoutVars/>
      </dgm:prSet>
      <dgm:spPr/>
    </dgm:pt>
    <dgm:pt modelId="{F3D60EFD-F1D8-4CA9-8A0B-4579E87618FA}" type="pres">
      <dgm:prSet presAssocID="{99F9CF7A-8370-4D95-B1E3-A70E2A8E0C21}" presName="TwoNodes_1" presStyleLbl="node1" presStyleIdx="0" presStyleCnt="2">
        <dgm:presLayoutVars>
          <dgm:bulletEnabled val="1"/>
        </dgm:presLayoutVars>
      </dgm:prSet>
      <dgm:spPr/>
    </dgm:pt>
    <dgm:pt modelId="{FCB96543-4BE8-45A4-9DA3-618E402CF6D2}" type="pres">
      <dgm:prSet presAssocID="{99F9CF7A-8370-4D95-B1E3-A70E2A8E0C21}" presName="TwoNodes_2" presStyleLbl="node1" presStyleIdx="1" presStyleCnt="2">
        <dgm:presLayoutVars>
          <dgm:bulletEnabled val="1"/>
        </dgm:presLayoutVars>
      </dgm:prSet>
      <dgm:spPr/>
    </dgm:pt>
    <dgm:pt modelId="{063C7DFE-3365-4395-86A4-72DEEB35C0E0}" type="pres">
      <dgm:prSet presAssocID="{99F9CF7A-8370-4D95-B1E3-A70E2A8E0C21}" presName="TwoConn_1-2" presStyleLbl="fgAccFollowNode1" presStyleIdx="0" presStyleCnt="1">
        <dgm:presLayoutVars>
          <dgm:bulletEnabled val="1"/>
        </dgm:presLayoutVars>
      </dgm:prSet>
      <dgm:spPr/>
    </dgm:pt>
    <dgm:pt modelId="{637BACD7-CF32-4597-A145-8D6388587AD3}" type="pres">
      <dgm:prSet presAssocID="{99F9CF7A-8370-4D95-B1E3-A70E2A8E0C21}" presName="TwoNodes_1_text" presStyleLbl="node1" presStyleIdx="1" presStyleCnt="2">
        <dgm:presLayoutVars>
          <dgm:bulletEnabled val="1"/>
        </dgm:presLayoutVars>
      </dgm:prSet>
      <dgm:spPr/>
    </dgm:pt>
    <dgm:pt modelId="{E062B1C4-A88F-43CF-93F4-EA9FB413A818}" type="pres">
      <dgm:prSet presAssocID="{99F9CF7A-8370-4D95-B1E3-A70E2A8E0C21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2625D11B-2B30-4E75-B402-C2A4B5AA5385}" type="presOf" srcId="{99F9CF7A-8370-4D95-B1E3-A70E2A8E0C21}" destId="{7DAC085A-0BFC-497B-A5C5-FDA49A608F72}" srcOrd="0" destOrd="0" presId="urn:microsoft.com/office/officeart/2005/8/layout/vProcess5"/>
    <dgm:cxn modelId="{91499D29-DC82-40BC-A151-8110DDB3E21E}" type="presOf" srcId="{C4AC69BF-08D1-4FBD-B1EA-F140089EED8F}" destId="{637BACD7-CF32-4597-A145-8D6388587AD3}" srcOrd="1" destOrd="0" presId="urn:microsoft.com/office/officeart/2005/8/layout/vProcess5"/>
    <dgm:cxn modelId="{A5AF6E5C-1DCC-4D6D-9C3F-09CE9D5FF2D2}" srcId="{99F9CF7A-8370-4D95-B1E3-A70E2A8E0C21}" destId="{C4AC69BF-08D1-4FBD-B1EA-F140089EED8F}" srcOrd="0" destOrd="0" parTransId="{D83BB667-1D8F-4652-BE83-E1987CF009AF}" sibTransId="{854F347A-C4CB-4EEA-8F49-4AD90C1EE492}"/>
    <dgm:cxn modelId="{73EEEE4D-F061-4635-ACD1-E453FC80FC4B}" type="presOf" srcId="{854F347A-C4CB-4EEA-8F49-4AD90C1EE492}" destId="{063C7DFE-3365-4395-86A4-72DEEB35C0E0}" srcOrd="0" destOrd="0" presId="urn:microsoft.com/office/officeart/2005/8/layout/vProcess5"/>
    <dgm:cxn modelId="{842D1C4F-33BA-4895-93B9-17F3F3528717}" srcId="{99F9CF7A-8370-4D95-B1E3-A70E2A8E0C21}" destId="{3305741B-0427-4B41-9925-37CA2CE42DAA}" srcOrd="1" destOrd="0" parTransId="{7D0AC4CA-23FC-4DB1-9AC1-D13064D98ADC}" sibTransId="{C7064B6E-62A3-455B-910F-1281FCCC2022}"/>
    <dgm:cxn modelId="{D147417E-BDCF-4BB8-BFAE-1F6BC526CABE}" type="presOf" srcId="{C4AC69BF-08D1-4FBD-B1EA-F140089EED8F}" destId="{F3D60EFD-F1D8-4CA9-8A0B-4579E87618FA}" srcOrd="0" destOrd="0" presId="urn:microsoft.com/office/officeart/2005/8/layout/vProcess5"/>
    <dgm:cxn modelId="{A147D8A1-BA93-468C-9D03-346B704A0B79}" type="presOf" srcId="{3305741B-0427-4B41-9925-37CA2CE42DAA}" destId="{E062B1C4-A88F-43CF-93F4-EA9FB413A818}" srcOrd="1" destOrd="0" presId="urn:microsoft.com/office/officeart/2005/8/layout/vProcess5"/>
    <dgm:cxn modelId="{8F3D08F3-6984-4FE3-BA8A-2BAC37C27F9C}" type="presOf" srcId="{3305741B-0427-4B41-9925-37CA2CE42DAA}" destId="{FCB96543-4BE8-45A4-9DA3-618E402CF6D2}" srcOrd="0" destOrd="0" presId="urn:microsoft.com/office/officeart/2005/8/layout/vProcess5"/>
    <dgm:cxn modelId="{4A3AFE9D-E76C-4E82-92B1-C9E98122F5E9}" type="presParOf" srcId="{7DAC085A-0BFC-497B-A5C5-FDA49A608F72}" destId="{D0620934-3E41-47E6-B30E-BC8521AF55BD}" srcOrd="0" destOrd="0" presId="urn:microsoft.com/office/officeart/2005/8/layout/vProcess5"/>
    <dgm:cxn modelId="{128EA4E8-24AB-4FCD-93DA-3A12BA36BD80}" type="presParOf" srcId="{7DAC085A-0BFC-497B-A5C5-FDA49A608F72}" destId="{F3D60EFD-F1D8-4CA9-8A0B-4579E87618FA}" srcOrd="1" destOrd="0" presId="urn:microsoft.com/office/officeart/2005/8/layout/vProcess5"/>
    <dgm:cxn modelId="{ADA5040C-EF32-4655-B055-8AA1C1F34391}" type="presParOf" srcId="{7DAC085A-0BFC-497B-A5C5-FDA49A608F72}" destId="{FCB96543-4BE8-45A4-9DA3-618E402CF6D2}" srcOrd="2" destOrd="0" presId="urn:microsoft.com/office/officeart/2005/8/layout/vProcess5"/>
    <dgm:cxn modelId="{9EE67659-7913-4DF9-9C43-E16F1D0A0B30}" type="presParOf" srcId="{7DAC085A-0BFC-497B-A5C5-FDA49A608F72}" destId="{063C7DFE-3365-4395-86A4-72DEEB35C0E0}" srcOrd="3" destOrd="0" presId="urn:microsoft.com/office/officeart/2005/8/layout/vProcess5"/>
    <dgm:cxn modelId="{BD447B62-1BBB-452C-9370-C73B7C642A0B}" type="presParOf" srcId="{7DAC085A-0BFC-497B-A5C5-FDA49A608F72}" destId="{637BACD7-CF32-4597-A145-8D6388587AD3}" srcOrd="4" destOrd="0" presId="urn:microsoft.com/office/officeart/2005/8/layout/vProcess5"/>
    <dgm:cxn modelId="{0DBFB89E-5252-48D4-A426-76083A88F8F7}" type="presParOf" srcId="{7DAC085A-0BFC-497B-A5C5-FDA49A608F72}" destId="{E062B1C4-A88F-43CF-93F4-EA9FB413A818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0188CA6-1055-4264-A23E-BDC65191BCE3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E4958AE8-68EE-4D86-9416-EB23F5E10D73}">
      <dgm:prSet/>
      <dgm:spPr/>
      <dgm:t>
        <a:bodyPr/>
        <a:lstStyle/>
        <a:p>
          <a:r>
            <a:rPr lang="en-US"/>
            <a:t>The team has made significant progress in understanding the project’s scope and objectives and assigning roles within the team.</a:t>
          </a:r>
        </a:p>
      </dgm:t>
    </dgm:pt>
    <dgm:pt modelId="{A637DEEE-6DD9-4305-AE5A-25CDD8193987}" type="parTrans" cxnId="{01A0B51C-79BF-4ACE-91D9-D8A376AC4970}">
      <dgm:prSet/>
      <dgm:spPr/>
      <dgm:t>
        <a:bodyPr/>
        <a:lstStyle/>
        <a:p>
          <a:endParaRPr lang="en-US"/>
        </a:p>
      </dgm:t>
    </dgm:pt>
    <dgm:pt modelId="{9DDCF10C-EDDD-4BCB-B464-573EACFBAE58}" type="sibTrans" cxnId="{01A0B51C-79BF-4ACE-91D9-D8A376AC4970}">
      <dgm:prSet/>
      <dgm:spPr/>
      <dgm:t>
        <a:bodyPr/>
        <a:lstStyle/>
        <a:p>
          <a:endParaRPr lang="en-US"/>
        </a:p>
      </dgm:t>
    </dgm:pt>
    <dgm:pt modelId="{F818AFBA-1245-4130-9B3A-C25127203BA0}">
      <dgm:prSet/>
      <dgm:spPr/>
      <dgm:t>
        <a:bodyPr/>
        <a:lstStyle/>
        <a:p>
          <a:r>
            <a:rPr lang="en-US"/>
            <a:t>Future tasks include defining and assigning tasks, developing the website, implementing data analysis tools, and launching and promoting the website.</a:t>
          </a:r>
        </a:p>
      </dgm:t>
    </dgm:pt>
    <dgm:pt modelId="{1229E71B-DA01-4AC4-B136-20DEB3A6CA0A}" type="parTrans" cxnId="{26F0FF1C-32B0-487A-A666-FA39836C5130}">
      <dgm:prSet/>
      <dgm:spPr/>
      <dgm:t>
        <a:bodyPr/>
        <a:lstStyle/>
        <a:p>
          <a:endParaRPr lang="en-US"/>
        </a:p>
      </dgm:t>
    </dgm:pt>
    <dgm:pt modelId="{ABF16CD2-24AA-495B-A811-B2382FB5D6F7}" type="sibTrans" cxnId="{26F0FF1C-32B0-487A-A666-FA39836C5130}">
      <dgm:prSet/>
      <dgm:spPr/>
      <dgm:t>
        <a:bodyPr/>
        <a:lstStyle/>
        <a:p>
          <a:endParaRPr lang="en-US"/>
        </a:p>
      </dgm:t>
    </dgm:pt>
    <dgm:pt modelId="{0761D90A-F502-4CCE-B6B3-CE246E128E55}" type="pres">
      <dgm:prSet presAssocID="{E0188CA6-1055-4264-A23E-BDC65191BCE3}" presName="vert0" presStyleCnt="0">
        <dgm:presLayoutVars>
          <dgm:dir/>
          <dgm:animOne val="branch"/>
          <dgm:animLvl val="lvl"/>
        </dgm:presLayoutVars>
      </dgm:prSet>
      <dgm:spPr/>
    </dgm:pt>
    <dgm:pt modelId="{B3F1ACE2-F250-4667-8251-53D8869F46BA}" type="pres">
      <dgm:prSet presAssocID="{E4958AE8-68EE-4D86-9416-EB23F5E10D73}" presName="thickLine" presStyleLbl="alignNode1" presStyleIdx="0" presStyleCnt="2"/>
      <dgm:spPr/>
    </dgm:pt>
    <dgm:pt modelId="{61513295-35F5-49EB-89BE-E7B12C09912C}" type="pres">
      <dgm:prSet presAssocID="{E4958AE8-68EE-4D86-9416-EB23F5E10D73}" presName="horz1" presStyleCnt="0"/>
      <dgm:spPr/>
    </dgm:pt>
    <dgm:pt modelId="{846EE6A9-0717-42F0-899B-B32930D96BC1}" type="pres">
      <dgm:prSet presAssocID="{E4958AE8-68EE-4D86-9416-EB23F5E10D73}" presName="tx1" presStyleLbl="revTx" presStyleIdx="0" presStyleCnt="2"/>
      <dgm:spPr/>
    </dgm:pt>
    <dgm:pt modelId="{E4FEB561-24D3-49AD-A707-33FDAB2F0D9A}" type="pres">
      <dgm:prSet presAssocID="{E4958AE8-68EE-4D86-9416-EB23F5E10D73}" presName="vert1" presStyleCnt="0"/>
      <dgm:spPr/>
    </dgm:pt>
    <dgm:pt modelId="{BA6F7B53-23E7-4883-8D3C-F2EE642CAE79}" type="pres">
      <dgm:prSet presAssocID="{F818AFBA-1245-4130-9B3A-C25127203BA0}" presName="thickLine" presStyleLbl="alignNode1" presStyleIdx="1" presStyleCnt="2"/>
      <dgm:spPr/>
    </dgm:pt>
    <dgm:pt modelId="{22EE374B-CCCC-42BF-882F-1FD3D7E87058}" type="pres">
      <dgm:prSet presAssocID="{F818AFBA-1245-4130-9B3A-C25127203BA0}" presName="horz1" presStyleCnt="0"/>
      <dgm:spPr/>
    </dgm:pt>
    <dgm:pt modelId="{C562CD2A-08C1-47C7-8B8F-2ACB6AA97528}" type="pres">
      <dgm:prSet presAssocID="{F818AFBA-1245-4130-9B3A-C25127203BA0}" presName="tx1" presStyleLbl="revTx" presStyleIdx="1" presStyleCnt="2"/>
      <dgm:spPr/>
    </dgm:pt>
    <dgm:pt modelId="{48F71928-B52D-4827-909E-0B5C5792DFC7}" type="pres">
      <dgm:prSet presAssocID="{F818AFBA-1245-4130-9B3A-C25127203BA0}" presName="vert1" presStyleCnt="0"/>
      <dgm:spPr/>
    </dgm:pt>
  </dgm:ptLst>
  <dgm:cxnLst>
    <dgm:cxn modelId="{9A877B1C-8326-4C60-A162-B2F72A915A9D}" type="presOf" srcId="{E4958AE8-68EE-4D86-9416-EB23F5E10D73}" destId="{846EE6A9-0717-42F0-899B-B32930D96BC1}" srcOrd="0" destOrd="0" presId="urn:microsoft.com/office/officeart/2008/layout/LinedList"/>
    <dgm:cxn modelId="{01A0B51C-79BF-4ACE-91D9-D8A376AC4970}" srcId="{E0188CA6-1055-4264-A23E-BDC65191BCE3}" destId="{E4958AE8-68EE-4D86-9416-EB23F5E10D73}" srcOrd="0" destOrd="0" parTransId="{A637DEEE-6DD9-4305-AE5A-25CDD8193987}" sibTransId="{9DDCF10C-EDDD-4BCB-B464-573EACFBAE58}"/>
    <dgm:cxn modelId="{26F0FF1C-32B0-487A-A666-FA39836C5130}" srcId="{E0188CA6-1055-4264-A23E-BDC65191BCE3}" destId="{F818AFBA-1245-4130-9B3A-C25127203BA0}" srcOrd="1" destOrd="0" parTransId="{1229E71B-DA01-4AC4-B136-20DEB3A6CA0A}" sibTransId="{ABF16CD2-24AA-495B-A811-B2382FB5D6F7}"/>
    <dgm:cxn modelId="{D1ED02AD-5D31-491D-9A0D-523D5AA77DF7}" type="presOf" srcId="{E0188CA6-1055-4264-A23E-BDC65191BCE3}" destId="{0761D90A-F502-4CCE-B6B3-CE246E128E55}" srcOrd="0" destOrd="0" presId="urn:microsoft.com/office/officeart/2008/layout/LinedList"/>
    <dgm:cxn modelId="{7182B2D8-F04F-4019-A6A0-1449E9C7D866}" type="presOf" srcId="{F818AFBA-1245-4130-9B3A-C25127203BA0}" destId="{C562CD2A-08C1-47C7-8B8F-2ACB6AA97528}" srcOrd="0" destOrd="0" presId="urn:microsoft.com/office/officeart/2008/layout/LinedList"/>
    <dgm:cxn modelId="{DBB9B412-0F81-440A-8536-EF3DAE43478A}" type="presParOf" srcId="{0761D90A-F502-4CCE-B6B3-CE246E128E55}" destId="{B3F1ACE2-F250-4667-8251-53D8869F46BA}" srcOrd="0" destOrd="0" presId="urn:microsoft.com/office/officeart/2008/layout/LinedList"/>
    <dgm:cxn modelId="{DA47ADA1-604A-4F58-A9D8-F15C0FB01703}" type="presParOf" srcId="{0761D90A-F502-4CCE-B6B3-CE246E128E55}" destId="{61513295-35F5-49EB-89BE-E7B12C09912C}" srcOrd="1" destOrd="0" presId="urn:microsoft.com/office/officeart/2008/layout/LinedList"/>
    <dgm:cxn modelId="{F3CA550C-E78F-4099-9338-6345FE41232F}" type="presParOf" srcId="{61513295-35F5-49EB-89BE-E7B12C09912C}" destId="{846EE6A9-0717-42F0-899B-B32930D96BC1}" srcOrd="0" destOrd="0" presId="urn:microsoft.com/office/officeart/2008/layout/LinedList"/>
    <dgm:cxn modelId="{761FEAC8-AA23-4C52-A511-E17BFF3AF86E}" type="presParOf" srcId="{61513295-35F5-49EB-89BE-E7B12C09912C}" destId="{E4FEB561-24D3-49AD-A707-33FDAB2F0D9A}" srcOrd="1" destOrd="0" presId="urn:microsoft.com/office/officeart/2008/layout/LinedList"/>
    <dgm:cxn modelId="{9CE5248D-A1B2-4379-95BF-89AAC54B12D6}" type="presParOf" srcId="{0761D90A-F502-4CCE-B6B3-CE246E128E55}" destId="{BA6F7B53-23E7-4883-8D3C-F2EE642CAE79}" srcOrd="2" destOrd="0" presId="urn:microsoft.com/office/officeart/2008/layout/LinedList"/>
    <dgm:cxn modelId="{FCD6CA7D-CD0E-4E8D-BA7F-74E776F65E13}" type="presParOf" srcId="{0761D90A-F502-4CCE-B6B3-CE246E128E55}" destId="{22EE374B-CCCC-42BF-882F-1FD3D7E87058}" srcOrd="3" destOrd="0" presId="urn:microsoft.com/office/officeart/2008/layout/LinedList"/>
    <dgm:cxn modelId="{1F1E1204-E3EC-494A-A7F3-848BF3BD9D9D}" type="presParOf" srcId="{22EE374B-CCCC-42BF-882F-1FD3D7E87058}" destId="{C562CD2A-08C1-47C7-8B8F-2ACB6AA97528}" srcOrd="0" destOrd="0" presId="urn:microsoft.com/office/officeart/2008/layout/LinedList"/>
    <dgm:cxn modelId="{648B1844-413E-4EA2-9D6E-77C136DA1A51}" type="presParOf" srcId="{22EE374B-CCCC-42BF-882F-1FD3D7E87058}" destId="{48F71928-B52D-4827-909E-0B5C5792DFC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43CB9F-79B6-45D6-B1AB-E3B968F563E3}">
      <dsp:nvSpPr>
        <dsp:cNvPr id="0" name=""/>
        <dsp:cNvSpPr/>
      </dsp:nvSpPr>
      <dsp:spPr>
        <a:xfrm>
          <a:off x="0" y="2626263"/>
          <a:ext cx="10515600" cy="172311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Each member brings unique skills and views to the team.</a:t>
          </a:r>
        </a:p>
      </dsp:txBody>
      <dsp:txXfrm>
        <a:off x="0" y="2626263"/>
        <a:ext cx="10515600" cy="1723112"/>
      </dsp:txXfrm>
    </dsp:sp>
    <dsp:sp modelId="{D406A008-96D9-48EC-B8C6-983F31404E89}">
      <dsp:nvSpPr>
        <dsp:cNvPr id="0" name=""/>
        <dsp:cNvSpPr/>
      </dsp:nvSpPr>
      <dsp:spPr>
        <a:xfrm rot="10800000">
          <a:off x="0" y="1962"/>
          <a:ext cx="10515600" cy="2650147"/>
        </a:xfrm>
        <a:prstGeom prst="upArrowCallou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team consists of five members: Gabi (Project Manager and Specialist), Helen (Shaper and Implementer), Silviu and Kath (Resource Investigators and Plants), and Viola (Monitor Evaluator and Completer Finisher).</a:t>
          </a:r>
        </a:p>
      </dsp:txBody>
      <dsp:txXfrm rot="10800000">
        <a:off x="0" y="1962"/>
        <a:ext cx="10515600" cy="17219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C338AB-4487-42FE-9F15-3DF209B58825}">
      <dsp:nvSpPr>
        <dsp:cNvPr id="0" name=""/>
        <dsp:cNvSpPr/>
      </dsp:nvSpPr>
      <dsp:spPr>
        <a:xfrm>
          <a:off x="0" y="0"/>
          <a:ext cx="8938260" cy="19581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The team plans to use surveys and questionnaires to collect both qualitative and quantitative data.</a:t>
          </a:r>
        </a:p>
      </dsp:txBody>
      <dsp:txXfrm>
        <a:off x="57351" y="57351"/>
        <a:ext cx="6914408" cy="1843400"/>
      </dsp:txXfrm>
    </dsp:sp>
    <dsp:sp modelId="{69909B70-B112-4278-AB1B-8E996DACE6D4}">
      <dsp:nvSpPr>
        <dsp:cNvPr id="0" name=""/>
        <dsp:cNvSpPr/>
      </dsp:nvSpPr>
      <dsp:spPr>
        <a:xfrm>
          <a:off x="1577339" y="2393235"/>
          <a:ext cx="8938260" cy="19581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The research will focus on the residents of Port Talbot to understand their unique needs and preferences.</a:t>
          </a:r>
        </a:p>
      </dsp:txBody>
      <dsp:txXfrm>
        <a:off x="1634690" y="2450586"/>
        <a:ext cx="5973451" cy="1843400"/>
      </dsp:txXfrm>
    </dsp:sp>
    <dsp:sp modelId="{9C6D5867-349E-4112-9438-3804D93C976B}">
      <dsp:nvSpPr>
        <dsp:cNvPr id="0" name=""/>
        <dsp:cNvSpPr/>
      </dsp:nvSpPr>
      <dsp:spPr>
        <a:xfrm>
          <a:off x="7665493" y="1539285"/>
          <a:ext cx="1272766" cy="127276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51865" y="1539285"/>
        <a:ext cx="700022" cy="9577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D60EFD-F1D8-4CA9-8A0B-4579E87618FA}">
      <dsp:nvSpPr>
        <dsp:cNvPr id="0" name=""/>
        <dsp:cNvSpPr/>
      </dsp:nvSpPr>
      <dsp:spPr>
        <a:xfrm>
          <a:off x="0" y="0"/>
          <a:ext cx="8938260" cy="19581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The findings from the study are expected to help individuals considering self-employment or starting a small business.</a:t>
          </a:r>
        </a:p>
      </dsp:txBody>
      <dsp:txXfrm>
        <a:off x="57351" y="57351"/>
        <a:ext cx="6914408" cy="1843400"/>
      </dsp:txXfrm>
    </dsp:sp>
    <dsp:sp modelId="{FCB96543-4BE8-45A4-9DA3-618E402CF6D2}">
      <dsp:nvSpPr>
        <dsp:cNvPr id="0" name=""/>
        <dsp:cNvSpPr/>
      </dsp:nvSpPr>
      <dsp:spPr>
        <a:xfrm>
          <a:off x="1577339" y="2393235"/>
          <a:ext cx="8938260" cy="19581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The results could also help existing businesses adjust to people’s needs and new trends, potentially leading to economic growth and improved quality of life in the area.</a:t>
          </a:r>
        </a:p>
      </dsp:txBody>
      <dsp:txXfrm>
        <a:off x="1634690" y="2450586"/>
        <a:ext cx="5973451" cy="1843400"/>
      </dsp:txXfrm>
    </dsp:sp>
    <dsp:sp modelId="{063C7DFE-3365-4395-86A4-72DEEB35C0E0}">
      <dsp:nvSpPr>
        <dsp:cNvPr id="0" name=""/>
        <dsp:cNvSpPr/>
      </dsp:nvSpPr>
      <dsp:spPr>
        <a:xfrm>
          <a:off x="7665493" y="1539285"/>
          <a:ext cx="1272766" cy="1272766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51865" y="1539285"/>
        <a:ext cx="700022" cy="9577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F1ACE2-F250-4667-8251-53D8869F46BA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6EE6A9-0717-42F0-899B-B32930D96BC1}">
      <dsp:nvSpPr>
        <dsp:cNvPr id="0" name=""/>
        <dsp:cNvSpPr/>
      </dsp:nvSpPr>
      <dsp:spPr>
        <a:xfrm>
          <a:off x="0" y="0"/>
          <a:ext cx="10515600" cy="217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The team has made significant progress in understanding the project’s scope and objectives and assigning roles within the team.</a:t>
          </a:r>
        </a:p>
      </dsp:txBody>
      <dsp:txXfrm>
        <a:off x="0" y="0"/>
        <a:ext cx="10515600" cy="2175669"/>
      </dsp:txXfrm>
    </dsp:sp>
    <dsp:sp modelId="{BA6F7B53-23E7-4883-8D3C-F2EE642CAE79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62CD2A-08C1-47C7-8B8F-2ACB6AA97528}">
      <dsp:nvSpPr>
        <dsp:cNvPr id="0" name=""/>
        <dsp:cNvSpPr/>
      </dsp:nvSpPr>
      <dsp:spPr>
        <a:xfrm>
          <a:off x="0" y="2175669"/>
          <a:ext cx="10515600" cy="217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Future tasks include defining and assigning tasks, developing the website, implementing data analysis tools, and launching and promoting the website.</a:t>
          </a:r>
        </a:p>
      </dsp:txBody>
      <dsp:txXfrm>
        <a:off x="0" y="2175669"/>
        <a:ext cx="10515600" cy="21756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94714483-7072-431F-9DBE-87F44E4D4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495892E1-F4A5-4991-AC52-4F417B14A2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0" name="Group 89">
            <a:extLst>
              <a:ext uri="{FF2B5EF4-FFF2-40B4-BE49-F238E27FC236}">
                <a16:creationId xmlns:a16="http://schemas.microsoft.com/office/drawing/2014/main" id="{ACF597F8-76AA-44FA-8E6A-06223B66C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66" name="Oval 65">
              <a:extLst>
                <a:ext uri="{FF2B5EF4-FFF2-40B4-BE49-F238E27FC236}">
                  <a16:creationId xmlns:a16="http://schemas.microsoft.com/office/drawing/2014/main" id="{A6E12753-0A63-43EE-B28A-C989D033E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Oval 90">
              <a:extLst>
                <a:ext uri="{FF2B5EF4-FFF2-40B4-BE49-F238E27FC236}">
                  <a16:creationId xmlns:a16="http://schemas.microsoft.com/office/drawing/2014/main" id="{B26FA385-76DA-40E9-9257-AA3E07FF6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262D75CA-F374-4878-8106-3EA5E970D6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Oval 91">
              <a:extLst>
                <a:ext uri="{FF2B5EF4-FFF2-40B4-BE49-F238E27FC236}">
                  <a16:creationId xmlns:a16="http://schemas.microsoft.com/office/drawing/2014/main" id="{938667A5-74E3-4EFD-8C45-F48F47427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31512EE2-F4CC-4E18-9CDA-B92C111224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Oval 92">
              <a:extLst>
                <a:ext uri="{FF2B5EF4-FFF2-40B4-BE49-F238E27FC236}">
                  <a16:creationId xmlns:a16="http://schemas.microsoft.com/office/drawing/2014/main" id="{B99E503B-9B4D-4EE3-A50F-15AC374F6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>
            <a:extLst>
              <a:ext uri="{FF2B5EF4-FFF2-40B4-BE49-F238E27FC236}">
                <a16:creationId xmlns:a16="http://schemas.microsoft.com/office/drawing/2014/main" id="{E2683E3F-F855-4549-84F8-42064EC0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5" name="Group 94">
            <a:extLst>
              <a:ext uri="{FF2B5EF4-FFF2-40B4-BE49-F238E27FC236}">
                <a16:creationId xmlns:a16="http://schemas.microsoft.com/office/drawing/2014/main" id="{8FC90B1E-0223-4440-AF22-8F32F6F0C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A2D2E879-0004-4D84-8137-1C09334038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43BE75A2-0D83-4F8E-84CC-D3BCD565B1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E90F7F49-1039-49EF-A9BD-153DB590B6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9E85F508-9EA4-4B4D-8171-648670650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9" name="Rectangle 98">
            <a:extLst>
              <a:ext uri="{FF2B5EF4-FFF2-40B4-BE49-F238E27FC236}">
                <a16:creationId xmlns:a16="http://schemas.microsoft.com/office/drawing/2014/main" id="{832F3179-0CD5-40C8-9939-D8355006F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3" name="Group 82">
            <a:extLst>
              <a:ext uri="{FF2B5EF4-FFF2-40B4-BE49-F238E27FC236}">
                <a16:creationId xmlns:a16="http://schemas.microsoft.com/office/drawing/2014/main" id="{11CE155D-684B-4F5E-B835-C52765E310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04F84AF8-E1A7-41D4-A102-8F87CAE37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4ED126F1-DB23-4314-B6C7-FE89E3C58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8ACB2B6F-8883-4A00-88DD-98CDDD46B8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3B9A2180-808A-4423-BB2B-6464B290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9" name="Picture 38">
            <a:extLst>
              <a:ext uri="{FF2B5EF4-FFF2-40B4-BE49-F238E27FC236}">
                <a16:creationId xmlns:a16="http://schemas.microsoft.com/office/drawing/2014/main" id="{CD9C5064-3549-7FEF-8BA8-64CC40097F4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</a:blip>
          <a:srcRect r="428" b="2"/>
          <a:stretch/>
        </p:blipFill>
        <p:spPr>
          <a:xfrm>
            <a:off x="805442" y="29548"/>
            <a:ext cx="10645734" cy="601384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8173" y="630936"/>
            <a:ext cx="7315200" cy="2702018"/>
          </a:xfrm>
          <a:noFill/>
        </p:spPr>
        <p:txBody>
          <a:bodyPr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  <a:ea typeface="+mj-lt"/>
                <a:cs typeface="+mj-lt"/>
              </a:rPr>
              <a:t>GROUP</a:t>
            </a:r>
            <a:r>
              <a:rPr lang="en-US" sz="4800">
                <a:solidFill>
                  <a:schemeClr val="bg1"/>
                </a:solidFill>
              </a:rPr>
              <a:t> PROJECT</a:t>
            </a:r>
            <a:br>
              <a:rPr lang="en-US" sz="4800">
                <a:solidFill>
                  <a:schemeClr val="bg1"/>
                </a:solidFill>
              </a:rPr>
            </a:br>
            <a:r>
              <a:rPr lang="en-US" sz="480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18174" y="3427487"/>
            <a:ext cx="7315200" cy="2615906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BY</a:t>
            </a:r>
          </a:p>
          <a:p>
            <a:r>
              <a:rPr lang="en-US">
                <a:solidFill>
                  <a:schemeClr val="bg1"/>
                </a:solidFill>
              </a:rPr>
              <a:t>Gabriela Ciuba, Helen Jones, Katherine Clanford, Silviu Tobescu, and Wioletta Kaprol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7366824-F7DD-9CEC-BC94-CDD0E9CAAD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14563" b="11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93FC58-CD9E-FE28-0495-29B044102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ea typeface="+mj-lt"/>
                <a:cs typeface="+mj-lt"/>
              </a:rPr>
              <a:t>Team Introduction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1385BC-3C70-A8C8-D8B9-5569BEFE1D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64956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941226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B4C8D92C-8829-699E-6C91-1BDCFD38BB0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23CF68-7D0D-A3B3-A95D-9A4C347EB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07560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ea typeface="+mj-lt"/>
                <a:cs typeface="+mj-lt"/>
              </a:rPr>
              <a:t>Project Objective and Target Audience</a:t>
            </a:r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E210F-3856-C422-F3CB-33BA2B4C66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354581"/>
            <a:ext cx="10515600" cy="23855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n-lt"/>
                <a:cs typeface="+mn-lt"/>
              </a:rPr>
              <a:t>The project aims to identify the services or businesses needed in certain areas, starting with Port Talbot.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The goal is to identify market gaps and explore opportunities for new services or businesses that could improve the quality of life in Port Talbot.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7932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Question mark boxes">
            <a:extLst>
              <a:ext uri="{FF2B5EF4-FFF2-40B4-BE49-F238E27FC236}">
                <a16:creationId xmlns:a16="http://schemas.microsoft.com/office/drawing/2014/main" id="{7111B95B-4543-60C7-4B6C-0E79F0CF7C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B9614F-0CA3-7DED-A44C-72CDA663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ea typeface="+mj-lt"/>
                <a:cs typeface="+mj-lt"/>
              </a:rPr>
              <a:t>Data Collection Methods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B3BDB-55A5-E391-E02E-0DEB499C82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n-lt"/>
                <a:cs typeface="+mn-lt"/>
              </a:rPr>
              <a:t>Surveys and questionnaires will be administered in various ways, including in person, over the phone, or online.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The team will use a combination of open-ended (qualitative) and close-ended (quantitative) questions to gather a wide range of data.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051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0DE7C83-E2E0-6309-DA17-6D6FAF9411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7F8747-7E83-2D93-EC9D-D7C1AC4A2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ea typeface="+mj-lt"/>
                <a:cs typeface="+mj-lt"/>
              </a:rPr>
              <a:t>Research Methodology</a:t>
            </a:r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3D631AA-65D4-76B5-6ADA-D6EAD0FC38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440174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829198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B2A624ED-46BC-AFA3-3351-00E591FF305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601" r="-2" b="1500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8942E8-722C-79F7-1164-8718DF2B7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ea typeface="+mj-lt"/>
                <a:cs typeface="+mj-lt"/>
              </a:rPr>
              <a:t> Data Analysis</a:t>
            </a:r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597E9-9669-4822-FCE4-BFF230BA68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n-lt"/>
                <a:cs typeface="+mn-lt"/>
              </a:rPr>
              <a:t>The team will use statistical methods to </a:t>
            </a:r>
            <a:r>
              <a:rPr lang="en-US" err="1">
                <a:ea typeface="+mn-lt"/>
                <a:cs typeface="+mn-lt"/>
              </a:rPr>
              <a:t>analyse</a:t>
            </a:r>
            <a:r>
              <a:rPr lang="en-US">
                <a:ea typeface="+mn-lt"/>
                <a:cs typeface="+mn-lt"/>
              </a:rPr>
              <a:t> the collected data.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The analysis will help identify patterns and trends, make comparisons, and test hypotheses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8522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6175339-9B86-29BC-0847-F6F553EC6C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6D1EE2-2FB2-0A85-9150-1C8C831C4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ea typeface="+mj-lt"/>
                <a:cs typeface="+mj-lt"/>
              </a:rPr>
              <a:t>Project Impact</a:t>
            </a:r>
            <a:endParaRPr lang="en-US"/>
          </a:p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4495B2-44A3-CA0E-9E96-6FFA5DB653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552703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201031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1F0E359-6BC4-C022-BF50-11EA154C27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4885" r="-2" b="1071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B12A55-CCC8-317C-CAEC-62DF994EA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ea typeface="+mj-lt"/>
                <a:cs typeface="+mj-lt"/>
              </a:rPr>
              <a:t>Conclusion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5E0AD8-487E-CBBE-7C9F-F04EB40F80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306355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049498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erial view of a highway near the ocean">
            <a:extLst>
              <a:ext uri="{FF2B5EF4-FFF2-40B4-BE49-F238E27FC236}">
                <a16:creationId xmlns:a16="http://schemas.microsoft.com/office/drawing/2014/main" id="{0060FF9B-220D-DEA9-EC74-B65C3C5208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7719" r="-2" b="1723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04DAA-B455-7602-493C-68C263D6B1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7200"/>
              <a:t>THANK YOU </a:t>
            </a:r>
          </a:p>
          <a:p>
            <a:pPr marL="0" indent="0" algn="ctr">
              <a:buNone/>
            </a:pPr>
            <a:endParaRPr lang="en-US" sz="7200"/>
          </a:p>
          <a:p>
            <a:pPr marL="0" indent="0" algn="ctr">
              <a:buNone/>
            </a:pPr>
            <a:endParaRPr lang="en-US" sz="7200"/>
          </a:p>
        </p:txBody>
      </p:sp>
      <p:pic>
        <p:nvPicPr>
          <p:cNvPr id="4" name="Picture 3" descr="Thank You Teodor the Cat">
            <a:extLst>
              <a:ext uri="{FF2B5EF4-FFF2-40B4-BE49-F238E27FC236}">
                <a16:creationId xmlns:a16="http://schemas.microsoft.com/office/drawing/2014/main" id="{B0629855-3232-74AB-9604-716FB0268A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8706" y="3424237"/>
            <a:ext cx="2438400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782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GROUP PROJECT INTRODUCTION</vt:lpstr>
      <vt:lpstr>Team Introduction</vt:lpstr>
      <vt:lpstr>Project Objective and Target Audience </vt:lpstr>
      <vt:lpstr>Data Collection Methods</vt:lpstr>
      <vt:lpstr>Research Methodology</vt:lpstr>
      <vt:lpstr> Data Analysis </vt:lpstr>
      <vt:lpstr>Project Impact 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2024-06-13T21:25:25Z</dcterms:created>
  <dcterms:modified xsi:type="dcterms:W3CDTF">2024-06-13T23:07:30Z</dcterms:modified>
</cp:coreProperties>
</file>