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2" r:id="rId2"/>
    <p:sldId id="256" r:id="rId3"/>
    <p:sldId id="257" r:id="rId4"/>
    <p:sldId id="258" r:id="rId5"/>
    <p:sldId id="261" r:id="rId6"/>
    <p:sldId id="259"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775"/>
  </p:normalViewPr>
  <p:slideViewPr>
    <p:cSldViewPr snapToGrid="0" snapToObjects="1">
      <p:cViewPr varScale="1">
        <p:scale>
          <a:sx n="110" d="100"/>
          <a:sy n="110" d="100"/>
        </p:scale>
        <p:origin x="6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ga Yurievna Kodzhebash (2012423)" userId="54dbb327-7b1b-4068-af97-b63c7f459fee" providerId="ADAL" clId="{F325EB63-88CD-834F-BF74-9427A27B188B}"/>
    <pc:docChg chg="custSel addSld modSld sldOrd">
      <pc:chgData name="Olga Yurievna Kodzhebash (2012423)" userId="54dbb327-7b1b-4068-af97-b63c7f459fee" providerId="ADAL" clId="{F325EB63-88CD-834F-BF74-9427A27B188B}" dt="2020-12-02T10:24:50.196" v="135" actId="20577"/>
      <pc:docMkLst>
        <pc:docMk/>
      </pc:docMkLst>
      <pc:sldChg chg="ord">
        <pc:chgData name="Olga Yurievna Kodzhebash (2012423)" userId="54dbb327-7b1b-4068-af97-b63c7f459fee" providerId="ADAL" clId="{F325EB63-88CD-834F-BF74-9427A27B188B}" dt="2020-12-02T10:02:50.336" v="0" actId="20578"/>
        <pc:sldMkLst>
          <pc:docMk/>
          <pc:sldMk cId="873168900" sldId="258"/>
        </pc:sldMkLst>
      </pc:sldChg>
      <pc:sldChg chg="modSp mod">
        <pc:chgData name="Olga Yurievna Kodzhebash (2012423)" userId="54dbb327-7b1b-4068-af97-b63c7f459fee" providerId="ADAL" clId="{F325EB63-88CD-834F-BF74-9427A27B188B}" dt="2020-12-02T10:24:50.196" v="135" actId="20577"/>
        <pc:sldMkLst>
          <pc:docMk/>
          <pc:sldMk cId="2162811802" sldId="260"/>
        </pc:sldMkLst>
        <pc:spChg chg="mod">
          <ac:chgData name="Olga Yurievna Kodzhebash (2012423)" userId="54dbb327-7b1b-4068-af97-b63c7f459fee" providerId="ADAL" clId="{F325EB63-88CD-834F-BF74-9427A27B188B}" dt="2020-12-02T10:24:50.196" v="135" actId="20577"/>
          <ac:spMkLst>
            <pc:docMk/>
            <pc:sldMk cId="2162811802" sldId="260"/>
            <ac:spMk id="3" creationId="{B54A3129-D95C-7845-8AA8-0EAB050ACE74}"/>
          </ac:spMkLst>
        </pc:spChg>
      </pc:sldChg>
      <pc:sldChg chg="modSp new mod ord">
        <pc:chgData name="Olga Yurievna Kodzhebash (2012423)" userId="54dbb327-7b1b-4068-af97-b63c7f459fee" providerId="ADAL" clId="{F325EB63-88CD-834F-BF74-9427A27B188B}" dt="2020-12-02T10:21:29.260" v="133" actId="20577"/>
        <pc:sldMkLst>
          <pc:docMk/>
          <pc:sldMk cId="91667655" sldId="262"/>
        </pc:sldMkLst>
        <pc:spChg chg="mod">
          <ac:chgData name="Olga Yurievna Kodzhebash (2012423)" userId="54dbb327-7b1b-4068-af97-b63c7f459fee" providerId="ADAL" clId="{F325EB63-88CD-834F-BF74-9427A27B188B}" dt="2020-12-02T10:20:20.914" v="36" actId="20577"/>
          <ac:spMkLst>
            <pc:docMk/>
            <pc:sldMk cId="91667655" sldId="262"/>
            <ac:spMk id="2" creationId="{41D68161-F9CC-5141-8CAE-B2BA55D4D950}"/>
          </ac:spMkLst>
        </pc:spChg>
        <pc:spChg chg="mod">
          <ac:chgData name="Olga Yurievna Kodzhebash (2012423)" userId="54dbb327-7b1b-4068-af97-b63c7f459fee" providerId="ADAL" clId="{F325EB63-88CD-834F-BF74-9427A27B188B}" dt="2020-12-02T10:21:29.260" v="133" actId="20577"/>
          <ac:spMkLst>
            <pc:docMk/>
            <pc:sldMk cId="91667655" sldId="262"/>
            <ac:spMk id="3" creationId="{F7F1A95D-F9B8-2B49-996D-D2CC6015874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12/1/20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12/1/20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68161-F9CC-5141-8CAE-B2BA55D4D950}"/>
              </a:ext>
            </a:extLst>
          </p:cNvPr>
          <p:cNvSpPr>
            <a:spLocks noGrp="1"/>
          </p:cNvSpPr>
          <p:nvPr>
            <p:ph type="title"/>
          </p:nvPr>
        </p:nvSpPr>
        <p:spPr/>
        <p:txBody>
          <a:bodyPr/>
          <a:lstStyle/>
          <a:p>
            <a:r>
              <a:rPr lang="en-US" dirty="0"/>
              <a:t>Academic and Employability skills</a:t>
            </a:r>
          </a:p>
        </p:txBody>
      </p:sp>
      <p:sp>
        <p:nvSpPr>
          <p:cNvPr id="3" name="Content Placeholder 2">
            <a:extLst>
              <a:ext uri="{FF2B5EF4-FFF2-40B4-BE49-F238E27FC236}">
                <a16:creationId xmlns:a16="http://schemas.microsoft.com/office/drawing/2014/main" id="{F7F1A95D-F9B8-2B49-996D-D2CC6015874D}"/>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dirty="0"/>
              <a:t>Student: Olga </a:t>
            </a:r>
            <a:r>
              <a:rPr lang="en-US" dirty="0" err="1"/>
              <a:t>Kodzhebash</a:t>
            </a:r>
            <a:r>
              <a:rPr lang="en-US" dirty="0"/>
              <a:t>   2012423</a:t>
            </a:r>
          </a:p>
          <a:p>
            <a:pPr marL="0" indent="0">
              <a:buNone/>
            </a:pPr>
            <a:r>
              <a:rPr lang="en-US" dirty="0"/>
              <a:t>Tutor: Timothy Hopkins</a:t>
            </a:r>
          </a:p>
        </p:txBody>
      </p:sp>
    </p:spTree>
    <p:extLst>
      <p:ext uri="{BB962C8B-B14F-4D97-AF65-F5344CB8AC3E}">
        <p14:creationId xmlns:p14="http://schemas.microsoft.com/office/powerpoint/2010/main" val="91667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214F5-7458-A44D-870A-CE8B7F981D34}"/>
              </a:ext>
            </a:extLst>
          </p:cNvPr>
          <p:cNvSpPr>
            <a:spLocks noGrp="1"/>
          </p:cNvSpPr>
          <p:nvPr>
            <p:ph type="ctrTitle"/>
          </p:nvPr>
        </p:nvSpPr>
        <p:spPr/>
        <p:txBody>
          <a:bodyPr>
            <a:normAutofit/>
          </a:bodyPr>
          <a:lstStyle/>
          <a:p>
            <a:r>
              <a:rPr lang="en-US" sz="1800" dirty="0" err="1"/>
              <a:t>im</a:t>
            </a:r>
            <a:r>
              <a:rPr lang="en-US" sz="1800" dirty="0"/>
              <a:t> a nail technician	wit a three years of experience. </a:t>
            </a:r>
            <a:r>
              <a:rPr lang="en-US" sz="1800" dirty="0" err="1"/>
              <a:t>Im</a:t>
            </a:r>
            <a:r>
              <a:rPr lang="en-US" sz="1800" dirty="0"/>
              <a:t> well organized, hardworking, reliable person which is not afraid of stressful situation and dynamic work. Paying close attention to details, care about the others and being s “people person” are also the things that describes me the best. Creative, energetic, organized and positive with 3 years of experience in the beauty industry, proficient in gel-services, natural nail, manicures and pedicures. </a:t>
            </a:r>
          </a:p>
        </p:txBody>
      </p:sp>
      <p:sp>
        <p:nvSpPr>
          <p:cNvPr id="3" name="Subtitle 2">
            <a:extLst>
              <a:ext uri="{FF2B5EF4-FFF2-40B4-BE49-F238E27FC236}">
                <a16:creationId xmlns:a16="http://schemas.microsoft.com/office/drawing/2014/main" id="{EDEF087D-B1E6-3049-BF9F-982E4DE497E0}"/>
              </a:ext>
            </a:extLst>
          </p:cNvPr>
          <p:cNvSpPr>
            <a:spLocks noGrp="1"/>
          </p:cNvSpPr>
          <p:nvPr>
            <p:ph type="subTitle" idx="1"/>
          </p:nvPr>
        </p:nvSpPr>
        <p:spPr/>
        <p:txBody>
          <a:bodyPr>
            <a:normAutofit fontScale="70000" lnSpcReduction="20000"/>
          </a:bodyPr>
          <a:lstStyle/>
          <a:p>
            <a:r>
              <a:rPr lang="en-US" dirty="0"/>
              <a:t>As a qualified nail technician, you should keep up to date with new nail trends and products so that you are able to offer your clients the latest nail services. Trends always changing, for ex.: nail shape trends are forever changing. Other popular </a:t>
            </a:r>
            <a:r>
              <a:rPr lang="en-US" dirty="0" err="1"/>
              <a:t>trands</a:t>
            </a:r>
            <a:r>
              <a:rPr lang="en-US" dirty="0"/>
              <a:t> of design as an ombre, holographic nail wraps and 3D nail acrylic nails. There are loads of great new products on the market too, of course you can not know them all, but you always need to upgrade your knowledge, if you want always to be the Top Master.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856871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9DBD0-6055-B145-B719-D61C2F32CD4A}"/>
              </a:ext>
            </a:extLst>
          </p:cNvPr>
          <p:cNvSpPr>
            <a:spLocks noGrp="1"/>
          </p:cNvSpPr>
          <p:nvPr>
            <p:ph type="title"/>
          </p:nvPr>
        </p:nvSpPr>
        <p:spPr/>
        <p:txBody>
          <a:bodyPr>
            <a:normAutofit fontScale="90000"/>
          </a:bodyPr>
          <a:lstStyle/>
          <a:p>
            <a:r>
              <a:rPr lang="en-US" dirty="0"/>
              <a:t>In my profession time management is very important; the foundation being that time lost cannot be recovered. It s necessary to understand that the balance in our lives depends largely on time management.</a:t>
            </a:r>
          </a:p>
        </p:txBody>
      </p:sp>
      <p:sp>
        <p:nvSpPr>
          <p:cNvPr id="3" name="Content Placeholder 2">
            <a:extLst>
              <a:ext uri="{FF2B5EF4-FFF2-40B4-BE49-F238E27FC236}">
                <a16:creationId xmlns:a16="http://schemas.microsoft.com/office/drawing/2014/main" id="{008CD9D7-4519-D94D-B5B1-5C269793FCCF}"/>
              </a:ext>
            </a:extLst>
          </p:cNvPr>
          <p:cNvSpPr>
            <a:spLocks noGrp="1"/>
          </p:cNvSpPr>
          <p:nvPr>
            <p:ph idx="1"/>
          </p:nvPr>
        </p:nvSpPr>
        <p:spPr>
          <a:xfrm>
            <a:off x="1141413" y="2743199"/>
            <a:ext cx="9905998" cy="3048001"/>
          </a:xfrm>
        </p:spPr>
        <p:txBody>
          <a:bodyPr/>
          <a:lstStyle/>
          <a:p>
            <a:pPr marL="0" indent="0">
              <a:buNone/>
            </a:pPr>
            <a:r>
              <a:rPr lang="en-US" dirty="0"/>
              <a:t>Time management is important for the following reasons:</a:t>
            </a:r>
          </a:p>
          <a:p>
            <a:pPr marL="0" indent="0">
              <a:buNone/>
            </a:pPr>
            <a:r>
              <a:rPr lang="en-US" dirty="0"/>
              <a:t>-to reduce stress. Stress is something that nobody needs because it affects your productivity and health. Being able to control the use the use of time helps to reduce stress in one s life. It allows you to identify the tasks ahead and how you intend to complete them</a:t>
            </a:r>
          </a:p>
        </p:txBody>
      </p:sp>
    </p:spTree>
    <p:extLst>
      <p:ext uri="{BB962C8B-B14F-4D97-AF65-F5344CB8AC3E}">
        <p14:creationId xmlns:p14="http://schemas.microsoft.com/office/powerpoint/2010/main" val="251873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6A748-E33C-924E-8A4D-5FC6BA3D88A9}"/>
              </a:ext>
            </a:extLst>
          </p:cNvPr>
          <p:cNvSpPr>
            <a:spLocks noGrp="1"/>
          </p:cNvSpPr>
          <p:nvPr>
            <p:ph type="title"/>
          </p:nvPr>
        </p:nvSpPr>
        <p:spPr/>
        <p:txBody>
          <a:bodyPr>
            <a:normAutofit fontScale="90000"/>
          </a:bodyPr>
          <a:lstStyle/>
          <a:p>
            <a:r>
              <a:rPr lang="en-US" dirty="0"/>
              <a:t>- For self discipline and success. It helps to eliminate procrastination and bad decisions. You would experience increased productivity, sound decision making and much more</a:t>
            </a:r>
          </a:p>
        </p:txBody>
      </p:sp>
      <p:sp>
        <p:nvSpPr>
          <p:cNvPr id="3" name="Content Placeholder 2">
            <a:extLst>
              <a:ext uri="{FF2B5EF4-FFF2-40B4-BE49-F238E27FC236}">
                <a16:creationId xmlns:a16="http://schemas.microsoft.com/office/drawing/2014/main" id="{2F3B3018-CDEB-B84D-B618-76D81DCAAB63}"/>
              </a:ext>
            </a:extLst>
          </p:cNvPr>
          <p:cNvSpPr>
            <a:spLocks noGrp="1"/>
          </p:cNvSpPr>
          <p:nvPr>
            <p:ph idx="1"/>
          </p:nvPr>
        </p:nvSpPr>
        <p:spPr/>
        <p:txBody>
          <a:bodyPr/>
          <a:lstStyle/>
          <a:p>
            <a:r>
              <a:rPr lang="en-US" dirty="0"/>
              <a:t>-Free time. The relevance of effective time management is to able to strike a balance between work and life. This allows you to spend time with your partner,  family and friends. It also leaves you with substantial time for personal activities like a visit to a nail salon near you. Free time is when you can indulge in an effective beauty routine because we all know these things like time. This is why you must learn to control every hour of your day</a:t>
            </a:r>
          </a:p>
        </p:txBody>
      </p:sp>
    </p:spTree>
    <p:extLst>
      <p:ext uri="{BB962C8B-B14F-4D97-AF65-F5344CB8AC3E}">
        <p14:creationId xmlns:p14="http://schemas.microsoft.com/office/powerpoint/2010/main" val="873168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52520-F377-8349-B331-3A7348831798}"/>
              </a:ext>
            </a:extLst>
          </p:cNvPr>
          <p:cNvSpPr>
            <a:spLocks noGrp="1"/>
          </p:cNvSpPr>
          <p:nvPr>
            <p:ph type="title"/>
          </p:nvPr>
        </p:nvSpPr>
        <p:spPr/>
        <p:txBody>
          <a:bodyPr/>
          <a:lstStyle/>
          <a:p>
            <a:r>
              <a:rPr lang="en-US" dirty="0"/>
              <a:t>Nail technician skills</a:t>
            </a:r>
          </a:p>
        </p:txBody>
      </p:sp>
      <p:sp>
        <p:nvSpPr>
          <p:cNvPr id="3" name="Content Placeholder 2">
            <a:extLst>
              <a:ext uri="{FF2B5EF4-FFF2-40B4-BE49-F238E27FC236}">
                <a16:creationId xmlns:a16="http://schemas.microsoft.com/office/drawing/2014/main" id="{49A6C990-4B64-874A-8049-E4CF8FF4613E}"/>
              </a:ext>
            </a:extLst>
          </p:cNvPr>
          <p:cNvSpPr>
            <a:spLocks noGrp="1"/>
          </p:cNvSpPr>
          <p:nvPr>
            <p:ph idx="1"/>
          </p:nvPr>
        </p:nvSpPr>
        <p:spPr/>
        <p:txBody>
          <a:bodyPr>
            <a:normAutofit fontScale="77500" lnSpcReduction="20000"/>
          </a:bodyPr>
          <a:lstStyle/>
          <a:p>
            <a:r>
              <a:rPr lang="en-US" dirty="0"/>
              <a:t>1. Patience with customers. A </a:t>
            </a:r>
            <a:r>
              <a:rPr lang="en-US" dirty="0" err="1"/>
              <a:t>succesfull</a:t>
            </a:r>
            <a:r>
              <a:rPr lang="en-US" dirty="0"/>
              <a:t> nail technician has the passion to work diligently and pay close attention to the details</a:t>
            </a:r>
          </a:p>
          <a:p>
            <a:r>
              <a:rPr lang="en-US" dirty="0"/>
              <a:t>2.Passion for the nails. To be a successful in any career especially in customer service role you should be passionate about what you do</a:t>
            </a:r>
          </a:p>
          <a:p>
            <a:r>
              <a:rPr lang="en-US" dirty="0"/>
              <a:t>3.Creativity with nail styles and designs. Working in beauty industry, you </a:t>
            </a:r>
            <a:r>
              <a:rPr lang="en-US" dirty="0" err="1"/>
              <a:t>nned</a:t>
            </a:r>
            <a:r>
              <a:rPr lang="en-US" dirty="0"/>
              <a:t> to have a n artistic eye in essential. Need to be creative</a:t>
            </a:r>
          </a:p>
          <a:p>
            <a:r>
              <a:rPr lang="en-US" dirty="0"/>
              <a:t>4.Knowledge on the latest nail trends. To be a top Master you always should be updated in the latest beauty trends</a:t>
            </a:r>
          </a:p>
          <a:p>
            <a:r>
              <a:rPr lang="en-US" dirty="0"/>
              <a:t>5. Customer service. You should know how to engage in conversation with clients and provide them the high quality </a:t>
            </a:r>
          </a:p>
        </p:txBody>
      </p:sp>
    </p:spTree>
    <p:extLst>
      <p:ext uri="{BB962C8B-B14F-4D97-AF65-F5344CB8AC3E}">
        <p14:creationId xmlns:p14="http://schemas.microsoft.com/office/powerpoint/2010/main" val="2722183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46503-C65E-2A4C-94F6-23284F54D4DB}"/>
              </a:ext>
            </a:extLst>
          </p:cNvPr>
          <p:cNvSpPr>
            <a:spLocks noGrp="1"/>
          </p:cNvSpPr>
          <p:nvPr>
            <p:ph type="title"/>
          </p:nvPr>
        </p:nvSpPr>
        <p:spPr/>
        <p:txBody>
          <a:bodyPr/>
          <a:lstStyle/>
          <a:p>
            <a:r>
              <a:rPr lang="en-US" dirty="0"/>
              <a:t>Swot analysis for the nail bar</a:t>
            </a:r>
            <a:br>
              <a:rPr lang="en-US" dirty="0"/>
            </a:br>
            <a:endParaRPr lang="en-US" dirty="0"/>
          </a:p>
        </p:txBody>
      </p:sp>
      <p:sp>
        <p:nvSpPr>
          <p:cNvPr id="3" name="Content Placeholder 2">
            <a:extLst>
              <a:ext uri="{FF2B5EF4-FFF2-40B4-BE49-F238E27FC236}">
                <a16:creationId xmlns:a16="http://schemas.microsoft.com/office/drawing/2014/main" id="{BFFBC0C1-49F9-DE41-8C6C-7893DEB86F2F}"/>
              </a:ext>
            </a:extLst>
          </p:cNvPr>
          <p:cNvSpPr>
            <a:spLocks noGrp="1"/>
          </p:cNvSpPr>
          <p:nvPr>
            <p:ph idx="1"/>
          </p:nvPr>
        </p:nvSpPr>
        <p:spPr>
          <a:xfrm>
            <a:off x="1141412" y="1620456"/>
            <a:ext cx="9905999" cy="5139159"/>
          </a:xfrm>
        </p:spPr>
        <p:txBody>
          <a:bodyPr>
            <a:normAutofit fontScale="70000" lnSpcReduction="20000"/>
          </a:bodyPr>
          <a:lstStyle/>
          <a:p>
            <a:pPr marL="0" indent="0">
              <a:buNone/>
            </a:pPr>
            <a:r>
              <a:rPr lang="en-US" dirty="0" err="1"/>
              <a:t>Strenghts</a:t>
            </a:r>
            <a:r>
              <a:rPr lang="en-US" dirty="0"/>
              <a:t>: -Excellent customer service;</a:t>
            </a:r>
          </a:p>
          <a:p>
            <a:pPr marL="0" indent="0">
              <a:buNone/>
            </a:pPr>
            <a:r>
              <a:rPr lang="en-US" dirty="0"/>
              <a:t>                  -Good location;    </a:t>
            </a:r>
          </a:p>
          <a:p>
            <a:pPr marL="0" indent="0">
              <a:buNone/>
            </a:pPr>
            <a:r>
              <a:rPr lang="en-US" dirty="0"/>
              <a:t>                  -Large range for the nail services;</a:t>
            </a:r>
          </a:p>
          <a:p>
            <a:pPr marL="0" indent="0">
              <a:buNone/>
            </a:pPr>
            <a:r>
              <a:rPr lang="en-US" dirty="0"/>
              <a:t>                  -Extended opening hours .       </a:t>
            </a:r>
          </a:p>
          <a:p>
            <a:pPr marL="0" indent="0">
              <a:buNone/>
            </a:pPr>
            <a:r>
              <a:rPr lang="en-US" dirty="0"/>
              <a:t>Weakness:  -Flexibility of staff working hours;</a:t>
            </a:r>
          </a:p>
          <a:p>
            <a:pPr marL="0" indent="0">
              <a:buNone/>
            </a:pPr>
            <a:r>
              <a:rPr lang="en-US" dirty="0"/>
              <a:t>                 -Salon needs refurbishment</a:t>
            </a:r>
          </a:p>
          <a:p>
            <a:pPr marL="0" indent="0">
              <a:buNone/>
            </a:pPr>
            <a:r>
              <a:rPr lang="en-US" dirty="0"/>
              <a:t>Opportunities: -Local business partnerships;</a:t>
            </a:r>
          </a:p>
          <a:p>
            <a:pPr marL="0" indent="0">
              <a:buNone/>
            </a:pPr>
            <a:r>
              <a:rPr lang="en-US" dirty="0"/>
              <a:t>                      -More booking available online</a:t>
            </a:r>
          </a:p>
          <a:p>
            <a:pPr marL="0" indent="0">
              <a:buNone/>
            </a:pPr>
            <a:r>
              <a:rPr lang="en-US" dirty="0"/>
              <a:t>Threats: -Home visit nail technicians;</a:t>
            </a:r>
          </a:p>
          <a:p>
            <a:pPr marL="0" indent="0">
              <a:buNone/>
            </a:pPr>
            <a:r>
              <a:rPr lang="en-US" dirty="0"/>
              <a:t>             -New salons opening in the area;</a:t>
            </a:r>
          </a:p>
          <a:p>
            <a:pPr marL="0" indent="0">
              <a:buNone/>
            </a:pPr>
            <a:r>
              <a:rPr lang="en-US" dirty="0"/>
              <a:t>             -Discounting by competitors;</a:t>
            </a:r>
          </a:p>
          <a:p>
            <a:pPr marL="0" indent="0">
              <a:buNone/>
            </a:pPr>
            <a:r>
              <a:rPr lang="en-US" dirty="0"/>
              <a:t>             -cost of updating your knowledge by education</a:t>
            </a:r>
          </a:p>
          <a:p>
            <a:pPr marL="0" indent="0">
              <a:buNone/>
            </a:pPr>
            <a:r>
              <a:rPr lang="en-US" dirty="0"/>
              <a:t>     </a:t>
            </a:r>
          </a:p>
        </p:txBody>
      </p:sp>
    </p:spTree>
    <p:extLst>
      <p:ext uri="{BB962C8B-B14F-4D97-AF65-F5344CB8AC3E}">
        <p14:creationId xmlns:p14="http://schemas.microsoft.com/office/powerpoint/2010/main" val="3073726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ADEC6-6AC6-D047-B42B-ED71B635626C}"/>
              </a:ext>
            </a:extLst>
          </p:cNvPr>
          <p:cNvSpPr>
            <a:spLocks noGrp="1"/>
          </p:cNvSpPr>
          <p:nvPr>
            <p:ph type="title"/>
          </p:nvPr>
        </p:nvSpPr>
        <p:spPr/>
        <p:txBody>
          <a:bodyPr>
            <a:normAutofit fontScale="90000"/>
          </a:bodyPr>
          <a:lstStyle/>
          <a:p>
            <a:r>
              <a:rPr lang="en-US" dirty="0"/>
              <a:t>Nail technicians care for the repair nails to enhance their overall appearance. They may also use their creativity to decorate nails.</a:t>
            </a:r>
          </a:p>
        </p:txBody>
      </p:sp>
      <p:sp>
        <p:nvSpPr>
          <p:cNvPr id="3" name="Content Placeholder 2">
            <a:extLst>
              <a:ext uri="{FF2B5EF4-FFF2-40B4-BE49-F238E27FC236}">
                <a16:creationId xmlns:a16="http://schemas.microsoft.com/office/drawing/2014/main" id="{B54A3129-D95C-7845-8AA8-0EAB050ACE74}"/>
              </a:ext>
            </a:extLst>
          </p:cNvPr>
          <p:cNvSpPr>
            <a:spLocks noGrp="1"/>
          </p:cNvSpPr>
          <p:nvPr>
            <p:ph idx="1"/>
          </p:nvPr>
        </p:nvSpPr>
        <p:spPr/>
        <p:txBody>
          <a:bodyPr>
            <a:normAutofit fontScale="92500" lnSpcReduction="20000"/>
          </a:bodyPr>
          <a:lstStyle/>
          <a:p>
            <a:r>
              <a:rPr lang="en-US" dirty="0"/>
              <a:t>Employers seek nail technicians with nationally recognized beauty qualifications, such as NVQs in Nail Services or BTEC National Awards, Certificates and Diplomas in Beauty Therapy Services. It is possible to become a nail technician through an apprenticeship in nail services. It often lead to NVQs. Since nail art trends change with the seasons, nail technicians seeking </a:t>
            </a:r>
            <a:r>
              <a:rPr lang="en-US" dirty="0" err="1"/>
              <a:t>employement</a:t>
            </a:r>
            <a:r>
              <a:rPr lang="en-US" dirty="0"/>
              <a:t> must be able to demonstrate evidences of up-t—date skills. Nail </a:t>
            </a:r>
            <a:r>
              <a:rPr lang="en-US" dirty="0" err="1"/>
              <a:t>tecnnician</a:t>
            </a:r>
            <a:r>
              <a:rPr lang="en-US" dirty="0"/>
              <a:t> jobs in beauty salons, hairdressing salons, nail salons, luxury hotels, departments store beauty counters and spas. There are opportunities for the nail </a:t>
            </a:r>
            <a:r>
              <a:rPr lang="en-US" dirty="0" err="1"/>
              <a:t>tecnicians</a:t>
            </a:r>
            <a:r>
              <a:rPr lang="en-US" dirty="0"/>
              <a:t> to work on </a:t>
            </a:r>
            <a:r>
              <a:rPr lang="en-US" dirty="0" err="1"/>
              <a:t>phptoshoot</a:t>
            </a:r>
            <a:r>
              <a:rPr lang="en-US" dirty="0"/>
              <a:t> with photographers and fashion stylists. Full-time, part-time and freelance jobs are available, with vacancies being advertised by employers and recruitment agencies</a:t>
            </a:r>
          </a:p>
        </p:txBody>
      </p:sp>
    </p:spTree>
    <p:extLst>
      <p:ext uri="{BB962C8B-B14F-4D97-AF65-F5344CB8AC3E}">
        <p14:creationId xmlns:p14="http://schemas.microsoft.com/office/powerpoint/2010/main" val="21628118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Presentation3" id="{066CBD8D-B7B5-1649-B06C-E4A3FE5B99FB}" vid="{804720C8-A86C-AC4F-80B1-632B002488A2}"/>
    </a:ext>
  </a:extLst>
</a:theme>
</file>

<file path=docProps/app.xml><?xml version="1.0" encoding="utf-8"?>
<Properties xmlns="http://schemas.openxmlformats.org/officeDocument/2006/extended-properties" xmlns:vt="http://schemas.openxmlformats.org/officeDocument/2006/docPropsVTypes">
  <Template/>
  <TotalTime>869</TotalTime>
  <Words>796</Words>
  <Application>Microsoft Macintosh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Tw Cen MT</vt:lpstr>
      <vt:lpstr>Circuit</vt:lpstr>
      <vt:lpstr>Academic and Employability skills</vt:lpstr>
      <vt:lpstr>im a nail technician wit a three years of experience. Im well organized, hardworking, reliable person which is not afraid of stressful situation and dynamic work. Paying close attention to details, care about the others and being s “people person” are also the things that describes me the best. Creative, energetic, organized and positive with 3 years of experience in the beauty industry, proficient in gel-services, natural nail, manicures and pedicures. </vt:lpstr>
      <vt:lpstr>In my profession time management is very important; the foundation being that time lost cannot be recovered. It s necessary to understand that the balance in our lives depends largely on time management.</vt:lpstr>
      <vt:lpstr>- For self discipline and success. It helps to eliminate procrastination and bad decisions. You would experience increased productivity, sound decision making and much more</vt:lpstr>
      <vt:lpstr>Nail technician skills</vt:lpstr>
      <vt:lpstr>Swot analysis for the nail bar </vt:lpstr>
      <vt:lpstr>Nail technicians care for the repair nails to enhance their overall appearance. They may also use their creativity to decorate nails.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 a nail technician wit a three years of experience. Im well organized, hardworking, reliable person which is not afraid of stressful situation and dynamic work. Paying close attention to details, care about the others and being s “people person” are also the things that describes me the best. Creative, energetic, organized and positive with 3 years of experience in the beauty industry, proficient in gel-services, natural nail, manicures and pedicures. </dc:title>
  <dc:creator>Olga Yurievna Kodzhebash (2012423)</dc:creator>
  <cp:lastModifiedBy>Olga Yurievna Kodzhebash (2012423)</cp:lastModifiedBy>
  <cp:revision>13</cp:revision>
  <dcterms:created xsi:type="dcterms:W3CDTF">2020-12-01T19:55:29Z</dcterms:created>
  <dcterms:modified xsi:type="dcterms:W3CDTF">2020-12-02T10:25:19Z</dcterms:modified>
</cp:coreProperties>
</file>