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"/>
  </p:notesMasterIdLst>
  <p:sldIdLst>
    <p:sldId id="270" r:id="rId2"/>
    <p:sldId id="271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0182"/>
  </p:normalViewPr>
  <p:slideViewPr>
    <p:cSldViewPr snapToGrid="0" snapToObjects="1">
      <p:cViewPr>
        <p:scale>
          <a:sx n="89" d="100"/>
          <a:sy n="89" d="100"/>
        </p:scale>
        <p:origin x="143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DAB681-4DE3-FB45-A94B-2BE330B6464F}" type="datetimeFigureOut">
              <a:rPr lang="en-US" smtClean="0"/>
              <a:t>2/13/20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B4A396-E70F-334E-9561-D9BAD2A5D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350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/>
              <a:t>Ensure to research around, there are some very useful links and information to get you started here along with the report itself:</a:t>
            </a:r>
          </a:p>
          <a:p>
            <a:br>
              <a:rPr lang="en-US" b="0" dirty="0"/>
            </a:br>
            <a:r>
              <a:rPr lang="en-US" b="0" dirty="0"/>
              <a:t>https://</a:t>
            </a:r>
            <a:r>
              <a:rPr lang="en-US" b="0" dirty="0" err="1"/>
              <a:t>www.eea.europa.eu</a:t>
            </a:r>
            <a:r>
              <a:rPr lang="en-US" b="0" dirty="0"/>
              <a:t>/themes/water/</a:t>
            </a:r>
            <a:r>
              <a:rPr lang="en-US" b="0" dirty="0" err="1"/>
              <a:t>european</a:t>
            </a:r>
            <a:r>
              <a:rPr lang="en-US" b="0" dirty="0"/>
              <a:t>-waters/water-quality-and-water-assessment/water-assessments/eea-2018-water-assessment</a:t>
            </a:r>
            <a:br>
              <a:rPr lang="en-US" b="0" dirty="0"/>
            </a:br>
            <a:r>
              <a:rPr lang="en-US" b="0" dirty="0"/>
              <a:t>https://</a:t>
            </a:r>
            <a:r>
              <a:rPr lang="en-US" b="0" dirty="0" err="1"/>
              <a:t>www.eea.europa.eu</a:t>
            </a:r>
            <a:r>
              <a:rPr lang="en-US" b="0" dirty="0"/>
              <a:t>/themes/water </a:t>
            </a:r>
          </a:p>
          <a:p>
            <a:r>
              <a:rPr lang="en-US" b="0" dirty="0"/>
              <a:t>https://</a:t>
            </a:r>
            <a:r>
              <a:rPr lang="en-US" b="0" dirty="0" err="1"/>
              <a:t>www.eea.europa.eu</a:t>
            </a:r>
            <a:r>
              <a:rPr lang="en-US" b="0" dirty="0"/>
              <a:t>/</a:t>
            </a:r>
            <a:r>
              <a:rPr lang="en-US" b="0" dirty="0" err="1"/>
              <a:t>soer</a:t>
            </a:r>
            <a:r>
              <a:rPr lang="en-US" b="0" dirty="0"/>
              <a:t>/countries/</a:t>
            </a:r>
            <a:r>
              <a:rPr lang="en-US" b="0" dirty="0" err="1"/>
              <a:t>uk</a:t>
            </a:r>
            <a:r>
              <a:rPr lang="en-US" b="0"/>
              <a:t>/freshwater-state-and-impacts-united-kingdom</a:t>
            </a:r>
          </a:p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A87F77-8281-B94B-8458-C4A0F4B2D2A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8670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AC40A224-A4D6-1F49-998E-C3F1CD286163}" type="datetimeFigureOut">
              <a:rPr lang="en-US" smtClean="0"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EFA2BC76-AC2E-4D4D-8161-418ECC7F9C8F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0664269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0A224-A4D6-1F49-998E-C3F1CD286163}" type="datetimeFigureOut">
              <a:rPr lang="en-US" smtClean="0"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2BC76-AC2E-4D4D-8161-418ECC7F9C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388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40A224-A4D6-1F49-998E-C3F1CD286163}" type="datetimeFigureOut">
              <a:rPr lang="en-US" smtClean="0"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FA2BC76-AC2E-4D4D-8161-418ECC7F9C8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8129969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0A224-A4D6-1F49-998E-C3F1CD286163}" type="datetimeFigureOut">
              <a:rPr lang="en-US" smtClean="0"/>
              <a:t>2/13/20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2BC76-AC2E-4D4D-8161-418ECC7F9C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749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0A224-A4D6-1F49-998E-C3F1CD286163}" type="datetimeFigureOut">
              <a:rPr lang="en-US" smtClean="0"/>
              <a:t>2/13/20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2BC76-AC2E-4D4D-8161-418ECC7F9C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999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0A224-A4D6-1F49-998E-C3F1CD286163}" type="datetimeFigureOut">
              <a:rPr lang="en-US" smtClean="0"/>
              <a:t>2/13/20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2BC76-AC2E-4D4D-8161-418ECC7F9C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12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0A224-A4D6-1F49-998E-C3F1CD286163}" type="datetimeFigureOut">
              <a:rPr lang="en-US" smtClean="0"/>
              <a:t>2/13/20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2BC76-AC2E-4D4D-8161-418ECC7F9C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790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40A224-A4D6-1F49-998E-C3F1CD286163}" type="datetimeFigureOut">
              <a:rPr lang="en-US" smtClean="0"/>
              <a:t>2/13/20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FA2BC76-AC2E-4D4D-8161-418ECC7F9C8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87989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40A224-A4D6-1F49-998E-C3F1CD286163}" type="datetimeFigureOut">
              <a:rPr lang="en-US" smtClean="0"/>
              <a:t>2/13/20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FA2BC76-AC2E-4D4D-8161-418ECC7F9C8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72977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0A224-A4D6-1F49-998E-C3F1CD286163}" type="datetimeFigureOut">
              <a:rPr lang="en-US" smtClean="0"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2BC76-AC2E-4D4D-8161-418ECC7F9C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032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0A224-A4D6-1F49-998E-C3F1CD286163}" type="datetimeFigureOut">
              <a:rPr lang="en-US" smtClean="0"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2BC76-AC2E-4D4D-8161-418ECC7F9C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5657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AC40A224-A4D6-1F49-998E-C3F1CD286163}" type="datetimeFigureOut">
              <a:rPr lang="en-US" smtClean="0"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EFA2BC76-AC2E-4D4D-8161-418ECC7F9C8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40429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ea.europa.eu/themes/water/european-waters/water-quality-and-water-assessment/water-assessments/eea-2018-water-assessment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93ECB-CB5E-2143-BAE2-CAF134DC43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/>
              <a:t>Self-led Tutorial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24D75C-507F-B94A-B38E-AAE24E2699E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i="1" dirty="0"/>
              <a:t>Session 5</a:t>
            </a:r>
          </a:p>
        </p:txBody>
      </p:sp>
    </p:spTree>
    <p:extLst>
      <p:ext uri="{BB962C8B-B14F-4D97-AF65-F5344CB8AC3E}">
        <p14:creationId xmlns:p14="http://schemas.microsoft.com/office/powerpoint/2010/main" val="27832005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92A90-1EE5-104F-914B-54F409995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7249"/>
            <a:ext cx="9601200" cy="1031488"/>
          </a:xfrm>
        </p:spPr>
        <p:txBody>
          <a:bodyPr>
            <a:normAutofit/>
          </a:bodyPr>
          <a:lstStyle/>
          <a:p>
            <a:r>
              <a:rPr lang="en-GB" sz="3300" b="1" dirty="0"/>
              <a:t>Carefully study and analyse the following document…</a:t>
            </a:r>
            <a:endParaRPr lang="en-US" sz="3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EDD57-BBBE-E44A-829F-498DDACF01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114426"/>
            <a:ext cx="10615961" cy="272891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500" b="1" dirty="0"/>
              <a:t>What are the current protections on European freshwater, and how has it changed over the last 18 years since the Water Framework Directive’s initiation?</a:t>
            </a:r>
            <a:br>
              <a:rPr lang="en-GB" sz="2500" b="1" dirty="0"/>
            </a:br>
            <a:br>
              <a:rPr lang="en-GB" sz="2500" b="1" dirty="0"/>
            </a:br>
            <a:r>
              <a:rPr lang="en-GB" sz="2500" b="1" dirty="0"/>
              <a:t>“European waters – assessment of status and pressures 2018”</a:t>
            </a:r>
            <a:br>
              <a:rPr lang="en-GB" sz="2500" b="1" dirty="0"/>
            </a:br>
            <a:r>
              <a:rPr lang="en-GB" b="1" dirty="0"/>
              <a:t>European Environment Agency – EEA Report No. 7/2018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>
                <a:hlinkClick r:id="rId3"/>
              </a:rPr>
              <a:t>https://www.eea.europa.eu/themes/water/european-waters/water-quality-and-water-assessment/water-assessments/eea-2018-water-assessment</a:t>
            </a:r>
            <a:r>
              <a:rPr lang="en-GB" b="1" dirty="0"/>
              <a:t> </a:t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BDA5FEF-C604-7F45-BEC8-FA2F06FACE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40449"/>
            <a:ext cx="12192000" cy="4524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7ADCD52-E577-244B-A71C-BECFDDCC84E2}"/>
              </a:ext>
            </a:extLst>
          </p:cNvPr>
          <p:cNvSpPr/>
          <p:nvPr/>
        </p:nvSpPr>
        <p:spPr>
          <a:xfrm>
            <a:off x="0" y="6488668"/>
            <a:ext cx="2492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s.pengelly@uwtsd.ac.uk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840114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{95B181F6-A54D-DB4A-8040-B196A9826A34}tf10001072</Template>
  <TotalTime>24</TotalTime>
  <Words>170</Words>
  <Application>Microsoft Macintosh PowerPoint</Application>
  <PresentationFormat>Widescreen</PresentationFormat>
  <Paragraphs>11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Calibri</vt:lpstr>
      <vt:lpstr>Franklin Gothic Book</vt:lpstr>
      <vt:lpstr>Crop</vt:lpstr>
      <vt:lpstr>Self-led Tutorial</vt:lpstr>
      <vt:lpstr>Carefully study and analyse the following document…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Self-led Tutorial</dc:title>
  <dc:creator>Sam! Sam!</dc:creator>
  <cp:lastModifiedBy>Sam! Sam!</cp:lastModifiedBy>
  <cp:revision>4</cp:revision>
  <dcterms:created xsi:type="dcterms:W3CDTF">2019-02-19T20:53:34Z</dcterms:created>
  <dcterms:modified xsi:type="dcterms:W3CDTF">2020-02-13T12:00:37Z</dcterms:modified>
</cp:coreProperties>
</file>