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D4BC42-E0B4-C259-7FD1-084C7129A637}" v="236" dt="2026-07-20T03:32:38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nislav Georgiev Radulov (2434445)" userId="S::2434445@student.uwtsd.ac.uk::ef798b4d-1c71-4cab-bf15-b1ed1dce8b25" providerId="AD" clId="Web-{19D4BC42-E0B4-C259-7FD1-084C7129A637}"/>
    <pc:docChg chg="addSld delSld modSld">
      <pc:chgData name="Yanislav Georgiev Radulov (2434445)" userId="S::2434445@student.uwtsd.ac.uk::ef798b4d-1c71-4cab-bf15-b1ed1dce8b25" providerId="AD" clId="Web-{19D4BC42-E0B4-C259-7FD1-084C7129A637}" dt="2026-07-20T03:32:38.497" v="288"/>
      <pc:docMkLst>
        <pc:docMk/>
      </pc:docMkLst>
      <pc:sldChg chg="addSp delSp modSp del mod setBg">
        <pc:chgData name="Yanislav Georgiev Radulov (2434445)" userId="S::2434445@student.uwtsd.ac.uk::ef798b4d-1c71-4cab-bf15-b1ed1dce8b25" providerId="AD" clId="Web-{19D4BC42-E0B4-C259-7FD1-084C7129A637}" dt="2026-07-20T03:20:21.486" v="175"/>
        <pc:sldMkLst>
          <pc:docMk/>
          <pc:sldMk cId="109857222" sldId="256"/>
        </pc:sldMkLst>
        <pc:spChg chg="mod">
          <ac:chgData name="Yanislav Georgiev Radulov (2434445)" userId="S::2434445@student.uwtsd.ac.uk::ef798b4d-1c71-4cab-bf15-b1ed1dce8b25" providerId="AD" clId="Web-{19D4BC42-E0B4-C259-7FD1-084C7129A637}" dt="2026-07-20T03:19:22.484" v="165" actId="14100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Yanislav Georgiev Radulov (2434445)" userId="S::2434445@student.uwtsd.ac.uk::ef798b4d-1c71-4cab-bf15-b1ed1dce8b25" providerId="AD" clId="Web-{19D4BC42-E0B4-C259-7FD1-084C7129A637}" dt="2026-07-20T03:14:01.922" v="9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0.541" v="22"/>
          <ac:spMkLst>
            <pc:docMk/>
            <pc:sldMk cId="109857222" sldId="256"/>
            <ac:spMk id="12" creationId="{55666830-9A19-4E01-8505-D6C7F9AC5665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11:57.262" v="43"/>
          <ac:spMkLst>
            <pc:docMk/>
            <pc:sldMk cId="109857222" sldId="256"/>
            <ac:spMk id="13" creationId="{ECC07320-C2CA-4E29-8481-9D9E143C778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0.541" v="22"/>
          <ac:spMkLst>
            <pc:docMk/>
            <pc:sldMk cId="109857222" sldId="256"/>
            <ac:spMk id="14" creationId="{AE9FC877-7FB6-4D22-9988-35420644E202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11:57.262" v="43"/>
          <ac:spMkLst>
            <pc:docMk/>
            <pc:sldMk cId="109857222" sldId="256"/>
            <ac:spMk id="15" creationId="{178FB36B-5BFE-42CA-BC60-1115E0D95EEC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0.541" v="22"/>
          <ac:spMkLst>
            <pc:docMk/>
            <pc:sldMk cId="109857222" sldId="256"/>
            <ac:spMk id="16" creationId="{E41809D1-F12E-46BB-B804-5F209D325E8B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0.541" v="22"/>
          <ac:spMkLst>
            <pc:docMk/>
            <pc:sldMk cId="109857222" sldId="256"/>
            <ac:spMk id="18" creationId="{AF2F604E-43BE-4DC3-B983-E071523364F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0.541" v="22"/>
          <ac:spMkLst>
            <pc:docMk/>
            <pc:sldMk cId="109857222" sldId="256"/>
            <ac:spMk id="20" creationId="{08C9B587-E65E-4B52-B37C-ABEBB6E8792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7.182" v="24"/>
          <ac:spMkLst>
            <pc:docMk/>
            <pc:sldMk cId="109857222" sldId="256"/>
            <ac:spMk id="22" creationId="{BA79A7CF-01AF-4178-9369-94E0C90EB046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7.182" v="24"/>
          <ac:spMkLst>
            <pc:docMk/>
            <pc:sldMk cId="109857222" sldId="256"/>
            <ac:spMk id="23" creationId="{99413ED5-9ED4-4772-BCE4-2BCAE6B12E35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7.182" v="24"/>
          <ac:spMkLst>
            <pc:docMk/>
            <pc:sldMk cId="109857222" sldId="256"/>
            <ac:spMk id="24" creationId="{04357C93-F0CB-4A1C-8F77-4E9063789819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0:57.182" v="24"/>
          <ac:spMkLst>
            <pc:docMk/>
            <pc:sldMk cId="109857222" sldId="256"/>
            <ac:spMk id="25" creationId="{90F533E9-6690-41A8-A372-4C6C622D028D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03.338" v="26"/>
          <ac:spMkLst>
            <pc:docMk/>
            <pc:sldMk cId="109857222" sldId="256"/>
            <ac:spMk id="27" creationId="{ECC07320-C2CA-4E29-8481-9D9E143C778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03.338" v="26"/>
          <ac:spMkLst>
            <pc:docMk/>
            <pc:sldMk cId="109857222" sldId="256"/>
            <ac:spMk id="28" creationId="{178FB36B-5BFE-42CA-BC60-1115E0D95EEC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10.838" v="28"/>
          <ac:spMkLst>
            <pc:docMk/>
            <pc:sldMk cId="109857222" sldId="256"/>
            <ac:spMk id="30" creationId="{8870DEF6-46A2-D4F8-8BE6-91165D93ECC4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44.261" v="40"/>
          <ac:spMkLst>
            <pc:docMk/>
            <pc:sldMk cId="109857222" sldId="256"/>
            <ac:spMk id="33" creationId="{55666830-9A19-4E01-8505-D6C7F9AC5665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44.261" v="40"/>
          <ac:spMkLst>
            <pc:docMk/>
            <pc:sldMk cId="109857222" sldId="256"/>
            <ac:spMk id="34" creationId="{AE9FC877-7FB6-4D22-9988-35420644E20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44.261" v="40"/>
          <ac:spMkLst>
            <pc:docMk/>
            <pc:sldMk cId="109857222" sldId="256"/>
            <ac:spMk id="35" creationId="{E41809D1-F12E-46BB-B804-5F209D325E8B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44.261" v="40"/>
          <ac:spMkLst>
            <pc:docMk/>
            <pc:sldMk cId="109857222" sldId="256"/>
            <ac:spMk id="36" creationId="{AF2F604E-43BE-4DC3-B983-E071523364F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44.261" v="40"/>
          <ac:spMkLst>
            <pc:docMk/>
            <pc:sldMk cId="109857222" sldId="256"/>
            <ac:spMk id="37" creationId="{08C9B587-E65E-4B52-B37C-ABEBB6E8792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37.089" v="35"/>
          <ac:spMkLst>
            <pc:docMk/>
            <pc:sldMk cId="109857222" sldId="256"/>
            <ac:spMk id="42" creationId="{0671A8AE-40A1-4631-A6B8-581AFF06548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37.089" v="35"/>
          <ac:spMkLst>
            <pc:docMk/>
            <pc:sldMk cId="109857222" sldId="256"/>
            <ac:spMk id="44" creationId="{AB58EF07-17C2-48CF-ABB0-EEF1F17CB8F0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37.089" v="35"/>
          <ac:spMkLst>
            <pc:docMk/>
            <pc:sldMk cId="109857222" sldId="256"/>
            <ac:spMk id="46" creationId="{AF2F604E-43BE-4DC3-B983-E071523364F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37.089" v="35"/>
          <ac:spMkLst>
            <pc:docMk/>
            <pc:sldMk cId="109857222" sldId="256"/>
            <ac:spMk id="48" creationId="{08C9B587-E65E-4B52-B37C-ABEBB6E8792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40.808" v="37"/>
          <ac:spMkLst>
            <pc:docMk/>
            <pc:sldMk cId="109857222" sldId="256"/>
            <ac:spMk id="50" creationId="{9180DE06-7362-4888-AADA-7AADD57AC49D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11:40.808" v="37"/>
          <ac:spMkLst>
            <pc:docMk/>
            <pc:sldMk cId="109857222" sldId="256"/>
            <ac:spMk id="53" creationId="{04357C93-F0CB-4A1C-8F77-4E9063789819}"/>
          </ac:spMkLst>
        </pc:spChg>
        <pc:picChg chg="add del mod modCrop">
          <ac:chgData name="Yanislav Georgiev Radulov (2434445)" userId="S::2434445@student.uwtsd.ac.uk::ef798b4d-1c71-4cab-bf15-b1ed1dce8b25" providerId="AD" clId="Web-{19D4BC42-E0B4-C259-7FD1-084C7129A637}" dt="2026-07-20T03:09:05.271" v="19"/>
          <ac:picMkLst>
            <pc:docMk/>
            <pc:sldMk cId="109857222" sldId="256"/>
            <ac:picMk id="4" creationId="{26A6E8CB-CB3B-9FFA-594B-B3D84C3F6AA8}"/>
          </ac:picMkLst>
        </pc:picChg>
        <pc:picChg chg="add del mod modCrop">
          <ac:chgData name="Yanislav Georgiev Radulov (2434445)" userId="S::2434445@student.uwtsd.ac.uk::ef798b4d-1c71-4cab-bf15-b1ed1dce8b25" providerId="AD" clId="Web-{19D4BC42-E0B4-C259-7FD1-084C7129A637}" dt="2026-07-20T03:09:00.162" v="18"/>
          <ac:picMkLst>
            <pc:docMk/>
            <pc:sldMk cId="109857222" sldId="256"/>
            <ac:picMk id="5" creationId="{129207CB-DB64-D4B4-942D-3B72A6FF9C6F}"/>
          </ac:picMkLst>
        </pc:picChg>
        <pc:picChg chg="add del mod">
          <ac:chgData name="Yanislav Georgiev Radulov (2434445)" userId="S::2434445@student.uwtsd.ac.uk::ef798b4d-1c71-4cab-bf15-b1ed1dce8b25" providerId="AD" clId="Web-{19D4BC42-E0B4-C259-7FD1-084C7129A637}" dt="2026-07-20T03:07:47.331" v="15"/>
          <ac:picMkLst>
            <pc:docMk/>
            <pc:sldMk cId="109857222" sldId="256"/>
            <ac:picMk id="6" creationId="{17EB03C2-E769-C594-56B1-7001A5D91353}"/>
          </ac:picMkLst>
        </pc:picChg>
        <pc:picChg chg="add del mod ord">
          <ac:chgData name="Yanislav Georgiev Radulov (2434445)" userId="S::2434445@student.uwtsd.ac.uk::ef798b4d-1c71-4cab-bf15-b1ed1dce8b25" providerId="AD" clId="Web-{19D4BC42-E0B4-C259-7FD1-084C7129A637}" dt="2026-07-20T03:11:45.386" v="41"/>
          <ac:picMkLst>
            <pc:docMk/>
            <pc:sldMk cId="109857222" sldId="256"/>
            <ac:picMk id="7" creationId="{C603E8EC-CD53-82AA-18A4-BF57845B17DC}"/>
          </ac:picMkLst>
        </pc:picChg>
        <pc:picChg chg="add mod ord">
          <ac:chgData name="Yanislav Georgiev Radulov (2434445)" userId="S::2434445@student.uwtsd.ac.uk::ef798b4d-1c71-4cab-bf15-b1ed1dce8b25" providerId="AD" clId="Web-{19D4BC42-E0B4-C259-7FD1-084C7129A637}" dt="2026-07-20T03:19:57.907" v="174"/>
          <ac:picMkLst>
            <pc:docMk/>
            <pc:sldMk cId="109857222" sldId="256"/>
            <ac:picMk id="8" creationId="{C7DCCE2F-0313-9793-EEE8-121009EB8E4A}"/>
          </ac:picMkLst>
        </pc:picChg>
        <pc:cxnChg chg="add del">
          <ac:chgData name="Yanislav Georgiev Radulov (2434445)" userId="S::2434445@student.uwtsd.ac.uk::ef798b4d-1c71-4cab-bf15-b1ed1dce8b25" providerId="AD" clId="Web-{19D4BC42-E0B4-C259-7FD1-084C7129A637}" dt="2026-07-20T03:11:10.838" v="28"/>
          <ac:cxnSpMkLst>
            <pc:docMk/>
            <pc:sldMk cId="109857222" sldId="256"/>
            <ac:cxnSpMk id="31" creationId="{522632D6-DED9-FDEC-FD9F-09FF0A4544CC}"/>
          </ac:cxnSpMkLst>
        </pc:cxnChg>
      </pc:sldChg>
      <pc:sldChg chg="addSp delSp modSp new mod setBg">
        <pc:chgData name="Yanislav Georgiev Radulov (2434445)" userId="S::2434445@student.uwtsd.ac.uk::ef798b4d-1c71-4cab-bf15-b1ed1dce8b25" providerId="AD" clId="Web-{19D4BC42-E0B4-C259-7FD1-084C7129A637}" dt="2026-07-20T03:25:15.526" v="218" actId="14100"/>
        <pc:sldMkLst>
          <pc:docMk/>
          <pc:sldMk cId="2053336815" sldId="257"/>
        </pc:sldMkLst>
        <pc:spChg chg="add del mod">
          <ac:chgData name="Yanislav Georgiev Radulov (2434445)" userId="S::2434445@student.uwtsd.ac.uk::ef798b4d-1c71-4cab-bf15-b1ed1dce8b25" providerId="AD" clId="Web-{19D4BC42-E0B4-C259-7FD1-084C7129A637}" dt="2026-07-20T03:22:35.709" v="199"/>
          <ac:spMkLst>
            <pc:docMk/>
            <pc:sldMk cId="2053336815" sldId="257"/>
            <ac:spMk id="2" creationId="{CFFD7002-A85C-4F8E-8082-84D3444FF08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0:36.627" v="178"/>
          <ac:spMkLst>
            <pc:docMk/>
            <pc:sldMk cId="2053336815" sldId="257"/>
            <ac:spMk id="3" creationId="{6678F991-0354-A096-951C-B3BFD94B17D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35.709" v="199"/>
          <ac:spMkLst>
            <pc:docMk/>
            <pc:sldMk cId="2053336815" sldId="257"/>
            <ac:spMk id="7" creationId="{058A14AF-9FB5-4CC7-BA35-E8E85D3EDF0E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35.709" v="199"/>
          <ac:spMkLst>
            <pc:docMk/>
            <pc:sldMk cId="2053336815" sldId="257"/>
            <ac:spMk id="8" creationId="{3A9A4357-BD1D-4622-A4FE-766E6AB8DE84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1:09.785" v="187"/>
          <ac:spMkLst>
            <pc:docMk/>
            <pc:sldMk cId="2053336815" sldId="257"/>
            <ac:spMk id="9" creationId="{F7F12358-5386-A7E4-7572-3E65788485E8}"/>
          </ac:spMkLst>
        </pc:spChg>
        <pc:spChg chg="add del mod ord">
          <ac:chgData name="Yanislav Georgiev Radulov (2434445)" userId="S::2434445@student.uwtsd.ac.uk::ef798b4d-1c71-4cab-bf15-b1ed1dce8b25" providerId="AD" clId="Web-{19D4BC42-E0B4-C259-7FD1-084C7129A637}" dt="2026-07-20T03:22:35.709" v="199"/>
          <ac:spMkLst>
            <pc:docMk/>
            <pc:sldMk cId="2053336815" sldId="257"/>
            <ac:spMk id="10" creationId="{7437B4A2-5DD8-F185-5A80-66A8ADC163DE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1:09.785" v="187"/>
          <ac:spMkLst>
            <pc:docMk/>
            <pc:sldMk cId="2053336815" sldId="257"/>
            <ac:spMk id="12" creationId="{F13C74B1-5B17-4795-BED0-7140497B445A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1:09.785" v="187"/>
          <ac:spMkLst>
            <pc:docMk/>
            <pc:sldMk cId="2053336815" sldId="257"/>
            <ac:spMk id="14" creationId="{D4974D33-8DC5-464E-8C6D-BE58F0669C17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35.709" v="199"/>
          <ac:spMkLst>
            <pc:docMk/>
            <pc:sldMk cId="2053336815" sldId="257"/>
            <ac:spMk id="16" creationId="{E659831F-0D9A-4C63-9EBB-8435B85A440F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35.709" v="199"/>
          <ac:spMkLst>
            <pc:docMk/>
            <pc:sldMk cId="2053336815" sldId="257"/>
            <ac:spMk id="18" creationId="{E6995CE5-F890-4ABA-82A2-26507CE8D2A3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16.693" v="192"/>
          <ac:spMkLst>
            <pc:docMk/>
            <pc:sldMk cId="2053336815" sldId="257"/>
            <ac:spMk id="23" creationId="{637B2035-1FCB-439A-B421-095E136C7E07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16.693" v="192"/>
          <ac:spMkLst>
            <pc:docMk/>
            <pc:sldMk cId="2053336815" sldId="257"/>
            <ac:spMk id="25" creationId="{676D6CDF-C512-4739-B158-55EE955EFA39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22.005" v="194"/>
          <ac:spMkLst>
            <pc:docMk/>
            <pc:sldMk cId="2053336815" sldId="257"/>
            <ac:spMk id="27" creationId="{E2BA2BD9-7B54-4190-8F06-3EF3658A0020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26.615" v="196"/>
          <ac:spMkLst>
            <pc:docMk/>
            <pc:sldMk cId="2053336815" sldId="257"/>
            <ac:spMk id="29" creationId="{E6995CE5-F890-4ABA-82A2-26507CE8D2A3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26.615" v="196"/>
          <ac:spMkLst>
            <pc:docMk/>
            <pc:sldMk cId="2053336815" sldId="257"/>
            <ac:spMk id="30" creationId="{117AB3D3-3C9C-4DED-809A-78734805B895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26.615" v="196"/>
          <ac:spMkLst>
            <pc:docMk/>
            <pc:sldMk cId="2053336815" sldId="257"/>
            <ac:spMk id="31" creationId="{CFFD7002-A85C-4F8E-8082-84D3444FF08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26.615" v="196"/>
          <ac:spMkLst>
            <pc:docMk/>
            <pc:sldMk cId="2053336815" sldId="257"/>
            <ac:spMk id="32" creationId="{3A9A4357-BD1D-4622-A4FE-766E6AB8DE84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26.615" v="196"/>
          <ac:spMkLst>
            <pc:docMk/>
            <pc:sldMk cId="2053336815" sldId="257"/>
            <ac:spMk id="33" creationId="{E659831F-0D9A-4C63-9EBB-8435B85A440F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35.709" v="198"/>
          <ac:spMkLst>
            <pc:docMk/>
            <pc:sldMk cId="2053336815" sldId="257"/>
            <ac:spMk id="41" creationId="{03AF1C04-3FEF-41BD-BB84-2F263765BEBC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35.709" v="198"/>
          <ac:spMkLst>
            <pc:docMk/>
            <pc:sldMk cId="2053336815" sldId="257"/>
            <ac:spMk id="49" creationId="{CFFD7002-A85C-4F8E-8082-84D3444FF08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2:35.709" v="198"/>
          <ac:spMkLst>
            <pc:docMk/>
            <pc:sldMk cId="2053336815" sldId="257"/>
            <ac:spMk id="50" creationId="{7437B4A2-5DD8-F185-5A80-66A8ADC163DE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22:35.709" v="199"/>
          <ac:spMkLst>
            <pc:docMk/>
            <pc:sldMk cId="2053336815" sldId="257"/>
            <ac:spMk id="52" creationId="{04812C46-200A-4DEB-A05E-3ED6C68C2387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22:35.709" v="199"/>
          <ac:spMkLst>
            <pc:docMk/>
            <pc:sldMk cId="2053336815" sldId="257"/>
            <ac:spMk id="53" creationId="{D1EA859B-E555-4109-94F3-6700E046E008}"/>
          </ac:spMkLst>
        </pc:spChg>
        <pc:spChg chg="add mod">
          <ac:chgData name="Yanislav Georgiev Radulov (2434445)" userId="S::2434445@student.uwtsd.ac.uk::ef798b4d-1c71-4cab-bf15-b1ed1dce8b25" providerId="AD" clId="Web-{19D4BC42-E0B4-C259-7FD1-084C7129A637}" dt="2026-07-20T03:25:15.526" v="218" actId="14100"/>
          <ac:spMkLst>
            <pc:docMk/>
            <pc:sldMk cId="2053336815" sldId="257"/>
            <ac:spMk id="54" creationId="{CFFD7002-A85C-4F8E-8082-84D3444FF08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4:40.166" v="213"/>
          <ac:spMkLst>
            <pc:docMk/>
            <pc:sldMk cId="2053336815" sldId="257"/>
            <ac:spMk id="55" creationId="{7437B4A2-5DD8-F185-5A80-66A8ADC163DE}"/>
          </ac:spMkLst>
        </pc:spChg>
        <pc:picChg chg="add del mod ord">
          <ac:chgData name="Yanislav Georgiev Radulov (2434445)" userId="S::2434445@student.uwtsd.ac.uk::ef798b4d-1c71-4cab-bf15-b1ed1dce8b25" providerId="AD" clId="Web-{19D4BC42-E0B4-C259-7FD1-084C7129A637}" dt="2026-07-20T03:20:32.768" v="177"/>
          <ac:picMkLst>
            <pc:docMk/>
            <pc:sldMk cId="2053336815" sldId="257"/>
            <ac:picMk id="4" creationId="{1E740B5B-23FA-D399-72A6-D41642A29521}"/>
          </ac:picMkLst>
        </pc:picChg>
        <pc:picChg chg="add mod ord">
          <ac:chgData name="Yanislav Georgiev Radulov (2434445)" userId="S::2434445@student.uwtsd.ac.uk::ef798b4d-1c71-4cab-bf15-b1ed1dce8b25" providerId="AD" clId="Web-{19D4BC42-E0B4-C259-7FD1-084C7129A637}" dt="2026-07-20T03:22:35.709" v="198"/>
          <ac:picMkLst>
            <pc:docMk/>
            <pc:sldMk cId="2053336815" sldId="257"/>
            <ac:picMk id="5" creationId="{BA70D411-AAFC-3032-6290-2EE49CD5798A}"/>
          </ac:picMkLst>
        </pc:picChg>
      </pc:sldChg>
      <pc:sldChg chg="addSp delSp modSp new mod setBg">
        <pc:chgData name="Yanislav Georgiev Radulov (2434445)" userId="S::2434445@student.uwtsd.ac.uk::ef798b4d-1c71-4cab-bf15-b1ed1dce8b25" providerId="AD" clId="Web-{19D4BC42-E0B4-C259-7FD1-084C7129A637}" dt="2026-07-20T03:25:52.418" v="220"/>
        <pc:sldMkLst>
          <pc:docMk/>
          <pc:sldMk cId="2471068421" sldId="258"/>
        </pc:sldMkLst>
        <pc:spChg chg="del">
          <ac:chgData name="Yanislav Georgiev Radulov (2434445)" userId="S::2434445@student.uwtsd.ac.uk::ef798b4d-1c71-4cab-bf15-b1ed1dce8b25" providerId="AD" clId="Web-{19D4BC42-E0B4-C259-7FD1-084C7129A637}" dt="2026-07-20T03:25:52.418" v="220"/>
          <ac:spMkLst>
            <pc:docMk/>
            <pc:sldMk cId="2471068421" sldId="258"/>
            <ac:spMk id="2" creationId="{98562B1F-6CFD-29D4-4E76-01667F02C227}"/>
          </ac:spMkLst>
        </pc:spChg>
        <pc:spChg chg="del">
          <ac:chgData name="Yanislav Georgiev Radulov (2434445)" userId="S::2434445@student.uwtsd.ac.uk::ef798b4d-1c71-4cab-bf15-b1ed1dce8b25" providerId="AD" clId="Web-{19D4BC42-E0B4-C259-7FD1-084C7129A637}" dt="2026-07-20T03:25:49.027" v="219"/>
          <ac:spMkLst>
            <pc:docMk/>
            <pc:sldMk cId="2471068421" sldId="258"/>
            <ac:spMk id="3" creationId="{378DB3A4-1EDB-3AB2-4823-F8BA6E37A83D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25:52.418" v="220"/>
          <ac:spMkLst>
            <pc:docMk/>
            <pc:sldMk cId="2471068421" sldId="258"/>
            <ac:spMk id="9" creationId="{42A4FC2C-047E-45A5-965D-8E1E3BF09BC6}"/>
          </ac:spMkLst>
        </pc:spChg>
        <pc:picChg chg="add mod ord">
          <ac:chgData name="Yanislav Georgiev Radulov (2434445)" userId="S::2434445@student.uwtsd.ac.uk::ef798b4d-1c71-4cab-bf15-b1ed1dce8b25" providerId="AD" clId="Web-{19D4BC42-E0B4-C259-7FD1-084C7129A637}" dt="2026-07-20T03:25:52.418" v="220"/>
          <ac:picMkLst>
            <pc:docMk/>
            <pc:sldMk cId="2471068421" sldId="258"/>
            <ac:picMk id="4" creationId="{9E7CDD72-BD11-FE9F-888F-B5EDE314CFB8}"/>
          </ac:picMkLst>
        </pc:picChg>
      </pc:sldChg>
      <pc:sldChg chg="addSp delSp modSp new mod setBg">
        <pc:chgData name="Yanislav Georgiev Radulov (2434445)" userId="S::2434445@student.uwtsd.ac.uk::ef798b4d-1c71-4cab-bf15-b1ed1dce8b25" providerId="AD" clId="Web-{19D4BC42-E0B4-C259-7FD1-084C7129A637}" dt="2026-07-20T03:29:18.894" v="250" actId="14100"/>
        <pc:sldMkLst>
          <pc:docMk/>
          <pc:sldMk cId="144773603" sldId="259"/>
        </pc:sldMkLst>
        <pc:spChg chg="add del">
          <ac:chgData name="Yanislav Georgiev Radulov (2434445)" userId="S::2434445@student.uwtsd.ac.uk::ef798b4d-1c71-4cab-bf15-b1ed1dce8b25" providerId="AD" clId="Web-{19D4BC42-E0B4-C259-7FD1-084C7129A637}" dt="2026-07-20T03:28:50.596" v="246"/>
          <ac:spMkLst>
            <pc:docMk/>
            <pc:sldMk cId="144773603" sldId="259"/>
            <ac:spMk id="2" creationId="{FDD744B4-4F44-0F84-9BF9-2B2CF55FC374}"/>
          </ac:spMkLst>
        </pc:spChg>
        <pc:spChg chg="del">
          <ac:chgData name="Yanislav Georgiev Radulov (2434445)" userId="S::2434445@student.uwtsd.ac.uk::ef798b4d-1c71-4cab-bf15-b1ed1dce8b25" providerId="AD" clId="Web-{19D4BC42-E0B4-C259-7FD1-084C7129A637}" dt="2026-07-20T03:26:31.154" v="222"/>
          <ac:spMkLst>
            <pc:docMk/>
            <pc:sldMk cId="144773603" sldId="259"/>
            <ac:spMk id="3" creationId="{70968BDD-6667-5ACC-AD60-F4B5C755214A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28:50.596" v="246"/>
          <ac:spMkLst>
            <pc:docMk/>
            <pc:sldMk cId="144773603" sldId="259"/>
            <ac:spMk id="6" creationId="{E722B2DD-E14D-4972-9D98-5D6E61B1B2D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8:28.736" v="242"/>
          <ac:spMkLst>
            <pc:docMk/>
            <pc:sldMk cId="144773603" sldId="259"/>
            <ac:spMk id="9" creationId="{42A4FC2C-047E-45A5-965D-8E1E3BF09BC6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28:50.596" v="246"/>
          <ac:spMkLst>
            <pc:docMk/>
            <pc:sldMk cId="144773603" sldId="259"/>
            <ac:spMk id="11" creationId="{0CFB124C-4B0C-4A81-8633-17257B15164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8:26.283" v="240"/>
          <ac:spMkLst>
            <pc:docMk/>
            <pc:sldMk cId="144773603" sldId="259"/>
            <ac:spMk id="13" creationId="{73B289C1-C2F1-341A-6A92-699FAF766129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7:11.140" v="226"/>
          <ac:spMkLst>
            <pc:docMk/>
            <pc:sldMk cId="144773603" sldId="259"/>
            <ac:spMk id="14" creationId="{42A4FC2C-047E-45A5-965D-8E1E3BF09BC6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8:26.283" v="240"/>
          <ac:spMkLst>
            <pc:docMk/>
            <pc:sldMk cId="144773603" sldId="259"/>
            <ac:spMk id="16" creationId="{04812C46-200A-4DEB-A05E-3ED6C68C2387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8:26.283" v="240"/>
          <ac:spMkLst>
            <pc:docMk/>
            <pc:sldMk cId="144773603" sldId="259"/>
            <ac:spMk id="18" creationId="{D1EA859B-E555-4109-94F3-6700E046E008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8:23.627" v="238"/>
          <ac:spMkLst>
            <pc:docMk/>
            <pc:sldMk cId="144773603" sldId="259"/>
            <ac:spMk id="23" creationId="{42A4FC2C-047E-45A5-965D-8E1E3BF09BC6}"/>
          </ac:spMkLst>
        </pc:spChg>
        <pc:picChg chg="add mod ord">
          <ac:chgData name="Yanislav Georgiev Radulov (2434445)" userId="S::2434445@student.uwtsd.ac.uk::ef798b4d-1c71-4cab-bf15-b1ed1dce8b25" providerId="AD" clId="Web-{19D4BC42-E0B4-C259-7FD1-084C7129A637}" dt="2026-07-20T03:29:18.894" v="250" actId="14100"/>
          <ac:picMkLst>
            <pc:docMk/>
            <pc:sldMk cId="144773603" sldId="259"/>
            <ac:picMk id="4" creationId="{EA2E3711-AF51-8E59-22A2-4163E11221F0}"/>
          </ac:picMkLst>
        </pc:picChg>
      </pc:sldChg>
      <pc:sldChg chg="addSp delSp modSp new mod setBg">
        <pc:chgData name="Yanislav Georgiev Radulov (2434445)" userId="S::2434445@student.uwtsd.ac.uk::ef798b4d-1c71-4cab-bf15-b1ed1dce8b25" providerId="AD" clId="Web-{19D4BC42-E0B4-C259-7FD1-084C7129A637}" dt="2026-07-20T03:29:49.989" v="257"/>
        <pc:sldMkLst>
          <pc:docMk/>
          <pc:sldMk cId="2129322322" sldId="260"/>
        </pc:sldMkLst>
        <pc:spChg chg="add del">
          <ac:chgData name="Yanislav Georgiev Radulov (2434445)" userId="S::2434445@student.uwtsd.ac.uk::ef798b4d-1c71-4cab-bf15-b1ed1dce8b25" providerId="AD" clId="Web-{19D4BC42-E0B4-C259-7FD1-084C7129A637}" dt="2026-07-20T03:29:49.989" v="257"/>
          <ac:spMkLst>
            <pc:docMk/>
            <pc:sldMk cId="2129322322" sldId="260"/>
            <ac:spMk id="2" creationId="{FC31436C-E52A-0A23-BCDA-FBB9B1C08A51}"/>
          </ac:spMkLst>
        </pc:spChg>
        <pc:spChg chg="del">
          <ac:chgData name="Yanislav Georgiev Radulov (2434445)" userId="S::2434445@student.uwtsd.ac.uk::ef798b4d-1c71-4cab-bf15-b1ed1dce8b25" providerId="AD" clId="Web-{19D4BC42-E0B4-C259-7FD1-084C7129A637}" dt="2026-07-20T03:29:39.223" v="252"/>
          <ac:spMkLst>
            <pc:docMk/>
            <pc:sldMk cId="2129322322" sldId="260"/>
            <ac:spMk id="3" creationId="{8C77E3E8-765D-B195-707A-539FD9BF1D5D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9:45.317" v="254"/>
          <ac:spMkLst>
            <pc:docMk/>
            <pc:sldMk cId="2129322322" sldId="260"/>
            <ac:spMk id="9" creationId="{42A4FC2C-047E-45A5-965D-8E1E3BF09BC6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29:49.989" v="256"/>
          <ac:spMkLst>
            <pc:docMk/>
            <pc:sldMk cId="2129322322" sldId="260"/>
            <ac:spMk id="11" creationId="{2D2B266D-3625-4584-A5C3-7D3F672CFF30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29:49.989" v="257"/>
          <ac:spMkLst>
            <pc:docMk/>
            <pc:sldMk cId="2129322322" sldId="260"/>
            <ac:spMk id="13" creationId="{42A4FC2C-047E-45A5-965D-8E1E3BF09BC6}"/>
          </ac:spMkLst>
        </pc:spChg>
        <pc:picChg chg="add mod ord">
          <ac:chgData name="Yanislav Georgiev Radulov (2434445)" userId="S::2434445@student.uwtsd.ac.uk::ef798b4d-1c71-4cab-bf15-b1ed1dce8b25" providerId="AD" clId="Web-{19D4BC42-E0B4-C259-7FD1-084C7129A637}" dt="2026-07-20T03:29:49.989" v="257"/>
          <ac:picMkLst>
            <pc:docMk/>
            <pc:sldMk cId="2129322322" sldId="260"/>
            <ac:picMk id="4" creationId="{43E2D66D-2022-BEE0-C9E2-FDDE3EBB12ED}"/>
          </ac:picMkLst>
        </pc:picChg>
      </pc:sldChg>
      <pc:sldChg chg="addSp delSp modSp new mod setBg">
        <pc:chgData name="Yanislav Georgiev Radulov (2434445)" userId="S::2434445@student.uwtsd.ac.uk::ef798b4d-1c71-4cab-bf15-b1ed1dce8b25" providerId="AD" clId="Web-{19D4BC42-E0B4-C259-7FD1-084C7129A637}" dt="2026-07-20T03:30:13.802" v="262"/>
        <pc:sldMkLst>
          <pc:docMk/>
          <pc:sldMk cId="2574386557" sldId="261"/>
        </pc:sldMkLst>
        <pc:spChg chg="add del">
          <ac:chgData name="Yanislav Georgiev Radulov (2434445)" userId="S::2434445@student.uwtsd.ac.uk::ef798b4d-1c71-4cab-bf15-b1ed1dce8b25" providerId="AD" clId="Web-{19D4BC42-E0B4-C259-7FD1-084C7129A637}" dt="2026-07-20T03:30:13.802" v="262"/>
          <ac:spMkLst>
            <pc:docMk/>
            <pc:sldMk cId="2574386557" sldId="261"/>
            <ac:spMk id="2" creationId="{D6BFB276-9095-E7E7-59AB-17F4796AB0D1}"/>
          </ac:spMkLst>
        </pc:spChg>
        <pc:spChg chg="del">
          <ac:chgData name="Yanislav Georgiev Radulov (2434445)" userId="S::2434445@student.uwtsd.ac.uk::ef798b4d-1c71-4cab-bf15-b1ed1dce8b25" providerId="AD" clId="Web-{19D4BC42-E0B4-C259-7FD1-084C7129A637}" dt="2026-07-20T03:30:08.505" v="259"/>
          <ac:spMkLst>
            <pc:docMk/>
            <pc:sldMk cId="2574386557" sldId="261"/>
            <ac:spMk id="3" creationId="{D2342D09-E71F-AA13-AFC2-22CFFF7CE9A6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30:13.802" v="262"/>
          <ac:spMkLst>
            <pc:docMk/>
            <pc:sldMk cId="2574386557" sldId="261"/>
            <ac:spMk id="9" creationId="{94087E04-C99E-4195-8EBA-1BD4C45117C9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30:13.802" v="262"/>
          <ac:spMkLst>
            <pc:docMk/>
            <pc:sldMk cId="2574386557" sldId="261"/>
            <ac:spMk id="15" creationId="{FD73501D-A515-4725-8404-1315A591A54C}"/>
          </ac:spMkLst>
        </pc:spChg>
        <pc:grpChg chg="add">
          <ac:chgData name="Yanislav Georgiev Radulov (2434445)" userId="S::2434445@student.uwtsd.ac.uk::ef798b4d-1c71-4cab-bf15-b1ed1dce8b25" providerId="AD" clId="Web-{19D4BC42-E0B4-C259-7FD1-084C7129A637}" dt="2026-07-20T03:30:13.802" v="262"/>
          <ac:grpSpMkLst>
            <pc:docMk/>
            <pc:sldMk cId="2574386557" sldId="261"/>
            <ac:grpSpMk id="11" creationId="{336EACDA-272E-4472-852A-83CAB409195F}"/>
          </ac:grpSpMkLst>
        </pc:grpChg>
        <pc:picChg chg="add mod ord">
          <ac:chgData name="Yanislav Georgiev Radulov (2434445)" userId="S::2434445@student.uwtsd.ac.uk::ef798b4d-1c71-4cab-bf15-b1ed1dce8b25" providerId="AD" clId="Web-{19D4BC42-E0B4-C259-7FD1-084C7129A637}" dt="2026-07-20T03:30:13.802" v="262"/>
          <ac:picMkLst>
            <pc:docMk/>
            <pc:sldMk cId="2574386557" sldId="261"/>
            <ac:picMk id="4" creationId="{A1295872-5554-2205-7341-7E9C1A37E8E3}"/>
          </ac:picMkLst>
        </pc:picChg>
      </pc:sldChg>
      <pc:sldChg chg="addSp delSp modSp new mod setBg">
        <pc:chgData name="Yanislav Georgiev Radulov (2434445)" userId="S::2434445@student.uwtsd.ac.uk::ef798b4d-1c71-4cab-bf15-b1ed1dce8b25" providerId="AD" clId="Web-{19D4BC42-E0B4-C259-7FD1-084C7129A637}" dt="2026-07-20T03:30:44.022" v="267"/>
        <pc:sldMkLst>
          <pc:docMk/>
          <pc:sldMk cId="2254060437" sldId="262"/>
        </pc:sldMkLst>
        <pc:spChg chg="del">
          <ac:chgData name="Yanislav Georgiev Radulov (2434445)" userId="S::2434445@student.uwtsd.ac.uk::ef798b4d-1c71-4cab-bf15-b1ed1dce8b25" providerId="AD" clId="Web-{19D4BC42-E0B4-C259-7FD1-084C7129A637}" dt="2026-07-20T03:30:44.022" v="267"/>
          <ac:spMkLst>
            <pc:docMk/>
            <pc:sldMk cId="2254060437" sldId="262"/>
            <ac:spMk id="2" creationId="{ED9FB013-CBDB-BF00-4360-259A6BC16413}"/>
          </ac:spMkLst>
        </pc:spChg>
        <pc:spChg chg="del">
          <ac:chgData name="Yanislav Georgiev Radulov (2434445)" userId="S::2434445@student.uwtsd.ac.uk::ef798b4d-1c71-4cab-bf15-b1ed1dce8b25" providerId="AD" clId="Web-{19D4BC42-E0B4-C259-7FD1-084C7129A637}" dt="2026-07-20T03:30:37.162" v="264"/>
          <ac:spMkLst>
            <pc:docMk/>
            <pc:sldMk cId="2254060437" sldId="262"/>
            <ac:spMk id="3" creationId="{CA4EAFD8-5C5C-FCA8-7D54-AD042E0BE521}"/>
          </ac:spMkLst>
        </pc:spChg>
        <pc:spChg chg="add">
          <ac:chgData name="Yanislav Georgiev Radulov (2434445)" userId="S::2434445@student.uwtsd.ac.uk::ef798b4d-1c71-4cab-bf15-b1ed1dce8b25" providerId="AD" clId="Web-{19D4BC42-E0B4-C259-7FD1-084C7129A637}" dt="2026-07-20T03:30:44.022" v="267"/>
          <ac:spMkLst>
            <pc:docMk/>
            <pc:sldMk cId="2254060437" sldId="262"/>
            <ac:spMk id="9" creationId="{3B432D73-5C38-474F-AF96-A3228731BF36}"/>
          </ac:spMkLst>
        </pc:spChg>
        <pc:picChg chg="add mod ord">
          <ac:chgData name="Yanislav Georgiev Radulov (2434445)" userId="S::2434445@student.uwtsd.ac.uk::ef798b4d-1c71-4cab-bf15-b1ed1dce8b25" providerId="AD" clId="Web-{19D4BC42-E0B4-C259-7FD1-084C7129A637}" dt="2026-07-20T03:30:44.022" v="267"/>
          <ac:picMkLst>
            <pc:docMk/>
            <pc:sldMk cId="2254060437" sldId="262"/>
            <ac:picMk id="4" creationId="{9C230A2C-69E8-6F27-7F5B-DB9C363D8BCD}"/>
          </ac:picMkLst>
        </pc:picChg>
        <pc:picChg chg="add del mod">
          <ac:chgData name="Yanislav Georgiev Radulov (2434445)" userId="S::2434445@student.uwtsd.ac.uk::ef798b4d-1c71-4cab-bf15-b1ed1dce8b25" providerId="AD" clId="Web-{19D4BC42-E0B4-C259-7FD1-084C7129A637}" dt="2026-07-20T03:30:40.178" v="266"/>
          <ac:picMkLst>
            <pc:docMk/>
            <pc:sldMk cId="2254060437" sldId="262"/>
            <ac:picMk id="5" creationId="{58CB9134-F610-BC52-9884-CD861A99B8B5}"/>
          </ac:picMkLst>
        </pc:picChg>
      </pc:sldChg>
      <pc:sldChg chg="addSp delSp modSp new mod setBg">
        <pc:chgData name="Yanislav Georgiev Radulov (2434445)" userId="S::2434445@student.uwtsd.ac.uk::ef798b4d-1c71-4cab-bf15-b1ed1dce8b25" providerId="AD" clId="Web-{19D4BC42-E0B4-C259-7FD1-084C7129A637}" dt="2026-07-20T03:32:38.497" v="288"/>
        <pc:sldMkLst>
          <pc:docMk/>
          <pc:sldMk cId="2135629426" sldId="263"/>
        </pc:sldMkLst>
        <pc:spChg chg="add del">
          <ac:chgData name="Yanislav Georgiev Radulov (2434445)" userId="S::2434445@student.uwtsd.ac.uk::ef798b4d-1c71-4cab-bf15-b1ed1dce8b25" providerId="AD" clId="Web-{19D4BC42-E0B4-C259-7FD1-084C7129A637}" dt="2026-07-20T03:31:18.539" v="274"/>
          <ac:spMkLst>
            <pc:docMk/>
            <pc:sldMk cId="2135629426" sldId="263"/>
            <ac:spMk id="2" creationId="{0C16350A-6B8B-3EED-31D3-33C6D647A169}"/>
          </ac:spMkLst>
        </pc:spChg>
        <pc:spChg chg="del">
          <ac:chgData name="Yanislav Georgiev Radulov (2434445)" userId="S::2434445@student.uwtsd.ac.uk::ef798b4d-1c71-4cab-bf15-b1ed1dce8b25" providerId="AD" clId="Web-{19D4BC42-E0B4-C259-7FD1-084C7129A637}" dt="2026-07-20T03:30:59.913" v="269"/>
          <ac:spMkLst>
            <pc:docMk/>
            <pc:sldMk cId="2135629426" sldId="263"/>
            <ac:spMk id="3" creationId="{09BD9114-F0D8-ABD4-993B-B48BDBAB3E5A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05.695" v="271"/>
          <ac:spMkLst>
            <pc:docMk/>
            <pc:sldMk cId="2135629426" sldId="263"/>
            <ac:spMk id="9" creationId="{E722B2DD-E14D-4972-9D98-5D6E61B1B2D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05.695" v="271"/>
          <ac:spMkLst>
            <pc:docMk/>
            <pc:sldMk cId="2135629426" sldId="263"/>
            <ac:spMk id="11" creationId="{0CFB124C-4B0C-4A81-8633-17257B15164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18.539" v="273"/>
          <ac:spMkLst>
            <pc:docMk/>
            <pc:sldMk cId="2135629426" sldId="263"/>
            <ac:spMk id="16" creationId="{B649E800-A5C8-49A0-A453-ED537DA3156A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18.539" v="273"/>
          <ac:spMkLst>
            <pc:docMk/>
            <pc:sldMk cId="2135629426" sldId="263"/>
            <ac:spMk id="17" creationId="{8BA67DD7-B75D-4A30-90A4-EEA9F64AF11B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2:38.497" v="288"/>
          <ac:spMkLst>
            <pc:docMk/>
            <pc:sldMk cId="2135629426" sldId="263"/>
            <ac:spMk id="19" creationId="{E722B2DD-E14D-4972-9D98-5D6E61B1B2D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2:38.497" v="288"/>
          <ac:spMkLst>
            <pc:docMk/>
            <pc:sldMk cId="2135629426" sldId="263"/>
            <ac:spMk id="20" creationId="{0CFB124C-4B0C-4A81-8633-17257B151642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2:38.497" v="288"/>
          <ac:spMkLst>
            <pc:docMk/>
            <pc:sldMk cId="2135629426" sldId="263"/>
            <ac:spMk id="22" creationId="{C7D023E4-8DE1-436E-9847-ED6A4B4B04FD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2:38.497" v="288"/>
          <ac:spMkLst>
            <pc:docMk/>
            <pc:sldMk cId="2135629426" sldId="263"/>
            <ac:spMk id="23" creationId="{8B2B1708-8CE4-4A20-94F5-55118AE2CBD7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2:38.497" v="288"/>
          <ac:spMkLst>
            <pc:docMk/>
            <pc:sldMk cId="2135629426" sldId="263"/>
            <ac:spMk id="24" creationId="{8B4AF456-0671-432E-AD5B-FFAF8D6461E7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42.604" v="278"/>
          <ac:spMkLst>
            <pc:docMk/>
            <pc:sldMk cId="2135629426" sldId="263"/>
            <ac:spMk id="25" creationId="{AB8C311F-7253-4AED-9701-7FC0708C41C7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42.604" v="278"/>
          <ac:spMkLst>
            <pc:docMk/>
            <pc:sldMk cId="2135629426" sldId="263"/>
            <ac:spMk id="27" creationId="{E2384209-CB15-4CDF-9D31-C44FD9A3F20D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42.604" v="278"/>
          <ac:spMkLst>
            <pc:docMk/>
            <pc:sldMk cId="2135629426" sldId="263"/>
            <ac:spMk id="29" creationId="{2633B3B5-CC90-43F0-8714-D31D1F3F0209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42.604" v="278"/>
          <ac:spMkLst>
            <pc:docMk/>
            <pc:sldMk cId="2135629426" sldId="263"/>
            <ac:spMk id="31" creationId="{A8D57A06-A426-446D-B02C-A2DC6B62E45E}"/>
          </ac:spMkLst>
        </pc:spChg>
        <pc:spChg chg="add del">
          <ac:chgData name="Yanislav Georgiev Radulov (2434445)" userId="S::2434445@student.uwtsd.ac.uk::ef798b4d-1c71-4cab-bf15-b1ed1dce8b25" providerId="AD" clId="Web-{19D4BC42-E0B4-C259-7FD1-084C7129A637}" dt="2026-07-20T03:31:54.698" v="280"/>
          <ac:spMkLst>
            <pc:docMk/>
            <pc:sldMk cId="2135629426" sldId="263"/>
            <ac:spMk id="33" creationId="{42A4FC2C-047E-45A5-965D-8E1E3BF09BC6}"/>
          </ac:spMkLst>
        </pc:spChg>
        <pc:grpChg chg="add del">
          <ac:chgData name="Yanislav Georgiev Radulov (2434445)" userId="S::2434445@student.uwtsd.ac.uk::ef798b4d-1c71-4cab-bf15-b1ed1dce8b25" providerId="AD" clId="Web-{19D4BC42-E0B4-C259-7FD1-084C7129A637}" dt="2026-07-20T03:31:18.539" v="273"/>
          <ac:grpSpMkLst>
            <pc:docMk/>
            <pc:sldMk cId="2135629426" sldId="263"/>
            <ac:grpSpMk id="13" creationId="{E8C5FC48-0A3C-4D6D-A0D5-EEE93213DBBE}"/>
          </ac:grpSpMkLst>
        </pc:grpChg>
        <pc:grpChg chg="add del">
          <ac:chgData name="Yanislav Georgiev Radulov (2434445)" userId="S::2434445@student.uwtsd.ac.uk::ef798b4d-1c71-4cab-bf15-b1ed1dce8b25" providerId="AD" clId="Web-{19D4BC42-E0B4-C259-7FD1-084C7129A637}" dt="2026-07-20T03:32:38.497" v="288"/>
          <ac:grpSpMkLst>
            <pc:docMk/>
            <pc:sldMk cId="2135629426" sldId="263"/>
            <ac:grpSpMk id="26" creationId="{43F5E015-E085-4624-B431-B42414448684}"/>
          </ac:grpSpMkLst>
        </pc:grpChg>
        <pc:picChg chg="add mod ord">
          <ac:chgData name="Yanislav Georgiev Radulov (2434445)" userId="S::2434445@student.uwtsd.ac.uk::ef798b4d-1c71-4cab-bf15-b1ed1dce8b25" providerId="AD" clId="Web-{19D4BC42-E0B4-C259-7FD1-084C7129A637}" dt="2026-07-20T03:32:38.497" v="288"/>
          <ac:picMkLst>
            <pc:docMk/>
            <pc:sldMk cId="2135629426" sldId="263"/>
            <ac:picMk id="4" creationId="{C6FEC753-070B-082E-2D78-F115386D7EA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70D411-AAFC-3032-6290-2EE49CD579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CFFD7002-A85C-4F8E-8082-84D3444FF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3439" y="648154"/>
            <a:ext cx="3822189" cy="308282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>
                <a:ea typeface="+mj-lt"/>
                <a:cs typeface="+mj-lt"/>
              </a:rPr>
              <a:t>Name: Yanislav   Radulov </a:t>
            </a:r>
            <a:endParaRPr lang="en-US" sz="2800"/>
          </a:p>
          <a:p>
            <a:r>
              <a:rPr lang="en-GB" sz="2800">
                <a:ea typeface="+mj-lt"/>
                <a:cs typeface="+mj-lt"/>
              </a:rPr>
              <a:t>Student Number:2434445</a:t>
            </a:r>
            <a:br>
              <a:rPr lang="en-GB" sz="2800" dirty="0">
                <a:ea typeface="+mj-lt"/>
                <a:cs typeface="+mj-lt"/>
              </a:rPr>
            </a:br>
            <a:r>
              <a:rPr lang="en-GB" sz="2800" dirty="0">
                <a:ea typeface="+mj-lt"/>
                <a:cs typeface="+mj-lt"/>
              </a:rPr>
              <a:t> </a:t>
            </a:r>
            <a:endParaRPr lang="en-GB" sz="2800" dirty="0"/>
          </a:p>
          <a:p>
            <a:r>
              <a:rPr lang="en-GB" sz="2800">
                <a:ea typeface="+mj-lt"/>
                <a:cs typeface="+mj-lt"/>
              </a:rPr>
              <a:t>Course: Effective Teamworking and Communication</a:t>
            </a:r>
            <a:br>
              <a:rPr lang="en-GB" sz="2800" dirty="0">
                <a:ea typeface="+mj-lt"/>
                <a:cs typeface="+mj-lt"/>
              </a:rPr>
            </a:br>
            <a:r>
              <a:rPr lang="en-GB" sz="2800" dirty="0">
                <a:ea typeface="+mj-lt"/>
                <a:cs typeface="+mj-lt"/>
              </a:rPr>
              <a:t> </a:t>
            </a:r>
            <a:endParaRPr lang="en-GB" sz="2800" dirty="0"/>
          </a:p>
          <a:p>
            <a:r>
              <a:rPr lang="en-GB" sz="2800">
                <a:ea typeface="+mj-lt"/>
                <a:cs typeface="+mj-lt"/>
              </a:rPr>
              <a:t>Date:20.07.2026</a:t>
            </a:r>
            <a:endParaRPr lang="en-GB" sz="280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53336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E7CDD72-BD11-FE9F-888F-B5EDE314CF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831" b="991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068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CFB124C-4B0C-4A81-8633-17257B151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006" y="569844"/>
            <a:ext cx="8427988" cy="5649981"/>
          </a:xfrm>
          <a:prstGeom prst="rect">
            <a:avLst/>
          </a:prstGeom>
          <a:ln>
            <a:noFill/>
          </a:ln>
          <a:effectLst>
            <a:outerShdw blurRad="317500" dist="317500" dir="7140000" sx="95000" sy="95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2E3711-AF51-8E59-22A2-4163E1122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62"/>
          <a:stretch>
            <a:fillRect/>
          </a:stretch>
        </p:blipFill>
        <p:spPr>
          <a:xfrm>
            <a:off x="2407" y="-3471"/>
            <a:ext cx="12543741" cy="686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73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3E2D66D-2022-BEE0-C9E2-FDDE3EBB12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180" b="1056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322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087E04-C99E-4195-8EBA-1BD4C451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36EACDA-272E-4472-852A-83CAB4091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8E7674-EC8C-49CF-884A-222BCA865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9B3B005-189B-4C78-B153-4B558C1B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D73501D-A515-4725-8404-1315A591A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1295872-5554-2205-7341-7E9C1A37E8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21045"/>
          <a:stretch>
            <a:fillRect/>
          </a:stretch>
        </p:blipFill>
        <p:spPr>
          <a:xfrm>
            <a:off x="457200" y="457200"/>
            <a:ext cx="11277599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74386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230A2C-69E8-6F27-7F5B-DB9C363D8B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060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CFB124C-4B0C-4A81-8633-17257B151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006" y="569844"/>
            <a:ext cx="8427988" cy="5649981"/>
          </a:xfrm>
          <a:prstGeom prst="rect">
            <a:avLst/>
          </a:prstGeom>
          <a:ln>
            <a:noFill/>
          </a:ln>
          <a:effectLst>
            <a:outerShdw blurRad="317500" dist="317500" dir="7140000" sx="95000" sy="95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6FEC753-070B-082E-2D78-F115386D7E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62"/>
          <a:stretch>
            <a:fillRect/>
          </a:stretch>
        </p:blipFill>
        <p:spPr>
          <a:xfrm>
            <a:off x="-295136" y="-3471"/>
            <a:ext cx="12950142" cy="767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629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Name: Yanislav   Radulov  Student Number:2434445   Course: Effective Teamworking and Communication   Date:20.07.2026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143</cp:revision>
  <dcterms:created xsi:type="dcterms:W3CDTF">2026-07-20T03:04:30Z</dcterms:created>
  <dcterms:modified xsi:type="dcterms:W3CDTF">2026-07-20T03:32:42Z</dcterms:modified>
</cp:coreProperties>
</file>