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0" r:id="rId1"/>
  </p:sldMasterIdLst>
  <p:notesMasterIdLst>
    <p:notesMasterId r:id="rId19"/>
  </p:notesMasterIdLst>
  <p:sldIdLst>
    <p:sldId id="256" r:id="rId2"/>
    <p:sldId id="273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70" r:id="rId15"/>
    <p:sldId id="272" r:id="rId16"/>
    <p:sldId id="271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-848" y="-1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5B915-E05E-EE4A-A15D-2D29965F1F1A}" type="datetimeFigureOut">
              <a:rPr lang="en-US" smtClean="0"/>
              <a:t>13/01/20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507FBC-618A-884F-BCFC-C40DEC32FC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5822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overlayTit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9463" y="1597025"/>
            <a:ext cx="7583488" cy="1679575"/>
          </a:xfrm>
        </p:spPr>
        <p:txBody>
          <a:bodyPr anchor="b" anchorCtr="0"/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9463" y="3276600"/>
            <a:ext cx="7583487" cy="1752600"/>
          </a:xfr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600"/>
              </a:spcBef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Tex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812" y="3254188"/>
            <a:ext cx="7580376" cy="168536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5400" b="1" kern="120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457200"/>
            <a:ext cx="4114800" cy="2743200"/>
          </a:xfrm>
          <a:prstGeom prst="roundRect">
            <a:avLst>
              <a:gd name="adj" fmla="val 10888"/>
            </a:avLst>
          </a:prstGeom>
          <a:solidFill>
            <a:schemeClr val="bg1">
              <a:lumMod val="75000"/>
            </a:schemeClr>
          </a:solidFill>
          <a:effectLst>
            <a:reflection blurRad="6350" stA="20000" endA="300" endPos="38500" dist="50800" dir="5400000" sy="-10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1812" y="4953000"/>
            <a:ext cx="7580376" cy="914400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overlayBlan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450" y="1627188"/>
            <a:ext cx="7580376" cy="1682496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4400" b="1" kern="1200" dirty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6450" y="3309411"/>
            <a:ext cx="7580376" cy="1755648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ct val="90000"/>
              <a:buFont typeface="Wingdings" pitchFamily="2" charset="2"/>
              <a:buNone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66788" y="1600200"/>
            <a:ext cx="3529584" cy="4288536"/>
          </a:xfrm>
        </p:spPr>
        <p:txBody>
          <a:bodyPr>
            <a:normAutofit/>
          </a:bodyPr>
          <a:lstStyle>
            <a:lvl1pPr marL="231775" indent="-231775">
              <a:defRPr sz="1800"/>
            </a:lvl1pPr>
            <a:lvl2pPr marL="457200" indent="-231775">
              <a:defRPr sz="1800"/>
            </a:lvl2pPr>
            <a:lvl3pPr marL="688975" indent="-231775">
              <a:defRPr sz="1800"/>
            </a:lvl3pPr>
            <a:lvl4pPr marL="914400" indent="-231775">
              <a:defRPr sz="1800"/>
            </a:lvl4pPr>
            <a:lvl5pPr marL="1146175" indent="-231775">
              <a:defRPr sz="1800"/>
            </a:lvl5pPr>
            <a:lvl6pPr marL="1371600" indent="-231775">
              <a:defRPr sz="1800"/>
            </a:lvl6pPr>
            <a:lvl7pPr marL="1603375" indent="-231775">
              <a:defRPr sz="1800"/>
            </a:lvl7pPr>
            <a:lvl8pPr marL="1828800" indent="-231775">
              <a:defRPr sz="1800"/>
            </a:lvl8pPr>
            <a:lvl9pPr marL="2060575" indent="-231775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529584" cy="4288536"/>
          </a:xfrm>
        </p:spPr>
        <p:txBody>
          <a:bodyPr>
            <a:normAutofit/>
          </a:bodyPr>
          <a:lstStyle>
            <a:lvl1pPr marL="231775" indent="-231775">
              <a:defRPr sz="1800"/>
            </a:lvl1pPr>
            <a:lvl2pPr marL="457200" indent="-231775">
              <a:defRPr sz="1800"/>
            </a:lvl2pPr>
            <a:lvl3pPr marL="688975" indent="-231775">
              <a:defRPr sz="1800"/>
            </a:lvl3pPr>
            <a:lvl4pPr marL="914400" indent="-231775">
              <a:defRPr sz="1800"/>
            </a:lvl4pPr>
            <a:lvl5pPr marL="1146175" indent="-231775">
              <a:defRPr sz="1800"/>
            </a:lvl5pPr>
            <a:lvl6pPr marL="1371600" indent="-231775">
              <a:defRPr sz="1800"/>
            </a:lvl6pPr>
            <a:lvl7pPr marL="1603375" indent="-231775">
              <a:defRPr sz="1800"/>
            </a:lvl7pPr>
            <a:lvl8pPr marL="1828800" indent="-231775">
              <a:defRPr sz="1800"/>
            </a:lvl8pPr>
            <a:lvl9pPr marL="2060575" indent="-231775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6216" y="1272988"/>
            <a:ext cx="3529584" cy="879475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6216" y="2174875"/>
            <a:ext cx="3529584" cy="3716338"/>
          </a:xfrm>
        </p:spPr>
        <p:txBody>
          <a:bodyPr>
            <a:normAutofit/>
          </a:bodyPr>
          <a:lstStyle>
            <a:lvl1pPr marL="231775" indent="-231775">
              <a:defRPr sz="1800"/>
            </a:lvl1pPr>
            <a:lvl2pPr marL="457200" indent="-231775">
              <a:defRPr sz="1800"/>
            </a:lvl2pPr>
            <a:lvl3pPr marL="688975" indent="-231775">
              <a:defRPr sz="1800"/>
            </a:lvl3pPr>
            <a:lvl4pPr marL="914400" indent="-231775">
              <a:defRPr sz="1800"/>
            </a:lvl4pPr>
            <a:lvl5pPr marL="1146175" indent="-231775">
              <a:defRPr sz="1800"/>
            </a:lvl5pPr>
            <a:lvl6pPr marL="1371600" indent="-231775">
              <a:tabLst/>
              <a:defRPr sz="1800"/>
            </a:lvl6pPr>
            <a:lvl7pPr marL="1603375" indent="-231775">
              <a:tabLst/>
              <a:defRPr sz="1800"/>
            </a:lvl7pPr>
            <a:lvl8pPr marL="1828800" indent="-231775">
              <a:tabLst/>
              <a:defRPr sz="1800"/>
            </a:lvl8pPr>
            <a:lvl9pPr marL="2060575" indent="-231775">
              <a:tabLst/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272988"/>
            <a:ext cx="3529584" cy="879475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3529584" cy="3716338"/>
          </a:xfrm>
        </p:spPr>
        <p:txBody>
          <a:bodyPr>
            <a:noAutofit/>
          </a:bodyPr>
          <a:lstStyle>
            <a:lvl1pPr marL="231775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2pPr>
            <a:lvl3pPr marL="688975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3pPr>
            <a:lvl4pPr marL="914400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4pPr>
            <a:lvl5pPr marL="1146175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5pPr>
            <a:lvl6pPr marL="1371600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6pPr>
            <a:lvl7pPr marL="1603375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7pPr>
            <a:lvl8pPr marL="1828800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8pPr>
            <a:lvl9pPr marL="2060575" indent="-231775" algn="l" defTabSz="914400" rtl="0" eaLnBrk="1" latinLnBrk="0" hangingPunct="1">
              <a:buSzPct val="90000"/>
              <a:buFont typeface="Wingdings" pitchFamily="2" charset="2"/>
              <a:defRPr lang="en-US" sz="1800" kern="1200" dirty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Blan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Blan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787" y="838200"/>
            <a:ext cx="3474720" cy="1619250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3000" b="1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7892" y="838200"/>
            <a:ext cx="3474720" cy="4572000"/>
          </a:xfrm>
        </p:spPr>
        <p:txBody>
          <a:bodyPr>
            <a:normAutofit/>
          </a:bodyPr>
          <a:lstStyle>
            <a:lvl1pPr marL="282575" indent="-282575">
              <a:defRPr sz="2400"/>
            </a:lvl1pPr>
            <a:lvl2pPr marL="573088" indent="-282575">
              <a:defRPr sz="2200"/>
            </a:lvl2pPr>
            <a:lvl3pPr marL="855663" indent="-282575">
              <a:defRPr sz="2000"/>
            </a:lvl3pPr>
            <a:lvl4pPr marL="1146175" indent="-282575">
              <a:defRPr sz="1800"/>
            </a:lvl4pPr>
            <a:lvl5pPr marL="1430338" indent="-282575">
              <a:defRPr sz="1800"/>
            </a:lvl5pPr>
            <a:lvl6pPr marL="1712913" indent="-282575">
              <a:defRPr sz="1800"/>
            </a:lvl6pPr>
            <a:lvl7pPr marL="2003425" indent="-282575">
              <a:defRPr sz="1800"/>
            </a:lvl7pPr>
            <a:lvl8pPr marL="2286000" indent="-282575">
              <a:defRPr sz="1800"/>
            </a:lvl8pPr>
            <a:lvl9pPr marL="2568575" indent="-282575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6787" y="2474258"/>
            <a:ext cx="3474720" cy="27432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lnSpc>
                <a:spcPct val="110000"/>
              </a:lnSpc>
              <a:spcBef>
                <a:spcPts val="600"/>
              </a:spcBef>
              <a:buNone/>
              <a:defRPr lang="en-US" sz="1800" kern="120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spcAft>
                <a:spcPts val="0"/>
              </a:spcAft>
              <a:buSzPct val="90000"/>
              <a:buFont typeface="Wingdings" pitchFamily="2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Blan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787" y="838200"/>
            <a:ext cx="3474720" cy="1619250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3000" b="1" kern="1200" dirty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727892" y="838200"/>
            <a:ext cx="3474720" cy="4572000"/>
          </a:xfrm>
          <a:prstGeom prst="roundRect">
            <a:avLst>
              <a:gd name="adj" fmla="val 10888"/>
            </a:avLst>
          </a:prstGeom>
          <a:solidFill>
            <a:schemeClr val="bg1">
              <a:lumMod val="75000"/>
            </a:schemeClr>
          </a:solidFill>
          <a:effectLst>
            <a:reflection blurRad="6350" stA="20000" endA="300" endPos="25500" dist="50800" dir="5400000" sy="-10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6787" y="2474258"/>
            <a:ext cx="3474720" cy="27432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lnSpc>
                <a:spcPct val="110000"/>
              </a:lnSpc>
              <a:spcBef>
                <a:spcPts val="600"/>
              </a:spcBef>
              <a:buNone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spcAft>
                <a:spcPts val="0"/>
              </a:spcAft>
              <a:buSzPct val="90000"/>
              <a:buFont typeface="Wingdings" pitchFamily="2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89647"/>
            <a:ext cx="7583488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3" y="1371600"/>
            <a:ext cx="7583488" cy="13716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lnSpc>
                <a:spcPct val="110000"/>
              </a:lnSpc>
              <a:spcBef>
                <a:spcPts val="600"/>
              </a:spcBef>
              <a:buNone/>
              <a:defRPr lang="en-US" sz="1800" kern="1200" dirty="0" smtClean="0">
                <a:solidFill>
                  <a:schemeClr val="bg1"/>
                </a:solidFill>
                <a:effectLst>
                  <a:outerShdw blurRad="101600" dist="12700" dir="3600000" algn="tl" rotWithShape="0">
                    <a:prstClr val="black">
                      <a:alpha val="3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spcAft>
                <a:spcPts val="0"/>
              </a:spcAft>
              <a:buSzPct val="90000"/>
              <a:buFont typeface="Wingdings" pitchFamily="2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9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2743200"/>
            <a:ext cx="4114800" cy="2819400"/>
          </a:xfrm>
          <a:prstGeom prst="roundRect">
            <a:avLst>
              <a:gd name="adj" fmla="val 10888"/>
            </a:avLst>
          </a:prstGeom>
          <a:solidFill>
            <a:schemeClr val="bg1">
              <a:lumMod val="75000"/>
            </a:schemeClr>
          </a:solidFill>
          <a:effectLst>
            <a:reflection blurRad="6350" stA="20000" endA="300" endPos="38500" dist="50800" dir="5400000" sy="-10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 marL="365760" indent="-365760">
              <a:defRPr/>
            </a:lvl1pPr>
            <a:lvl2pPr marL="731520" indent="-365760">
              <a:defRPr/>
            </a:lvl2pPr>
            <a:lvl3pPr marL="1097280" indent="-365760">
              <a:defRPr/>
            </a:lvl3pPr>
            <a:lvl4pPr marL="1463040" indent="-365760">
              <a:defRPr/>
            </a:lvl4pPr>
            <a:lvl5pPr marL="1828800" indent="-365760">
              <a:defRPr/>
            </a:lvl5pPr>
            <a:lvl6pPr marL="2194560" indent="-365760">
              <a:defRPr/>
            </a:lvl6pPr>
            <a:lvl7pPr marL="2560320" indent="-365760">
              <a:defRPr/>
            </a:lvl7pPr>
            <a:lvl8pPr marL="2926080" indent="-365760">
              <a:defRPr/>
            </a:lvl8pPr>
            <a:lvl9pPr marL="3291840" indent="-36576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overlayVertic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838200"/>
            <a:ext cx="1676400" cy="5053013"/>
          </a:xfrm>
        </p:spPr>
        <p:txBody>
          <a:bodyPr vert="eaVert"/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0"/>
            <a:ext cx="6019800" cy="5053013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5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overlayText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89647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5675" y="1600200"/>
            <a:ext cx="7232650" cy="42910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86400" y="617220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bg1"/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11/01/20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1722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b="1">
                <a:solidFill>
                  <a:schemeClr val="bg1"/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</p:sldLayoutIdLst>
  <p:txStyles>
    <p:titleStyle>
      <a:lvl1pPr algn="ctr" defTabSz="914400" rtl="0" eaLnBrk="1" latinLnBrk="0" hangingPunct="1">
        <a:lnSpc>
          <a:spcPct val="95000"/>
        </a:lnSpc>
        <a:spcBef>
          <a:spcPct val="0"/>
        </a:spcBef>
        <a:buNone/>
        <a:defRPr sz="4800" b="1" kern="120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spcAft>
          <a:spcPts val="0"/>
        </a:spcAft>
        <a:buSzPct val="90000"/>
        <a:buFont typeface="Wingdings" pitchFamily="2" charset="2"/>
        <a:buChar char=""/>
        <a:defRPr sz="2400" kern="120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000"/>
        </a:spcBef>
        <a:spcAft>
          <a:spcPts val="0"/>
        </a:spcAft>
        <a:buSzPct val="90000"/>
        <a:buFont typeface="Wingdings" pitchFamily="2" charset="2"/>
        <a:buChar char=""/>
        <a:defRPr sz="2200" kern="120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000"/>
        </a:spcBef>
        <a:spcAft>
          <a:spcPts val="0"/>
        </a:spcAft>
        <a:buSzPct val="90000"/>
        <a:buFont typeface="Wingdings" pitchFamily="2" charset="2"/>
        <a:buChar char=""/>
        <a:defRPr sz="2000" kern="120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1000"/>
        </a:spcBef>
        <a:spcAft>
          <a:spcPts val="0"/>
        </a:spcAft>
        <a:buSzPct val="90000"/>
        <a:buFont typeface="Wingdings" pitchFamily="2" charset="2"/>
        <a:buChar char=""/>
        <a:defRPr sz="1800" kern="120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1000"/>
        </a:spcBef>
        <a:spcAft>
          <a:spcPts val="0"/>
        </a:spcAft>
        <a:buSzPct val="90000"/>
        <a:buFont typeface="Wingdings" pitchFamily="2" charset="2"/>
        <a:buChar char=""/>
        <a:defRPr sz="1800" kern="120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5pPr>
      <a:lvl6pPr marL="2743200" indent="-457200" algn="l" defTabSz="914400" rtl="0" eaLnBrk="1" latinLnBrk="0" hangingPunct="1">
        <a:spcBef>
          <a:spcPts val="1000"/>
        </a:spcBef>
        <a:buSzPct val="90000"/>
        <a:buFont typeface="Wingdings" pitchFamily="2" charset="2"/>
        <a:buChar char="{"/>
        <a:defRPr lang="en-US" sz="1800" kern="1200" dirty="0" smtClean="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6pPr>
      <a:lvl7pPr marL="3200400" indent="-457200" algn="l" defTabSz="914400" rtl="0" eaLnBrk="1" latinLnBrk="0" hangingPunct="1">
        <a:spcBef>
          <a:spcPts val="1000"/>
        </a:spcBef>
        <a:buSzPct val="90000"/>
        <a:buFont typeface="Wingdings" pitchFamily="2" charset="2"/>
        <a:buChar char="|"/>
        <a:defRPr lang="en-US" sz="1800" kern="1200" baseline="0" dirty="0" smtClean="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7pPr>
      <a:lvl8pPr marL="3657600" indent="-457200" algn="l" defTabSz="914400" rtl="0" eaLnBrk="1" latinLnBrk="0" hangingPunct="1">
        <a:spcBef>
          <a:spcPts val="1000"/>
        </a:spcBef>
        <a:buSzPct val="90000"/>
        <a:buFont typeface="Wingdings" pitchFamily="2" charset="2"/>
        <a:buChar char="{"/>
        <a:defRPr lang="en-US" sz="1800" kern="1200" baseline="0" dirty="0" smtClean="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8pPr>
      <a:lvl9pPr marL="4114800" indent="-457200" algn="l" defTabSz="914400" rtl="0" eaLnBrk="1" latinLnBrk="0" hangingPunct="1">
        <a:spcBef>
          <a:spcPts val="1000"/>
        </a:spcBef>
        <a:buSzPct val="90000"/>
        <a:buFont typeface="Wingdings" pitchFamily="2" charset="2"/>
        <a:buChar char="|"/>
        <a:defRPr lang="en-US" sz="1800" kern="1200" dirty="0">
          <a:solidFill>
            <a:schemeClr val="bg1"/>
          </a:solidFill>
          <a:effectLst>
            <a:outerShdw blurRad="101600" dist="12700" dir="3600000" algn="tl" rotWithShape="0">
              <a:prstClr val="black">
                <a:alpha val="3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4" Type="http://schemas.openxmlformats.org/officeDocument/2006/relationships/image" Target="../media/image7.jpeg"/><Relationship Id="rId5" Type="http://schemas.openxmlformats.org/officeDocument/2006/relationships/image" Target="../media/image8.jpg"/><Relationship Id="rId6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4" Type="http://schemas.openxmlformats.org/officeDocument/2006/relationships/image" Target="../media/image12.jpg"/><Relationship Id="rId5" Type="http://schemas.openxmlformats.org/officeDocument/2006/relationships/image" Target="../media/image13.jpg"/><Relationship Id="rId6" Type="http://schemas.openxmlformats.org/officeDocument/2006/relationships/image" Target="../media/image14.jpeg"/><Relationship Id="rId7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4" Type="http://schemas.openxmlformats.org/officeDocument/2006/relationships/image" Target="../media/image18.jpg"/><Relationship Id="rId5" Type="http://schemas.openxmlformats.org/officeDocument/2006/relationships/image" Target="../media/image19.jpg"/><Relationship Id="rId6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4" Type="http://schemas.openxmlformats.org/officeDocument/2006/relationships/image" Target="../media/image23.jpg"/><Relationship Id="rId5" Type="http://schemas.openxmlformats.org/officeDocument/2006/relationships/image" Target="../media/image24.jpeg"/><Relationship Id="rId6" Type="http://schemas.openxmlformats.org/officeDocument/2006/relationships/image" Target="../media/image25.jpg"/><Relationship Id="rId7" Type="http://schemas.openxmlformats.org/officeDocument/2006/relationships/image" Target="../media/image26.jpg"/><Relationship Id="rId8" Type="http://schemas.openxmlformats.org/officeDocument/2006/relationships/image" Target="../media/image27.jpg"/><Relationship Id="rId9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4" Type="http://schemas.openxmlformats.org/officeDocument/2006/relationships/image" Target="../media/image31.jpg"/><Relationship Id="rId5" Type="http://schemas.openxmlformats.org/officeDocument/2006/relationships/image" Target="../media/image32.jpg"/><Relationship Id="rId6" Type="http://schemas.openxmlformats.org/officeDocument/2006/relationships/image" Target="../media/image33.jpg"/><Relationship Id="rId7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4" Type="http://schemas.openxmlformats.org/officeDocument/2006/relationships/image" Target="../media/image37.jpeg"/><Relationship Id="rId5" Type="http://schemas.openxmlformats.org/officeDocument/2006/relationships/image" Target="../media/image38.jpg"/><Relationship Id="rId6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4" Type="http://schemas.openxmlformats.org/officeDocument/2006/relationships/image" Target="../media/image42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jpg"/></Relationships>
</file>

<file path=ppt/slides/_rels/slide1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52.jpeg"/><Relationship Id="rId12" Type="http://schemas.openxmlformats.org/officeDocument/2006/relationships/image" Target="../media/image53.png"/><Relationship Id="rId13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g"/><Relationship Id="rId3" Type="http://schemas.openxmlformats.org/officeDocument/2006/relationships/image" Target="../media/image44.jpg"/><Relationship Id="rId4" Type="http://schemas.openxmlformats.org/officeDocument/2006/relationships/image" Target="../media/image45.jpg"/><Relationship Id="rId5" Type="http://schemas.openxmlformats.org/officeDocument/2006/relationships/image" Target="../media/image46.jpg"/><Relationship Id="rId6" Type="http://schemas.openxmlformats.org/officeDocument/2006/relationships/image" Target="../media/image47.jpg"/><Relationship Id="rId7" Type="http://schemas.openxmlformats.org/officeDocument/2006/relationships/image" Target="../media/image48.jpg"/><Relationship Id="rId8" Type="http://schemas.openxmlformats.org/officeDocument/2006/relationships/image" Target="../media/image49.jpg"/><Relationship Id="rId9" Type="http://schemas.openxmlformats.org/officeDocument/2006/relationships/image" Target="../media/image50.jpg"/><Relationship Id="rId10" Type="http://schemas.openxmlformats.org/officeDocument/2006/relationships/image" Target="../media/image5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4" Type="http://schemas.openxmlformats.org/officeDocument/2006/relationships/image" Target="../media/image57.jpg"/><Relationship Id="rId5" Type="http://schemas.openxmlformats.org/officeDocument/2006/relationships/image" Target="../media/image58.jpeg"/><Relationship Id="rId6" Type="http://schemas.openxmlformats.org/officeDocument/2006/relationships/image" Target="../media/image59.jpg"/><Relationship Id="rId7" Type="http://schemas.openxmlformats.org/officeDocument/2006/relationships/image" Target="../media/image60.jpg"/><Relationship Id="rId8" Type="http://schemas.openxmlformats.org/officeDocument/2006/relationships/image" Target="../media/image61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4" Type="http://schemas.openxmlformats.org/officeDocument/2006/relationships/image" Target="../media/image64.jpg"/><Relationship Id="rId5" Type="http://schemas.openxmlformats.org/officeDocument/2006/relationships/image" Target="../media/image65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4" Type="http://schemas.openxmlformats.org/officeDocument/2006/relationships/image" Target="../media/image68.jpg"/><Relationship Id="rId5" Type="http://schemas.openxmlformats.org/officeDocument/2006/relationships/image" Target="../media/image69.jpg"/><Relationship Id="rId6" Type="http://schemas.openxmlformats.org/officeDocument/2006/relationships/image" Target="../media/image70.jpg"/><Relationship Id="rId7" Type="http://schemas.openxmlformats.org/officeDocument/2006/relationships/image" Target="../media/image71.jpg"/><Relationship Id="rId8" Type="http://schemas.openxmlformats.org/officeDocument/2006/relationships/image" Target="../media/image72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4" Type="http://schemas.openxmlformats.org/officeDocument/2006/relationships/image" Target="../media/image75.jpg"/><Relationship Id="rId5" Type="http://schemas.openxmlformats.org/officeDocument/2006/relationships/image" Target="../media/image76.jpg"/><Relationship Id="rId6" Type="http://schemas.openxmlformats.org/officeDocument/2006/relationships/image" Target="../media/image77.jpg"/><Relationship Id="rId7" Type="http://schemas.openxmlformats.org/officeDocument/2006/relationships/image" Target="../media/image7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3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9463" y="2436812"/>
            <a:ext cx="7583488" cy="1679575"/>
          </a:xfrm>
        </p:spPr>
        <p:txBody>
          <a:bodyPr/>
          <a:lstStyle/>
          <a:p>
            <a:r>
              <a:rPr lang="en-US" dirty="0" smtClean="0">
                <a:cs typeface="Monster In The Woods Regular"/>
              </a:rPr>
              <a:t>THE IMPORTANCE OF LINE </a:t>
            </a:r>
            <a:br>
              <a:rPr lang="en-US" dirty="0" smtClean="0">
                <a:cs typeface="Monster In The Woods Regular"/>
              </a:rPr>
            </a:br>
            <a:r>
              <a:rPr lang="en-US" dirty="0" smtClean="0">
                <a:cs typeface="Monster In The Woods Regular"/>
              </a:rPr>
              <a:t>IN CHILDREN</a:t>
            </a:r>
            <a:r>
              <a:rPr lang="en-US" dirty="0" smtClean="0">
                <a:cs typeface="Monster In The Woods 2 Regular"/>
              </a:rPr>
              <a:t>’</a:t>
            </a:r>
            <a:r>
              <a:rPr lang="en-US" dirty="0" smtClean="0">
                <a:cs typeface="Monster In The Woods Regular"/>
              </a:rPr>
              <a:t>S BOOKS</a:t>
            </a:r>
            <a:endParaRPr lang="en-US" dirty="0">
              <a:cs typeface="Monster In The Woods Regular"/>
            </a:endParaRPr>
          </a:p>
        </p:txBody>
      </p:sp>
    </p:spTree>
    <p:extLst>
      <p:ext uri="{BB962C8B-B14F-4D97-AF65-F5344CB8AC3E}">
        <p14:creationId xmlns:p14="http://schemas.microsoft.com/office/powerpoint/2010/main" val="29841370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25114"/>
            <a:ext cx="7583488" cy="1143000"/>
          </a:xfrm>
        </p:spPr>
        <p:txBody>
          <a:bodyPr/>
          <a:lstStyle/>
          <a:p>
            <a:r>
              <a:rPr lang="en-US" dirty="0" smtClean="0"/>
              <a:t>By the end of this lesson you will: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89467" y="2252133"/>
            <a:ext cx="81099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buFont typeface="Arial"/>
              <a:buChar char="•"/>
            </a:pPr>
            <a:r>
              <a:rPr lang="en-GB" sz="2400" dirty="0">
                <a:latin typeface="+mj-lt"/>
              </a:rPr>
              <a:t>B</a:t>
            </a:r>
            <a:r>
              <a:rPr lang="en-GB" sz="2400" dirty="0" smtClean="0">
                <a:latin typeface="+mj-lt"/>
              </a:rPr>
              <a:t>e able to identify </a:t>
            </a:r>
            <a:r>
              <a:rPr lang="en-GB" sz="2400" dirty="0">
                <a:latin typeface="+mj-lt"/>
              </a:rPr>
              <a:t>the semiotics and symbolisms </a:t>
            </a:r>
            <a:endParaRPr lang="en-GB" sz="2400" dirty="0" smtClean="0">
              <a:latin typeface="+mj-lt"/>
            </a:endParaRPr>
          </a:p>
          <a:p>
            <a:pPr lvl="0"/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   of </a:t>
            </a:r>
            <a:r>
              <a:rPr lang="en-GB" sz="2400" dirty="0">
                <a:latin typeface="+mj-lt"/>
              </a:rPr>
              <a:t>line in art.</a:t>
            </a:r>
          </a:p>
          <a:p>
            <a:pPr marL="342900" lvl="0" indent="-342900">
              <a:buFont typeface="Arial"/>
              <a:buChar char="•"/>
            </a:pPr>
            <a:endParaRPr lang="en-GB" sz="2400" dirty="0" smtClean="0">
              <a:latin typeface="+mj-lt"/>
            </a:endParaRPr>
          </a:p>
          <a:p>
            <a:pPr marL="342900" lvl="0" indent="-342900">
              <a:buFont typeface="Arial"/>
              <a:buChar char="•"/>
            </a:pPr>
            <a:r>
              <a:rPr lang="en-GB" sz="2400" dirty="0" smtClean="0">
                <a:latin typeface="+mj-lt"/>
              </a:rPr>
              <a:t>Be able to examine </a:t>
            </a:r>
            <a:r>
              <a:rPr lang="en-GB" sz="2400" dirty="0">
                <a:latin typeface="+mj-lt"/>
              </a:rPr>
              <a:t>illustrations and recognise the </a:t>
            </a:r>
            <a:endParaRPr lang="en-GB" sz="2400" dirty="0" smtClean="0">
              <a:latin typeface="+mj-lt"/>
            </a:endParaRPr>
          </a:p>
          <a:p>
            <a:pPr lvl="0"/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   significance of </a:t>
            </a:r>
            <a:r>
              <a:rPr lang="en-GB" sz="2400" dirty="0">
                <a:latin typeface="+mj-lt"/>
              </a:rPr>
              <a:t>the lines used. </a:t>
            </a:r>
          </a:p>
          <a:p>
            <a:pPr marL="342900" lvl="0" indent="-342900">
              <a:buFont typeface="Arial"/>
              <a:buChar char="•"/>
            </a:pPr>
            <a:endParaRPr lang="en-GB" sz="2400" dirty="0" smtClean="0">
              <a:latin typeface="+mj-lt"/>
            </a:endParaRPr>
          </a:p>
          <a:p>
            <a:pPr marL="342900" lvl="0" indent="-342900">
              <a:buFont typeface="Arial"/>
              <a:buChar char="•"/>
            </a:pPr>
            <a:r>
              <a:rPr lang="en-GB" sz="2400" dirty="0">
                <a:latin typeface="+mj-lt"/>
              </a:rPr>
              <a:t>S</a:t>
            </a:r>
            <a:r>
              <a:rPr lang="en-GB" sz="2400" dirty="0" smtClean="0">
                <a:latin typeface="+mj-lt"/>
              </a:rPr>
              <a:t>ummarise what you have learnt through your own</a:t>
            </a:r>
          </a:p>
          <a:p>
            <a:pPr lvl="0"/>
            <a:r>
              <a:rPr lang="en-GB" sz="2400" dirty="0" smtClean="0">
                <a:latin typeface="+mj-lt"/>
              </a:rPr>
              <a:t>    work.</a:t>
            </a:r>
            <a:endParaRPr lang="en-GB" sz="2400" dirty="0">
              <a:latin typeface="+mj-lt"/>
            </a:endParaRPr>
          </a:p>
          <a:p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619598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LEARNING</a:t>
            </a:r>
            <a:endParaRPr lang="en-US" sz="3600" dirty="0"/>
          </a:p>
        </p:txBody>
      </p:sp>
      <p:pic>
        <p:nvPicPr>
          <p:cNvPr id="4" name="Picture 3" descr="91XFZOCcORL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070" y="1007597"/>
            <a:ext cx="2511392" cy="3022643"/>
          </a:xfrm>
          <a:prstGeom prst="rect">
            <a:avLst/>
          </a:prstGeom>
        </p:spPr>
      </p:pic>
      <p:pic>
        <p:nvPicPr>
          <p:cNvPr id="5" name="Picture 4" descr="9781452145037_p0_v2_s1200x63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256" y="1232647"/>
            <a:ext cx="1993593" cy="2578981"/>
          </a:xfrm>
          <a:prstGeom prst="rect">
            <a:avLst/>
          </a:prstGeom>
        </p:spPr>
      </p:pic>
      <p:pic>
        <p:nvPicPr>
          <p:cNvPr id="7" name="Picture 6" descr="9781848575851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4868" y="1007597"/>
            <a:ext cx="2363678" cy="3011055"/>
          </a:xfrm>
          <a:prstGeom prst="rect">
            <a:avLst/>
          </a:prstGeom>
        </p:spPr>
      </p:pic>
      <p:pic>
        <p:nvPicPr>
          <p:cNvPr id="8" name="Picture 7" descr="f2ec52c0f94a49c888489bfdf88e7dbf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4715" y="4163426"/>
            <a:ext cx="1932860" cy="2501673"/>
          </a:xfrm>
          <a:prstGeom prst="rect">
            <a:avLst/>
          </a:prstGeom>
        </p:spPr>
      </p:pic>
      <p:pic>
        <p:nvPicPr>
          <p:cNvPr id="9" name="Picture 8" descr="flashcard-letter-c-is-for-cat-vector-7972363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7090" y="4452777"/>
            <a:ext cx="2280744" cy="221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0359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REALITY</a:t>
            </a:r>
            <a:endParaRPr lang="en-US" sz="3600" dirty="0"/>
          </a:p>
        </p:txBody>
      </p:sp>
      <p:pic>
        <p:nvPicPr>
          <p:cNvPr id="4" name="Picture 3" descr="9780439753807_mr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315" y="294995"/>
            <a:ext cx="2861771" cy="3155103"/>
          </a:xfrm>
          <a:prstGeom prst="rect">
            <a:avLst/>
          </a:prstGeom>
        </p:spPr>
      </p:pic>
      <p:pic>
        <p:nvPicPr>
          <p:cNvPr id="5" name="Picture 4" descr="firsbookanimal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314" y="3621574"/>
            <a:ext cx="2861771" cy="3120159"/>
          </a:xfrm>
          <a:prstGeom prst="rect">
            <a:avLst/>
          </a:prstGeom>
        </p:spPr>
      </p:pic>
      <p:pic>
        <p:nvPicPr>
          <p:cNvPr id="8" name="Picture 7" descr="The-Pond-Spread-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9562" y="4494531"/>
            <a:ext cx="4497642" cy="2247202"/>
          </a:xfrm>
          <a:prstGeom prst="rect">
            <a:avLst/>
          </a:prstGeom>
        </p:spPr>
      </p:pic>
      <p:pic>
        <p:nvPicPr>
          <p:cNvPr id="9" name="Picture 8" descr="7b8f1ddabfa8be33fedc6785e6ea041d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5856" y="1232647"/>
            <a:ext cx="2707079" cy="2737880"/>
          </a:xfrm>
          <a:prstGeom prst="rect">
            <a:avLst/>
          </a:prstGeom>
        </p:spPr>
      </p:pic>
      <p:pic>
        <p:nvPicPr>
          <p:cNvPr id="10" name="Picture 9" descr="91EgtUQXbJL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5450" y="294995"/>
            <a:ext cx="2584436" cy="2845659"/>
          </a:xfrm>
          <a:prstGeom prst="rect">
            <a:avLst/>
          </a:prstGeom>
        </p:spPr>
      </p:pic>
      <p:pic>
        <p:nvPicPr>
          <p:cNvPr id="11" name="Picture 10" descr="thepond_banner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9784" y="3450098"/>
            <a:ext cx="2720101" cy="850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0337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142" y="0"/>
            <a:ext cx="7583488" cy="1143000"/>
          </a:xfrm>
        </p:spPr>
        <p:txBody>
          <a:bodyPr/>
          <a:lstStyle/>
          <a:p>
            <a:r>
              <a:rPr lang="en-US" sz="3600" dirty="0" smtClean="0"/>
              <a:t>ADVENTURE</a:t>
            </a:r>
            <a:endParaRPr lang="en-US" sz="3600" dirty="0"/>
          </a:p>
        </p:txBody>
      </p:sp>
      <p:pic>
        <p:nvPicPr>
          <p:cNvPr id="4" name="Picture 3" descr="82413265_574162136497000_2315965010179784704_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25" y="718247"/>
            <a:ext cx="2057902" cy="2416990"/>
          </a:xfrm>
          <a:prstGeom prst="rect">
            <a:avLst/>
          </a:prstGeom>
        </p:spPr>
      </p:pic>
      <p:pic>
        <p:nvPicPr>
          <p:cNvPr id="5" name="Picture 4" descr="82274027_994301637608739_463091182105264128_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7075" y="1232647"/>
            <a:ext cx="2816812" cy="2802179"/>
          </a:xfrm>
          <a:prstGeom prst="rect">
            <a:avLst/>
          </a:prstGeom>
        </p:spPr>
      </p:pic>
      <p:pic>
        <p:nvPicPr>
          <p:cNvPr id="6" name="Picture 5" descr="82438619_2163591187281815_6393843910052937728_n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25" y="3396593"/>
            <a:ext cx="2371507" cy="3162009"/>
          </a:xfrm>
          <a:prstGeom prst="rect">
            <a:avLst/>
          </a:prstGeom>
        </p:spPr>
      </p:pic>
      <p:pic>
        <p:nvPicPr>
          <p:cNvPr id="7" name="Picture 6" descr="82195584_2694311547355824_6005480219685683200_n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3678" y="572457"/>
            <a:ext cx="2572407" cy="3494521"/>
          </a:xfrm>
          <a:prstGeom prst="rect">
            <a:avLst/>
          </a:prstGeom>
        </p:spPr>
      </p:pic>
      <p:pic>
        <p:nvPicPr>
          <p:cNvPr id="8" name="Picture 7" descr="82494875_2998109203541692_8872706296646729728_n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144" y="4227728"/>
            <a:ext cx="4465486" cy="242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374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0"/>
            <a:ext cx="7583488" cy="1143000"/>
          </a:xfrm>
        </p:spPr>
        <p:txBody>
          <a:bodyPr/>
          <a:lstStyle/>
          <a:p>
            <a:r>
              <a:rPr lang="en-US" sz="3600" dirty="0" smtClean="0"/>
              <a:t>IMAGINATION</a:t>
            </a:r>
            <a:endParaRPr lang="en-US" sz="3600" dirty="0"/>
          </a:p>
        </p:txBody>
      </p:sp>
      <p:pic>
        <p:nvPicPr>
          <p:cNvPr id="4" name="Picture 3" descr="51WZP13K1ML._SX258_BO1,204,203,200_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93" y="209556"/>
            <a:ext cx="2282985" cy="2239081"/>
          </a:xfrm>
          <a:prstGeom prst="rect">
            <a:avLst/>
          </a:prstGeom>
        </p:spPr>
      </p:pic>
      <p:pic>
        <p:nvPicPr>
          <p:cNvPr id="5" name="Picture 4" descr="DelnNH8WAAES6n6.jpg-large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384" y="1142999"/>
            <a:ext cx="3179297" cy="2272701"/>
          </a:xfrm>
          <a:prstGeom prst="rect">
            <a:avLst/>
          </a:prstGeom>
        </p:spPr>
      </p:pic>
      <p:pic>
        <p:nvPicPr>
          <p:cNvPr id="7" name="Picture 6" descr="DOwDKDdX4AEmAiF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92" y="2538778"/>
            <a:ext cx="2282985" cy="2282985"/>
          </a:xfrm>
          <a:prstGeom prst="rect">
            <a:avLst/>
          </a:prstGeom>
        </p:spPr>
      </p:pic>
      <p:pic>
        <p:nvPicPr>
          <p:cNvPr id="8" name="Picture 7" descr="GUEST_c3ea6589-2594-4379-be80-fd642c6239aa.jpe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754" y="354231"/>
            <a:ext cx="2452586" cy="2452586"/>
          </a:xfrm>
          <a:prstGeom prst="rect">
            <a:avLst/>
          </a:prstGeom>
        </p:spPr>
      </p:pic>
      <p:pic>
        <p:nvPicPr>
          <p:cNvPr id="10" name="Picture 9" descr="JimmyZangwow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93" y="4940597"/>
            <a:ext cx="2688891" cy="1697830"/>
          </a:xfrm>
          <a:prstGeom prst="rect">
            <a:avLst/>
          </a:prstGeom>
        </p:spPr>
      </p:pic>
      <p:pic>
        <p:nvPicPr>
          <p:cNvPr id="11" name="Picture 10" descr="JZ01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6223" y="4998776"/>
            <a:ext cx="2520117" cy="1639651"/>
          </a:xfrm>
          <a:prstGeom prst="rect">
            <a:avLst/>
          </a:prstGeom>
        </p:spPr>
      </p:pic>
      <p:pic>
        <p:nvPicPr>
          <p:cNvPr id="12" name="Picture 11" descr="JZ02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388" y="3057044"/>
            <a:ext cx="2714952" cy="1764719"/>
          </a:xfrm>
          <a:prstGeom prst="rect">
            <a:avLst/>
          </a:prstGeom>
        </p:spPr>
      </p:pic>
      <p:pic>
        <p:nvPicPr>
          <p:cNvPr id="13" name="Picture 12" descr="DMqtgqaX0AETUyh.jp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6563" y="3884309"/>
            <a:ext cx="2754118" cy="2754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2866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484823"/>
            <a:ext cx="7583488" cy="1143000"/>
          </a:xfrm>
        </p:spPr>
        <p:txBody>
          <a:bodyPr/>
          <a:lstStyle/>
          <a:p>
            <a:r>
              <a:rPr lang="en-US" dirty="0" smtClean="0"/>
              <a:t>WHAT DO YOU THINK THE DEFINITION OF ART IS?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91596" y="2297940"/>
            <a:ext cx="83580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1. the expression or application of human creative skill and imagination,</a:t>
            </a:r>
          </a:p>
          <a:p>
            <a:r>
              <a:rPr lang="en-US" dirty="0" smtClean="0"/>
              <a:t>typically in a visual form such as painting or sculpture, producing works to </a:t>
            </a:r>
          </a:p>
          <a:p>
            <a:r>
              <a:rPr lang="en-US" dirty="0" smtClean="0"/>
              <a:t>be appreciated primarily for their beauty or emotional power.</a:t>
            </a:r>
          </a:p>
          <a:p>
            <a:endParaRPr lang="en-US" dirty="0"/>
          </a:p>
          <a:p>
            <a:r>
              <a:rPr lang="en-US" dirty="0" smtClean="0"/>
              <a:t> Oxford English Dictionary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914930" y="474133"/>
            <a:ext cx="4441090" cy="5632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THE SEVEN ELEMENTS OF ART:</a:t>
            </a:r>
          </a:p>
          <a:p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SHAPE</a:t>
            </a:r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COLOUR</a:t>
            </a:r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TEXTURE</a:t>
            </a:r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FORM</a:t>
            </a:r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VALUE</a:t>
            </a:r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SPACE</a:t>
            </a:r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LINE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690875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Monster In The Woods Regular"/>
                <a:cs typeface="Monster In The Woods Regular"/>
              </a:rPr>
              <a:t>LINE SYMBOLISM</a:t>
            </a:r>
            <a:endParaRPr lang="en-US" dirty="0">
              <a:latin typeface="Monster In The Woods Regular"/>
              <a:cs typeface="Monster In The Woods Regular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0740" y="1473201"/>
            <a:ext cx="868699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MOVEMENT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TO CREATE A PATH FOR THE EYE TO FOLLOW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PROVIDE CHARACTERS WITH EXPRESSION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TO MAKE US PERCIEVE CHARACTERS IN A SPECIFIC WAY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TO LINK OR DIFFERENTIATE A CHARACTER FROM THEIR</a:t>
            </a:r>
          </a:p>
          <a:p>
            <a:r>
              <a:rPr lang="en-US" sz="2400" dirty="0">
                <a:cs typeface="Calibri"/>
              </a:rPr>
              <a:t>   </a:t>
            </a:r>
            <a:r>
              <a:rPr lang="en-US" sz="2400" dirty="0" smtClean="0">
                <a:cs typeface="Calibri"/>
              </a:rPr>
              <a:t>  </a:t>
            </a:r>
            <a:r>
              <a:rPr lang="en-US" sz="2400" dirty="0">
                <a:cs typeface="Calibri"/>
              </a:rPr>
              <a:t>SURROUNDINGS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cs typeface="Calibri"/>
              </a:rPr>
              <a:t>EXPRESS FEELING IN A LANDSCAPE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2563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01933" y="363649"/>
            <a:ext cx="1922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MOVEMENT</a:t>
            </a:r>
            <a:endParaRPr lang="en-US" sz="2400" dirty="0"/>
          </a:p>
        </p:txBody>
      </p:sp>
      <p:pic>
        <p:nvPicPr>
          <p:cNvPr id="7" name="Picture 6" descr="2ce798d2b842523622a5786db95b0d7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934" y="1253851"/>
            <a:ext cx="2037753" cy="3450098"/>
          </a:xfrm>
          <a:prstGeom prst="rect">
            <a:avLst/>
          </a:prstGeom>
        </p:spPr>
      </p:pic>
      <p:pic>
        <p:nvPicPr>
          <p:cNvPr id="8" name="Picture 7" descr="7301002a50366b6c278736848514b37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760" y="363649"/>
            <a:ext cx="2499317" cy="3364081"/>
          </a:xfrm>
          <a:prstGeom prst="rect">
            <a:avLst/>
          </a:prstGeom>
        </p:spPr>
      </p:pic>
      <p:pic>
        <p:nvPicPr>
          <p:cNvPr id="9" name="Picture 8" descr="ba3962395fb171e57c5b3704bf57d23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9152" y="636923"/>
            <a:ext cx="2963190" cy="2491675"/>
          </a:xfrm>
          <a:prstGeom prst="rect">
            <a:avLst/>
          </a:prstGeom>
        </p:spPr>
      </p:pic>
      <p:pic>
        <p:nvPicPr>
          <p:cNvPr id="10" name="Picture 9" descr="f2610a751740bf4394c5c8144e373baa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933" y="5035356"/>
            <a:ext cx="2037753" cy="1501144"/>
          </a:xfrm>
          <a:prstGeom prst="rect">
            <a:avLst/>
          </a:prstGeom>
        </p:spPr>
      </p:pic>
      <p:pic>
        <p:nvPicPr>
          <p:cNvPr id="11" name="Picture 10" descr="d604251a77ba174b78b75f0c1ce60f5c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3941" y="3902093"/>
            <a:ext cx="3258345" cy="2634407"/>
          </a:xfrm>
          <a:prstGeom prst="rect">
            <a:avLst/>
          </a:prstGeom>
        </p:spPr>
      </p:pic>
      <p:pic>
        <p:nvPicPr>
          <p:cNvPr id="12" name="Picture 11" descr="53011f046377abc02de6975f5edf018e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4990" y="3569492"/>
            <a:ext cx="2527352" cy="293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185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1548" y="346208"/>
            <a:ext cx="2203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LEADING LINE</a:t>
            </a:r>
            <a:endParaRPr lang="en-US" sz="2400" dirty="0"/>
          </a:p>
        </p:txBody>
      </p:sp>
      <p:pic>
        <p:nvPicPr>
          <p:cNvPr id="5" name="Picture 4" descr="0c94858d788a5618e8a4f04de9a4c317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132" y="346208"/>
            <a:ext cx="1888863" cy="2605869"/>
          </a:xfrm>
          <a:prstGeom prst="rect">
            <a:avLst/>
          </a:prstGeom>
        </p:spPr>
      </p:pic>
      <p:pic>
        <p:nvPicPr>
          <p:cNvPr id="6" name="Picture 5" descr="358d62a6303bdb7d42177e2837d0e4c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48" y="928926"/>
            <a:ext cx="2876908" cy="2876908"/>
          </a:xfrm>
          <a:prstGeom prst="rect">
            <a:avLst/>
          </a:prstGeom>
        </p:spPr>
      </p:pic>
      <p:pic>
        <p:nvPicPr>
          <p:cNvPr id="7" name="Picture 6" descr="img_5375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47" y="4010967"/>
            <a:ext cx="3472710" cy="2604533"/>
          </a:xfrm>
          <a:prstGeom prst="rect">
            <a:avLst/>
          </a:prstGeom>
        </p:spPr>
      </p:pic>
      <p:pic>
        <p:nvPicPr>
          <p:cNvPr id="8" name="Picture 7" descr="RT_fates_web_l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3873" y="405051"/>
            <a:ext cx="2876908" cy="2470073"/>
          </a:xfrm>
          <a:prstGeom prst="rect">
            <a:avLst/>
          </a:prstGeom>
        </p:spPr>
      </p:pic>
      <p:pic>
        <p:nvPicPr>
          <p:cNvPr id="9" name="Picture 8" descr="Stan_beach_lostthing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0953" y="3112503"/>
            <a:ext cx="4749828" cy="3502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9019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02e89f02343b05a0d81e1dc0bbc91bdf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29" y="2801064"/>
            <a:ext cx="3509638" cy="3574632"/>
          </a:xfrm>
          <a:prstGeom prst="rect">
            <a:avLst/>
          </a:prstGeom>
        </p:spPr>
      </p:pic>
      <p:pic>
        <p:nvPicPr>
          <p:cNvPr id="5" name="Picture 4" descr="4ca51f5b5160cf07515c5f9b6d3d3257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587" y="707300"/>
            <a:ext cx="4090357" cy="537909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642587" y="6132565"/>
            <a:ext cx="20485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MICHELLE ARNOLD PAINE</a:t>
            </a:r>
            <a:endParaRPr lang="en-US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486629" y="6393225"/>
            <a:ext cx="23948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KITTY SABATIER ‘FAILLES’ (2009)</a:t>
            </a:r>
            <a:endParaRPr lang="en-US" dirty="0"/>
          </a:p>
        </p:txBody>
      </p:sp>
      <p:pic>
        <p:nvPicPr>
          <p:cNvPr id="9" name="Picture 8" descr="416X9RS569L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29" y="334763"/>
            <a:ext cx="3645104" cy="236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8515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8472" y="289350"/>
            <a:ext cx="1942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EXPRESSION</a:t>
            </a:r>
            <a:endParaRPr lang="en-US" sz="2400" dirty="0"/>
          </a:p>
        </p:txBody>
      </p:sp>
      <p:pic>
        <p:nvPicPr>
          <p:cNvPr id="6" name="Picture 5" descr="81776314_588264172013088_7332969720850677760_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72" y="915242"/>
            <a:ext cx="1640425" cy="2187233"/>
          </a:xfrm>
          <a:prstGeom prst="rect">
            <a:avLst/>
          </a:prstGeom>
        </p:spPr>
      </p:pic>
      <p:pic>
        <p:nvPicPr>
          <p:cNvPr id="7" name="Picture 6" descr="83078732_784203238718905_256634745591431168_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72" y="3260946"/>
            <a:ext cx="2168070" cy="1626053"/>
          </a:xfrm>
          <a:prstGeom prst="rect">
            <a:avLst/>
          </a:prstGeom>
        </p:spPr>
      </p:pic>
      <p:pic>
        <p:nvPicPr>
          <p:cNvPr id="8" name="Picture 7" descr="81946401_759564714547457_7634314625021902848_n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42" y="289350"/>
            <a:ext cx="1687495" cy="2249993"/>
          </a:xfrm>
          <a:prstGeom prst="rect">
            <a:avLst/>
          </a:prstGeom>
        </p:spPr>
      </p:pic>
      <p:pic>
        <p:nvPicPr>
          <p:cNvPr id="9" name="Picture 8" descr="82053727_809465462800539_4094284176000286720_n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9049" y="2799144"/>
            <a:ext cx="1825422" cy="2276623"/>
          </a:xfrm>
          <a:prstGeom prst="rect">
            <a:avLst/>
          </a:prstGeom>
        </p:spPr>
      </p:pic>
      <p:pic>
        <p:nvPicPr>
          <p:cNvPr id="10" name="Picture 9" descr="82716522_1021094398260917_615352815040069632_n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6540" y="289350"/>
            <a:ext cx="1623074" cy="2164098"/>
          </a:xfrm>
          <a:prstGeom prst="rect">
            <a:avLst/>
          </a:prstGeom>
        </p:spPr>
      </p:pic>
      <p:pic>
        <p:nvPicPr>
          <p:cNvPr id="11" name="Picture 10" descr="81949201_1272775152911781_3179969420608929792_n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438" y="2560773"/>
            <a:ext cx="1432165" cy="1946895"/>
          </a:xfrm>
          <a:prstGeom prst="rect">
            <a:avLst/>
          </a:prstGeom>
        </p:spPr>
      </p:pic>
      <p:pic>
        <p:nvPicPr>
          <p:cNvPr id="12" name="Picture 11" descr="81955211_2956460797732588_5900374832284958720_n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849" y="2453448"/>
            <a:ext cx="1485750" cy="1682423"/>
          </a:xfrm>
          <a:prstGeom prst="rect">
            <a:avLst/>
          </a:prstGeom>
        </p:spPr>
      </p:pic>
      <p:pic>
        <p:nvPicPr>
          <p:cNvPr id="13" name="Picture 12" descr="81966093_2679609365437885_3566811288099094528_n.jp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7258" y="4636268"/>
            <a:ext cx="1432166" cy="1909556"/>
          </a:xfrm>
          <a:prstGeom prst="rect">
            <a:avLst/>
          </a:prstGeom>
        </p:spPr>
      </p:pic>
      <p:pic>
        <p:nvPicPr>
          <p:cNvPr id="15" name="Picture 14" descr="25892705.jpg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72" y="5075767"/>
            <a:ext cx="2173446" cy="1589332"/>
          </a:xfrm>
          <a:prstGeom prst="rect">
            <a:avLst/>
          </a:prstGeom>
        </p:spPr>
      </p:pic>
      <p:pic>
        <p:nvPicPr>
          <p:cNvPr id="16" name="Picture 15" descr="0826-Handy-1-superJumbo.jp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9049" y="5371372"/>
            <a:ext cx="2444389" cy="1174452"/>
          </a:xfrm>
          <a:prstGeom prst="rect">
            <a:avLst/>
          </a:prstGeom>
        </p:spPr>
      </p:pic>
      <p:pic>
        <p:nvPicPr>
          <p:cNvPr id="17" name="Picture 16" descr="olivia.png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849" y="289350"/>
            <a:ext cx="1470175" cy="2012368"/>
          </a:xfrm>
          <a:prstGeom prst="rect">
            <a:avLst/>
          </a:prstGeom>
        </p:spPr>
      </p:pic>
      <p:pic>
        <p:nvPicPr>
          <p:cNvPr id="18" name="Picture 17" descr="82125429_1065447980482545_6330965975386554368_n.jpg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1104" y="4314721"/>
            <a:ext cx="1687495" cy="2249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3705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3351" y="257200"/>
            <a:ext cx="2011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PERCEPTION</a:t>
            </a:r>
            <a:endParaRPr lang="en-US" sz="2400" dirty="0"/>
          </a:p>
        </p:txBody>
      </p:sp>
      <p:pic>
        <p:nvPicPr>
          <p:cNvPr id="6" name="Picture 5" descr="lf-1.jpe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432" y="257199"/>
            <a:ext cx="2891965" cy="2807733"/>
          </a:xfrm>
          <a:prstGeom prst="rect">
            <a:avLst/>
          </a:prstGeom>
        </p:spPr>
      </p:pic>
      <p:pic>
        <p:nvPicPr>
          <p:cNvPr id="7" name="Picture 6" descr="c5be44fa7dd3265cd36463bf26e75e1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51" y="1005840"/>
            <a:ext cx="2541449" cy="3049739"/>
          </a:xfrm>
          <a:prstGeom prst="rect">
            <a:avLst/>
          </a:prstGeom>
        </p:spPr>
      </p:pic>
      <p:pic>
        <p:nvPicPr>
          <p:cNvPr id="8" name="Picture 7" descr="545098_1298513127927_421_300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51" y="4309579"/>
            <a:ext cx="3151049" cy="2245403"/>
          </a:xfrm>
          <a:prstGeom prst="rect">
            <a:avLst/>
          </a:prstGeom>
        </p:spPr>
      </p:pic>
      <p:pic>
        <p:nvPicPr>
          <p:cNvPr id="9" name="Picture 8" descr="lf.jpe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243" y="257200"/>
            <a:ext cx="2563956" cy="2194542"/>
          </a:xfrm>
          <a:prstGeom prst="rect">
            <a:avLst/>
          </a:prstGeom>
        </p:spPr>
      </p:pic>
      <p:pic>
        <p:nvPicPr>
          <p:cNvPr id="10" name="Picture 9" descr="up_pixar_concept_art_character_02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6310" y="4413278"/>
            <a:ext cx="3934244" cy="2141704"/>
          </a:xfrm>
          <a:prstGeom prst="rect">
            <a:avLst/>
          </a:prstGeom>
        </p:spPr>
      </p:pic>
      <p:pic>
        <p:nvPicPr>
          <p:cNvPr id="11" name="Picture 10" descr="tumblr_inline_pd2ddnwTt31qi5dol_400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110" y="2577214"/>
            <a:ext cx="2675467" cy="1732365"/>
          </a:xfrm>
          <a:prstGeom prst="rect">
            <a:avLst/>
          </a:prstGeom>
        </p:spPr>
      </p:pic>
      <p:pic>
        <p:nvPicPr>
          <p:cNvPr id="12" name="Picture 11" descr="PresAladdinDetail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6217" y="2577214"/>
            <a:ext cx="218398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8864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32997" y="372534"/>
            <a:ext cx="1332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HEROES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5926667" y="372534"/>
            <a:ext cx="1432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VILLAINS</a:t>
            </a:r>
            <a:endParaRPr lang="en-US" sz="2400" dirty="0"/>
          </a:p>
        </p:txBody>
      </p:sp>
      <p:pic>
        <p:nvPicPr>
          <p:cNvPr id="6" name="Picture 5" descr="9b91bb1e042926ba58f6b30c4e80aba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06" y="1066800"/>
            <a:ext cx="3689994" cy="2386965"/>
          </a:xfrm>
          <a:prstGeom prst="rect">
            <a:avLst/>
          </a:prstGeom>
        </p:spPr>
      </p:pic>
      <p:pic>
        <p:nvPicPr>
          <p:cNvPr id="7" name="Picture 6" descr="3d00f376d80956d0c559235a14641557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6934" y="1066800"/>
            <a:ext cx="3282932" cy="2386965"/>
          </a:xfrm>
          <a:prstGeom prst="rect">
            <a:avLst/>
          </a:prstGeom>
        </p:spPr>
      </p:pic>
      <p:pic>
        <p:nvPicPr>
          <p:cNvPr id="8" name="Picture 7" descr="andreas-deja-exhibit-at-disney-family-musem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916" y="3967090"/>
            <a:ext cx="3931751" cy="2213576"/>
          </a:xfrm>
          <a:prstGeom prst="rect">
            <a:avLst/>
          </a:prstGeom>
        </p:spPr>
      </p:pic>
      <p:pic>
        <p:nvPicPr>
          <p:cNvPr id="9" name="Picture 8" descr="cd3956ce32d745b865c64681696a4628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06" y="3797757"/>
            <a:ext cx="3794441" cy="2382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2674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6d56bfaba462cdc70b46f593f0ac6a9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00" y="926253"/>
            <a:ext cx="1524000" cy="1935480"/>
          </a:xfrm>
          <a:prstGeom prst="rect">
            <a:avLst/>
          </a:prstGeom>
        </p:spPr>
      </p:pic>
      <p:pic>
        <p:nvPicPr>
          <p:cNvPr id="5" name="Picture 4" descr="8cb59c0ddbde85433a9f2c786a030c4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5865" y="270933"/>
            <a:ext cx="4271433" cy="22464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5600" y="340267"/>
            <a:ext cx="2698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COMPOSING SPREADS</a:t>
            </a:r>
            <a:endParaRPr lang="en-US" dirty="0"/>
          </a:p>
        </p:txBody>
      </p:sp>
      <p:pic>
        <p:nvPicPr>
          <p:cNvPr id="7" name="Picture 6" descr="52d1aac09b66d57e2bb65f332da1affd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3532" y="926253"/>
            <a:ext cx="2463343" cy="1591137"/>
          </a:xfrm>
          <a:prstGeom prst="rect">
            <a:avLst/>
          </a:prstGeom>
        </p:spPr>
      </p:pic>
      <p:pic>
        <p:nvPicPr>
          <p:cNvPr id="8" name="Picture 7" descr="97ea89dbad81b994cb4a97d9fb1e8281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599" y="3116872"/>
            <a:ext cx="2150533" cy="3537927"/>
          </a:xfrm>
          <a:prstGeom prst="rect">
            <a:avLst/>
          </a:prstGeom>
        </p:spPr>
      </p:pic>
      <p:pic>
        <p:nvPicPr>
          <p:cNvPr id="9" name="Picture 8" descr="background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7248" y="2709336"/>
            <a:ext cx="6090050" cy="2161968"/>
          </a:xfrm>
          <a:prstGeom prst="rect">
            <a:avLst/>
          </a:prstGeom>
        </p:spPr>
      </p:pic>
      <p:pic>
        <p:nvPicPr>
          <p:cNvPr id="10" name="Picture 9" descr="bruce-zick-mt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7248" y="5060314"/>
            <a:ext cx="2834640" cy="1594485"/>
          </a:xfrm>
          <a:prstGeom prst="rect">
            <a:avLst/>
          </a:prstGeom>
        </p:spPr>
      </p:pic>
      <p:pic>
        <p:nvPicPr>
          <p:cNvPr id="11" name="Picture 10" descr="C60tcOBU4AAGwFo.jpg-large.jpe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932" y="4971761"/>
            <a:ext cx="3018366" cy="1683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252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6400" y="372533"/>
            <a:ext cx="1989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LANDSCAPE</a:t>
            </a:r>
            <a:endParaRPr lang="en-US" sz="2400" dirty="0"/>
          </a:p>
        </p:txBody>
      </p:sp>
      <p:pic>
        <p:nvPicPr>
          <p:cNvPr id="5" name="Picture 4" descr="blogger-image-184364285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1" y="1010179"/>
            <a:ext cx="2546742" cy="1699154"/>
          </a:xfrm>
          <a:prstGeom prst="rect">
            <a:avLst/>
          </a:prstGeom>
        </p:spPr>
      </p:pic>
      <p:pic>
        <p:nvPicPr>
          <p:cNvPr id="6" name="Picture 5" descr="dcf4872c427e4aa919345a89d81b83f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334" y="372533"/>
            <a:ext cx="2421547" cy="181186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17334" y="2207399"/>
            <a:ext cx="2709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TRACIE CHENG, ‘STORMS 2’ (2014)</a:t>
            </a:r>
            <a:endParaRPr lang="en-US" sz="1200" dirty="0"/>
          </a:p>
        </p:txBody>
      </p:sp>
      <p:pic>
        <p:nvPicPr>
          <p:cNvPr id="8" name="Picture 7" descr="4916a754d27c52781452b200c8083f97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334" y="2709333"/>
            <a:ext cx="2421547" cy="356791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217334" y="6329101"/>
            <a:ext cx="2904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MICHAEL GORO, ‘LONESOME TOWN’</a:t>
            </a:r>
            <a:endParaRPr lang="en-US" sz="1200" dirty="0"/>
          </a:p>
        </p:txBody>
      </p:sp>
      <p:pic>
        <p:nvPicPr>
          <p:cNvPr id="10" name="Picture 9" descr="d6c351ed9c5fdc80d7fc5655df99922a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6429" y="372533"/>
            <a:ext cx="2897878" cy="1947333"/>
          </a:xfrm>
          <a:prstGeom prst="rect">
            <a:avLst/>
          </a:prstGeom>
        </p:spPr>
      </p:pic>
      <p:pic>
        <p:nvPicPr>
          <p:cNvPr id="12" name="Picture 11" descr="82098354_833473843767216_748889541615550464_n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14" y="2884456"/>
            <a:ext cx="1761066" cy="3721644"/>
          </a:xfrm>
          <a:prstGeom prst="rect">
            <a:avLst/>
          </a:prstGeom>
        </p:spPr>
      </p:pic>
      <p:pic>
        <p:nvPicPr>
          <p:cNvPr id="13" name="Picture 12" descr="f7d0f4b74bab86b9822605ba31738cda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6429" y="2709333"/>
            <a:ext cx="2957047" cy="3444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2591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82231225_2578349219044052_8831595191811964928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9252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D16207"/>
      </a:dk2>
      <a:lt2>
        <a:srgbClr val="F0B31E"/>
      </a:lt2>
      <a:accent1>
        <a:srgbClr val="51A6C2"/>
      </a:accent1>
      <a:accent2>
        <a:srgbClr val="51C2A9"/>
      </a:accent2>
      <a:accent3>
        <a:srgbClr val="7EC251"/>
      </a:accent3>
      <a:accent4>
        <a:srgbClr val="E1DC53"/>
      </a:accent4>
      <a:accent5>
        <a:srgbClr val="B54721"/>
      </a:accent5>
      <a:accent6>
        <a:srgbClr val="A16BB1"/>
      </a:accent6>
      <a:hlink>
        <a:srgbClr val="A40A06"/>
      </a:hlink>
      <a:folHlink>
        <a:srgbClr val="837F16"/>
      </a:folHlink>
    </a:clrScheme>
    <a:fontScheme name="Summer">
      <a:majorFont>
        <a:latin typeface="Century Gothic"/>
        <a:ea typeface=""/>
        <a:cs typeface=""/>
        <a:font script="Jpan" typeface="ヒラギノ丸ゴ Pro W4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ヒラギノ丸ゴ Pro W4"/>
        <a:font script="Hans" typeface="宋体"/>
        <a:font script="Hant" typeface="新細明體"/>
      </a:minorFont>
    </a:fontScheme>
    <a:fmtScheme name="Summer">
      <a:fillStyleLst>
        <a:solidFill>
          <a:schemeClr val="phClr"/>
        </a:solidFill>
        <a:solidFill>
          <a:schemeClr val="phClr">
            <a:tint val="90000"/>
            <a:satMod val="135000"/>
          </a:schemeClr>
        </a:solidFill>
        <a:solidFill>
          <a:schemeClr val="phClr">
            <a:shade val="80000"/>
            <a:satMod val="110000"/>
          </a:schemeClr>
        </a:solidFill>
      </a:fillStyleLst>
      <a:lnStyleLst>
        <a:ln w="9525" cap="flat" cmpd="sng" algn="ctr">
          <a:solidFill>
            <a:schemeClr val="phClr">
              <a:satMod val="135000"/>
            </a:schemeClr>
          </a:solidFill>
          <a:prstDash val="solid"/>
        </a:ln>
        <a:ln w="25400" cap="flat" cmpd="sng" algn="ctr">
          <a:solidFill>
            <a:schemeClr val="phClr">
              <a:satMod val="150000"/>
            </a:schemeClr>
          </a:solidFill>
          <a:prstDash val="solid"/>
        </a:ln>
        <a:ln w="38100" cap="flat" cmpd="sng" algn="ctr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sx="101000" sy="101000" algn="ctr" rotWithShape="0">
              <a:srgbClr val="000000">
                <a:alpha val="50000"/>
              </a:srgbClr>
            </a:outerShdw>
            <a:reflection blurRad="12700" stA="20000" endPos="35000" dist="63500" dir="5400000" sy="-100000" rotWithShape="0"/>
          </a:effectLst>
        </a:effectStyle>
        <a:effectStyle>
          <a:effectLst>
            <a:outerShdw blurRad="127000" sx="103000" sy="103000" algn="ctr" rotWithShape="0">
              <a:srgbClr val="FFFFFF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1200000"/>
            </a:lightRig>
          </a:scene3d>
          <a:sp3d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/>
            </a:gs>
            <a:gs pos="100000">
              <a:schemeClr val="tx2"/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Summer.thmx</Template>
  <TotalTime>3370</TotalTime>
  <Words>199</Words>
  <Application>Microsoft Macintosh PowerPoint</Application>
  <PresentationFormat>On-screen Show (4:3)</PresentationFormat>
  <Paragraphs>60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Summer</vt:lpstr>
      <vt:lpstr>THE IMPORTANCE OF LINE  IN CHILDREN’S BOOKS</vt:lpstr>
      <vt:lpstr>By the end of this lesson you will:</vt:lpstr>
      <vt:lpstr>LEARNING</vt:lpstr>
      <vt:lpstr>REALITY</vt:lpstr>
      <vt:lpstr>ADVENTURE</vt:lpstr>
      <vt:lpstr>IMAGINATION</vt:lpstr>
      <vt:lpstr>WHAT DO YOU THINK THE DEFINITION OF ART IS?</vt:lpstr>
      <vt:lpstr>LINE SYMBOLISM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LINE IN CHILDREN’S BOOKS</dc:title>
  <dc:creator>ALICE SAMUEL</dc:creator>
  <cp:lastModifiedBy>ALICE SAMUEL</cp:lastModifiedBy>
  <cp:revision>28</cp:revision>
  <cp:lastPrinted>2020-01-13T14:37:09Z</cp:lastPrinted>
  <dcterms:created xsi:type="dcterms:W3CDTF">2020-01-11T11:25:49Z</dcterms:created>
  <dcterms:modified xsi:type="dcterms:W3CDTF">2020-01-13T19:35:52Z</dcterms:modified>
</cp:coreProperties>
</file>