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sldIdLst>
    <p:sldId id="257" r:id="rId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6" d="100"/>
          <a:sy n="86" d="100"/>
        </p:scale>
        <p:origin x="-1542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18/02/2014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18/02/2014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18/02/2014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18/02/2014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18/02/2014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18/02/2014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18/02/2014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18/02/2014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4201ED34-D1E2-4A63-ADEF-1FD8BF31499D}" type="datetimeFigureOut">
              <a:rPr lang="en-GB" smtClean="0"/>
              <a:pPr/>
              <a:t>18/02/2014</a:t>
            </a:fld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18/02/2014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18/02/2014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4201ED34-D1E2-4A63-ADEF-1FD8BF31499D}" type="datetimeFigureOut">
              <a:rPr lang="en-GB" smtClean="0"/>
              <a:pPr/>
              <a:t>18/02/2014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Relationship Id="rId9" Type="http://schemas.openxmlformats.org/officeDocument/2006/relationships/image" Target="../media/image9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755576" y="692696"/>
            <a:ext cx="7488832" cy="54006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 smtClean="0"/>
              <a:t>Loi’oih’oih’ioh’p’po’popphpipih’phkujcoc</a:t>
            </a:r>
            <a:endParaRPr lang="en-GB" dirty="0"/>
          </a:p>
        </p:txBody>
      </p:sp>
      <p:sp>
        <p:nvSpPr>
          <p:cNvPr id="3" name="Oval 2"/>
          <p:cNvSpPr/>
          <p:nvPr/>
        </p:nvSpPr>
        <p:spPr>
          <a:xfrm>
            <a:off x="3131840" y="2852936"/>
            <a:ext cx="2808312" cy="914400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 err="1" smtClean="0">
                <a:solidFill>
                  <a:schemeClr val="tx1"/>
                </a:solidFill>
                <a:latin typeface="Comic Sans MS" pitchFamily="66" charset="0"/>
              </a:rPr>
              <a:t>Dillad</a:t>
            </a:r>
            <a:endParaRPr lang="en-GB" sz="28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7" name="Rectangle 26"/>
          <p:cNvSpPr/>
          <p:nvPr/>
        </p:nvSpPr>
        <p:spPr>
          <a:xfrm>
            <a:off x="899592" y="836712"/>
            <a:ext cx="1800200" cy="72008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gwisgo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achos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ond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ddim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gwisgo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...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achos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  <a:endParaRPr lang="en-GB" sz="1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8" name="Rectangle 27"/>
          <p:cNvSpPr/>
          <p:nvPr/>
        </p:nvSpPr>
        <p:spPr>
          <a:xfrm>
            <a:off x="2843808" y="836712"/>
            <a:ext cx="1728192" cy="792088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hoffi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gwisgo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achos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ond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ddim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hoffi</a:t>
            </a:r>
            <a:endParaRPr lang="en-GB" sz="1200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gwisgo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...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achos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  <a:endParaRPr lang="en-GB" sz="1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9" name="Rectangle 28"/>
          <p:cNvSpPr/>
          <p:nvPr/>
        </p:nvSpPr>
        <p:spPr>
          <a:xfrm>
            <a:off x="4716016" y="836712"/>
            <a:ext cx="1800200" cy="792088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Ydw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gwisgo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bicini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binc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ond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mae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Sam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gwisgo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trowsus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glas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en-GB" sz="1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0" name="Rectangle 29"/>
          <p:cNvSpPr/>
          <p:nvPr/>
        </p:nvSpPr>
        <p:spPr>
          <a:xfrm>
            <a:off x="6660232" y="836712"/>
            <a:ext cx="1440160" cy="792088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Nag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oes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, does dim 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cot law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gyda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fi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ond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mae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ymbarél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gyda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fi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en-GB" sz="1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1" name="Rectangle 30"/>
          <p:cNvSpPr/>
          <p:nvPr/>
        </p:nvSpPr>
        <p:spPr>
          <a:xfrm>
            <a:off x="7236296" y="2636912"/>
            <a:ext cx="914400" cy="1152128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Mae Sam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gwisgo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siwmper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ddu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ond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i’n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gwisgo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crys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-T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coch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en-GB" sz="11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2" name="Rectangle 31"/>
          <p:cNvSpPr/>
          <p:nvPr/>
        </p:nvSpPr>
        <p:spPr>
          <a:xfrm>
            <a:off x="2195736" y="4653136"/>
            <a:ext cx="1152128" cy="1296144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Ar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y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penwythnos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gwisgais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het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a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welis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achos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roedd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hi’n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bwrw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glaw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en-GB" sz="1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3" name="Rectangle 32"/>
          <p:cNvSpPr/>
          <p:nvPr/>
        </p:nvSpPr>
        <p:spPr>
          <a:xfrm>
            <a:off x="3491880" y="4941168"/>
            <a:ext cx="1296144" cy="986408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fy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marn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mae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gwisg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ysgol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u="sng" dirty="0" err="1" smtClean="0">
                <a:solidFill>
                  <a:schemeClr val="tx1"/>
                </a:solidFill>
                <a:latin typeface="Comic Sans MS" pitchFamily="66" charset="0"/>
              </a:rPr>
              <a:t>ddiflas</a:t>
            </a:r>
            <a:r>
              <a:rPr lang="en-GB" sz="1100" u="sng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Hoffwn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wisgo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u="sng" dirty="0" err="1" smtClean="0">
                <a:solidFill>
                  <a:schemeClr val="tx1"/>
                </a:solidFill>
                <a:latin typeface="Comic Sans MS" pitchFamily="66" charset="0"/>
              </a:rPr>
              <a:t>dillad</a:t>
            </a:r>
            <a:r>
              <a:rPr lang="en-GB" sz="1100" u="sng" dirty="0" smtClean="0">
                <a:solidFill>
                  <a:schemeClr val="tx1"/>
                </a:solidFill>
                <a:latin typeface="Comic Sans MS" pitchFamily="66" charset="0"/>
              </a:rPr>
              <a:t> normal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i’r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ysgol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en-GB" sz="1100" u="sng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4" name="Rectangle 33"/>
          <p:cNvSpPr/>
          <p:nvPr/>
        </p:nvSpPr>
        <p:spPr>
          <a:xfrm>
            <a:off x="5148064" y="4941168"/>
            <a:ext cx="1296144" cy="986408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Fy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hoff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ddillad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ydy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jîns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a 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Converse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achos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maen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nhw’n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ffasiynol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en-GB" sz="1200" u="sng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5" name="Rectangle 34"/>
          <p:cNvSpPr/>
          <p:nvPr/>
        </p:nvSpPr>
        <p:spPr>
          <a:xfrm>
            <a:off x="6588224" y="5013176"/>
            <a:ext cx="1512168" cy="91440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Nag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ydy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dydy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u="sng" dirty="0" smtClean="0">
                <a:solidFill>
                  <a:schemeClr val="tx1"/>
                </a:solidFill>
                <a:latin typeface="Comic Sans MS" pitchFamily="66" charset="0"/>
              </a:rPr>
              <a:t>Sam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ddim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gwisgo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u="sng" dirty="0" err="1" smtClean="0">
                <a:solidFill>
                  <a:schemeClr val="tx1"/>
                </a:solidFill>
                <a:latin typeface="Comic Sans MS" pitchFamily="66" charset="0"/>
              </a:rPr>
              <a:t>crys</a:t>
            </a:r>
            <a:r>
              <a:rPr lang="en-GB" sz="11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u="sng" dirty="0" err="1" smtClean="0">
                <a:solidFill>
                  <a:schemeClr val="tx1"/>
                </a:solidFill>
                <a:latin typeface="Comic Sans MS" pitchFamily="66" charset="0"/>
              </a:rPr>
              <a:t>rygbi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ond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mae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u="sng" dirty="0" smtClean="0">
                <a:solidFill>
                  <a:schemeClr val="tx1"/>
                </a:solidFill>
                <a:latin typeface="Comic Sans MS" pitchFamily="66" charset="0"/>
              </a:rPr>
              <a:t>e/</a:t>
            </a:r>
            <a:r>
              <a:rPr lang="en-GB" sz="1100" u="sng" dirty="0" err="1" smtClean="0">
                <a:solidFill>
                  <a:schemeClr val="tx1"/>
                </a:solidFill>
                <a:latin typeface="Comic Sans MS" pitchFamily="66" charset="0"/>
              </a:rPr>
              <a:t>hi’n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gwisgo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u="sng" dirty="0" err="1" smtClean="0">
                <a:solidFill>
                  <a:schemeClr val="tx1"/>
                </a:solidFill>
                <a:latin typeface="Comic Sans MS" pitchFamily="66" charset="0"/>
              </a:rPr>
              <a:t>crys</a:t>
            </a:r>
            <a:r>
              <a:rPr lang="en-GB" sz="11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u="sng" dirty="0" err="1" smtClean="0">
                <a:solidFill>
                  <a:schemeClr val="tx1"/>
                </a:solidFill>
                <a:latin typeface="Comic Sans MS" pitchFamily="66" charset="0"/>
              </a:rPr>
              <a:t>pêl-droed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en-GB" sz="11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6" name="Rectangle 35"/>
          <p:cNvSpPr/>
          <p:nvPr/>
        </p:nvSpPr>
        <p:spPr>
          <a:xfrm>
            <a:off x="1043608" y="2564904"/>
            <a:ext cx="1872208" cy="1872208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GB" sz="1600" u="sng" dirty="0" err="1" smtClean="0">
                <a:solidFill>
                  <a:schemeClr val="tx1"/>
                </a:solidFill>
                <a:latin typeface="Comic Sans MS" pitchFamily="66" charset="0"/>
              </a:rPr>
              <a:t>Bocs</a:t>
            </a:r>
            <a:r>
              <a:rPr lang="en-GB" sz="16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600" u="sng" dirty="0" err="1" smtClean="0">
                <a:solidFill>
                  <a:schemeClr val="tx1"/>
                </a:solidFill>
                <a:latin typeface="Comic Sans MS" pitchFamily="66" charset="0"/>
              </a:rPr>
              <a:t>Bendigedig</a:t>
            </a:r>
            <a:endParaRPr lang="en-GB" sz="1600" u="sng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 algn="ctr"/>
            <a:endParaRPr lang="en-GB" sz="800" u="sng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Hoffwn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wisgo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Mae’n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well ‘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da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fi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na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fy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marn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mae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...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...</a:t>
            </a: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meddwl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bod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...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...</a:t>
            </a: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dwlu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ar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ond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mae’n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gas ‘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da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fi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Gwisgais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Maen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nhw’n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</a:p>
          <a:p>
            <a:pPr algn="ctr"/>
            <a:endParaRPr lang="en-GB" sz="1600" u="sng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7" name="5-Point Star 36"/>
          <p:cNvSpPr/>
          <p:nvPr/>
        </p:nvSpPr>
        <p:spPr>
          <a:xfrm>
            <a:off x="2699792" y="2348880"/>
            <a:ext cx="432048" cy="410344"/>
          </a:xfrm>
          <a:prstGeom prst="star5">
            <a:avLst>
              <a:gd name="adj" fmla="val 16670"/>
              <a:gd name="hf" fmla="val 105146"/>
              <a:gd name="vf" fmla="val 11055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0" name="5-Point Star 39"/>
          <p:cNvSpPr/>
          <p:nvPr/>
        </p:nvSpPr>
        <p:spPr>
          <a:xfrm>
            <a:off x="827584" y="2348880"/>
            <a:ext cx="432048" cy="410344"/>
          </a:xfrm>
          <a:prstGeom prst="star5">
            <a:avLst>
              <a:gd name="adj" fmla="val 21527"/>
              <a:gd name="hf" fmla="val 105146"/>
              <a:gd name="vf" fmla="val 11055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1" name="5-Point Star 40"/>
          <p:cNvSpPr/>
          <p:nvPr/>
        </p:nvSpPr>
        <p:spPr>
          <a:xfrm>
            <a:off x="2627784" y="4077072"/>
            <a:ext cx="432048" cy="410344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2" name="5-Point Star 41"/>
          <p:cNvSpPr/>
          <p:nvPr/>
        </p:nvSpPr>
        <p:spPr>
          <a:xfrm>
            <a:off x="899592" y="4077072"/>
            <a:ext cx="432048" cy="410344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5" name="Oval 44"/>
          <p:cNvSpPr/>
          <p:nvPr/>
        </p:nvSpPr>
        <p:spPr>
          <a:xfrm>
            <a:off x="971600" y="1772816"/>
            <a:ext cx="1728192" cy="698376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Beth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wyt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ti’n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gwisgo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6" name="Oval 45"/>
          <p:cNvSpPr/>
          <p:nvPr/>
        </p:nvSpPr>
        <p:spPr>
          <a:xfrm>
            <a:off x="2987824" y="1772816"/>
            <a:ext cx="1368152" cy="72008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Beth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wyt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ti’n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hoffi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gwisgo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7" name="Oval 46"/>
          <p:cNvSpPr/>
          <p:nvPr/>
        </p:nvSpPr>
        <p:spPr>
          <a:xfrm>
            <a:off x="4572000" y="1844824"/>
            <a:ext cx="1584176" cy="72008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300" dirty="0" err="1" smtClean="0">
                <a:solidFill>
                  <a:schemeClr val="tx1"/>
                </a:solidFill>
                <a:latin typeface="Comic Sans MS" pitchFamily="66" charset="0"/>
              </a:rPr>
              <a:t>Wyt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00" dirty="0" err="1" smtClean="0">
                <a:solidFill>
                  <a:schemeClr val="tx1"/>
                </a:solidFill>
                <a:latin typeface="Comic Sans MS" pitchFamily="66" charset="0"/>
              </a:rPr>
              <a:t>ti’n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00" dirty="0" err="1" smtClean="0">
                <a:solidFill>
                  <a:schemeClr val="tx1"/>
                </a:solidFill>
                <a:latin typeface="Comic Sans MS" pitchFamily="66" charset="0"/>
              </a:rPr>
              <a:t>gwisgo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00" u="sng" dirty="0" err="1" smtClean="0">
                <a:solidFill>
                  <a:schemeClr val="tx1"/>
                </a:solidFill>
                <a:latin typeface="Comic Sans MS" pitchFamily="66" charset="0"/>
              </a:rPr>
              <a:t>bicini</a:t>
            </a:r>
            <a:r>
              <a:rPr lang="en-GB" sz="13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00" u="sng" dirty="0" err="1" smtClean="0">
                <a:solidFill>
                  <a:schemeClr val="tx1"/>
                </a:solidFill>
                <a:latin typeface="Comic Sans MS" pitchFamily="66" charset="0"/>
              </a:rPr>
              <a:t>binc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3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8" name="Oval 47"/>
          <p:cNvSpPr/>
          <p:nvPr/>
        </p:nvSpPr>
        <p:spPr>
          <a:xfrm>
            <a:off x="6660232" y="1844824"/>
            <a:ext cx="1368152" cy="72008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Oes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u="sng" dirty="0" smtClean="0">
                <a:solidFill>
                  <a:schemeClr val="tx1"/>
                </a:solidFill>
                <a:latin typeface="Comic Sans MS" pitchFamily="66" charset="0"/>
              </a:rPr>
              <a:t>cot law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gyda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ti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9" name="Oval 48"/>
          <p:cNvSpPr/>
          <p:nvPr/>
        </p:nvSpPr>
        <p:spPr>
          <a:xfrm>
            <a:off x="6012160" y="2636912"/>
            <a:ext cx="1008112" cy="127444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Beth </a:t>
            </a:r>
            <a:r>
              <a:rPr lang="en-GB" sz="1300" dirty="0" err="1" smtClean="0">
                <a:solidFill>
                  <a:schemeClr val="tx1"/>
                </a:solidFill>
                <a:latin typeface="Comic Sans MS" pitchFamily="66" charset="0"/>
              </a:rPr>
              <a:t>mae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00" u="sng" dirty="0" smtClean="0">
                <a:solidFill>
                  <a:schemeClr val="tx1"/>
                </a:solidFill>
                <a:latin typeface="Comic Sans MS" pitchFamily="66" charset="0"/>
              </a:rPr>
              <a:t>Sam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00" dirty="0" err="1" smtClean="0">
                <a:solidFill>
                  <a:schemeClr val="tx1"/>
                </a:solidFill>
                <a:latin typeface="Comic Sans MS" pitchFamily="66" charset="0"/>
              </a:rPr>
              <a:t>gwisgo</a:t>
            </a:r>
            <a:r>
              <a:rPr lang="en-GB" sz="1300" dirty="0" smtClean="0">
                <a:solidFill>
                  <a:schemeClr val="tx1"/>
                </a:solidFill>
              </a:rPr>
              <a:t>?</a:t>
            </a:r>
            <a:endParaRPr lang="en-GB" sz="1300" dirty="0">
              <a:solidFill>
                <a:schemeClr val="tx1"/>
              </a:solidFill>
            </a:endParaRPr>
          </a:p>
        </p:txBody>
      </p:sp>
      <p:sp>
        <p:nvSpPr>
          <p:cNvPr id="50" name="Oval 49"/>
          <p:cNvSpPr/>
          <p:nvPr/>
        </p:nvSpPr>
        <p:spPr>
          <a:xfrm>
            <a:off x="6660232" y="3861048"/>
            <a:ext cx="1296144" cy="91440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50" dirty="0" err="1" smtClean="0">
                <a:solidFill>
                  <a:schemeClr val="tx1"/>
                </a:solidFill>
                <a:latin typeface="Comic Sans MS" pitchFamily="66" charset="0"/>
              </a:rPr>
              <a:t>Ydy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50" u="sng" dirty="0" smtClean="0">
                <a:solidFill>
                  <a:schemeClr val="tx1"/>
                </a:solidFill>
                <a:latin typeface="Comic Sans MS" pitchFamily="66" charset="0"/>
              </a:rPr>
              <a:t>Sam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5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50" dirty="0" err="1" smtClean="0">
                <a:solidFill>
                  <a:schemeClr val="tx1"/>
                </a:solidFill>
                <a:latin typeface="Comic Sans MS" pitchFamily="66" charset="0"/>
              </a:rPr>
              <a:t>gwisgo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50" u="sng" dirty="0" err="1" smtClean="0">
                <a:solidFill>
                  <a:schemeClr val="tx1"/>
                </a:solidFill>
                <a:latin typeface="Comic Sans MS" pitchFamily="66" charset="0"/>
              </a:rPr>
              <a:t>crys</a:t>
            </a:r>
            <a:r>
              <a:rPr lang="en-GB" sz="125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50" u="sng" dirty="0" err="1" smtClean="0">
                <a:solidFill>
                  <a:schemeClr val="tx1"/>
                </a:solidFill>
                <a:latin typeface="Comic Sans MS" pitchFamily="66" charset="0"/>
              </a:rPr>
              <a:t>rygbi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25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1" name="Oval 50"/>
          <p:cNvSpPr/>
          <p:nvPr/>
        </p:nvSpPr>
        <p:spPr>
          <a:xfrm>
            <a:off x="5148064" y="3861048"/>
            <a:ext cx="1224136" cy="91440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Beth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ydy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dy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hoff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ddillad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2" name="Oval 51"/>
          <p:cNvSpPr/>
          <p:nvPr/>
        </p:nvSpPr>
        <p:spPr>
          <a:xfrm>
            <a:off x="3347864" y="3933056"/>
            <a:ext cx="1440160" cy="91440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Beth </a:t>
            </a:r>
            <a:r>
              <a:rPr lang="en-GB" sz="1250" dirty="0" err="1" smtClean="0">
                <a:solidFill>
                  <a:schemeClr val="tx1"/>
                </a:solidFill>
                <a:latin typeface="Comic Sans MS" pitchFamily="66" charset="0"/>
              </a:rPr>
              <a:t>wyt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50" dirty="0" err="1" smtClean="0">
                <a:solidFill>
                  <a:schemeClr val="tx1"/>
                </a:solidFill>
                <a:latin typeface="Comic Sans MS" pitchFamily="66" charset="0"/>
              </a:rPr>
              <a:t>wyt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50" dirty="0" err="1" smtClean="0">
                <a:solidFill>
                  <a:schemeClr val="tx1"/>
                </a:solidFill>
                <a:latin typeface="Comic Sans MS" pitchFamily="66" charset="0"/>
              </a:rPr>
              <a:t>ti’n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50" dirty="0" err="1" smtClean="0">
                <a:solidFill>
                  <a:schemeClr val="tx1"/>
                </a:solidFill>
                <a:latin typeface="Comic Sans MS" pitchFamily="66" charset="0"/>
              </a:rPr>
              <a:t>feddwl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 o </a:t>
            </a:r>
            <a:r>
              <a:rPr lang="en-GB" sz="1250" dirty="0" err="1" smtClean="0">
                <a:solidFill>
                  <a:schemeClr val="tx1"/>
                </a:solidFill>
                <a:latin typeface="Comic Sans MS" pitchFamily="66" charset="0"/>
              </a:rPr>
              <a:t>wisg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50" dirty="0" err="1" smtClean="0">
                <a:solidFill>
                  <a:schemeClr val="tx1"/>
                </a:solidFill>
                <a:latin typeface="Comic Sans MS" pitchFamily="66" charset="0"/>
              </a:rPr>
              <a:t>ysgol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25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3" name="Oval 52"/>
          <p:cNvSpPr/>
          <p:nvPr/>
        </p:nvSpPr>
        <p:spPr>
          <a:xfrm>
            <a:off x="827584" y="4653136"/>
            <a:ext cx="1224136" cy="1224136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Beth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wisgaist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ti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ar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y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penwythnos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4" name="Up Arrow 53"/>
          <p:cNvSpPr/>
          <p:nvPr/>
        </p:nvSpPr>
        <p:spPr>
          <a:xfrm>
            <a:off x="1763688" y="1556792"/>
            <a:ext cx="144016" cy="288032"/>
          </a:xfrm>
          <a:prstGeom prst="up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5" name="Up Arrow 54"/>
          <p:cNvSpPr/>
          <p:nvPr/>
        </p:nvSpPr>
        <p:spPr>
          <a:xfrm>
            <a:off x="3563888" y="1628800"/>
            <a:ext cx="144016" cy="288032"/>
          </a:xfrm>
          <a:prstGeom prst="up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6" name="Up Arrow 55"/>
          <p:cNvSpPr/>
          <p:nvPr/>
        </p:nvSpPr>
        <p:spPr>
          <a:xfrm>
            <a:off x="4860032" y="1700808"/>
            <a:ext cx="144016" cy="360040"/>
          </a:xfrm>
          <a:prstGeom prst="up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7" name="Up Arrow 56"/>
          <p:cNvSpPr/>
          <p:nvPr/>
        </p:nvSpPr>
        <p:spPr>
          <a:xfrm>
            <a:off x="6804248" y="1700808"/>
            <a:ext cx="144016" cy="360040"/>
          </a:xfrm>
          <a:prstGeom prst="up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8" name="Right Arrow 57"/>
          <p:cNvSpPr/>
          <p:nvPr/>
        </p:nvSpPr>
        <p:spPr>
          <a:xfrm>
            <a:off x="6876256" y="3212976"/>
            <a:ext cx="360040" cy="144016"/>
          </a:xfrm>
          <a:prstGeom prst="right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9" name="Right Arrow 58"/>
          <p:cNvSpPr/>
          <p:nvPr/>
        </p:nvSpPr>
        <p:spPr>
          <a:xfrm>
            <a:off x="1763688" y="5229200"/>
            <a:ext cx="432048" cy="144016"/>
          </a:xfrm>
          <a:prstGeom prst="right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0" name="Down Arrow 59"/>
          <p:cNvSpPr/>
          <p:nvPr/>
        </p:nvSpPr>
        <p:spPr>
          <a:xfrm>
            <a:off x="4572000" y="4365104"/>
            <a:ext cx="144016" cy="504056"/>
          </a:xfrm>
          <a:prstGeom prst="down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1" name="Down Arrow 60"/>
          <p:cNvSpPr/>
          <p:nvPr/>
        </p:nvSpPr>
        <p:spPr>
          <a:xfrm>
            <a:off x="7596336" y="4581128"/>
            <a:ext cx="144016" cy="360040"/>
          </a:xfrm>
          <a:prstGeom prst="down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62" name="Down Arrow 61"/>
          <p:cNvSpPr/>
          <p:nvPr/>
        </p:nvSpPr>
        <p:spPr>
          <a:xfrm>
            <a:off x="6084168" y="4437112"/>
            <a:ext cx="144016" cy="432048"/>
          </a:xfrm>
          <a:prstGeom prst="down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050" name="Picture 26" descr="C:\Users\daviee5\AppData\Local\Microsoft\Windows\Temporary Internet Files\Content.IE5\CCSCU2M3\MP90044844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6114255"/>
            <a:ext cx="1115616" cy="743745"/>
          </a:xfrm>
          <a:prstGeom prst="rect">
            <a:avLst/>
          </a:prstGeom>
          <a:noFill/>
        </p:spPr>
      </p:pic>
      <p:pic>
        <p:nvPicPr>
          <p:cNvPr id="1055" name="Picture 31" descr="C:\Users\daviee5\AppData\Local\Microsoft\Windows\Temporary Internet Files\Content.IE5\137MIUFX\MP900431656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44408" y="2708920"/>
            <a:ext cx="899592" cy="1196752"/>
          </a:xfrm>
          <a:prstGeom prst="rect">
            <a:avLst/>
          </a:prstGeom>
          <a:noFill/>
        </p:spPr>
      </p:pic>
      <p:pic>
        <p:nvPicPr>
          <p:cNvPr id="1057" name="Picture 33" descr="C:\Users\daviee5\AppData\Local\Microsoft\Windows\Temporary Internet Files\Content.IE5\CCSCU2M3\MP900431794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0"/>
            <a:ext cx="755576" cy="1268760"/>
          </a:xfrm>
          <a:prstGeom prst="rect">
            <a:avLst/>
          </a:prstGeom>
          <a:noFill/>
        </p:spPr>
      </p:pic>
      <p:pic>
        <p:nvPicPr>
          <p:cNvPr id="1058" name="Picture 34" descr="C:\Users\daviee5\AppData\Local\Microsoft\Windows\Temporary Internet Files\Content.IE5\Q3FF0LC0\MP900341742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8244408" y="0"/>
            <a:ext cx="899592" cy="1261109"/>
          </a:xfrm>
          <a:prstGeom prst="rect">
            <a:avLst/>
          </a:prstGeom>
          <a:noFill/>
        </p:spPr>
      </p:pic>
      <p:pic>
        <p:nvPicPr>
          <p:cNvPr id="1060" name="Picture 36" descr="C:\Users\daviee5\AppData\Local\Microsoft\Windows\Temporary Internet Files\Content.IE5\Q3FF0LC0\MP900390436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635896" y="6093296"/>
            <a:ext cx="1512168" cy="764704"/>
          </a:xfrm>
          <a:prstGeom prst="rect">
            <a:avLst/>
          </a:prstGeom>
          <a:noFill/>
        </p:spPr>
      </p:pic>
      <p:pic>
        <p:nvPicPr>
          <p:cNvPr id="1061" name="Picture 37" descr="C:\Users\daviee5\AppData\Local\Microsoft\Windows\Temporary Internet Files\Content.IE5\CCSCU2M3\MP900309622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" y="2636912"/>
            <a:ext cx="755576" cy="1137320"/>
          </a:xfrm>
          <a:prstGeom prst="rect">
            <a:avLst/>
          </a:prstGeom>
          <a:noFill/>
        </p:spPr>
      </p:pic>
      <p:pic>
        <p:nvPicPr>
          <p:cNvPr id="1062" name="Picture 38" descr="C:\Users\daviee5\AppData\Local\Microsoft\Windows\Temporary Internet Files\Content.IE5\137MIUFX\MP900407071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635896" y="0"/>
            <a:ext cx="1584176" cy="671811"/>
          </a:xfrm>
          <a:prstGeom prst="rect">
            <a:avLst/>
          </a:prstGeom>
          <a:noFill/>
        </p:spPr>
      </p:pic>
      <p:pic>
        <p:nvPicPr>
          <p:cNvPr id="1066" name="Picture 42" descr="CSC-Logo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7703840" y="6113184"/>
            <a:ext cx="1440160" cy="7448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e">
  <a:themeElements>
    <a:clrScheme name="Module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1146</TotalTime>
  <Words>246</Words>
  <Application>Microsoft Office PowerPoint</Application>
  <PresentationFormat>On-screen Show (4:3)</PresentationFormat>
  <Paragraphs>31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Module</vt:lpstr>
      <vt:lpstr>Slide 1</vt:lpstr>
    </vt:vector>
  </TitlesOfParts>
  <Company>Rhondda Cynon Taff CBC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daviee5</dc:creator>
  <cp:lastModifiedBy>daviee5</cp:lastModifiedBy>
  <cp:revision>47</cp:revision>
  <dcterms:created xsi:type="dcterms:W3CDTF">2013-08-31T15:45:17Z</dcterms:created>
  <dcterms:modified xsi:type="dcterms:W3CDTF">2014-02-18T14:28:54Z</dcterms:modified>
</cp:coreProperties>
</file>