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20" Type="http://schemas.microsoft.com/office/2016/11/relationships/changesInfo" Target="changesInfos/changesInfo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tel Lupasc (2246326)" userId="d1740fde-dd2a-410d-830d-d17c2bccc0a8" providerId="ADAL" clId="{89FCDFBA-940B-3266-B265-63DE275911FB}"/>
    <pc:docChg chg="addSld modSld">
      <pc:chgData name="Costel Lupasc (2246326)" userId="d1740fde-dd2a-410d-830d-d17c2bccc0a8" providerId="ADAL" clId="{89FCDFBA-940B-3266-B265-63DE275911FB}" dt="2026-06-26T18:52:59.444" v="445" actId="20577"/>
      <pc:docMkLst>
        <pc:docMk/>
      </pc:docMkLst>
      <pc:sldChg chg="modSp mod">
        <pc:chgData name="Costel Lupasc (2246326)" userId="d1740fde-dd2a-410d-830d-d17c2bccc0a8" providerId="ADAL" clId="{89FCDFBA-940B-3266-B265-63DE275911FB}" dt="2026-06-26T18:52:59.444" v="445" actId="20577"/>
        <pc:sldMkLst>
          <pc:docMk/>
          <pc:sldMk cId="2901651735" sldId="256"/>
        </pc:sldMkLst>
        <pc:spChg chg="mod">
          <ac:chgData name="Costel Lupasc (2246326)" userId="d1740fde-dd2a-410d-830d-d17c2bccc0a8" providerId="ADAL" clId="{89FCDFBA-940B-3266-B265-63DE275911FB}" dt="2026-06-26T18:52:59.444" v="445" actId="20577"/>
          <ac:spMkLst>
            <pc:docMk/>
            <pc:sldMk cId="2901651735" sldId="256"/>
            <ac:spMk id="3" creationId="{5B50F119-FDED-72F6-3BD8-F2A3A68AFBEB}"/>
          </ac:spMkLst>
        </pc:spChg>
      </pc:sldChg>
      <pc:sldChg chg="addSp delSp modSp mod">
        <pc:chgData name="Costel Lupasc (2246326)" userId="d1740fde-dd2a-410d-830d-d17c2bccc0a8" providerId="ADAL" clId="{89FCDFBA-940B-3266-B265-63DE275911FB}" dt="2026-06-26T18:04:05.577" v="0" actId="931"/>
        <pc:sldMkLst>
          <pc:docMk/>
          <pc:sldMk cId="3328616644" sldId="261"/>
        </pc:sldMkLst>
        <pc:spChg chg="del">
          <ac:chgData name="Costel Lupasc (2246326)" userId="d1740fde-dd2a-410d-830d-d17c2bccc0a8" providerId="ADAL" clId="{89FCDFBA-940B-3266-B265-63DE275911FB}" dt="2026-06-26T18:04:05.577" v="0" actId="931"/>
          <ac:spMkLst>
            <pc:docMk/>
            <pc:sldMk cId="3328616644" sldId="261"/>
            <ac:spMk id="3" creationId="{6AFC92BF-58C0-B2AE-6D71-D320160E2E0C}"/>
          </ac:spMkLst>
        </pc:spChg>
        <pc:picChg chg="add mod ord">
          <ac:chgData name="Costel Lupasc (2246326)" userId="d1740fde-dd2a-410d-830d-d17c2bccc0a8" providerId="ADAL" clId="{89FCDFBA-940B-3266-B265-63DE275911FB}" dt="2026-06-26T18:04:05.577" v="0" actId="931"/>
          <ac:picMkLst>
            <pc:docMk/>
            <pc:sldMk cId="3328616644" sldId="261"/>
            <ac:picMk id="4" creationId="{3A30190E-C52B-41DB-B16E-2A887DACB7E5}"/>
          </ac:picMkLst>
        </pc:picChg>
      </pc:sldChg>
      <pc:sldChg chg="addSp delSp modSp mod">
        <pc:chgData name="Costel Lupasc (2246326)" userId="d1740fde-dd2a-410d-830d-d17c2bccc0a8" providerId="ADAL" clId="{89FCDFBA-940B-3266-B265-63DE275911FB}" dt="2026-06-26T18:06:07.276" v="10" actId="931"/>
        <pc:sldMkLst>
          <pc:docMk/>
          <pc:sldMk cId="2211022871" sldId="262"/>
        </pc:sldMkLst>
        <pc:spChg chg="mod">
          <ac:chgData name="Costel Lupasc (2246326)" userId="d1740fde-dd2a-410d-830d-d17c2bccc0a8" providerId="ADAL" clId="{89FCDFBA-940B-3266-B265-63DE275911FB}" dt="2026-06-26T18:05:55.252" v="9" actId="20577"/>
          <ac:spMkLst>
            <pc:docMk/>
            <pc:sldMk cId="2211022871" sldId="262"/>
            <ac:spMk id="2" creationId="{DE094F7A-50EE-D1FB-A257-4843D54C8702}"/>
          </ac:spMkLst>
        </pc:spChg>
        <pc:spChg chg="del">
          <ac:chgData name="Costel Lupasc (2246326)" userId="d1740fde-dd2a-410d-830d-d17c2bccc0a8" providerId="ADAL" clId="{89FCDFBA-940B-3266-B265-63DE275911FB}" dt="2026-06-26T18:06:07.276" v="10" actId="931"/>
          <ac:spMkLst>
            <pc:docMk/>
            <pc:sldMk cId="2211022871" sldId="262"/>
            <ac:spMk id="3" creationId="{B7EE61C2-1CD4-11A6-6124-56336D082129}"/>
          </ac:spMkLst>
        </pc:spChg>
        <pc:picChg chg="add mod ord">
          <ac:chgData name="Costel Lupasc (2246326)" userId="d1740fde-dd2a-410d-830d-d17c2bccc0a8" providerId="ADAL" clId="{89FCDFBA-940B-3266-B265-63DE275911FB}" dt="2026-06-26T18:06:07.276" v="10" actId="931"/>
          <ac:picMkLst>
            <pc:docMk/>
            <pc:sldMk cId="2211022871" sldId="262"/>
            <ac:picMk id="4" creationId="{3F443AF4-2019-23DD-D6BC-720606DEA57F}"/>
          </ac:picMkLst>
        </pc:picChg>
      </pc:sldChg>
      <pc:sldChg chg="addSp delSp modSp mod">
        <pc:chgData name="Costel Lupasc (2246326)" userId="d1740fde-dd2a-410d-830d-d17c2bccc0a8" providerId="ADAL" clId="{89FCDFBA-940B-3266-B265-63DE275911FB}" dt="2026-06-26T18:06:34.945" v="17" actId="931"/>
        <pc:sldMkLst>
          <pc:docMk/>
          <pc:sldMk cId="862514745" sldId="263"/>
        </pc:sldMkLst>
        <pc:spChg chg="mod">
          <ac:chgData name="Costel Lupasc (2246326)" userId="d1740fde-dd2a-410d-830d-d17c2bccc0a8" providerId="ADAL" clId="{89FCDFBA-940B-3266-B265-63DE275911FB}" dt="2026-06-26T18:06:25.667" v="16" actId="20577"/>
          <ac:spMkLst>
            <pc:docMk/>
            <pc:sldMk cId="862514745" sldId="263"/>
            <ac:spMk id="2" creationId="{EA8C0690-313F-F5EC-F828-09CD814E280C}"/>
          </ac:spMkLst>
        </pc:spChg>
        <pc:spChg chg="del">
          <ac:chgData name="Costel Lupasc (2246326)" userId="d1740fde-dd2a-410d-830d-d17c2bccc0a8" providerId="ADAL" clId="{89FCDFBA-940B-3266-B265-63DE275911FB}" dt="2026-06-26T18:06:34.945" v="17" actId="931"/>
          <ac:spMkLst>
            <pc:docMk/>
            <pc:sldMk cId="862514745" sldId="263"/>
            <ac:spMk id="3" creationId="{818E6E78-5E26-2EC7-BDE4-2D54AB68690E}"/>
          </ac:spMkLst>
        </pc:spChg>
        <pc:picChg chg="add mod ord">
          <ac:chgData name="Costel Lupasc (2246326)" userId="d1740fde-dd2a-410d-830d-d17c2bccc0a8" providerId="ADAL" clId="{89FCDFBA-940B-3266-B265-63DE275911FB}" dt="2026-06-26T18:06:34.945" v="17" actId="931"/>
          <ac:picMkLst>
            <pc:docMk/>
            <pc:sldMk cId="862514745" sldId="263"/>
            <ac:picMk id="4" creationId="{3EDCCF94-F008-32CD-CAA6-2785ECF2DC95}"/>
          </ac:picMkLst>
        </pc:picChg>
      </pc:sldChg>
      <pc:sldChg chg="addSp delSp modSp mod">
        <pc:chgData name="Costel Lupasc (2246326)" userId="d1740fde-dd2a-410d-830d-d17c2bccc0a8" providerId="ADAL" clId="{89FCDFBA-940B-3266-B265-63DE275911FB}" dt="2026-06-26T18:07:08.694" v="23" actId="14100"/>
        <pc:sldMkLst>
          <pc:docMk/>
          <pc:sldMk cId="2224018551" sldId="264"/>
        </pc:sldMkLst>
        <pc:spChg chg="mod">
          <ac:chgData name="Costel Lupasc (2246326)" userId="d1740fde-dd2a-410d-830d-d17c2bccc0a8" providerId="ADAL" clId="{89FCDFBA-940B-3266-B265-63DE275911FB}" dt="2026-06-26T18:06:52.543" v="21" actId="20577"/>
          <ac:spMkLst>
            <pc:docMk/>
            <pc:sldMk cId="2224018551" sldId="264"/>
            <ac:spMk id="2" creationId="{188F0743-A8F8-58B9-0C6E-65E6C5574B49}"/>
          </ac:spMkLst>
        </pc:spChg>
        <pc:spChg chg="del">
          <ac:chgData name="Costel Lupasc (2246326)" userId="d1740fde-dd2a-410d-830d-d17c2bccc0a8" providerId="ADAL" clId="{89FCDFBA-940B-3266-B265-63DE275911FB}" dt="2026-06-26T18:07:03.467" v="22" actId="931"/>
          <ac:spMkLst>
            <pc:docMk/>
            <pc:sldMk cId="2224018551" sldId="264"/>
            <ac:spMk id="3" creationId="{95CB9FCE-4EEF-84CA-C08F-1EC3D8AD8753}"/>
          </ac:spMkLst>
        </pc:spChg>
        <pc:picChg chg="add mod ord">
          <ac:chgData name="Costel Lupasc (2246326)" userId="d1740fde-dd2a-410d-830d-d17c2bccc0a8" providerId="ADAL" clId="{89FCDFBA-940B-3266-B265-63DE275911FB}" dt="2026-06-26T18:07:08.694" v="23" actId="14100"/>
          <ac:picMkLst>
            <pc:docMk/>
            <pc:sldMk cId="2224018551" sldId="264"/>
            <ac:picMk id="4" creationId="{5DE89476-3394-952B-3D3A-00790580DB20}"/>
          </ac:picMkLst>
        </pc:picChg>
        <pc:picChg chg="add mod">
          <ac:chgData name="Costel Lupasc (2246326)" userId="d1740fde-dd2a-410d-830d-d17c2bccc0a8" providerId="ADAL" clId="{89FCDFBA-940B-3266-B265-63DE275911FB}" dt="2026-06-26T18:07:08.694" v="23" actId="14100"/>
          <ac:picMkLst>
            <pc:docMk/>
            <pc:sldMk cId="2224018551" sldId="264"/>
            <ac:picMk id="5" creationId="{7F120137-D817-2D58-5A4E-19B9CDC7D18B}"/>
          </ac:picMkLst>
        </pc:picChg>
        <pc:picChg chg="add mod">
          <ac:chgData name="Costel Lupasc (2246326)" userId="d1740fde-dd2a-410d-830d-d17c2bccc0a8" providerId="ADAL" clId="{89FCDFBA-940B-3266-B265-63DE275911FB}" dt="2026-06-26T18:07:08.694" v="23" actId="14100"/>
          <ac:picMkLst>
            <pc:docMk/>
            <pc:sldMk cId="2224018551" sldId="264"/>
            <ac:picMk id="6" creationId="{C4565336-D18C-B6E9-4DF5-0C13693A071A}"/>
          </ac:picMkLst>
        </pc:picChg>
      </pc:sldChg>
      <pc:sldChg chg="addSp delSp modSp mod">
        <pc:chgData name="Costel Lupasc (2246326)" userId="d1740fde-dd2a-410d-830d-d17c2bccc0a8" providerId="ADAL" clId="{89FCDFBA-940B-3266-B265-63DE275911FB}" dt="2026-06-26T18:15:09.198" v="44" actId="14100"/>
        <pc:sldMkLst>
          <pc:docMk/>
          <pc:sldMk cId="2453426888" sldId="265"/>
        </pc:sldMkLst>
        <pc:spChg chg="mod">
          <ac:chgData name="Costel Lupasc (2246326)" userId="d1740fde-dd2a-410d-830d-d17c2bccc0a8" providerId="ADAL" clId="{89FCDFBA-940B-3266-B265-63DE275911FB}" dt="2026-06-26T18:13:28.769" v="32" actId="20577"/>
          <ac:spMkLst>
            <pc:docMk/>
            <pc:sldMk cId="2453426888" sldId="265"/>
            <ac:spMk id="2" creationId="{D2913D56-AFEF-1304-D76E-04D4662D2236}"/>
          </ac:spMkLst>
        </pc:spChg>
        <pc:spChg chg="del">
          <ac:chgData name="Costel Lupasc (2246326)" userId="d1740fde-dd2a-410d-830d-d17c2bccc0a8" providerId="ADAL" clId="{89FCDFBA-940B-3266-B265-63DE275911FB}" dt="2026-06-26T18:14:03.842" v="33" actId="931"/>
          <ac:spMkLst>
            <pc:docMk/>
            <pc:sldMk cId="2453426888" sldId="265"/>
            <ac:spMk id="3" creationId="{28A01EA5-6ADF-E796-5EAD-1769ADBCC5A8}"/>
          </ac:spMkLst>
        </pc:spChg>
        <pc:picChg chg="add mod ord">
          <ac:chgData name="Costel Lupasc (2246326)" userId="d1740fde-dd2a-410d-830d-d17c2bccc0a8" providerId="ADAL" clId="{89FCDFBA-940B-3266-B265-63DE275911FB}" dt="2026-06-26T18:15:09.198" v="44" actId="14100"/>
          <ac:picMkLst>
            <pc:docMk/>
            <pc:sldMk cId="2453426888" sldId="265"/>
            <ac:picMk id="4" creationId="{F5F48BC4-F97A-6F34-0BD1-206A319E7D45}"/>
          </ac:picMkLst>
        </pc:picChg>
      </pc:sldChg>
      <pc:sldChg chg="addSp delSp modSp mod">
        <pc:chgData name="Costel Lupasc (2246326)" userId="d1740fde-dd2a-410d-830d-d17c2bccc0a8" providerId="ADAL" clId="{89FCDFBA-940B-3266-B265-63DE275911FB}" dt="2026-06-26T18:39:31.660" v="51" actId="14100"/>
        <pc:sldMkLst>
          <pc:docMk/>
          <pc:sldMk cId="1720919690" sldId="266"/>
        </pc:sldMkLst>
        <pc:spChg chg="mod">
          <ac:chgData name="Costel Lupasc (2246326)" userId="d1740fde-dd2a-410d-830d-d17c2bccc0a8" providerId="ADAL" clId="{89FCDFBA-940B-3266-B265-63DE275911FB}" dt="2026-06-26T18:30:45.708" v="49" actId="20577"/>
          <ac:spMkLst>
            <pc:docMk/>
            <pc:sldMk cId="1720919690" sldId="266"/>
            <ac:spMk id="2" creationId="{F69D792A-3110-AA1C-69D9-0125136040A7}"/>
          </ac:spMkLst>
        </pc:spChg>
        <pc:spChg chg="del">
          <ac:chgData name="Costel Lupasc (2246326)" userId="d1740fde-dd2a-410d-830d-d17c2bccc0a8" providerId="ADAL" clId="{89FCDFBA-940B-3266-B265-63DE275911FB}" dt="2026-06-26T18:39:21.022" v="50" actId="931"/>
          <ac:spMkLst>
            <pc:docMk/>
            <pc:sldMk cId="1720919690" sldId="266"/>
            <ac:spMk id="3" creationId="{AA7DA963-6B26-63E5-1C88-4463B4FA058E}"/>
          </ac:spMkLst>
        </pc:spChg>
        <pc:picChg chg="add mod ord">
          <ac:chgData name="Costel Lupasc (2246326)" userId="d1740fde-dd2a-410d-830d-d17c2bccc0a8" providerId="ADAL" clId="{89FCDFBA-940B-3266-B265-63DE275911FB}" dt="2026-06-26T18:39:31.660" v="51" actId="14100"/>
          <ac:picMkLst>
            <pc:docMk/>
            <pc:sldMk cId="1720919690" sldId="266"/>
            <ac:picMk id="4" creationId="{9C636BD7-8830-A264-1C2E-09AC8B84BDE1}"/>
          </ac:picMkLst>
        </pc:picChg>
      </pc:sldChg>
      <pc:sldChg chg="modSp mod">
        <pc:chgData name="Costel Lupasc (2246326)" userId="d1740fde-dd2a-410d-830d-d17c2bccc0a8" providerId="ADAL" clId="{89FCDFBA-940B-3266-B265-63DE275911FB}" dt="2026-06-26T18:43:06.739" v="219" actId="20577"/>
        <pc:sldMkLst>
          <pc:docMk/>
          <pc:sldMk cId="3545425186" sldId="267"/>
        </pc:sldMkLst>
        <pc:spChg chg="mod">
          <ac:chgData name="Costel Lupasc (2246326)" userId="d1740fde-dd2a-410d-830d-d17c2bccc0a8" providerId="ADAL" clId="{89FCDFBA-940B-3266-B265-63DE275911FB}" dt="2026-06-26T18:40:07.161" v="56" actId="20577"/>
          <ac:spMkLst>
            <pc:docMk/>
            <pc:sldMk cId="3545425186" sldId="267"/>
            <ac:spMk id="2" creationId="{50EA118E-D80A-90D7-9EFD-4890B910B82D}"/>
          </ac:spMkLst>
        </pc:spChg>
        <pc:spChg chg="mod">
          <ac:chgData name="Costel Lupasc (2246326)" userId="d1740fde-dd2a-410d-830d-d17c2bccc0a8" providerId="ADAL" clId="{89FCDFBA-940B-3266-B265-63DE275911FB}" dt="2026-06-26T18:43:06.739" v="219" actId="20577"/>
          <ac:spMkLst>
            <pc:docMk/>
            <pc:sldMk cId="3545425186" sldId="267"/>
            <ac:spMk id="3" creationId="{CDD9684A-45D0-6278-5CBC-A8EEA7E7608F}"/>
          </ac:spMkLst>
        </pc:spChg>
      </pc:sldChg>
      <pc:sldChg chg="addSp delSp modSp new mod">
        <pc:chgData name="Costel Lupasc (2246326)" userId="d1740fde-dd2a-410d-830d-d17c2bccc0a8" providerId="ADAL" clId="{89FCDFBA-940B-3266-B265-63DE275911FB}" dt="2026-06-26T18:47:10.956" v="234" actId="14100"/>
        <pc:sldMkLst>
          <pc:docMk/>
          <pc:sldMk cId="65686593" sldId="268"/>
        </pc:sldMkLst>
        <pc:spChg chg="mod">
          <ac:chgData name="Costel Lupasc (2246326)" userId="d1740fde-dd2a-410d-830d-d17c2bccc0a8" providerId="ADAL" clId="{89FCDFBA-940B-3266-B265-63DE275911FB}" dt="2026-06-26T18:45:38.546" v="232" actId="20577"/>
          <ac:spMkLst>
            <pc:docMk/>
            <pc:sldMk cId="65686593" sldId="268"/>
            <ac:spMk id="2" creationId="{D8BAFBCA-D945-9AF3-F701-3FF5F8A79C68}"/>
          </ac:spMkLst>
        </pc:spChg>
        <pc:spChg chg="del">
          <ac:chgData name="Costel Lupasc (2246326)" userId="d1740fde-dd2a-410d-830d-d17c2bccc0a8" providerId="ADAL" clId="{89FCDFBA-940B-3266-B265-63DE275911FB}" dt="2026-06-26T18:46:48.203" v="233" actId="931"/>
          <ac:spMkLst>
            <pc:docMk/>
            <pc:sldMk cId="65686593" sldId="268"/>
            <ac:spMk id="3" creationId="{1DC1157D-DD38-504F-39FB-734218A868D6}"/>
          </ac:spMkLst>
        </pc:spChg>
        <pc:picChg chg="add mod ord">
          <ac:chgData name="Costel Lupasc (2246326)" userId="d1740fde-dd2a-410d-830d-d17c2bccc0a8" providerId="ADAL" clId="{89FCDFBA-940B-3266-B265-63DE275911FB}" dt="2026-06-26T18:47:10.956" v="234" actId="14100"/>
          <ac:picMkLst>
            <pc:docMk/>
            <pc:sldMk cId="65686593" sldId="268"/>
            <ac:picMk id="4" creationId="{FF4230F4-3F94-C3F0-477A-5CAF7DC04BDA}"/>
          </ac:picMkLst>
        </pc:picChg>
      </pc:sldChg>
      <pc:sldChg chg="modSp new mod">
        <pc:chgData name="Costel Lupasc (2246326)" userId="d1740fde-dd2a-410d-830d-d17c2bccc0a8" providerId="ADAL" clId="{89FCDFBA-940B-3266-B265-63DE275911FB}" dt="2026-06-26T18:50:27.159" v="412" actId="20577"/>
        <pc:sldMkLst>
          <pc:docMk/>
          <pc:sldMk cId="2515137744" sldId="269"/>
        </pc:sldMkLst>
        <pc:spChg chg="mod">
          <ac:chgData name="Costel Lupasc (2246326)" userId="d1740fde-dd2a-410d-830d-d17c2bccc0a8" providerId="ADAL" clId="{89FCDFBA-940B-3266-B265-63DE275911FB}" dt="2026-06-26T18:48:29.233" v="269" actId="20577"/>
          <ac:spMkLst>
            <pc:docMk/>
            <pc:sldMk cId="2515137744" sldId="269"/>
            <ac:spMk id="2" creationId="{7F3AAD19-2BF7-F7EF-6493-BB435BFA440D}"/>
          </ac:spMkLst>
        </pc:spChg>
        <pc:spChg chg="mod">
          <ac:chgData name="Costel Lupasc (2246326)" userId="d1740fde-dd2a-410d-830d-d17c2bccc0a8" providerId="ADAL" clId="{89FCDFBA-940B-3266-B265-63DE275911FB}" dt="2026-06-26T18:50:27.159" v="412" actId="20577"/>
          <ac:spMkLst>
            <pc:docMk/>
            <pc:sldMk cId="2515137744" sldId="269"/>
            <ac:spMk id="3" creationId="{B526EC16-69C6-B324-B154-A2DC6B161BD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253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778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626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3493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907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355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863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353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809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569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741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2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image" Target="../media/image3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35620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9.jpeg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AC381-4B3F-B367-EE96-1472774186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Assignment 3: 5 Minutes Reflective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50F119-FDED-72F6-3BD8-F2A3A68AFB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Name: </a:t>
            </a:r>
            <a:r>
              <a:rPr lang="en-US" dirty="0" err="1"/>
              <a:t>Costel</a:t>
            </a:r>
            <a:r>
              <a:rPr lang="en-US" dirty="0"/>
              <a:t> </a:t>
            </a:r>
            <a:r>
              <a:rPr lang="en-US" dirty="0" err="1"/>
              <a:t>Lupasc</a:t>
            </a:r>
            <a:r>
              <a:rPr lang="en-US" dirty="0"/>
              <a:t>. Student number: 2246326</a:t>
            </a:r>
          </a:p>
        </p:txBody>
      </p:sp>
    </p:spTree>
    <p:extLst>
      <p:ext uri="{BB962C8B-B14F-4D97-AF65-F5344CB8AC3E}">
        <p14:creationId xmlns:p14="http://schemas.microsoft.com/office/powerpoint/2010/main" val="2901651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2E10A-89D0-5812-E1B5-090AE58F7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 Have Learned and How I think will help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035FD-BA1D-0E47-E9B9-93BB541D8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Costel</a:t>
            </a:r>
            <a:r>
              <a:rPr lang="en-US" dirty="0"/>
              <a:t> </a:t>
            </a:r>
            <a:r>
              <a:rPr lang="en-US" dirty="0" err="1"/>
              <a:t>Lupasc</a:t>
            </a:r>
            <a:r>
              <a:rPr lang="en-US" dirty="0"/>
              <a:t>, student number : 2246326, BMBS4003. </a:t>
            </a:r>
          </a:p>
          <a:p>
            <a:r>
              <a:rPr lang="en-US" dirty="0"/>
              <a:t>Hi. I’m 41 years old and I’m hoping with the help of </a:t>
            </a:r>
            <a:r>
              <a:rPr lang="en-US" dirty="0" err="1"/>
              <a:t>uwtsd</a:t>
            </a:r>
            <a:r>
              <a:rPr lang="en-US" dirty="0"/>
              <a:t> and the lectors I can develop further. Thank you .</a:t>
            </a:r>
          </a:p>
        </p:txBody>
      </p:sp>
    </p:spTree>
    <p:extLst>
      <p:ext uri="{BB962C8B-B14F-4D97-AF65-F5344CB8AC3E}">
        <p14:creationId xmlns:p14="http://schemas.microsoft.com/office/powerpoint/2010/main" val="2961868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BAE1C-1C3F-1219-2014-1FBEE4338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59020-51BB-56CB-A6B2-428F7A3E5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Over the last couple of weeks, I have developed several key digital skills:</a:t>
            </a:r>
          </a:p>
          <a:p>
            <a:r>
              <a:rPr lang="en-US" dirty="0"/>
              <a:t>Email Management: I’ve learned how to send emails professionally, organize folders, and use descriptive subject lines so recipients know exactly what the content is about.</a:t>
            </a:r>
          </a:p>
          <a:p>
            <a:r>
              <a:rPr lang="en-US" dirty="0"/>
              <a:t>Collaboration Tools: I have learned how to set up Microsoft Teams meetings and conduct group calls.</a:t>
            </a:r>
          </a:p>
          <a:p>
            <a:r>
              <a:rPr lang="en-US" dirty="0"/>
              <a:t>Microsoft Office 365: I’ve gained experience using Word, Excel, PowerPoint, and Outlook for calendar management and inbox organization.</a:t>
            </a:r>
          </a:p>
          <a:p>
            <a:r>
              <a:rPr lang="en-US" dirty="0"/>
              <a:t>File Management: I am now comfortable saving work to OneDrive and organizing files into specific folders.</a:t>
            </a:r>
          </a:p>
          <a:p>
            <a:r>
              <a:rPr lang="en-US" dirty="0"/>
              <a:t>Academic Tools: I’ve learned how to submit assignments via Moodle and utilize the Moodle handbook for guidance.</a:t>
            </a:r>
          </a:p>
          <a:p>
            <a:r>
              <a:rPr lang="en-US" dirty="0"/>
              <a:t>Additional Learning: I have also explored LinkedIn Learning and earned certificates to further my professional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2798273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7F493-2F32-7813-AD7F-7F62D5632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I’m sorry but I can’t find JISC Digital Capability chart. I remember when I done it in the classroom my easiest way to learn was by reading.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048A9-E821-F66E-9D97-BFCCC07D3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498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1405-2578-8859-C52A-B552C96EA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Certificates and badges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00560-6453-726F-13FC-072D875BD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help me further to develop my digital skills  I made couple of courses in LinkedIn learning and I managed to get the certificates and badges:</a:t>
            </a:r>
          </a:p>
        </p:txBody>
      </p:sp>
    </p:spTree>
    <p:extLst>
      <p:ext uri="{BB962C8B-B14F-4D97-AF65-F5344CB8AC3E}">
        <p14:creationId xmlns:p14="http://schemas.microsoft.com/office/powerpoint/2010/main" val="426669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5A971-10AD-EC37-E6A6-46BC60FAE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Certificates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30190E-C52B-41DB-B16E-2A887DACB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6320" y="2052638"/>
            <a:ext cx="4710298" cy="399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616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94F7A-50EE-D1FB-A257-4843D54C8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Certificate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F443AF4-2019-23DD-D6BC-720606DEA5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9028" y="2052638"/>
            <a:ext cx="4964882" cy="399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022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C0690-313F-F5EC-F828-09CD814E2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Certificate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EDCCF94-F008-32CD-CAA6-2785ECF2DC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5918" y="2052638"/>
            <a:ext cx="4871101" cy="399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14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F0743-A8F8-58B9-0C6E-65E6C5574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Badges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E89476-3394-952B-3D3A-00790580DB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3754" y="2052638"/>
            <a:ext cx="3775430" cy="40636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120137-D817-2D58-5A4E-19B9CDC7D1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3195" y="869666"/>
            <a:ext cx="4945609" cy="55086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565336-D18C-B6E9-4DF5-0C13693A07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1008" y="1019666"/>
            <a:ext cx="5169984" cy="5508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018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13D56-AFEF-1304-D76E-04D4662D2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Artificial intelligence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F48BC4-F97A-6F34-0BD1-206A319E7D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61" y="1192719"/>
            <a:ext cx="5223691" cy="566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426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D792A-3110-AA1C-69D9-012513604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Excel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636BD7-8830-A264-1C2E-09AC8B84BD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808" y="2052638"/>
            <a:ext cx="5294907" cy="4657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919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A118E-D80A-90D7-9EFD-4890B910B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9684A-45D0-6278-5CBC-A8EEA7E76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applied the new skills learned in class with the assignment 2 of this module on the Excel spreadsheet on slide 11.</a:t>
            </a:r>
          </a:p>
        </p:txBody>
      </p:sp>
    </p:spTree>
    <p:extLst>
      <p:ext uri="{BB962C8B-B14F-4D97-AF65-F5344CB8AC3E}">
        <p14:creationId xmlns:p14="http://schemas.microsoft.com/office/powerpoint/2010/main" val="3545425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AFBCA-D945-9AF3-F701-3FF5F8A79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in assessment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F4230F4-3F94-C3F0-477A-5CAF7DC04B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3363" y="3125924"/>
            <a:ext cx="7796212" cy="2924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86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AAD19-2BF7-F7EF-6493-BB435BFA4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Application &amp;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6EC16-69C6-B324-B154-A2DC6B161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Looking forward, my new skills in In the new digital era I hope are going to help me in starting a new career and find new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5151377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Madison</vt:lpstr>
      <vt:lpstr>Assignment 3: 5 Minutes Reflective Presentation </vt:lpstr>
      <vt:lpstr>What I Have Learned and How I think will help me</vt:lpstr>
      <vt:lpstr>PowerPoint Presentation</vt:lpstr>
      <vt:lpstr>I’m sorry but I can’t find JISC Digital Capability chart. I remember when I done it in the classroom my easiest way to learn was by reading. </vt:lpstr>
      <vt:lpstr>Certificates and badges </vt:lpstr>
      <vt:lpstr>Certificates</vt:lpstr>
      <vt:lpstr>Certificate </vt:lpstr>
      <vt:lpstr>Certificate </vt:lpstr>
      <vt:lpstr>Badges </vt:lpstr>
      <vt:lpstr>Artificial intelligence </vt:lpstr>
      <vt:lpstr>Excel </vt:lpstr>
      <vt:lpstr>Excel </vt:lpstr>
      <vt:lpstr>AI in assessment </vt:lpstr>
      <vt:lpstr>Future Application &amp; 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3: 5 Minutes Reflective Presentation </dc:title>
  <dc:creator>Costel Lupasc (2246326)</dc:creator>
  <cp:lastModifiedBy>Costel Lupasc (2246326)</cp:lastModifiedBy>
  <cp:revision>2</cp:revision>
  <dcterms:created xsi:type="dcterms:W3CDTF">2026-06-26T17:10:46Z</dcterms:created>
  <dcterms:modified xsi:type="dcterms:W3CDTF">2026-06-26T18:53:04Z</dcterms:modified>
</cp:coreProperties>
</file>