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79" r:id="rId2"/>
    <p:sldId id="314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3CF6B8-C9B9-4677-8FAC-5AA94DC1C7C7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4CCD37-DCED-4869-9117-5D162C854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282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CCD37-DCED-4869-9117-5D162C8543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0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30/10/2024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LCBB40013: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4_Session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5F065-BBFA-051B-A267-309E7FA91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F831D-79A5-8BB9-1AF7-B74DFCA54C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1207262" cy="2724911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Group Activity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Conduct a research some local community issues (this could be your local community) and propose measures to engage the community and propose a plan to address the identified problems.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3B3B7-E0E2-30D6-4C81-126C3E60F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D35D8-4BC7-EEA2-554D-56CC2248F3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37103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56</Words>
  <Application>Microsoft Office PowerPoint</Application>
  <PresentationFormat>Widescreen</PresentationFormat>
  <Paragraphs>11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Malgun Gothic</vt:lpstr>
      <vt:lpstr>Aptos</vt:lpstr>
      <vt:lpstr>Arial</vt:lpstr>
      <vt:lpstr>Calibri</vt:lpstr>
      <vt:lpstr>Myriad Pro</vt:lpstr>
      <vt:lpstr>20140311PresentationUWTSDTemplate</vt:lpstr>
      <vt:lpstr>LCBB40013: Community Engagement      </vt:lpstr>
      <vt:lpstr>Seminar 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26</cp:revision>
  <dcterms:created xsi:type="dcterms:W3CDTF">2021-06-11T21:49:32Z</dcterms:created>
  <dcterms:modified xsi:type="dcterms:W3CDTF">2024-10-30T09:07:46Z</dcterms:modified>
</cp:coreProperties>
</file>