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83" r:id="rId4"/>
    <p:sldId id="315" r:id="rId5"/>
    <p:sldId id="264" r:id="rId6"/>
    <p:sldId id="294" r:id="rId7"/>
    <p:sldId id="295" r:id="rId8"/>
    <p:sldId id="296" r:id="rId9"/>
    <p:sldId id="297" r:id="rId10"/>
    <p:sldId id="304" r:id="rId11"/>
    <p:sldId id="301" r:id="rId12"/>
    <p:sldId id="306" r:id="rId13"/>
    <p:sldId id="307" r:id="rId14"/>
    <p:sldId id="308" r:id="rId15"/>
    <p:sldId id="298" r:id="rId16"/>
    <p:sldId id="314" r:id="rId17"/>
    <p:sldId id="313" r:id="rId18"/>
    <p:sldId id="299" r:id="rId19"/>
    <p:sldId id="300" r:id="rId20"/>
    <p:sldId id="310" r:id="rId21"/>
    <p:sldId id="303" r:id="rId22"/>
    <p:sldId id="305" r:id="rId23"/>
    <p:sldId id="309" r:id="rId24"/>
    <p:sldId id="311" r:id="rId25"/>
    <p:sldId id="312" r:id="rId26"/>
    <p:sldId id="293" r:id="rId27"/>
    <p:sldId id="265" r:id="rId28"/>
    <p:sldId id="2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343E2-1E36-45F9-AA69-09F251050108}" v="2" dt="2025-10-27T20:55:25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02" autoAdjust="0"/>
  </p:normalViewPr>
  <p:slideViewPr>
    <p:cSldViewPr snapToGrid="0">
      <p:cViewPr varScale="1">
        <p:scale>
          <a:sx n="84" d="100"/>
          <a:sy n="84" d="100"/>
        </p:scale>
        <p:origin x="9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81A0E996-E006-454E-B623-B6334BB96232}"/>
    <pc:docChg chg="undo custSel addSld delSld modSld sldOrd">
      <pc:chgData name="Alisdair Cunningham" userId="67e8d9ba-4582-42f1-b26c-e866daa7f65b" providerId="ADAL" clId="{81A0E996-E006-454E-B623-B6334BB96232}" dt="2023-10-05T13:24:17.653" v="8370" actId="20577"/>
      <pc:docMkLst>
        <pc:docMk/>
      </pc:docMkLst>
      <pc:sldChg chg="modSp mod">
        <pc:chgData name="Alisdair Cunningham" userId="67e8d9ba-4582-42f1-b26c-e866daa7f65b" providerId="ADAL" clId="{81A0E996-E006-454E-B623-B6334BB96232}" dt="2023-09-17T19:22:33.358" v="547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81A0E996-E006-454E-B623-B6334BB96232}" dt="2023-09-29T22:04:59.463" v="6013" actId="20577"/>
        <pc:sldMkLst>
          <pc:docMk/>
          <pc:sldMk cId="3520049810" sldId="257"/>
        </pc:sldMkLst>
      </pc:sldChg>
      <pc:sldChg chg="modSp">
        <pc:chgData name="Alisdair Cunningham" userId="67e8d9ba-4582-42f1-b26c-e866daa7f65b" providerId="ADAL" clId="{81A0E996-E006-454E-B623-B6334BB96232}" dt="2023-09-17T19:22:33.358" v="547"/>
        <pc:sldMkLst>
          <pc:docMk/>
          <pc:sldMk cId="2545193714" sldId="263"/>
        </pc:sldMkLst>
      </pc:sldChg>
      <pc:sldChg chg="addSp delSp modSp mod modNotesTx">
        <pc:chgData name="Alisdair Cunningham" userId="67e8d9ba-4582-42f1-b26c-e866daa7f65b" providerId="ADAL" clId="{81A0E996-E006-454E-B623-B6334BB96232}" dt="2023-09-17T19:50:55.919" v="1384" actId="1076"/>
        <pc:sldMkLst>
          <pc:docMk/>
          <pc:sldMk cId="2419514132" sldId="264"/>
        </pc:sldMkLst>
      </pc:sldChg>
      <pc:sldChg chg="modSp mod">
        <pc:chgData name="Alisdair Cunningham" userId="67e8d9ba-4582-42f1-b26c-e866daa7f65b" providerId="ADAL" clId="{81A0E996-E006-454E-B623-B6334BB96232}" dt="2023-09-29T21:57:49.863" v="5914" actId="20577"/>
        <pc:sldMkLst>
          <pc:docMk/>
          <pc:sldMk cId="3206688729" sldId="265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513583794" sldId="269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1984303431" sldId="271"/>
        </pc:sldMkLst>
      </pc:sldChg>
      <pc:sldChg chg="addSp delSp modSp mod">
        <pc:chgData name="Alisdair Cunningham" userId="67e8d9ba-4582-42f1-b26c-e866daa7f65b" providerId="ADAL" clId="{81A0E996-E006-454E-B623-B6334BB96232}" dt="2023-09-17T19:22:33.358" v="547"/>
        <pc:sldMkLst>
          <pc:docMk/>
          <pc:sldMk cId="2280075970" sldId="283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983886415" sldId="284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2024719055" sldId="285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3660043041" sldId="286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3341229089" sldId="287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2786263924" sldId="288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3171199477" sldId="289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522141552" sldId="290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2527924712" sldId="292"/>
        </pc:sldMkLst>
      </pc:sldChg>
      <pc:sldChg chg="modSp mod">
        <pc:chgData name="Alisdair Cunningham" userId="67e8d9ba-4582-42f1-b26c-e866daa7f65b" providerId="ADAL" clId="{81A0E996-E006-454E-B623-B6334BB96232}" dt="2023-09-29T21:38:33.886" v="5179" actId="20577"/>
        <pc:sldMkLst>
          <pc:docMk/>
          <pc:sldMk cId="3957028060" sldId="293"/>
        </pc:sldMkLst>
      </pc:sldChg>
      <pc:sldChg chg="addSp delSp modSp add mod">
        <pc:chgData name="Alisdair Cunningham" userId="67e8d9ba-4582-42f1-b26c-e866daa7f65b" providerId="ADAL" clId="{81A0E996-E006-454E-B623-B6334BB96232}" dt="2023-09-29T20:15:00.982" v="4187" actId="1076"/>
        <pc:sldMkLst>
          <pc:docMk/>
          <pc:sldMk cId="2525116218" sldId="294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3119290919" sldId="294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930793469" sldId="295"/>
        </pc:sldMkLst>
      </pc:sldChg>
      <pc:sldChg chg="addSp delSp modSp add mod">
        <pc:chgData name="Alisdair Cunningham" userId="67e8d9ba-4582-42f1-b26c-e866daa7f65b" providerId="ADAL" clId="{81A0E996-E006-454E-B623-B6334BB96232}" dt="2023-09-17T19:47:40.553" v="1107" actId="14100"/>
        <pc:sldMkLst>
          <pc:docMk/>
          <pc:sldMk cId="946818062" sldId="295"/>
        </pc:sldMkLst>
      </pc:sldChg>
      <pc:sldChg chg="del">
        <pc:chgData name="Alisdair Cunningham" userId="67e8d9ba-4582-42f1-b26c-e866daa7f65b" providerId="ADAL" clId="{81A0E996-E006-454E-B623-B6334BB96232}" dt="2023-09-17T14:34:45.972" v="30" actId="47"/>
        <pc:sldMkLst>
          <pc:docMk/>
          <pc:sldMk cId="1066184154" sldId="296"/>
        </pc:sldMkLst>
      </pc:sldChg>
      <pc:sldChg chg="addSp delSp modSp add mod">
        <pc:chgData name="Alisdair Cunningham" userId="67e8d9ba-4582-42f1-b26c-e866daa7f65b" providerId="ADAL" clId="{81A0E996-E006-454E-B623-B6334BB96232}" dt="2023-09-17T20:03:51.963" v="1960" actId="122"/>
        <pc:sldMkLst>
          <pc:docMk/>
          <pc:sldMk cId="3094930100" sldId="296"/>
        </pc:sldMkLst>
      </pc:sldChg>
      <pc:sldChg chg="addSp delSp modSp add mod">
        <pc:chgData name="Alisdair Cunningham" userId="67e8d9ba-4582-42f1-b26c-e866daa7f65b" providerId="ADAL" clId="{81A0E996-E006-454E-B623-B6334BB96232}" dt="2023-09-29T21:28:51.193" v="4643" actId="167"/>
        <pc:sldMkLst>
          <pc:docMk/>
          <pc:sldMk cId="4153397391" sldId="297"/>
        </pc:sldMkLst>
      </pc:sldChg>
      <pc:sldChg chg="modSp mod">
        <pc:chgData name="Alisdair Cunningham" userId="67e8d9ba-4582-42f1-b26c-e866daa7f65b" providerId="ADAL" clId="{81A0E996-E006-454E-B623-B6334BB96232}" dt="2023-09-29T21:49:42.575" v="5535" actId="6549"/>
        <pc:sldMkLst>
          <pc:docMk/>
          <pc:sldMk cId="547218484" sldId="298"/>
        </pc:sldMkLst>
      </pc:sldChg>
      <pc:sldChg chg="addSp modSp mod">
        <pc:chgData name="Alisdair Cunningham" userId="67e8d9ba-4582-42f1-b26c-e866daa7f65b" providerId="ADAL" clId="{81A0E996-E006-454E-B623-B6334BB96232}" dt="2023-10-04T20:37:07.276" v="6748" actId="14826"/>
        <pc:sldMkLst>
          <pc:docMk/>
          <pc:sldMk cId="1645665196" sldId="301"/>
        </pc:sldMkLst>
      </pc:sldChg>
      <pc:sldChg chg="modSp del mod">
        <pc:chgData name="Alisdair Cunningham" userId="67e8d9ba-4582-42f1-b26c-e866daa7f65b" providerId="ADAL" clId="{81A0E996-E006-454E-B623-B6334BB96232}" dt="2023-09-29T21:51:19.290" v="5536" actId="47"/>
        <pc:sldMkLst>
          <pc:docMk/>
          <pc:sldMk cId="1808315271" sldId="302"/>
        </pc:sldMkLst>
      </pc:sldChg>
      <pc:sldChg chg="modSp mod">
        <pc:chgData name="Alisdair Cunningham" userId="67e8d9ba-4582-42f1-b26c-e866daa7f65b" providerId="ADAL" clId="{81A0E996-E006-454E-B623-B6334BB96232}" dt="2023-09-29T17:35:01.363" v="3992" actId="20577"/>
        <pc:sldMkLst>
          <pc:docMk/>
          <pc:sldMk cId="728492286" sldId="303"/>
        </pc:sldMkLst>
      </pc:sldChg>
      <pc:sldChg chg="addSp modSp mod">
        <pc:chgData name="Alisdair Cunningham" userId="67e8d9ba-4582-42f1-b26c-e866daa7f65b" providerId="ADAL" clId="{81A0E996-E006-454E-B623-B6334BB96232}" dt="2023-10-04T20:16:53.386" v="6735" actId="1076"/>
        <pc:sldMkLst>
          <pc:docMk/>
          <pc:sldMk cId="609484867" sldId="304"/>
        </pc:sldMkLst>
      </pc:sldChg>
      <pc:sldChg chg="addSp delSp modSp add mod modNotesTx">
        <pc:chgData name="Alisdair Cunningham" userId="67e8d9ba-4582-42f1-b26c-e866daa7f65b" providerId="ADAL" clId="{81A0E996-E006-454E-B623-B6334BB96232}" dt="2023-10-05T13:24:17.653" v="8370" actId="20577"/>
        <pc:sldMkLst>
          <pc:docMk/>
          <pc:sldMk cId="1583112863" sldId="305"/>
        </pc:sldMkLst>
      </pc:sldChg>
      <pc:sldChg chg="addSp modSp add mod">
        <pc:chgData name="Alisdair Cunningham" userId="67e8d9ba-4582-42f1-b26c-e866daa7f65b" providerId="ADAL" clId="{81A0E996-E006-454E-B623-B6334BB96232}" dt="2023-09-29T21:07:18.604" v="4262" actId="114"/>
        <pc:sldMkLst>
          <pc:docMk/>
          <pc:sldMk cId="412198580" sldId="306"/>
        </pc:sldMkLst>
      </pc:sldChg>
      <pc:sldChg chg="addSp delSp modSp add mod">
        <pc:chgData name="Alisdair Cunningham" userId="67e8d9ba-4582-42f1-b26c-e866daa7f65b" providerId="ADAL" clId="{81A0E996-E006-454E-B623-B6334BB96232}" dt="2023-09-29T21:29:13.325" v="4653" actId="1035"/>
        <pc:sldMkLst>
          <pc:docMk/>
          <pc:sldMk cId="3570686395" sldId="307"/>
        </pc:sldMkLst>
      </pc:sldChg>
      <pc:sldChg chg="addSp delSp modSp add mod">
        <pc:chgData name="Alisdair Cunningham" userId="67e8d9ba-4582-42f1-b26c-e866daa7f65b" providerId="ADAL" clId="{81A0E996-E006-454E-B623-B6334BB96232}" dt="2023-10-05T13:16:42.116" v="7814" actId="14100"/>
        <pc:sldMkLst>
          <pc:docMk/>
          <pc:sldMk cId="1266581737" sldId="308"/>
        </pc:sldMkLst>
      </pc:sldChg>
      <pc:sldChg chg="addSp delSp modSp add mod ord">
        <pc:chgData name="Alisdair Cunningham" userId="67e8d9ba-4582-42f1-b26c-e866daa7f65b" providerId="ADAL" clId="{81A0E996-E006-454E-B623-B6334BB96232}" dt="2023-10-05T13:20:57.080" v="8195" actId="14100"/>
        <pc:sldMkLst>
          <pc:docMk/>
          <pc:sldMk cId="432172529" sldId="309"/>
        </pc:sldMkLst>
      </pc:sldChg>
      <pc:sldChg chg="modSp add mod">
        <pc:chgData name="Alisdair Cunningham" userId="67e8d9ba-4582-42f1-b26c-e866daa7f65b" providerId="ADAL" clId="{81A0E996-E006-454E-B623-B6334BB96232}" dt="2023-09-29T21:56:44.519" v="5901" actId="20577"/>
        <pc:sldMkLst>
          <pc:docMk/>
          <pc:sldMk cId="3740922528" sldId="310"/>
        </pc:sldMkLst>
      </pc:sldChg>
      <pc:sldChg chg="addSp modSp add mod">
        <pc:chgData name="Alisdair Cunningham" userId="67e8d9ba-4582-42f1-b26c-e866daa7f65b" providerId="ADAL" clId="{81A0E996-E006-454E-B623-B6334BB96232}" dt="2023-10-04T21:10:19.628" v="7357" actId="1076"/>
        <pc:sldMkLst>
          <pc:docMk/>
          <pc:sldMk cId="2457380215" sldId="311"/>
        </pc:sldMkLst>
      </pc:sldChg>
      <pc:sldChg chg="addSp modSp add mod">
        <pc:chgData name="Alisdair Cunningham" userId="67e8d9ba-4582-42f1-b26c-e866daa7f65b" providerId="ADAL" clId="{81A0E996-E006-454E-B623-B6334BB96232}" dt="2023-10-04T21:26:33.505" v="7792" actId="20577"/>
        <pc:sldMkLst>
          <pc:docMk/>
          <pc:sldMk cId="1611520838" sldId="312"/>
        </pc:sldMkLst>
      </pc:sldChg>
    </pc:docChg>
  </pc:docChgLst>
  <pc:docChgLst>
    <pc:chgData name="Alisdair Cunningham" userId="67e8d9ba-4582-42f1-b26c-e866daa7f65b" providerId="ADAL" clId="{D55405F9-96CE-42DD-9571-C3D40844E8B0}"/>
    <pc:docChg chg="modSld">
      <pc:chgData name="Alisdair Cunningham" userId="67e8d9ba-4582-42f1-b26c-e866daa7f65b" providerId="ADAL" clId="{D55405F9-96CE-42DD-9571-C3D40844E8B0}" dt="2025-10-27T20:55:25.466" v="1"/>
      <pc:docMkLst>
        <pc:docMk/>
      </pc:docMkLst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520049810" sldId="257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520049810" sldId="25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520049810" sldId="257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2545193714" sldId="26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2419514132" sldId="264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2419514132" sldId="26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2419514132" sldId="26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206688729" sldId="265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206688729" sldId="26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206688729" sldId="26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2280075970" sldId="283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2280075970" sldId="28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2280075970" sldId="283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957028060" sldId="293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957028060" sldId="293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957028060" sldId="29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2525116218" sldId="294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2525116218" sldId="29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2525116218" sldId="29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946818062" sldId="295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946818062" sldId="29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946818062" sldId="29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094930100" sldId="296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094930100" sldId="29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094930100" sldId="29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4153397391" sldId="297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4153397391" sldId="29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4153397391" sldId="29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547218484" sldId="298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547218484" sldId="29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547218484" sldId="2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845222379" sldId="299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845222379" sldId="29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845222379" sldId="29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4196387937" sldId="300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4196387937" sldId="30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4196387937" sldId="3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1645665196" sldId="301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1645665196" sldId="30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1645665196" sldId="30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728492286" sldId="303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728492286" sldId="30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728492286" sldId="303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609484867" sldId="304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609484867" sldId="30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609484867" sldId="30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1583112863" sldId="305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1583112863" sldId="305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1583112863" sldId="305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412198580" sldId="306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412198580" sldId="30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412198580" sldId="30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570686395" sldId="307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570686395" sldId="30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570686395" sldId="30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1266581737" sldId="308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1266581737" sldId="30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1266581737" sldId="30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432172529" sldId="309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432172529" sldId="309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432172529" sldId="309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740922528" sldId="310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740922528" sldId="31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740922528" sldId="31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2457380215" sldId="311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2457380215" sldId="311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2457380215" sldId="311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1611520838" sldId="312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1611520838" sldId="312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1611520838" sldId="312"/>
            <ac:spMk id="14" creationId="{3D5216FF-A848-7B03-7F19-B0E69A3C8466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3455479439" sldId="313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3455479439" sldId="31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3455479439" sldId="31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631328290" sldId="314"/>
        </pc:sldMkLst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631328290" sldId="31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631328290" sldId="31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5-10-27T20:55:25.466" v="1"/>
        <pc:sldMkLst>
          <pc:docMk/>
          <pc:sldMk cId="1793596660" sldId="315"/>
        </pc:sldMkLst>
        <pc:spChg chg="mod">
          <ac:chgData name="Alisdair Cunningham" userId="67e8d9ba-4582-42f1-b26c-e866daa7f65b" providerId="ADAL" clId="{D55405F9-96CE-42DD-9571-C3D40844E8B0}" dt="2025-10-27T20:55:25.466" v="1"/>
          <ac:spMkLst>
            <pc:docMk/>
            <pc:sldMk cId="1793596660" sldId="315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5-10-27T20:55:13.069" v="0"/>
          <ac:spMkLst>
            <pc:docMk/>
            <pc:sldMk cId="1793596660" sldId="315"/>
            <ac:spMk id="14" creationId="{3D5216FF-A848-7B03-7F19-B0E69A3C8466}"/>
          </ac:spMkLst>
        </pc:spChg>
      </pc:sldChg>
    </pc:docChg>
  </pc:docChgLst>
  <pc:docChgLst>
    <pc:chgData name="Alisdair Cunningham" userId="67e8d9ba-4582-42f1-b26c-e866daa7f65b" providerId="ADAL" clId="{95417F94-4A10-4366-B521-80A3E14E6207}"/>
    <pc:docChg chg="undo custSel addSld modSld">
      <pc:chgData name="Alisdair Cunningham" userId="67e8d9ba-4582-42f1-b26c-e866daa7f65b" providerId="ADAL" clId="{95417F94-4A10-4366-B521-80A3E14E6207}" dt="2023-09-27T14:07:20.660" v="2364" actId="478"/>
      <pc:docMkLst>
        <pc:docMk/>
      </pc:docMkLst>
      <pc:sldChg chg="addSp delSp modSp add mod">
        <pc:chgData name="Alisdair Cunningham" userId="67e8d9ba-4582-42f1-b26c-e866daa7f65b" providerId="ADAL" clId="{95417F94-4A10-4366-B521-80A3E14E6207}" dt="2023-09-27T11:30:43.987" v="619" actId="20577"/>
        <pc:sldMkLst>
          <pc:docMk/>
          <pc:sldMk cId="547218484" sldId="298"/>
        </pc:sldMkLst>
      </pc:sldChg>
      <pc:sldChg chg="addSp delSp modSp add mod">
        <pc:chgData name="Alisdair Cunningham" userId="67e8d9ba-4582-42f1-b26c-e866daa7f65b" providerId="ADAL" clId="{95417F94-4A10-4366-B521-80A3E14E6207}" dt="2023-09-27T12:01:11.029" v="1317" actId="1076"/>
        <pc:sldMkLst>
          <pc:docMk/>
          <pc:sldMk cId="845222379" sldId="299"/>
        </pc:sldMkLst>
      </pc:sldChg>
      <pc:sldChg chg="addSp delSp modSp add mod">
        <pc:chgData name="Alisdair Cunningham" userId="67e8d9ba-4582-42f1-b26c-e866daa7f65b" providerId="ADAL" clId="{95417F94-4A10-4366-B521-80A3E14E6207}" dt="2023-09-27T13:32:51.760" v="1722" actId="14100"/>
        <pc:sldMkLst>
          <pc:docMk/>
          <pc:sldMk cId="4196387937" sldId="300"/>
        </pc:sldMkLst>
      </pc:sldChg>
      <pc:sldChg chg="addSp delSp modSp add mod">
        <pc:chgData name="Alisdair Cunningham" userId="67e8d9ba-4582-42f1-b26c-e866daa7f65b" providerId="ADAL" clId="{95417F94-4A10-4366-B521-80A3E14E6207}" dt="2023-09-27T13:39:38.014" v="2260" actId="20577"/>
        <pc:sldMkLst>
          <pc:docMk/>
          <pc:sldMk cId="1645665196" sldId="301"/>
        </pc:sldMkLst>
      </pc:sldChg>
      <pc:sldChg chg="delSp modSp add mod">
        <pc:chgData name="Alisdair Cunningham" userId="67e8d9ba-4582-42f1-b26c-e866daa7f65b" providerId="ADAL" clId="{95417F94-4A10-4366-B521-80A3E14E6207}" dt="2023-09-27T13:33:59.531" v="1808"/>
        <pc:sldMkLst>
          <pc:docMk/>
          <pc:sldMk cId="1808315271" sldId="302"/>
        </pc:sldMkLst>
      </pc:sldChg>
      <pc:sldChg chg="modSp add mod">
        <pc:chgData name="Alisdair Cunningham" userId="67e8d9ba-4582-42f1-b26c-e866daa7f65b" providerId="ADAL" clId="{95417F94-4A10-4366-B521-80A3E14E6207}" dt="2023-09-27T13:34:02.747" v="1809"/>
        <pc:sldMkLst>
          <pc:docMk/>
          <pc:sldMk cId="728492286" sldId="303"/>
        </pc:sldMkLst>
      </pc:sldChg>
      <pc:sldChg chg="delSp modSp add mod">
        <pc:chgData name="Alisdair Cunningham" userId="67e8d9ba-4582-42f1-b26c-e866daa7f65b" providerId="ADAL" clId="{95417F94-4A10-4366-B521-80A3E14E6207}" dt="2023-09-27T14:07:20.660" v="2364" actId="478"/>
        <pc:sldMkLst>
          <pc:docMk/>
          <pc:sldMk cId="609484867" sldId="304"/>
        </pc:sldMkLst>
      </pc:sldChg>
    </pc:docChg>
  </pc:docChgLst>
  <pc:docChgLst>
    <pc:chgData name="Alisdair Cunningham" userId="67e8d9ba-4582-42f1-b26c-e866daa7f65b" providerId="ADAL" clId="{A011AC62-DD61-4FED-A132-B9B92B471C0F}"/>
    <pc:docChg chg="undo custSel addSld modSld">
      <pc:chgData name="Alisdair Cunningham" userId="67e8d9ba-4582-42f1-b26c-e866daa7f65b" providerId="ADAL" clId="{A011AC62-DD61-4FED-A132-B9B92B471C0F}" dt="2023-10-30T21:27:08.720" v="2975"/>
      <pc:docMkLst>
        <pc:docMk/>
      </pc:docMkLst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3520049810" sldId="257"/>
        </pc:sldMkLst>
      </pc:sldChg>
      <pc:sldChg chg="modSp mod">
        <pc:chgData name="Alisdair Cunningham" userId="67e8d9ba-4582-42f1-b26c-e866daa7f65b" providerId="ADAL" clId="{A011AC62-DD61-4FED-A132-B9B92B471C0F}" dt="2023-10-30T21:12:08.152" v="2454" actId="20577"/>
        <pc:sldMkLst>
          <pc:docMk/>
          <pc:sldMk cId="2545193714" sldId="263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2419514132" sldId="264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3206688729" sldId="265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2280075970" sldId="283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3957028060" sldId="293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2525116218" sldId="294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946818062" sldId="295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3094930100" sldId="296"/>
        </pc:sldMkLst>
      </pc:sldChg>
      <pc:sldChg chg="addSp modSp mod">
        <pc:chgData name="Alisdair Cunningham" userId="67e8d9ba-4582-42f1-b26c-e866daa7f65b" providerId="ADAL" clId="{A011AC62-DD61-4FED-A132-B9B92B471C0F}" dt="2023-10-30T21:27:08.720" v="2975"/>
        <pc:sldMkLst>
          <pc:docMk/>
          <pc:sldMk cId="4153397391" sldId="297"/>
        </pc:sldMkLst>
      </pc:sldChg>
      <pc:sldChg chg="addSp delSp modSp mod">
        <pc:chgData name="Alisdair Cunningham" userId="67e8d9ba-4582-42f1-b26c-e866daa7f65b" providerId="ADAL" clId="{A011AC62-DD61-4FED-A132-B9B92B471C0F}" dt="2023-10-30T21:27:08.720" v="2975"/>
        <pc:sldMkLst>
          <pc:docMk/>
          <pc:sldMk cId="547218484" sldId="298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845222379" sldId="299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4196387937" sldId="300"/>
        </pc:sldMkLst>
      </pc:sldChg>
      <pc:sldChg chg="addSp modSp mod">
        <pc:chgData name="Alisdair Cunningham" userId="67e8d9ba-4582-42f1-b26c-e866daa7f65b" providerId="ADAL" clId="{A011AC62-DD61-4FED-A132-B9B92B471C0F}" dt="2023-10-30T21:27:08.720" v="2975"/>
        <pc:sldMkLst>
          <pc:docMk/>
          <pc:sldMk cId="1645665196" sldId="301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728492286" sldId="303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609484867" sldId="304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1583112863" sldId="305"/>
        </pc:sldMkLst>
      </pc:sldChg>
      <pc:sldChg chg="modSp mod">
        <pc:chgData name="Alisdair Cunningham" userId="67e8d9ba-4582-42f1-b26c-e866daa7f65b" providerId="ADAL" clId="{A011AC62-DD61-4FED-A132-B9B92B471C0F}" dt="2023-10-30T21:27:08.720" v="2975"/>
        <pc:sldMkLst>
          <pc:docMk/>
          <pc:sldMk cId="412198580" sldId="306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3570686395" sldId="307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1266581737" sldId="308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432172529" sldId="309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3740922528" sldId="310"/>
        </pc:sldMkLst>
      </pc:sldChg>
      <pc:sldChg chg="addSp delSp modSp mod">
        <pc:chgData name="Alisdair Cunningham" userId="67e8d9ba-4582-42f1-b26c-e866daa7f65b" providerId="ADAL" clId="{A011AC62-DD61-4FED-A132-B9B92B471C0F}" dt="2023-10-30T21:27:08.720" v="2975"/>
        <pc:sldMkLst>
          <pc:docMk/>
          <pc:sldMk cId="2457380215" sldId="311"/>
        </pc:sldMkLst>
      </pc:sldChg>
      <pc:sldChg chg="modSp">
        <pc:chgData name="Alisdair Cunningham" userId="67e8d9ba-4582-42f1-b26c-e866daa7f65b" providerId="ADAL" clId="{A011AC62-DD61-4FED-A132-B9B92B471C0F}" dt="2023-10-30T21:27:08.720" v="2975"/>
        <pc:sldMkLst>
          <pc:docMk/>
          <pc:sldMk cId="1611520838" sldId="312"/>
        </pc:sldMkLst>
      </pc:sldChg>
      <pc:sldChg chg="modSp add">
        <pc:chgData name="Alisdair Cunningham" userId="67e8d9ba-4582-42f1-b26c-e866daa7f65b" providerId="ADAL" clId="{A011AC62-DD61-4FED-A132-B9B92B471C0F}" dt="2023-10-30T21:27:08.720" v="2975"/>
        <pc:sldMkLst>
          <pc:docMk/>
          <pc:sldMk cId="3455479439" sldId="313"/>
        </pc:sldMkLst>
      </pc:sldChg>
      <pc:sldChg chg="addSp modSp add mod">
        <pc:chgData name="Alisdair Cunningham" userId="67e8d9ba-4582-42f1-b26c-e866daa7f65b" providerId="ADAL" clId="{A011AC62-DD61-4FED-A132-B9B92B471C0F}" dt="2023-10-30T21:27:08.720" v="2975"/>
        <pc:sldMkLst>
          <pc:docMk/>
          <pc:sldMk cId="631328290" sldId="314"/>
        </pc:sldMkLst>
      </pc:sldChg>
      <pc:sldChg chg="modSp add mod">
        <pc:chgData name="Alisdair Cunningham" userId="67e8d9ba-4582-42f1-b26c-e866daa7f65b" providerId="ADAL" clId="{A011AC62-DD61-4FED-A132-B9B92B471C0F}" dt="2023-10-30T21:27:08.720" v="2975"/>
        <pc:sldMkLst>
          <pc:docMk/>
          <pc:sldMk cId="1793596660" sldId="315"/>
        </pc:sldMkLst>
      </pc:sldChg>
    </pc:docChg>
  </pc:docChgLst>
  <pc:docChgLst>
    <pc:chgData name="Alisdair Cunningham" userId="67e8d9ba-4582-42f1-b26c-e866daa7f65b" providerId="ADAL" clId="{5CBA442E-D143-4E70-8187-C3E95EE5AA04}"/>
    <pc:docChg chg="modSld">
      <pc:chgData name="Alisdair Cunningham" userId="67e8d9ba-4582-42f1-b26c-e866daa7f65b" providerId="ADAL" clId="{5CBA442E-D143-4E70-8187-C3E95EE5AA04}" dt="2024-10-24T20:28:08.449" v="8" actId="20577"/>
      <pc:docMkLst>
        <pc:docMk/>
      </pc:docMkLst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701768522" sldId="256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520049810" sldId="257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2545193714" sldId="263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2419514132" sldId="264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206688729" sldId="265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2280075970" sldId="283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957028060" sldId="293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2525116218" sldId="294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946818062" sldId="295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094930100" sldId="296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4153397391" sldId="297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547218484" sldId="298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845222379" sldId="299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4196387937" sldId="300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1645665196" sldId="301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728492286" sldId="303"/>
        </pc:sldMkLst>
      </pc:sldChg>
      <pc:sldChg chg="modSp mod">
        <pc:chgData name="Alisdair Cunningham" userId="67e8d9ba-4582-42f1-b26c-e866daa7f65b" providerId="ADAL" clId="{5CBA442E-D143-4E70-8187-C3E95EE5AA04}" dt="2024-10-24T20:28:08.449" v="8" actId="20577"/>
        <pc:sldMkLst>
          <pc:docMk/>
          <pc:sldMk cId="609484867" sldId="304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1583112863" sldId="305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412198580" sldId="306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570686395" sldId="307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1266581737" sldId="308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432172529" sldId="309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740922528" sldId="310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2457380215" sldId="311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1611520838" sldId="312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3455479439" sldId="313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631328290" sldId="314"/>
        </pc:sldMkLst>
      </pc:sldChg>
      <pc:sldChg chg="modSp">
        <pc:chgData name="Alisdair Cunningham" userId="67e8d9ba-4582-42f1-b26c-e866daa7f65b" providerId="ADAL" clId="{5CBA442E-D143-4E70-8187-C3E95EE5AA04}" dt="2024-10-14T19:34:27.499" v="2"/>
        <pc:sldMkLst>
          <pc:docMk/>
          <pc:sldMk cId="1793596660" sldId="31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gs.ac.uk/technologies/web-map-services-wms/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ata.gov.uk/dataset/e207e1b3-72e2-4b6a-8aec-0c7b8bb9998c/living-england-habitat-map-phase-4" TargetMode="Externa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72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58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92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54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698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181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17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292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303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26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8690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386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411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73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595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408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59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2897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Web map services (WMS) - British Geological Survey (bgs.ac.uk)</a:t>
            </a:r>
            <a:r>
              <a:rPr lang="en-GB" dirty="0"/>
              <a:t> - https://www.bgs.ac.uk/technologies/web-map-services-wms/</a:t>
            </a:r>
          </a:p>
          <a:p>
            <a:r>
              <a:rPr lang="en-GB" dirty="0">
                <a:hlinkClick r:id="rId4"/>
              </a:rPr>
              <a:t>Living England Habitat Map (Phase 4) - data.gov.uk</a:t>
            </a:r>
            <a:r>
              <a:rPr lang="en-GB" dirty="0"/>
              <a:t> - https://www.data.gov.uk/dataset/e207e1b3-72e2-4b6a-8aec-0c7b8bb9998c/living-england-habitat-map-phase-4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1002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579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903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8128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620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78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s://osdatahub.os.uk/downloads/open" TargetMode="External"/><Relationship Id="rId7" Type="http://schemas.openxmlformats.org/officeDocument/2006/relationships/hyperlink" Target="https://datamap.gov.wale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gs.ac.uk/technologies/web-map-services-wms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hyperlink" Target="https://www.data.gov.uk/dataset/e207e1b3-72e2-4b6a-8aec-0c7b8bb9998c/living-england-habitat-map-phase-4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a.cunningham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297762" y="640080"/>
            <a:ext cx="4558619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ACNA6003: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4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QGIS and Data visualisations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4" r="920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28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08548" y="4630582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29/10/2025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Lecture Contents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4160938" y="66023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0DBE47A-56C0-9E60-6515-7A52589BA6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620921"/>
              </p:ext>
            </p:extLst>
          </p:nvPr>
        </p:nvGraphicFramePr>
        <p:xfrm>
          <a:off x="4160938" y="1107985"/>
          <a:ext cx="6992679" cy="516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42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63525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Aims of this practical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Commercial GIS software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Open-source GIS software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Graphical User Interface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8 –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11 –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 - CSV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Attribute Tables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Identify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17 –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Base maps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21 – 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Web Map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074689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Web Feature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11236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24 – 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Symbology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5794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17977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Recap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551273" y="778468"/>
            <a:ext cx="801694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locations of geographic features can be captured in either: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Geographic Co-ordinate System (GCS) – location on the spherical globe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Project Co-ordinate System (PCS) – modelled representation of a location onto a 2D plane</a:t>
            </a:r>
          </a:p>
          <a:p>
            <a:endParaRPr lang="en-GB" sz="2400" dirty="0"/>
          </a:p>
          <a:p>
            <a:r>
              <a:rPr lang="en-GB" sz="2400" dirty="0"/>
              <a:t>GIS provides an environment in which to create a digital representation of the real world, often using multiple discrete layers of information</a:t>
            </a:r>
          </a:p>
          <a:p>
            <a:endParaRPr lang="en-GB" sz="2400" dirty="0"/>
          </a:p>
          <a:p>
            <a:r>
              <a:rPr lang="en-GB" sz="2400" dirty="0"/>
              <a:t>Data can be captured and displayed in either: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Vectors (points, lines, and polygons)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 </a:t>
            </a:r>
            <a:r>
              <a:rPr lang="en-GB" sz="2400" dirty="0" err="1"/>
              <a:t>Rasters</a:t>
            </a:r>
            <a:r>
              <a:rPr lang="en-GB" sz="2400" dirty="0"/>
              <a:t> (a grid composed or rows and columns)</a:t>
            </a:r>
          </a:p>
          <a:p>
            <a:endParaRPr lang="en-GB" sz="24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80075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Aim of this practical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221372" y="416901"/>
            <a:ext cx="85852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Within this session, the aims are as follows: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Inform you of the basic functionality of QGIS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Give you experience of loading and visualising layers of differing formats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Introduce you to the key terminology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Give you the opportunity to explore / experiment, and become more familiar.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Ease of use comes with experience, so please experiment, nothing can ‘break’ or ‘go wrong’.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Please engage as much as possible to maximise the effectiveness</a:t>
            </a:r>
          </a:p>
        </p:txBody>
      </p:sp>
    </p:spTree>
    <p:extLst>
      <p:ext uri="{BB962C8B-B14F-4D97-AF65-F5344CB8AC3E}">
        <p14:creationId xmlns:p14="http://schemas.microsoft.com/office/powerpoint/2010/main" val="1793596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Commercial GIS software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417444" y="551403"/>
            <a:ext cx="1108106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There are various GIS softwares to choose from.</a:t>
            </a:r>
          </a:p>
          <a:p>
            <a:pPr algn="l"/>
            <a:r>
              <a:rPr lang="en-GB" sz="2400" dirty="0"/>
              <a:t>There are some popular commercial packages which are commonly used in industry:</a:t>
            </a:r>
          </a:p>
          <a:p>
            <a:pPr algn="l"/>
            <a:endParaRPr lang="en-GB" sz="8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</p:txBody>
      </p:sp>
      <p:pic>
        <p:nvPicPr>
          <p:cNvPr id="1026" name="Picture 2" descr="Esri releases new updates to ArcGIS Pro 2.3">
            <a:extLst>
              <a:ext uri="{FF2B5EF4-FFF2-40B4-BE49-F238E27FC236}">
                <a16:creationId xmlns:a16="http://schemas.microsoft.com/office/drawing/2014/main" id="{710B6AF1-E74E-7F65-5B90-4880268001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17" b="24496"/>
          <a:stretch/>
        </p:blipFill>
        <p:spPr bwMode="auto">
          <a:xfrm>
            <a:off x="4505874" y="1999015"/>
            <a:ext cx="1323915" cy="65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wnload MapInfo Logo PNG and Vector (PDF, SVG, Ai, EPS) Free">
            <a:extLst>
              <a:ext uri="{FF2B5EF4-FFF2-40B4-BE49-F238E27FC236}">
                <a16:creationId xmlns:a16="http://schemas.microsoft.com/office/drawing/2014/main" id="{5EFA49D6-2910-1D82-0E6B-426E113137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72" b="34802"/>
          <a:stretch/>
        </p:blipFill>
        <p:spPr bwMode="auto">
          <a:xfrm>
            <a:off x="5829789" y="5068983"/>
            <a:ext cx="1799702" cy="65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0584F160-2D47-B993-04DE-AFBD24A06B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87678" y="3441879"/>
            <a:ext cx="5442409" cy="29530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rcMap">
            <a:extLst>
              <a:ext uri="{FF2B5EF4-FFF2-40B4-BE49-F238E27FC236}">
                <a16:creationId xmlns:a16="http://schemas.microsoft.com/office/drawing/2014/main" id="{BDBF924D-C64D-6526-5056-559401087B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937" y="1439325"/>
            <a:ext cx="6156680" cy="27417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FED817-DBDD-44AA-F05F-5D77EB90ACF0}"/>
              </a:ext>
            </a:extLst>
          </p:cNvPr>
          <p:cNvSpPr txBox="1"/>
          <p:nvPr/>
        </p:nvSpPr>
        <p:spPr>
          <a:xfrm>
            <a:off x="1689205" y="1603139"/>
            <a:ext cx="351889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Most popular in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Advanced functionality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Licenced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Advanced online GIS capability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‘Black box’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9D8BAE-2B11-719B-7BA3-DBA676148A2E}"/>
              </a:ext>
            </a:extLst>
          </p:cNvPr>
          <p:cNvSpPr txBox="1"/>
          <p:nvPr/>
        </p:nvSpPr>
        <p:spPr>
          <a:xfrm>
            <a:off x="7629491" y="4739646"/>
            <a:ext cx="43964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Designed as a more affordable alternative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Similar functionality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Licenced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‘Black box’</a:t>
            </a:r>
          </a:p>
        </p:txBody>
      </p:sp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 ACNA6003: 2025 / 2026		Open-source GIS software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483704" y="740067"/>
            <a:ext cx="110298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However, there are also open-source solutions available, such as Quantum GIS (QGIS) which aim to provide comparable free software via volunteer projects.</a:t>
            </a:r>
          </a:p>
          <a:p>
            <a:pPr algn="l"/>
            <a:endParaRPr lang="en-GB" sz="2400" dirty="0"/>
          </a:p>
        </p:txBody>
      </p:sp>
      <p:pic>
        <p:nvPicPr>
          <p:cNvPr id="2050" name="Picture 2" descr="Visual Style Guide">
            <a:extLst>
              <a:ext uri="{FF2B5EF4-FFF2-40B4-BE49-F238E27FC236}">
                <a16:creationId xmlns:a16="http://schemas.microsoft.com/office/drawing/2014/main" id="{17011880-8088-6AC1-9496-A717AE45B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13" y="1908879"/>
            <a:ext cx="2328835" cy="11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FAF57304-C0B3-965D-165A-8AC04C2E1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295" y="1642145"/>
            <a:ext cx="8696769" cy="47277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9A5C1B-04DC-C0BE-8337-09434558FAF2}"/>
              </a:ext>
            </a:extLst>
          </p:cNvPr>
          <p:cNvSpPr txBox="1"/>
          <p:nvPr/>
        </p:nvSpPr>
        <p:spPr>
          <a:xfrm>
            <a:off x="44221" y="2855572"/>
            <a:ext cx="31445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Volunteer project composed of different compiled functionalities (libraries)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Similar functionality to other GIS (less specialised tools)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Open-source software (not black box)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Users / developer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multiple file formats, including outputs from commercial GIS software</a:t>
            </a:r>
          </a:p>
        </p:txBody>
      </p:sp>
    </p:spTree>
    <p:extLst>
      <p:ext uri="{BB962C8B-B14F-4D97-AF65-F5344CB8AC3E}">
        <p14:creationId xmlns:p14="http://schemas.microsoft.com/office/powerpoint/2010/main" val="2525116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Graphic User Interface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596411" y="581041"/>
            <a:ext cx="110456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Software used to be command line driven, where commands (functionality) had to be ‘called’ using specific text strings. 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Data could still be manipulated and processed, but the commands and the visual inputs / outputs could not be viewed in the same environment.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 Graphic User Interface (GUI) allows the user to access the same functionality visually, while also being able to view the spatial data.</a:t>
            </a:r>
          </a:p>
          <a:p>
            <a:pPr algn="l"/>
            <a:endParaRPr lang="en-GB" sz="2400" dirty="0"/>
          </a:p>
        </p:txBody>
      </p:sp>
      <p:pic>
        <p:nvPicPr>
          <p:cNvPr id="1026" name="Picture 2" descr="command line - Running GRASS GIS on Text-based interface alone - Geographic  Information Systems Stack Exchange">
            <a:extLst>
              <a:ext uri="{FF2B5EF4-FFF2-40B4-BE49-F238E27FC236}">
                <a16:creationId xmlns:a16="http://schemas.microsoft.com/office/drawing/2014/main" id="{3059814B-CA9B-6857-A96B-A58C20B6C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508" y="3701434"/>
            <a:ext cx="3807866" cy="276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882" y="3693025"/>
            <a:ext cx="5101153" cy="27730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818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Graphic User Interface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596411" y="581041"/>
            <a:ext cx="11045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QGIS’s GUI has the following features:</a:t>
            </a:r>
          </a:p>
          <a:p>
            <a:pPr algn="l"/>
            <a:endParaRPr lang="en-GB" sz="2400" dirty="0"/>
          </a:p>
        </p:txBody>
      </p:sp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853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2146853" y="1172817"/>
            <a:ext cx="3491948" cy="11264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58E5B8-A266-236A-20A3-99569F9FC058}"/>
              </a:ext>
            </a:extLst>
          </p:cNvPr>
          <p:cNvSpPr/>
          <p:nvPr/>
        </p:nvSpPr>
        <p:spPr>
          <a:xfrm>
            <a:off x="2146853" y="1278834"/>
            <a:ext cx="6553200" cy="60436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2146852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2405269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E4405-12FC-E642-8798-8CCCD62B6E8D}"/>
              </a:ext>
            </a:extLst>
          </p:cNvPr>
          <p:cNvSpPr/>
          <p:nvPr/>
        </p:nvSpPr>
        <p:spPr>
          <a:xfrm>
            <a:off x="2405269" y="4327274"/>
            <a:ext cx="2994992" cy="19496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493CB8-10B1-C5D1-A004-4FF083173D72}"/>
              </a:ext>
            </a:extLst>
          </p:cNvPr>
          <p:cNvSpPr/>
          <p:nvPr/>
        </p:nvSpPr>
        <p:spPr>
          <a:xfrm>
            <a:off x="5400260" y="1896447"/>
            <a:ext cx="5049079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5FCC0-7541-FAFA-8C11-755CB0798A93}"/>
              </a:ext>
            </a:extLst>
          </p:cNvPr>
          <p:cNvSpPr/>
          <p:nvPr/>
        </p:nvSpPr>
        <p:spPr>
          <a:xfrm>
            <a:off x="10449339" y="1883195"/>
            <a:ext cx="1656523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A4C96E-5362-4FF7-0A88-09FE0F7E9344}"/>
              </a:ext>
            </a:extLst>
          </p:cNvPr>
          <p:cNvSpPr/>
          <p:nvPr/>
        </p:nvSpPr>
        <p:spPr>
          <a:xfrm>
            <a:off x="7053500" y="6285580"/>
            <a:ext cx="5049079" cy="1937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058BA21-8253-1F90-8856-82A9F9B6AF22}"/>
              </a:ext>
            </a:extLst>
          </p:cNvPr>
          <p:cNvSpPr/>
          <p:nvPr/>
        </p:nvSpPr>
        <p:spPr>
          <a:xfrm>
            <a:off x="1835426" y="105219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64C7F71-B1AD-4E52-C6FD-45EB3FEF4B92}"/>
              </a:ext>
            </a:extLst>
          </p:cNvPr>
          <p:cNvSpPr/>
          <p:nvPr/>
        </p:nvSpPr>
        <p:spPr>
          <a:xfrm>
            <a:off x="1835425" y="146491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3DAD451-6159-C89A-8116-7E4B2DCDE44C}"/>
              </a:ext>
            </a:extLst>
          </p:cNvPr>
          <p:cNvSpPr/>
          <p:nvPr/>
        </p:nvSpPr>
        <p:spPr>
          <a:xfrm>
            <a:off x="1835424" y="277334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C1E7A50-7DDA-771C-4A43-5778AAFD9DC1}"/>
              </a:ext>
            </a:extLst>
          </p:cNvPr>
          <p:cNvSpPr/>
          <p:nvPr/>
        </p:nvSpPr>
        <p:spPr>
          <a:xfrm>
            <a:off x="3173897" y="200230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F10D605-B94E-DAF7-9437-12DC9F7E3EE7}"/>
              </a:ext>
            </a:extLst>
          </p:cNvPr>
          <p:cNvSpPr/>
          <p:nvPr/>
        </p:nvSpPr>
        <p:spPr>
          <a:xfrm>
            <a:off x="3362740" y="4784481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D9397A1-C565-DF2C-8474-474925C9E473}"/>
              </a:ext>
            </a:extLst>
          </p:cNvPr>
          <p:cNvSpPr/>
          <p:nvPr/>
        </p:nvSpPr>
        <p:spPr>
          <a:xfrm>
            <a:off x="6321286" y="213730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D6024-7740-FBEA-BD38-F2A6D412EED8}"/>
              </a:ext>
            </a:extLst>
          </p:cNvPr>
          <p:cNvSpPr/>
          <p:nvPr/>
        </p:nvSpPr>
        <p:spPr>
          <a:xfrm>
            <a:off x="11516138" y="2379578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6EE9E49D-495C-1C22-9460-B8B20247DD49}"/>
              </a:ext>
            </a:extLst>
          </p:cNvPr>
          <p:cNvSpPr/>
          <p:nvPr/>
        </p:nvSpPr>
        <p:spPr>
          <a:xfrm>
            <a:off x="7126357" y="630801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165645" y="1464913"/>
            <a:ext cx="16631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Drop down menus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Toolbars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Layers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Map view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Processing toolbox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Co-ordinate and projection information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984AE4F-FF57-3D80-9D44-B6EEB3D260F6}"/>
              </a:ext>
            </a:extLst>
          </p:cNvPr>
          <p:cNvSpPr txBox="1"/>
          <p:nvPr/>
        </p:nvSpPr>
        <p:spPr>
          <a:xfrm>
            <a:off x="5963477" y="3818536"/>
            <a:ext cx="3922646" cy="584775"/>
          </a:xfrm>
          <a:prstGeom prst="rect">
            <a:avLst/>
          </a:prstGeom>
          <a:solidFill>
            <a:schemeClr val="bg1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(Note, this screenshot has layers loaded into the map view. A new project will be blank)</a:t>
            </a:r>
          </a:p>
        </p:txBody>
      </p:sp>
    </p:spTree>
    <p:extLst>
      <p:ext uri="{BB962C8B-B14F-4D97-AF65-F5344CB8AC3E}">
        <p14:creationId xmlns:p14="http://schemas.microsoft.com/office/powerpoint/2010/main" val="3094930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909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61996" y="494005"/>
            <a:ext cx="11045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first task of any project is to input data: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There are 4 options for importing data.</a:t>
            </a:r>
          </a:p>
          <a:p>
            <a:pPr algn="l"/>
            <a:endParaRPr lang="en-GB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6646760" y="1172817"/>
            <a:ext cx="291548" cy="1060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6023908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6282325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487047" y="1864438"/>
            <a:ext cx="5566647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‘Layer’ Drop down menu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Add Layer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using file directory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en-GB" sz="1400" b="1" dirty="0"/>
              <a:t>Drag and drop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Locate your file in Microsoft Documents window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Click on the chosen file and drag it into the QGIS Map Viewer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47CE8AE-925B-1044-37B3-096C00D5499C}"/>
              </a:ext>
            </a:extLst>
          </p:cNvPr>
          <p:cNvSpPr/>
          <p:nvPr/>
        </p:nvSpPr>
        <p:spPr>
          <a:xfrm>
            <a:off x="6938308" y="92484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18B4F3B-1730-5818-DCA0-81D89519E134}"/>
              </a:ext>
            </a:extLst>
          </p:cNvPr>
          <p:cNvSpPr/>
          <p:nvPr/>
        </p:nvSpPr>
        <p:spPr>
          <a:xfrm>
            <a:off x="5702965" y="185404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B4AE217-E3B6-36D1-3CD5-70E7ABB7E6CB}"/>
              </a:ext>
            </a:extLst>
          </p:cNvPr>
          <p:cNvSpPr/>
          <p:nvPr/>
        </p:nvSpPr>
        <p:spPr>
          <a:xfrm>
            <a:off x="7163564" y="1909956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026" name="Picture 2" descr="Windows 10 Help Forums">
            <a:extLst>
              <a:ext uri="{FF2B5EF4-FFF2-40B4-BE49-F238E27FC236}">
                <a16:creationId xmlns:a16="http://schemas.microsoft.com/office/drawing/2014/main" id="{005215AE-9CFB-CD10-ECA2-D84417521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7625" y="2767929"/>
            <a:ext cx="991227" cy="99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rrow: U-Turn 14">
            <a:extLst>
              <a:ext uri="{FF2B5EF4-FFF2-40B4-BE49-F238E27FC236}">
                <a16:creationId xmlns:a16="http://schemas.microsoft.com/office/drawing/2014/main" id="{D616E7E0-347F-8A2D-8574-DE4329F274F2}"/>
              </a:ext>
            </a:extLst>
          </p:cNvPr>
          <p:cNvSpPr/>
          <p:nvPr/>
        </p:nvSpPr>
        <p:spPr>
          <a:xfrm rot="5400000">
            <a:off x="10373991" y="3358634"/>
            <a:ext cx="1397635" cy="851401"/>
          </a:xfrm>
          <a:prstGeom prst="utur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5D2C78-5554-3312-D636-1847B4C98F9D}"/>
              </a:ext>
            </a:extLst>
          </p:cNvPr>
          <p:cNvSpPr/>
          <p:nvPr/>
        </p:nvSpPr>
        <p:spPr>
          <a:xfrm>
            <a:off x="10370435" y="283946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53397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5043" y="494005"/>
            <a:ext cx="1199440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Within Moodle, you will find an example raster file (a </a:t>
            </a:r>
            <a:r>
              <a:rPr lang="en-GB" sz="2000" dirty="0" err="1"/>
              <a:t>GeoTiff</a:t>
            </a:r>
            <a:r>
              <a:rPr lang="en-GB" sz="2000" dirty="0"/>
              <a:t> – ‘.</a:t>
            </a:r>
            <a:r>
              <a:rPr lang="en-GB" sz="2000" dirty="0" err="1"/>
              <a:t>tif</a:t>
            </a:r>
            <a:r>
              <a:rPr lang="en-GB" sz="2000" dirty="0"/>
              <a:t>’) and vector polygon files (shapefile – ‘.</a:t>
            </a:r>
            <a:r>
              <a:rPr lang="en-GB" sz="2000" dirty="0" err="1"/>
              <a:t>shp</a:t>
            </a:r>
            <a:r>
              <a:rPr lang="en-GB" sz="2000" dirty="0"/>
              <a:t>’, and </a:t>
            </a:r>
            <a:r>
              <a:rPr lang="en-GB" sz="2000" dirty="0" err="1"/>
              <a:t>Geopackage</a:t>
            </a:r>
            <a:r>
              <a:rPr lang="en-GB" sz="2000" dirty="0"/>
              <a:t> – ‘.</a:t>
            </a:r>
            <a:r>
              <a:rPr lang="en-GB" sz="2000" dirty="0" err="1"/>
              <a:t>gpkg</a:t>
            </a:r>
            <a:r>
              <a:rPr lang="en-GB" sz="2000" dirty="0"/>
              <a:t>’):</a:t>
            </a:r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ctr"/>
            <a:endParaRPr lang="en-GB" sz="2000" dirty="0"/>
          </a:p>
          <a:p>
            <a:pPr algn="ctr"/>
            <a:r>
              <a:rPr lang="en-GB" sz="2000" dirty="0">
                <a:latin typeface="Comic Sans MS" panose="030F0702030302020204" pitchFamily="66" charset="0"/>
              </a:rPr>
              <a:t>Activity: Practise bringing these into the QGIS GUI using the various methods shown before.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1BF4B-042F-0CB4-FD68-3F3B58008050}"/>
              </a:ext>
            </a:extLst>
          </p:cNvPr>
          <p:cNvSpPr txBox="1"/>
          <p:nvPr/>
        </p:nvSpPr>
        <p:spPr>
          <a:xfrm>
            <a:off x="114815" y="1309192"/>
            <a:ext cx="3840854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dirty="0"/>
              <a:t>The example </a:t>
            </a:r>
            <a:r>
              <a:rPr lang="en-GB" sz="1800" dirty="0" err="1"/>
              <a:t>Geotiff’s</a:t>
            </a:r>
            <a:r>
              <a:rPr lang="en-GB" sz="1800" dirty="0"/>
              <a:t> are contained within a compressed folder called: ‘Over_gb.zip’</a:t>
            </a:r>
          </a:p>
          <a:p>
            <a:pPr algn="l"/>
            <a:endParaRPr lang="en-GB" dirty="0"/>
          </a:p>
          <a:p>
            <a:pPr algn="l"/>
            <a:r>
              <a:rPr lang="en-GB" sz="1800" dirty="0"/>
              <a:t>Compressed files can be brought into QGIS but cannot be modified / edited unless extracted.</a:t>
            </a:r>
          </a:p>
          <a:p>
            <a:pPr algn="l"/>
            <a:endParaRPr lang="en-GB" dirty="0"/>
          </a:p>
          <a:p>
            <a:pPr algn="l"/>
            <a:r>
              <a:rPr lang="en-GB" sz="1800" dirty="0"/>
              <a:t>Data was sourced from OS Open Data: </a:t>
            </a:r>
            <a:r>
              <a:rPr lang="en-GB" sz="1600" dirty="0">
                <a:hlinkClick r:id="rId3"/>
              </a:rPr>
              <a:t>https://osdatahub.os.uk/downloads/open</a:t>
            </a:r>
            <a:endParaRPr lang="en-GB" sz="1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999646-CA55-FEDE-225A-9DB2A6DD83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1971" y="993876"/>
            <a:ext cx="2174540" cy="30056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26" name="Picture 2" descr="Example product: GB Overview Maps 1">
            <a:extLst>
              <a:ext uri="{FF2B5EF4-FFF2-40B4-BE49-F238E27FC236}">
                <a16:creationId xmlns:a16="http://schemas.microsoft.com/office/drawing/2014/main" id="{7D11BFB4-8B1F-FBB1-C511-C08C1F90DC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676" y="4252674"/>
            <a:ext cx="2729013" cy="1671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EC8526-BC73-7BBA-FEA3-D6390FBF86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815" y="4252674"/>
            <a:ext cx="3053822" cy="167152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2C8183-03FF-CB5E-646B-C38FBD75B5C3}"/>
              </a:ext>
            </a:extLst>
          </p:cNvPr>
          <p:cNvSpPr txBox="1"/>
          <p:nvPr/>
        </p:nvSpPr>
        <p:spPr>
          <a:xfrm>
            <a:off x="8992649" y="960896"/>
            <a:ext cx="3054307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dirty="0"/>
              <a:t>The example </a:t>
            </a:r>
            <a:r>
              <a:rPr lang="en-GB" b="1" dirty="0"/>
              <a:t>S</a:t>
            </a:r>
            <a:r>
              <a:rPr lang="en-GB" sz="1800" b="1" dirty="0"/>
              <a:t>hapefile</a:t>
            </a:r>
            <a:r>
              <a:rPr lang="en-GB" sz="1800" dirty="0"/>
              <a:t> is contained within the compressed folder: ‘NRW_SSSI.zip’</a:t>
            </a:r>
          </a:p>
          <a:p>
            <a:pPr algn="l"/>
            <a:endParaRPr lang="en-GB" dirty="0"/>
          </a:p>
          <a:p>
            <a:pPr algn="l"/>
            <a:r>
              <a:rPr lang="en-GB" sz="1800" dirty="0"/>
              <a:t>Note, shapefiles contain multiple linked files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They will not load if some of the linked files are missing!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 err="1"/>
              <a:t>GeoPackages</a:t>
            </a:r>
            <a:r>
              <a:rPr lang="en-GB" sz="1800" dirty="0"/>
              <a:t> contain all the same information within a single file.</a:t>
            </a:r>
          </a:p>
          <a:p>
            <a:pPr algn="l"/>
            <a:endParaRPr lang="en-GB" dirty="0"/>
          </a:p>
          <a:p>
            <a:pPr algn="l"/>
            <a:r>
              <a:rPr lang="en-GB" sz="1800" dirty="0"/>
              <a:t>Data was sourced from </a:t>
            </a:r>
            <a:r>
              <a:rPr lang="en-GB" sz="1800" dirty="0" err="1"/>
              <a:t>DataMapWales</a:t>
            </a:r>
            <a:r>
              <a:rPr lang="en-GB" sz="1800" dirty="0"/>
              <a:t>: </a:t>
            </a:r>
            <a:r>
              <a:rPr lang="en-GB" sz="1800" dirty="0">
                <a:hlinkClick r:id="rId7"/>
              </a:rPr>
              <a:t>https://datamap.gov.wales/</a:t>
            </a:r>
            <a:endParaRPr lang="en-GB" sz="18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7641672-039B-6E76-D5A7-F17471942C3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884"/>
          <a:stretch/>
        </p:blipFill>
        <p:spPr>
          <a:xfrm>
            <a:off x="7512753" y="1756538"/>
            <a:ext cx="1366408" cy="11992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5A047B2-27E3-1835-AFDF-104BB47A4E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7132" y="1051688"/>
            <a:ext cx="2028825" cy="704850"/>
          </a:xfrm>
          <a:prstGeom prst="rect">
            <a:avLst/>
          </a:prstGeom>
        </p:spPr>
      </p:pic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23009DF6-F0E3-C917-D96D-252A5B65E034}"/>
              </a:ext>
            </a:extLst>
          </p:cNvPr>
          <p:cNvCxnSpPr>
            <a:cxnSpLocks/>
            <a:stCxn id="17" idx="2"/>
            <a:endCxn id="15" idx="1"/>
          </p:cNvCxnSpPr>
          <p:nvPr/>
        </p:nvCxnSpPr>
        <p:spPr>
          <a:xfrm rot="16200000" flipH="1">
            <a:off x="7047334" y="1890749"/>
            <a:ext cx="599631" cy="33120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id="{72442155-FA33-CAAD-A841-8A6A2E5D79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4058" y="3316597"/>
            <a:ext cx="2708591" cy="2157068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C43317F-39E5-AD1E-520B-8F44DF232145}"/>
              </a:ext>
            </a:extLst>
          </p:cNvPr>
          <p:cNvCxnSpPr>
            <a:cxnSpLocks/>
          </p:cNvCxnSpPr>
          <p:nvPr/>
        </p:nvCxnSpPr>
        <p:spPr>
          <a:xfrm flipV="1">
            <a:off x="6167132" y="920706"/>
            <a:ext cx="10841" cy="50954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484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 - CSV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61996" y="494005"/>
            <a:ext cx="110456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Often, point-source data collected in the field, is collected in a simple table format called a Comma-Separated Values table.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Effectively, this is a text file, by which:</a:t>
            </a:r>
          </a:p>
          <a:p>
            <a:pPr algn="l"/>
            <a:r>
              <a:rPr lang="en-GB" sz="2400" dirty="0"/>
              <a:t>- Each </a:t>
            </a:r>
            <a:r>
              <a:rPr lang="en-GB" sz="2400" b="1" dirty="0"/>
              <a:t>row</a:t>
            </a:r>
            <a:r>
              <a:rPr lang="en-GB" sz="2400" dirty="0"/>
              <a:t> determines an individual </a:t>
            </a:r>
            <a:r>
              <a:rPr lang="en-GB" sz="2400" b="1" dirty="0"/>
              <a:t>record</a:t>
            </a:r>
          </a:p>
          <a:p>
            <a:pPr algn="l"/>
            <a:r>
              <a:rPr lang="en-GB" sz="2400" dirty="0"/>
              <a:t>- Each discrete attribute </a:t>
            </a:r>
            <a:r>
              <a:rPr lang="en-GB" sz="2400" b="1" dirty="0"/>
              <a:t>value</a:t>
            </a:r>
            <a:r>
              <a:rPr lang="en-GB" sz="2400" dirty="0"/>
              <a:t> is separated by a </a:t>
            </a:r>
            <a:r>
              <a:rPr lang="en-GB" sz="2400" b="1" dirty="0"/>
              <a:t>comma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By separating each value, the user defines the attribute (column) number for example: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B9A065-C32D-159F-F1E7-63C3E96CE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7905" y="3709948"/>
            <a:ext cx="7082969" cy="10607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11C821-DFF7-26C5-E7C7-2CF2F884E5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7760" y="5001996"/>
            <a:ext cx="6992171" cy="1303803"/>
          </a:xfrm>
          <a:prstGeom prst="rect">
            <a:avLst/>
          </a:prstGeom>
        </p:spPr>
      </p:pic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FA576A30-359A-CE3A-8D61-07649BD3B334}"/>
              </a:ext>
            </a:extLst>
          </p:cNvPr>
          <p:cNvCxnSpPr>
            <a:cxnSpLocks/>
            <a:stCxn id="7" idx="3"/>
            <a:endCxn id="10" idx="0"/>
          </p:cNvCxnSpPr>
          <p:nvPr/>
        </p:nvCxnSpPr>
        <p:spPr>
          <a:xfrm>
            <a:off x="7390874" y="4240329"/>
            <a:ext cx="1042972" cy="70347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4848464-847B-8627-0787-A389BE9E0B75}"/>
              </a:ext>
            </a:extLst>
          </p:cNvPr>
          <p:cNvSpPr txBox="1"/>
          <p:nvPr/>
        </p:nvSpPr>
        <p:spPr>
          <a:xfrm>
            <a:off x="2032175" y="4770709"/>
            <a:ext cx="15308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Raw text file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BFD5A2-A1B0-47A4-1A94-9BF56D3E95F3}"/>
              </a:ext>
            </a:extLst>
          </p:cNvPr>
          <p:cNvSpPr txBox="1"/>
          <p:nvPr/>
        </p:nvSpPr>
        <p:spPr>
          <a:xfrm>
            <a:off x="8633831" y="4268898"/>
            <a:ext cx="315877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Raw text file, delimited by commas into a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665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 - CSV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4594" y="494005"/>
            <a:ext cx="61485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On Moodle, an example CSV dataset has been saved for use within this practical.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sample dataset is an output from the National Biodiversity Network (NBN) online repository of animal sightings / records, located within a 5km radius of Swansea city centre.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file is called: </a:t>
            </a:r>
            <a:r>
              <a:rPr lang="en-GB" sz="2400" i="1" dirty="0"/>
              <a:t>NBN_records_Swansea.csv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You cannot drag and drop CSV files (they only load unprojected, as attribute tables)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Instead, use the ‘Add Layer’ &gt; ‘Add Delimited Text File’, and navigate to the CSV file.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1A52F9-1F89-C862-E965-48FB1C13CB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176" y="463827"/>
            <a:ext cx="6033419" cy="600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 - CSV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63063" y="494005"/>
            <a:ext cx="349994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QGIS searches for fields with co-ordinate types in the name e.g.: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WGS84:</a:t>
            </a:r>
          </a:p>
          <a:p>
            <a:pPr algn="l"/>
            <a:r>
              <a:rPr lang="en-GB" sz="2200" dirty="0"/>
              <a:t>‘Latitude’ / ‘Lat’ </a:t>
            </a:r>
          </a:p>
          <a:p>
            <a:pPr algn="l"/>
            <a:r>
              <a:rPr lang="en-GB" sz="2200" dirty="0"/>
              <a:t>‘Longitude’ / ‘Long’ 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British National Grid:</a:t>
            </a:r>
          </a:p>
          <a:p>
            <a:pPr algn="l"/>
            <a:r>
              <a:rPr lang="en-GB" sz="2200" dirty="0"/>
              <a:t>‘Easting’</a:t>
            </a:r>
          </a:p>
          <a:p>
            <a:pPr algn="l"/>
            <a:r>
              <a:rPr lang="en-GB" sz="2200" dirty="0"/>
              <a:t>‘Northing’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Check the correct X and Y fields are detected, and the appropriate Geometry CRS has been assigned.</a:t>
            </a:r>
            <a:endParaRPr lang="en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D2EF97-8E9A-4461-9DF7-768D20AAF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6251" y="494005"/>
            <a:ext cx="8530137" cy="511028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48D64-4F7B-7A86-4762-B221BEB73402}"/>
              </a:ext>
            </a:extLst>
          </p:cNvPr>
          <p:cNvSpPr/>
          <p:nvPr/>
        </p:nvSpPr>
        <p:spPr>
          <a:xfrm>
            <a:off x="6022427" y="2810208"/>
            <a:ext cx="3078370" cy="6834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86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Data import - CSV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88287" y="803009"/>
            <a:ext cx="242158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QGIS provides a default visualisation dependent on data type – in this case, coloured circles for points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Note the CRS (co-ordinate reference system) information is now displayed in the lower right;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The QGIS project’s CRS (lower right corner) is defined by this imported layer.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4202" y="369332"/>
            <a:ext cx="9442186" cy="605873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11489906" y="6255758"/>
            <a:ext cx="542336" cy="2103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581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Attribute 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4" y="644047"/>
            <a:ext cx="49754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While the map view shows the features spatially, the user can also explore the attribute table via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Right-click on the ‘</a:t>
            </a:r>
            <a:r>
              <a:rPr lang="en-GB" sz="2400" dirty="0" err="1"/>
              <a:t>NBN_records_Swansea</a:t>
            </a:r>
            <a:r>
              <a:rPr lang="en-GB" sz="2400" dirty="0"/>
              <a:t>’ layer, and select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 new window will open with the complete attribute table. This can take a few minutes when there are a lot of features.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1FAC14B-0287-BCD1-E502-D526F79B2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170" y="492698"/>
            <a:ext cx="2688316" cy="293630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D848D0B-6430-DB71-9696-C7878CE37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3412" y="2796704"/>
            <a:ext cx="5646814" cy="3669410"/>
          </a:xfrm>
          <a:prstGeom prst="rect">
            <a:avLst/>
          </a:prstGeom>
        </p:spPr>
      </p:pic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D976A90C-250F-9F2C-C718-5D53988F4E18}"/>
              </a:ext>
            </a:extLst>
          </p:cNvPr>
          <p:cNvCxnSpPr>
            <a:cxnSpLocks/>
            <a:endCxn id="17" idx="0"/>
          </p:cNvCxnSpPr>
          <p:nvPr/>
        </p:nvCxnSpPr>
        <p:spPr>
          <a:xfrm>
            <a:off x="7556486" y="1723901"/>
            <a:ext cx="1680333" cy="1072803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18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Identifying features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03123" y="493845"/>
            <a:ext cx="4975404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When presented with a number of features spatially in the map view, the user is unable to see the background data table of information / data, and may not wish to view the full attribute table to identify the attributes of one feature.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If the user wishes to identify these discrete features, they can use the ‘Identify’ tool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Then click on an item, which will then bring up the attributes associated with that feature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Try clicking on a SSSI feature using the ‘Identify’ tool.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4E0FB1-E418-9DB0-9C8F-5846A15CD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777" y="2087227"/>
            <a:ext cx="6905223" cy="33998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4FAF30-902A-521C-8FB5-CE7D8EAE3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647" y="880260"/>
            <a:ext cx="6963741" cy="9813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DA9B5F-C787-C055-F931-601F4B4BDA37}"/>
              </a:ext>
            </a:extLst>
          </p:cNvPr>
          <p:cNvSpPr/>
          <p:nvPr/>
        </p:nvSpPr>
        <p:spPr>
          <a:xfrm>
            <a:off x="10161431" y="1191007"/>
            <a:ext cx="259451" cy="2385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DE2D4BAE-AE63-3298-5726-7E8C4BE4607D}"/>
              </a:ext>
            </a:extLst>
          </p:cNvPr>
          <p:cNvSpPr/>
          <p:nvPr/>
        </p:nvSpPr>
        <p:spPr>
          <a:xfrm rot="5400000">
            <a:off x="10077820" y="822709"/>
            <a:ext cx="400863" cy="2852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9BE4C4-9E07-A4C1-D7F2-7067A0CC9F3A}"/>
              </a:ext>
            </a:extLst>
          </p:cNvPr>
          <p:cNvSpPr txBox="1"/>
          <p:nvPr/>
        </p:nvSpPr>
        <p:spPr>
          <a:xfrm>
            <a:off x="9196026" y="398095"/>
            <a:ext cx="1608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‘Identify’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328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4" y="644047"/>
            <a:ext cx="58680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 order to aid visual interpretation of the input data, it can be useful to add base maps.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Base maps can be spatial datasets that the user adds, or they can be third party datasets.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Typically, they are datasets with thematic contextual information e.g. streets, topography, physical landscape features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They allow the user to relate (spatially) they data they have imported into the GIS system to other features of reference within the vicinity.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46660F2-FB7C-65DD-EEAC-75C8287A3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9113" y="655609"/>
            <a:ext cx="5927423" cy="553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79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54963" y="478616"/>
            <a:ext cx="57340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One way of accessing national or global base maps within QGIS is to use plugins.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Plugins are additional software, not included as part of the initial software package, but compatible with, that add functionality.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Usually, a plug-in contains a discrete set of functionality e.g. specific toolsets like a profile tool, or adding base maps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Some tools allow integration or communication with third party services e.g. Google Earth Engine, or Sentinel Hub </a:t>
            </a:r>
          </a:p>
          <a:p>
            <a:pPr algn="l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6952" y="494005"/>
            <a:ext cx="6149436" cy="50313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A60A9F-4FAD-1049-11E7-CA034BA47910}"/>
              </a:ext>
            </a:extLst>
          </p:cNvPr>
          <p:cNvSpPr txBox="1"/>
          <p:nvPr/>
        </p:nvSpPr>
        <p:spPr>
          <a:xfrm>
            <a:off x="5612" y="5772373"/>
            <a:ext cx="1219199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Comic Sans MS" panose="030F0702030302020204" pitchFamily="66" charset="0"/>
              </a:rPr>
              <a:t>Activity: Have a look at the plugins available for install through QGIS – consider their potential applications  </a:t>
            </a:r>
          </a:p>
        </p:txBody>
      </p:sp>
    </p:spTree>
    <p:extLst>
      <p:ext uri="{BB962C8B-B14F-4D97-AF65-F5344CB8AC3E}">
        <p14:creationId xmlns:p14="http://schemas.microsoft.com/office/powerpoint/2010/main" val="8452223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54962" y="478616"/>
            <a:ext cx="59410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Install the </a:t>
            </a:r>
            <a:r>
              <a:rPr lang="en-GB" sz="2400" dirty="0" err="1"/>
              <a:t>QuickMapServices</a:t>
            </a:r>
            <a:r>
              <a:rPr lang="en-GB" sz="2400" dirty="0"/>
              <a:t> plugin: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plugin allows you access to visualise maps hosted online for public access, including:</a:t>
            </a:r>
          </a:p>
          <a:p>
            <a:pPr algn="l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3193" y="679951"/>
            <a:ext cx="6078450" cy="49732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DFC958-C1EC-8286-84B2-A09E2E31B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821" y="4384010"/>
            <a:ext cx="1999807" cy="20127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D127948-D12B-0BE9-5ED9-FAF9F1A92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395" y="2195994"/>
            <a:ext cx="2024811" cy="201271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7C22F9-2CE9-24B7-C13B-F9901C376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1593" y="2189888"/>
            <a:ext cx="2024811" cy="201671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8CBB36-57CD-FBC0-892A-FA92441257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1593" y="4370857"/>
            <a:ext cx="2024811" cy="20248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109DE70-8742-1B38-A336-A60F620E7C38}"/>
              </a:ext>
            </a:extLst>
          </p:cNvPr>
          <p:cNvSpPr txBox="1"/>
          <p:nvPr/>
        </p:nvSpPr>
        <p:spPr>
          <a:xfrm>
            <a:off x="3510945" y="3806490"/>
            <a:ext cx="14061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Maps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7C694-52CA-2B7D-AFBA-D37C92F983AF}"/>
              </a:ext>
            </a:extLst>
          </p:cNvPr>
          <p:cNvSpPr txBox="1"/>
          <p:nvPr/>
        </p:nvSpPr>
        <p:spPr>
          <a:xfrm>
            <a:off x="854395" y="3808594"/>
            <a:ext cx="20248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Satellite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27367F-9774-4C59-4D13-FB7196DA15C9}"/>
              </a:ext>
            </a:extLst>
          </p:cNvPr>
          <p:cNvSpPr txBox="1"/>
          <p:nvPr/>
        </p:nvSpPr>
        <p:spPr>
          <a:xfrm>
            <a:off x="3235574" y="6012279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Aerial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FE056-0564-6594-0F42-01B0DA6C9EE4}"/>
              </a:ext>
            </a:extLst>
          </p:cNvPr>
          <p:cNvSpPr txBox="1"/>
          <p:nvPr/>
        </p:nvSpPr>
        <p:spPr>
          <a:xfrm>
            <a:off x="790723" y="5999801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Maps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2230B6-C7D0-6258-95DA-2DEAECFBD123}"/>
              </a:ext>
            </a:extLst>
          </p:cNvPr>
          <p:cNvSpPr txBox="1"/>
          <p:nvPr/>
        </p:nvSpPr>
        <p:spPr>
          <a:xfrm>
            <a:off x="5419898" y="5917719"/>
            <a:ext cx="67517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These are all examples of </a:t>
            </a:r>
            <a:r>
              <a:rPr lang="en-GB" sz="2400" b="1" dirty="0"/>
              <a:t>Web Map Services (WMS)</a:t>
            </a:r>
          </a:p>
        </p:txBody>
      </p:sp>
    </p:spTree>
    <p:extLst>
      <p:ext uri="{BB962C8B-B14F-4D97-AF65-F5344CB8AC3E}">
        <p14:creationId xmlns:p14="http://schemas.microsoft.com/office/powerpoint/2010/main" val="4196387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88287" y="803009"/>
            <a:ext cx="225131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The user can now infer spatially related information: </a:t>
            </a:r>
          </a:p>
          <a:p>
            <a:pPr algn="l"/>
            <a:endParaRPr lang="en-GB" sz="2000" dirty="0"/>
          </a:p>
          <a:p>
            <a:pPr marL="342900" indent="-342900" algn="l">
              <a:buFontTx/>
              <a:buChar char="-"/>
            </a:pPr>
            <a:r>
              <a:rPr lang="en-GB" sz="2000" dirty="0"/>
              <a:t>Absence / presence</a:t>
            </a:r>
          </a:p>
          <a:p>
            <a:pPr marL="342900" indent="-342900" algn="l">
              <a:buFontTx/>
              <a:buChar char="-"/>
            </a:pPr>
            <a:endParaRPr lang="en-GB" sz="2000" dirty="0"/>
          </a:p>
          <a:p>
            <a:pPr marL="342900" indent="-342900" algn="l">
              <a:buFontTx/>
              <a:buChar char="-"/>
            </a:pPr>
            <a:r>
              <a:rPr lang="en-GB" sz="2000" dirty="0"/>
              <a:t>Distance</a:t>
            </a:r>
          </a:p>
          <a:p>
            <a:pPr marL="342900" indent="-342900" algn="l">
              <a:buFontTx/>
              <a:buChar char="-"/>
            </a:pPr>
            <a:endParaRPr lang="en-GB" sz="2000" dirty="0"/>
          </a:p>
          <a:p>
            <a:pPr marL="342900" indent="-342900" algn="l">
              <a:buFontTx/>
              <a:buChar char="-"/>
            </a:pPr>
            <a:r>
              <a:rPr lang="en-GB" sz="2000" dirty="0"/>
              <a:t>Density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44202" y="369332"/>
            <a:ext cx="9442185" cy="605873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11489906" y="6255758"/>
            <a:ext cx="542336" cy="2103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9225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Web Map Services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251056" y="437933"/>
            <a:ext cx="869920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Web Map Services (WMSs) are spatial datasets made available for easy and rapid access via the internet.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As opposed to storing an entire dataset on a local machine, the data is stored on a server, in a series of tiles (usually of varying scales)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When browsing the dataset remotely via the internet, the browser / GUI automatically ‘calls’ the appropriate tile(s) within the user’s current view extent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temporary data is then visualised on the user’s GIS system.</a:t>
            </a:r>
          </a:p>
          <a:p>
            <a:pPr algn="l"/>
            <a:endParaRPr lang="en-GB" sz="2400" dirty="0"/>
          </a:p>
          <a:p>
            <a:r>
              <a:rPr lang="en-GB" sz="2400" dirty="0"/>
              <a:t>Typically, WMS data do not allow interaction / manipulation – they are for viewing only.</a:t>
            </a:r>
          </a:p>
          <a:p>
            <a:endParaRPr lang="en-GB" sz="2400" dirty="0"/>
          </a:p>
          <a:p>
            <a:r>
              <a:rPr lang="en-GB" sz="2400" dirty="0"/>
              <a:t>Facilitate rapid global access to large spatial (e.g. global) datasets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28492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Web Map Services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638282" y="437933"/>
            <a:ext cx="398234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Two examples within the UK include: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British Geological Survey data </a:t>
            </a:r>
            <a:r>
              <a:rPr lang="en-GB" sz="2000" dirty="0"/>
              <a:t>Open-access UK-wide geology maps (soils and bedrock data)</a:t>
            </a:r>
          </a:p>
          <a:p>
            <a:pPr algn="ctr"/>
            <a:r>
              <a:rPr lang="en-GB" sz="1600" dirty="0">
                <a:hlinkClick r:id="rId3"/>
              </a:rPr>
              <a:t>https://www.bgs.ac.uk/technologies/web-map-services-wms/</a:t>
            </a:r>
            <a:endParaRPr lang="en-GB" sz="1600" dirty="0"/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Living England Habitat Map:</a:t>
            </a:r>
          </a:p>
          <a:p>
            <a:pPr algn="ctr"/>
            <a:r>
              <a:rPr lang="en-GB" sz="2000" dirty="0"/>
              <a:t>Natural England’s satellite-derived habitat classification</a:t>
            </a:r>
          </a:p>
          <a:p>
            <a:pPr algn="ctr"/>
            <a:r>
              <a:rPr lang="en-GB" sz="2000" dirty="0">
                <a:hlinkClick r:id="rId4"/>
              </a:rPr>
              <a:t>https://www.data.gov.uk/dataset/e207e1b3-72e2-4b6a-8aec-0c7b8bb9998c/living-england-habitat-map-phase-4</a:t>
            </a:r>
            <a:endParaRPr lang="en-GB" sz="2000" dirty="0"/>
          </a:p>
          <a:p>
            <a:pPr algn="ctr"/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437BDF-F1BF-441E-53E0-1790B3A91D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6813" y="329435"/>
            <a:ext cx="4369575" cy="6176577"/>
          </a:xfrm>
          <a:prstGeom prst="rect">
            <a:avLst/>
          </a:prstGeom>
        </p:spPr>
      </p:pic>
      <p:pic>
        <p:nvPicPr>
          <p:cNvPr id="1026" name="Picture 2" descr="Living England Habitat Probability Map - National Biodiversity Network">
            <a:extLst>
              <a:ext uri="{FF2B5EF4-FFF2-40B4-BE49-F238E27FC236}">
                <a16:creationId xmlns:a16="http://schemas.microsoft.com/office/drawing/2014/main" id="{36AAD3B3-E0F6-45C6-9C9E-DC9F42C240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6" r="7687"/>
          <a:stretch/>
        </p:blipFill>
        <p:spPr bwMode="auto">
          <a:xfrm>
            <a:off x="51996" y="2731388"/>
            <a:ext cx="3629673" cy="383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1128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Web Feature Services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09004" y="437933"/>
            <a:ext cx="1164125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Web Feature Services (WFS) are also spatial datasets made available for easy and rapid access via the internet.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They are vector datasets (points, lines, polygons) instead of </a:t>
            </a:r>
            <a:r>
              <a:rPr lang="en-GB" sz="2400" dirty="0" err="1"/>
              <a:t>rasters</a:t>
            </a:r>
            <a:r>
              <a:rPr lang="en-GB" sz="2400" dirty="0"/>
              <a:t> (pixel-based images)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advantage of WFS is that the user can interact with the host dataset i.e. if a user tries to ‘identify’ a feature, they can click on it using the ‘Identify’ tool, and the features attributes will be queried and returned to the user.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For example, the Living England layer has a WFS service as well as a WMS service, so users can view and query the vector data:</a:t>
            </a:r>
          </a:p>
          <a:p>
            <a:pPr algn="l"/>
            <a:endParaRPr lang="en-GB" sz="2400" dirty="0"/>
          </a:p>
          <a:p>
            <a:pPr algn="l"/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E159BE-C5EF-36F0-2A19-A49E9A9BD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5174" y="4314412"/>
            <a:ext cx="4347079" cy="21517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855887-73AF-AFF2-EC80-C5B20AABCD36}"/>
              </a:ext>
            </a:extLst>
          </p:cNvPr>
          <p:cNvSpPr txBox="1"/>
          <p:nvPr/>
        </p:nvSpPr>
        <p:spPr>
          <a:xfrm>
            <a:off x="309004" y="5208470"/>
            <a:ext cx="55408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https://www.data.gov.uk/dataset/e207e1b3-72e2-4b6a-8aec-0c7b8bb9998c/living-england-habitat-map-phase-4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EFD23B-C65A-D80D-B6ED-8E02798A8DE1}"/>
              </a:ext>
            </a:extLst>
          </p:cNvPr>
          <p:cNvSpPr/>
          <p:nvPr/>
        </p:nvSpPr>
        <p:spPr>
          <a:xfrm>
            <a:off x="6129633" y="5736636"/>
            <a:ext cx="4347078" cy="6834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72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Symbology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139700" y="437933"/>
            <a:ext cx="1181056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One of the key advantages of GIS is the variety of options available for visualising multi-variate information rapidly, allowing for quick visual interpretation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Both discrete / categorical, and continuous data types can be displayed using ‘categorized’ or ‘graduated’ styles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QGIS can also visualise the spatial characteristics of point datasets, including the number and density of points withing a given radius.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To access ‘Symbology’, right-click on a layer, and select ‘Properties’. ‘Symbology’ is the third tab.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A3A47-7826-169E-1927-7E4748539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898" y="4019767"/>
            <a:ext cx="3648075" cy="24003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784A47-DE4D-B1F1-B1F0-A0FB036CEF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7539" y="3917884"/>
            <a:ext cx="2507160" cy="25680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00C9BF-D60A-FEA7-3D78-B3B7D70CEF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2420" y="3883218"/>
            <a:ext cx="2507160" cy="2580820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8D40824-1949-9E9F-2B4A-C69F7BD8175D}"/>
              </a:ext>
            </a:extLst>
          </p:cNvPr>
          <p:cNvSpPr/>
          <p:nvPr/>
        </p:nvSpPr>
        <p:spPr>
          <a:xfrm>
            <a:off x="4025900" y="5105400"/>
            <a:ext cx="742950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5FA6C04-48C2-FC7D-8888-9DA00A78D797}"/>
              </a:ext>
            </a:extLst>
          </p:cNvPr>
          <p:cNvSpPr/>
          <p:nvPr/>
        </p:nvSpPr>
        <p:spPr>
          <a:xfrm>
            <a:off x="7349580" y="3881142"/>
            <a:ext cx="742950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CDE4264-492A-E7E9-CD1D-715991C3185E}"/>
              </a:ext>
            </a:extLst>
          </p:cNvPr>
          <p:cNvSpPr/>
          <p:nvPr/>
        </p:nvSpPr>
        <p:spPr>
          <a:xfrm>
            <a:off x="2371306" y="6232735"/>
            <a:ext cx="1381544" cy="187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C2EBAB-D97D-D0B2-1F52-6B55187D846A}"/>
              </a:ext>
            </a:extLst>
          </p:cNvPr>
          <p:cNvSpPr/>
          <p:nvPr/>
        </p:nvSpPr>
        <p:spPr>
          <a:xfrm>
            <a:off x="4768850" y="4323272"/>
            <a:ext cx="546100" cy="1979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380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Symbology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D0653F-FABE-3DD3-8EF5-B4E2CC8F49AF}"/>
              </a:ext>
            </a:extLst>
          </p:cNvPr>
          <p:cNvSpPr txBox="1"/>
          <p:nvPr/>
        </p:nvSpPr>
        <p:spPr>
          <a:xfrm>
            <a:off x="3251056" y="437933"/>
            <a:ext cx="869920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Comic Sans MS" panose="030F0702030302020204" pitchFamily="66" charset="0"/>
              </a:rPr>
              <a:t>Activity 1: Display the NBN data with Categorized symbology for the ‘Class’ attribute.</a:t>
            </a:r>
          </a:p>
          <a:p>
            <a:pPr algn="l"/>
            <a:endParaRPr lang="en-GB" sz="2400" dirty="0">
              <a:latin typeface="Comic Sans MS" panose="030F0702030302020204" pitchFamily="66" charset="0"/>
            </a:endParaRPr>
          </a:p>
          <a:p>
            <a:pPr algn="l"/>
            <a:r>
              <a:rPr lang="en-GB" sz="2400" dirty="0">
                <a:latin typeface="Comic Sans MS" panose="030F0702030302020204" pitchFamily="66" charset="0"/>
              </a:rPr>
              <a:t>Activity 2: Display the NBN data with Graduated symbology for the ‘Start date year’ attribute.</a:t>
            </a:r>
          </a:p>
          <a:p>
            <a:pPr algn="l"/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Activity 3: Display the NBN data with Categorized symbology for the ‘Start date year’ attribute.</a:t>
            </a:r>
          </a:p>
          <a:p>
            <a:endParaRPr lang="en-GB" sz="2400" dirty="0"/>
          </a:p>
          <a:p>
            <a:r>
              <a:rPr lang="en-GB" sz="2400" dirty="0"/>
              <a:t>Right click on the layer file and select the ‘Show Feature Count’ option: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For categorized data, this will automatically update to show how many records are within each class / category</a:t>
            </a:r>
          </a:p>
          <a:p>
            <a:pPr algn="l"/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A3A47-7826-169E-1927-7E4748539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40786"/>
            <a:ext cx="3237774" cy="21303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07CCDC-31E9-FEB9-1364-7930DF4AB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5355" y="3166037"/>
            <a:ext cx="1581150" cy="320516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362B49B-F321-49B0-DE6B-85E4B9CA6757}"/>
              </a:ext>
            </a:extLst>
          </p:cNvPr>
          <p:cNvSpPr/>
          <p:nvPr/>
        </p:nvSpPr>
        <p:spPr>
          <a:xfrm>
            <a:off x="1065355" y="3642577"/>
            <a:ext cx="1581150" cy="14430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208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Summary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51273" y="778468"/>
            <a:ext cx="801694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number of GIS software exist, with ArcGIS being a popular commercial option, whereas QGIS provides free access to comparable functionality, but without commercial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Graphic User Interface (GUI) is a user-friendly visual interface to select and interact with spatial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CSV’s are text-based attribute tables, and often include spatial reference columns for mapping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Web Map Services and Web Map Features are raster and vector maps respectively, hosted online for rapid ‘open’ sharing of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Symbology tools allow the user to display different attributes visually to aid interpretation of qualitative differences </a:t>
            </a:r>
            <a:r>
              <a:rPr lang="en-GB" sz="2000"/>
              <a:t>between features.</a:t>
            </a: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AFD0E0-35B3-DDFE-1859-BF701B905FC9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</p:spTree>
    <p:extLst>
      <p:ext uri="{BB962C8B-B14F-4D97-AF65-F5344CB8AC3E}">
        <p14:creationId xmlns:p14="http://schemas.microsoft.com/office/powerpoint/2010/main" val="39570280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4160938" y="778468"/>
            <a:ext cx="70693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algn="ctr">
              <a:defRPr/>
            </a:pPr>
            <a:r>
              <a:rPr lang="en-GB" sz="2400" dirty="0"/>
              <a:t>Data Manipulations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Try experimenting with the sample layers provided</a:t>
            </a:r>
          </a:p>
          <a:p>
            <a:pPr marL="1257300" lvl="2" indent="-342900">
              <a:buFontTx/>
              <a:buChar char="-"/>
            </a:pPr>
            <a:r>
              <a:rPr lang="en-GB" sz="2400" dirty="0"/>
              <a:t>Input them into the map in differing ways</a:t>
            </a:r>
          </a:p>
          <a:p>
            <a:pPr marL="1257300" lvl="2" indent="-342900">
              <a:buFontTx/>
              <a:buChar char="-"/>
            </a:pPr>
            <a:r>
              <a:rPr lang="en-GB" sz="2400" dirty="0"/>
              <a:t>Query them using the identify tool</a:t>
            </a:r>
          </a:p>
          <a:p>
            <a:pPr marL="1257300" lvl="2" indent="-342900">
              <a:buFontTx/>
              <a:buChar char="-"/>
            </a:pPr>
            <a:r>
              <a:rPr lang="en-GB" sz="2400" dirty="0"/>
              <a:t>Explore the attribute tables</a:t>
            </a:r>
          </a:p>
          <a:p>
            <a:pPr marL="1257300" lvl="2" indent="-342900">
              <a:buFontTx/>
              <a:buChar char="-"/>
            </a:pPr>
            <a:r>
              <a:rPr lang="en-GB" sz="2400" dirty="0"/>
              <a:t>Modify the layer styles</a:t>
            </a:r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QGIS provide documentation and user guides, the links to which have been shared on Moodle.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8A1E94-7A77-C809-01E7-EA418BB6149F}"/>
              </a:ext>
            </a:extLst>
          </p:cNvPr>
          <p:cNvSpPr txBox="1"/>
          <p:nvPr/>
        </p:nvSpPr>
        <p:spPr>
          <a:xfrm>
            <a:off x="-1" y="6466114"/>
            <a:ext cx="10725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4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“ACNA6003_GIS_and_RS_2023_24_GRP”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4: QGIS and Data visualisations</a:t>
            </a:r>
          </a:p>
        </p:txBody>
      </p:sp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3045</Words>
  <Application>Microsoft Office PowerPoint</Application>
  <PresentationFormat>Widescreen</PresentationFormat>
  <Paragraphs>444</Paragraphs>
  <Slides>28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6</cp:revision>
  <dcterms:created xsi:type="dcterms:W3CDTF">2023-07-26T10:21:48Z</dcterms:created>
  <dcterms:modified xsi:type="dcterms:W3CDTF">2025-10-27T20:55:35Z</dcterms:modified>
</cp:coreProperties>
</file>