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EF90BE-CDBE-75BD-6BDE-E5DB75026B26}" v="247" dt="2026-06-07T22:03:58.6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2523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6/7/2026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0288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9080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6/7/2026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7362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1353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7749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657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5565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189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153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09516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53176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31983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35490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67845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9743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8364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856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mothertech.co.uk/documents/Brochure_MSTeamsForBeginners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May </a:t>
            </a:r>
            <a:r>
              <a:rPr lang="en-GB"/>
              <a:t>submission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Ivy </a:t>
            </a:r>
            <a:r>
              <a:rPr lang="en-GB"/>
              <a:t>Owusu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0F352-B73E-F364-E258-E15EF0343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>
                <a:latin typeface="Aptos"/>
              </a:rPr>
              <a:t>What does </a:t>
            </a:r>
            <a:r>
              <a:rPr lang="en-GB" sz="2800" b="1">
                <a:latin typeface="Aptos"/>
              </a:rPr>
              <a:t>Microsoft Teams</a:t>
            </a:r>
            <a:r>
              <a:rPr lang="en-GB" sz="2800" b="1" dirty="0">
                <a:latin typeface="Aptos"/>
              </a:rPr>
              <a:t> involve: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5B255-35D3-9A94-9B5C-A6D9CFB591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Communicating between carers, senior carers, nurses, and administrative staff across both buildings.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Sharing important updates about residents, shift handovers, and daily activities.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Holding virtual meetings and discussions when staff cannot meet in person.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Quickly contacting colleagues for urgent information or support.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Sharing documents and files in one central location. </a:t>
            </a:r>
            <a:endParaRPr lang="en-GB"/>
          </a:p>
          <a:p>
            <a:pPr marL="0" indent="0">
              <a:buNone/>
            </a:pPr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7262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1BC38-C96A-EFA4-F8B4-4B692ACEF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1">
                <a:latin typeface="Aptos"/>
              </a:rPr>
              <a:t>Why Microsoft Teams is suitable?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7484A2-D212-2AB9-369F-D8269D79B5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pPr marL="342900" indent="-342900"/>
            <a:r>
              <a:rPr lang="en-GB" sz="2400"/>
              <a:t>Provides instant messaging, voice calls, and video meetings. </a:t>
            </a:r>
            <a:endParaRPr lang="en-GB" sz="2400" b="1" dirty="0"/>
          </a:p>
          <a:p>
            <a:r>
              <a:rPr lang="en-GB" sz="2400"/>
              <a:t>Creates dedicated channels for different teams or buildings. </a:t>
            </a:r>
          </a:p>
          <a:p>
            <a:r>
              <a:rPr lang="en-GB" sz="2400"/>
              <a:t>Integrates with Microsoft 365 apps such as Outlook, OneDrive, and SharePoint. </a:t>
            </a:r>
          </a:p>
          <a:p>
            <a:r>
              <a:rPr lang="en-GB" sz="2400"/>
              <a:t>Reduces missed messages and duplicated work by keeping communication organised and accessible. </a:t>
            </a:r>
          </a:p>
          <a:p>
            <a:r>
              <a:rPr lang="en-GB" sz="2400"/>
              <a:t>Supports real-time collaboration and improves coordination between staff shifts.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6368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2D235-9A27-1E58-184A-A95E07B82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1">
                <a:ea typeface="+mj-lt"/>
                <a:cs typeface="+mj-lt"/>
              </a:rPr>
              <a:t>How does Microsoft Teams Benefit Riverdale Nursing Home?</a:t>
            </a:r>
            <a:endParaRPr lang="en-US" sz="28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73EB0F-781C-A4F7-3EEF-B44636478B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342900" indent="-342900"/>
            <a:r>
              <a:rPr lang="en-GB">
                <a:ea typeface="+mn-lt"/>
                <a:cs typeface="+mn-lt"/>
              </a:rPr>
              <a:t>Microsoft Teams improves communication between staff working across different buildings and shifts, ensuring important updates are shared quickly and accurately. </a:t>
            </a:r>
            <a:endParaRPr lang="en-US">
              <a:ea typeface="+mn-lt"/>
              <a:cs typeface="+mn-lt"/>
            </a:endParaRPr>
          </a:p>
          <a:p>
            <a:pPr marL="342900" indent="-342900"/>
            <a:endParaRPr lang="en-GB" dirty="0">
              <a:ea typeface="+mn-lt"/>
              <a:cs typeface="+mn-lt"/>
            </a:endParaRPr>
          </a:p>
          <a:p>
            <a:pPr marL="342900" indent="-342900"/>
            <a:r>
              <a:rPr lang="en-GB">
                <a:ea typeface="+mn-lt"/>
                <a:cs typeface="+mn-lt"/>
              </a:rPr>
              <a:t>This reduces the risk of missed messages, improves teamwork and coordination, and helps staff provide safe, consistent, and high-quality care to residents.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331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03F1C-4C0B-ED4F-6093-16F0DCE95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Advant</a:t>
            </a:r>
            <a:r>
              <a:rPr lang="en-GB" sz="3200" b="1"/>
              <a:t>ages of Microsoft Teams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537E3F-2030-D74D-0AB8-3B7FC669CE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Enables instant communication through chat, calls, and video meetings. </a:t>
            </a:r>
            <a:endParaRPr lang="en-GB" dirty="0"/>
          </a:p>
          <a:p>
            <a:r>
              <a:rPr lang="en-GB">
                <a:ea typeface="+mn-lt"/>
                <a:cs typeface="+mn-lt"/>
              </a:rPr>
              <a:t>Keeps conversations, files, and updates organised in one place.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Supports collaboration between staff working different shifts and in different buildings.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Integrates with other Microsoft 365 applications, making it easy to share documents and information.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Accessible on computers, tablets, and mobile phones.</a:t>
            </a:r>
            <a:endParaRPr lang="en-GB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0714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C1499-0EA2-68A1-96BD-A30021215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/>
              <a:t>Disadvantages</a:t>
            </a:r>
            <a:r>
              <a:rPr lang="en-GB" sz="3200" b="1" dirty="0"/>
              <a:t> of Microsoft Teams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C1757F-B0C3-88F3-487F-099F0F5A11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Requires a stable internet connection to work effectively.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Staff may need training to use all features correctly. </a:t>
            </a:r>
            <a:endParaRPr lang="en-GB"/>
          </a:p>
          <a:p>
            <a:r>
              <a:rPr lang="en-GB" dirty="0">
                <a:ea typeface="+mn-lt"/>
                <a:cs typeface="+mn-lt"/>
              </a:rPr>
              <a:t>Too many notifications or messages can make important information harder to find. </a:t>
            </a:r>
            <a:endParaRPr lang="en-GB" dirty="0"/>
          </a:p>
          <a:p>
            <a:r>
              <a:rPr lang="en-GB">
                <a:ea typeface="+mn-lt"/>
                <a:cs typeface="+mn-lt"/>
              </a:rPr>
              <a:t>Some staff may be resistant to changing from existing communication methods. </a:t>
            </a:r>
            <a:endParaRPr lang="en-GB"/>
          </a:p>
          <a:p>
            <a:r>
              <a:rPr lang="en-GB" dirty="0">
                <a:ea typeface="+mn-lt"/>
                <a:cs typeface="+mn-lt"/>
              </a:rPr>
              <a:t>Sensitive information must be shared carefully to maintain confidentiality and data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7216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965A9-10CB-A618-13FB-7A3C364E8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>
                <a:ea typeface="+mj-lt"/>
                <a:cs typeface="+mj-lt"/>
              </a:rPr>
              <a:t>Why Microsoft Teams is Suitable for Staff Communication?</a:t>
            </a:r>
            <a:endParaRPr lang="en-US" sz="32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FFC25E-E412-4200-FDEE-EC564BC27F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</a:rPr>
              <a:t>Microsoft Teams provides a central platform for staff to communicate through instant messages, calls, and online meetings. It helps carers, nurses, senior carers, and administrative staff stay connected across different buildings and shifts.</a:t>
            </a: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</a:rPr>
              <a:t>Important updates can be shared quickly and securely, reducing the risk of missed messages. This improves teamwork, coordination, and overall workplace efficiency.</a:t>
            </a:r>
            <a:endParaRPr lang="en-GB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3416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4B7355-9C0D-BA2B-4381-A7BA56D95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 and info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B9FBAA-70CB-323C-A25F-B04E12406E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14999"/>
            </a:pPr>
            <a:r>
              <a:rPr lang="en-US" sz="1200" dirty="0">
                <a:ea typeface="+mn-lt"/>
                <a:cs typeface="+mn-lt"/>
                <a:hlinkClick r:id="rId2"/>
              </a:rPr>
              <a:t>Brochure_MSTeamsForBeginners</a:t>
            </a:r>
            <a:endParaRPr lang="en-US" sz="1200" dirty="0">
              <a:latin typeface="Arial"/>
              <a:cs typeface="Arial"/>
            </a:endParaRPr>
          </a:p>
          <a:p>
            <a:pPr>
              <a:buSzPct val="114999"/>
            </a:pPr>
            <a:endParaRPr lang="en-US" sz="1200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1326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Organic</vt:lpstr>
      <vt:lpstr>May submission</vt:lpstr>
      <vt:lpstr>What does Microsoft Teams involve:</vt:lpstr>
      <vt:lpstr>Why Microsoft Teams is suitable?</vt:lpstr>
      <vt:lpstr>How does Microsoft Teams Benefit Riverdale Nursing Home?</vt:lpstr>
      <vt:lpstr>Advantages of Microsoft Teams </vt:lpstr>
      <vt:lpstr>Disadvantages of Microsoft Teams</vt:lpstr>
      <vt:lpstr>Why Microsoft Teams is Suitable for Staff Communication?</vt:lpstr>
      <vt:lpstr>Reference and info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106</cp:revision>
  <dcterms:created xsi:type="dcterms:W3CDTF">2013-07-15T20:26:40Z</dcterms:created>
  <dcterms:modified xsi:type="dcterms:W3CDTF">2026-06-07T22:06:06Z</dcterms:modified>
</cp:coreProperties>
</file>