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64" r:id="rId2"/>
    <p:sldId id="256" r:id="rId3"/>
    <p:sldId id="257" r:id="rId4"/>
    <p:sldId id="258" r:id="rId5"/>
    <p:sldId id="259" r:id="rId6"/>
    <p:sldId id="260" r:id="rId7"/>
    <p:sldId id="261" r:id="rId8"/>
    <p:sldId id="266" r:id="rId9"/>
    <p:sldId id="267" r:id="rId10"/>
    <p:sldId id="268" r:id="rId11"/>
    <p:sldId id="269" r:id="rId12"/>
    <p:sldId id="270" r:id="rId13"/>
    <p:sldId id="275" r:id="rId14"/>
    <p:sldId id="276" r:id="rId15"/>
    <p:sldId id="277"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350B34-E4B9-4E94-9F86-297242F0039E}" type="datetimeFigureOut">
              <a:rPr lang="en-GB" smtClean="0"/>
              <a:t>14/02/2012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910782-9DEC-428B-9A2B-BEA6C33E0652}"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7A7B95-ABCD-4360-92FF-0D052E66653F}" type="slidenum">
              <a:rPr lang="en-GB"/>
              <a:pPr/>
              <a:t>1</a:t>
            </a:fld>
            <a:endParaRPr lang="en-GB"/>
          </a:p>
        </p:txBody>
      </p:sp>
      <p:sp>
        <p:nvSpPr>
          <p:cNvPr id="192514" name="Rectangle 2"/>
          <p:cNvSpPr>
            <a:spLocks noRot="1" noChangeArrowheads="1" noTextEdit="1"/>
          </p:cNvSpPr>
          <p:nvPr>
            <p:ph type="sldImg"/>
          </p:nvPr>
        </p:nvSpPr>
        <p:spPr>
          <a:xfrm>
            <a:off x="1143000" y="685800"/>
            <a:ext cx="4572000" cy="3429000"/>
          </a:xfrm>
          <a:ln/>
        </p:spPr>
      </p:sp>
      <p:sp>
        <p:nvSpPr>
          <p:cNvPr id="192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4D3071-B952-40D7-99B5-7C9760E16211}" type="slidenum">
              <a:rPr lang="en-GB"/>
              <a:pPr/>
              <a:t>8</a:t>
            </a:fld>
            <a:endParaRPr lang="en-GB"/>
          </a:p>
        </p:txBody>
      </p:sp>
      <p:sp>
        <p:nvSpPr>
          <p:cNvPr id="194562" name="Rectangle 2"/>
          <p:cNvSpPr>
            <a:spLocks noRot="1" noChangeArrowheads="1" noTextEdit="1"/>
          </p:cNvSpPr>
          <p:nvPr>
            <p:ph type="sldImg"/>
          </p:nvPr>
        </p:nvSpPr>
        <p:spPr>
          <a:xfrm>
            <a:off x="959568" y="686474"/>
            <a:ext cx="4938864" cy="3428114"/>
          </a:xfrm>
          <a:ln/>
        </p:spPr>
      </p:sp>
      <p:sp>
        <p:nvSpPr>
          <p:cNvPr id="194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143C1B-DA93-4B82-8F08-26BE3700F5FC}" type="slidenum">
              <a:rPr lang="en-GB"/>
              <a:pPr/>
              <a:t>9</a:t>
            </a:fld>
            <a:endParaRPr lang="en-GB"/>
          </a:p>
        </p:txBody>
      </p:sp>
      <p:sp>
        <p:nvSpPr>
          <p:cNvPr id="195586" name="Rectangle 2"/>
          <p:cNvSpPr>
            <a:spLocks noRot="1" noChangeArrowheads="1" noTextEdit="1"/>
          </p:cNvSpPr>
          <p:nvPr>
            <p:ph type="sldImg"/>
          </p:nvPr>
        </p:nvSpPr>
        <p:spPr>
          <a:xfrm>
            <a:off x="959568" y="686474"/>
            <a:ext cx="4938864" cy="3428114"/>
          </a:xfrm>
          <a:ln/>
        </p:spPr>
      </p:sp>
      <p:sp>
        <p:nvSpPr>
          <p:cNvPr id="195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3DD4A2-FB22-4800-BB37-1922689A5185}" type="slidenum">
              <a:rPr lang="en-GB"/>
              <a:pPr/>
              <a:t>10</a:t>
            </a:fld>
            <a:endParaRPr lang="en-GB"/>
          </a:p>
        </p:txBody>
      </p:sp>
      <p:sp>
        <p:nvSpPr>
          <p:cNvPr id="196610" name="Rectangle 2"/>
          <p:cNvSpPr>
            <a:spLocks noRot="1" noChangeArrowheads="1" noTextEdit="1"/>
          </p:cNvSpPr>
          <p:nvPr>
            <p:ph type="sldImg"/>
          </p:nvPr>
        </p:nvSpPr>
        <p:spPr>
          <a:xfrm>
            <a:off x="959568" y="686474"/>
            <a:ext cx="4938864" cy="3428114"/>
          </a:xfrm>
          <a:ln/>
        </p:spPr>
      </p:sp>
      <p:sp>
        <p:nvSpPr>
          <p:cNvPr id="196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4BBDB5-4B58-4111-8987-29797B4C6789}" type="slidenum">
              <a:rPr lang="en-GB"/>
              <a:pPr/>
              <a:t>11</a:t>
            </a:fld>
            <a:endParaRPr lang="en-GB"/>
          </a:p>
        </p:txBody>
      </p:sp>
      <p:sp>
        <p:nvSpPr>
          <p:cNvPr id="197634" name="Rectangle 2"/>
          <p:cNvSpPr>
            <a:spLocks noRot="1" noChangeArrowheads="1" noTextEdit="1"/>
          </p:cNvSpPr>
          <p:nvPr>
            <p:ph type="sldImg"/>
          </p:nvPr>
        </p:nvSpPr>
        <p:spPr>
          <a:xfrm>
            <a:off x="959568" y="686474"/>
            <a:ext cx="4938864" cy="3428114"/>
          </a:xfrm>
          <a:ln/>
        </p:spPr>
      </p:sp>
      <p:sp>
        <p:nvSpPr>
          <p:cNvPr id="1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9394D8-D9D1-4CF0-8AAA-81B267238721}" type="slidenum">
              <a:rPr lang="en-GB"/>
              <a:pPr/>
              <a:t>12</a:t>
            </a:fld>
            <a:endParaRPr lang="en-GB"/>
          </a:p>
        </p:txBody>
      </p:sp>
      <p:sp>
        <p:nvSpPr>
          <p:cNvPr id="198658" name="Rectangle 2"/>
          <p:cNvSpPr>
            <a:spLocks noRot="1" noChangeArrowheads="1" noTextEdit="1"/>
          </p:cNvSpPr>
          <p:nvPr>
            <p:ph type="sldImg"/>
          </p:nvPr>
        </p:nvSpPr>
        <p:spPr>
          <a:xfrm>
            <a:off x="1143000" y="685800"/>
            <a:ext cx="4572000" cy="3429000"/>
          </a:xfrm>
          <a:ln/>
        </p:spPr>
      </p:sp>
      <p:sp>
        <p:nvSpPr>
          <p:cNvPr id="198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0E43E5-0CBB-4E15-BAD1-3710616E9FAF}" type="slidenum">
              <a:rPr lang="en-GB"/>
              <a:pPr/>
              <a:t>13</a:t>
            </a:fld>
            <a:endParaRPr lang="en-GB"/>
          </a:p>
        </p:txBody>
      </p:sp>
      <p:sp>
        <p:nvSpPr>
          <p:cNvPr id="203778" name="Rectangle 2"/>
          <p:cNvSpPr>
            <a:spLocks noRot="1" noChangeArrowheads="1" noTextEdit="1"/>
          </p:cNvSpPr>
          <p:nvPr>
            <p:ph type="sldImg"/>
          </p:nvPr>
        </p:nvSpPr>
        <p:spPr>
          <a:xfrm>
            <a:off x="959568" y="686474"/>
            <a:ext cx="4938864" cy="3428114"/>
          </a:xfrm>
          <a:ln/>
        </p:spPr>
      </p:sp>
      <p:sp>
        <p:nvSpPr>
          <p:cNvPr id="203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858A8C-6A35-4654-B4E4-D4E2BA85192A}" type="slidenum">
              <a:rPr lang="en-GB"/>
              <a:pPr/>
              <a:t>14</a:t>
            </a:fld>
            <a:endParaRPr lang="en-GB"/>
          </a:p>
        </p:txBody>
      </p:sp>
      <p:sp>
        <p:nvSpPr>
          <p:cNvPr id="204802" name="Rectangle 2"/>
          <p:cNvSpPr>
            <a:spLocks noRot="1" noChangeArrowheads="1" noTextEdit="1"/>
          </p:cNvSpPr>
          <p:nvPr>
            <p:ph type="sldImg"/>
          </p:nvPr>
        </p:nvSpPr>
        <p:spPr>
          <a:xfrm>
            <a:off x="959568" y="686474"/>
            <a:ext cx="4938864" cy="3428114"/>
          </a:xfrm>
          <a:ln/>
        </p:spPr>
      </p:sp>
      <p:sp>
        <p:nvSpPr>
          <p:cNvPr id="204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9BFD1F-CE58-4E83-86D0-C39F2D2AB48C}" type="slidenum">
              <a:rPr lang="en-GB"/>
              <a:pPr/>
              <a:t>15</a:t>
            </a:fld>
            <a:endParaRPr lang="en-GB"/>
          </a:p>
        </p:txBody>
      </p:sp>
      <p:sp>
        <p:nvSpPr>
          <p:cNvPr id="205826" name="Rectangle 2"/>
          <p:cNvSpPr>
            <a:spLocks noRot="1" noChangeArrowheads="1" noTextEdit="1"/>
          </p:cNvSpPr>
          <p:nvPr>
            <p:ph type="sldImg"/>
          </p:nvPr>
        </p:nvSpPr>
        <p:spPr>
          <a:xfrm>
            <a:off x="959568" y="686474"/>
            <a:ext cx="4938864" cy="3428114"/>
          </a:xfrm>
          <a:ln/>
        </p:spPr>
      </p:sp>
      <p:sp>
        <p:nvSpPr>
          <p:cNvPr id="205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145744-944A-42FD-8E3E-1CBF5307468E}" type="slidenum">
              <a:rPr lang="en-GB"/>
              <a:pPr/>
              <a:t>16</a:t>
            </a:fld>
            <a:endParaRPr lang="en-GB"/>
          </a:p>
        </p:txBody>
      </p:sp>
      <p:sp>
        <p:nvSpPr>
          <p:cNvPr id="207874" name="Rectangle 2"/>
          <p:cNvSpPr>
            <a:spLocks noRot="1" noChangeArrowheads="1" noTextEdit="1"/>
          </p:cNvSpPr>
          <p:nvPr>
            <p:ph type="sldImg"/>
          </p:nvPr>
        </p:nvSpPr>
        <p:spPr>
          <a:xfrm>
            <a:off x="1143000" y="685800"/>
            <a:ext cx="4572000" cy="3429000"/>
          </a:xfrm>
          <a:ln/>
        </p:spPr>
      </p:sp>
      <p:sp>
        <p:nvSpPr>
          <p:cNvPr id="207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F11B5E-710A-43FF-B124-EC82BFAB9686}" type="slidenum">
              <a:rPr lang="en-GB"/>
              <a:pPr/>
              <a:t>17</a:t>
            </a:fld>
            <a:endParaRPr lang="en-GB"/>
          </a:p>
        </p:txBody>
      </p:sp>
      <p:sp>
        <p:nvSpPr>
          <p:cNvPr id="208898" name="Rectangle 2"/>
          <p:cNvSpPr>
            <a:spLocks noRot="1" noChangeArrowheads="1" noTextEdit="1"/>
          </p:cNvSpPr>
          <p:nvPr>
            <p:ph type="sldImg"/>
          </p:nvPr>
        </p:nvSpPr>
        <p:spPr>
          <a:xfrm>
            <a:off x="959568" y="686474"/>
            <a:ext cx="4938864" cy="3428114"/>
          </a:xfrm>
          <a:ln/>
        </p:spPr>
      </p:sp>
      <p:sp>
        <p:nvSpPr>
          <p:cNvPr id="208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2A42BF-F0E0-4A9E-8237-CFF1B8483847}" type="slidenum">
              <a:rPr lang="en-GB"/>
              <a:pPr/>
              <a:t>18</a:t>
            </a:fld>
            <a:endParaRPr lang="en-GB"/>
          </a:p>
        </p:txBody>
      </p:sp>
      <p:sp>
        <p:nvSpPr>
          <p:cNvPr id="209922" name="Rectangle 2"/>
          <p:cNvSpPr>
            <a:spLocks noRot="1" noChangeArrowheads="1" noTextEdit="1"/>
          </p:cNvSpPr>
          <p:nvPr>
            <p:ph type="sldImg"/>
          </p:nvPr>
        </p:nvSpPr>
        <p:spPr>
          <a:xfrm>
            <a:off x="959568" y="686474"/>
            <a:ext cx="4938864" cy="3428114"/>
          </a:xfrm>
          <a:ln/>
        </p:spPr>
      </p:sp>
      <p:sp>
        <p:nvSpPr>
          <p:cNvPr id="209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22B8C7-F830-4C38-AC86-EE22A48D95A9}" type="slidenum">
              <a:rPr lang="en-GB"/>
              <a:pPr/>
              <a:t>19</a:t>
            </a:fld>
            <a:endParaRPr lang="en-GB"/>
          </a:p>
        </p:txBody>
      </p:sp>
      <p:sp>
        <p:nvSpPr>
          <p:cNvPr id="210946" name="Rectangle 2"/>
          <p:cNvSpPr>
            <a:spLocks noRot="1" noChangeArrowheads="1" noTextEdit="1"/>
          </p:cNvSpPr>
          <p:nvPr>
            <p:ph type="sldImg"/>
          </p:nvPr>
        </p:nvSpPr>
        <p:spPr>
          <a:xfrm>
            <a:off x="959568" y="686474"/>
            <a:ext cx="4938864" cy="3428114"/>
          </a:xfrm>
          <a:ln/>
        </p:spPr>
      </p:sp>
      <p:sp>
        <p:nvSpPr>
          <p:cNvPr id="210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66C3A7-63BC-4EE3-89FF-FC3357B169FB}" type="slidenum">
              <a:rPr lang="en-GB"/>
              <a:pPr/>
              <a:t>20</a:t>
            </a:fld>
            <a:endParaRPr lang="en-GB"/>
          </a:p>
        </p:txBody>
      </p:sp>
      <p:sp>
        <p:nvSpPr>
          <p:cNvPr id="211970" name="Rectangle 2"/>
          <p:cNvSpPr>
            <a:spLocks noRot="1" noChangeArrowheads="1" noTextEdit="1"/>
          </p:cNvSpPr>
          <p:nvPr>
            <p:ph type="sldImg"/>
          </p:nvPr>
        </p:nvSpPr>
        <p:spPr>
          <a:xfrm>
            <a:off x="1143000" y="685800"/>
            <a:ext cx="4572000" cy="3429000"/>
          </a:xfrm>
          <a:ln/>
        </p:spPr>
      </p:sp>
      <p:sp>
        <p:nvSpPr>
          <p:cNvPr id="211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E8D1F-DD04-4BE1-80DE-45493FB5D80C}" type="slidenum">
              <a:rPr lang="en-GB"/>
              <a:pPr/>
              <a:t>21</a:t>
            </a:fld>
            <a:endParaRPr lang="en-GB"/>
          </a:p>
        </p:txBody>
      </p:sp>
      <p:sp>
        <p:nvSpPr>
          <p:cNvPr id="212994" name="Rectangle 2"/>
          <p:cNvSpPr>
            <a:spLocks noRot="1" noChangeArrowheads="1" noTextEdit="1"/>
          </p:cNvSpPr>
          <p:nvPr>
            <p:ph type="sldImg"/>
          </p:nvPr>
        </p:nvSpPr>
        <p:spPr>
          <a:xfrm>
            <a:off x="959568" y="686474"/>
            <a:ext cx="4938864" cy="3428114"/>
          </a:xfrm>
          <a:ln/>
        </p:spPr>
      </p:sp>
      <p:sp>
        <p:nvSpPr>
          <p:cNvPr id="212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0E10AB-932E-4C6A-8486-500258BD632C}" type="slidenum">
              <a:rPr lang="en-GB"/>
              <a:pPr/>
              <a:t>22</a:t>
            </a:fld>
            <a:endParaRPr lang="en-GB"/>
          </a:p>
        </p:txBody>
      </p:sp>
      <p:sp>
        <p:nvSpPr>
          <p:cNvPr id="214018" name="Rectangle 2"/>
          <p:cNvSpPr>
            <a:spLocks noRot="1" noChangeArrowheads="1" noTextEdit="1"/>
          </p:cNvSpPr>
          <p:nvPr>
            <p:ph type="sldImg"/>
          </p:nvPr>
        </p:nvSpPr>
        <p:spPr>
          <a:xfrm>
            <a:off x="959568" y="686474"/>
            <a:ext cx="4938864" cy="3428114"/>
          </a:xfrm>
          <a:ln/>
        </p:spPr>
      </p:sp>
      <p:sp>
        <p:nvSpPr>
          <p:cNvPr id="214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997D44-071B-4A30-9CE4-B551B429697E}" type="slidenum">
              <a:rPr lang="en-GB"/>
              <a:pPr/>
              <a:t>23</a:t>
            </a:fld>
            <a:endParaRPr lang="en-GB"/>
          </a:p>
        </p:txBody>
      </p:sp>
      <p:sp>
        <p:nvSpPr>
          <p:cNvPr id="215042" name="Rectangle 2"/>
          <p:cNvSpPr>
            <a:spLocks noRot="1" noChangeArrowheads="1" noTextEdit="1"/>
          </p:cNvSpPr>
          <p:nvPr>
            <p:ph type="sldImg"/>
          </p:nvPr>
        </p:nvSpPr>
        <p:spPr>
          <a:xfrm>
            <a:off x="1143000" y="685800"/>
            <a:ext cx="4572000" cy="3429000"/>
          </a:xfrm>
          <a:ln/>
        </p:spPr>
      </p:sp>
      <p:sp>
        <p:nvSpPr>
          <p:cNvPr id="215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80E19A-84CC-42D6-B892-1211A6E254D8}" type="slidenum">
              <a:rPr lang="en-GB"/>
              <a:pPr/>
              <a:t>24</a:t>
            </a:fld>
            <a:endParaRPr lang="en-GB"/>
          </a:p>
        </p:txBody>
      </p:sp>
      <p:sp>
        <p:nvSpPr>
          <p:cNvPr id="216066" name="Rectangle 2"/>
          <p:cNvSpPr>
            <a:spLocks noRot="1" noChangeArrowheads="1" noTextEdit="1"/>
          </p:cNvSpPr>
          <p:nvPr>
            <p:ph type="sldImg"/>
          </p:nvPr>
        </p:nvSpPr>
        <p:spPr>
          <a:xfrm>
            <a:off x="959568" y="686474"/>
            <a:ext cx="4938864" cy="3428114"/>
          </a:xfrm>
          <a:ln/>
        </p:spPr>
      </p:sp>
      <p:sp>
        <p:nvSpPr>
          <p:cNvPr id="216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063E25-7A01-4824-9252-DDD1E45AFCF3}" type="slidenum">
              <a:rPr lang="en-GB"/>
              <a:pPr/>
              <a:t>25</a:t>
            </a:fld>
            <a:endParaRPr lang="en-GB"/>
          </a:p>
        </p:txBody>
      </p:sp>
      <p:sp>
        <p:nvSpPr>
          <p:cNvPr id="217090" name="Rectangle 2"/>
          <p:cNvSpPr>
            <a:spLocks noRot="1" noChangeArrowheads="1" noTextEdit="1"/>
          </p:cNvSpPr>
          <p:nvPr>
            <p:ph type="sldImg"/>
          </p:nvPr>
        </p:nvSpPr>
        <p:spPr>
          <a:xfrm>
            <a:off x="959568" y="686474"/>
            <a:ext cx="4938864" cy="3428114"/>
          </a:xfrm>
          <a:ln/>
        </p:spPr>
      </p:sp>
      <p:sp>
        <p:nvSpPr>
          <p:cNvPr id="217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312942-239F-4BFC-A5E0-7101EDBCF586}" type="slidenum">
              <a:rPr lang="en-GB"/>
              <a:pPr/>
              <a:t>26</a:t>
            </a:fld>
            <a:endParaRPr lang="en-GB"/>
          </a:p>
        </p:txBody>
      </p:sp>
      <p:sp>
        <p:nvSpPr>
          <p:cNvPr id="218114" name="Rectangle 2"/>
          <p:cNvSpPr>
            <a:spLocks noRot="1" noChangeArrowheads="1" noTextEdit="1"/>
          </p:cNvSpPr>
          <p:nvPr>
            <p:ph type="sldImg"/>
          </p:nvPr>
        </p:nvSpPr>
        <p:spPr>
          <a:xfrm>
            <a:off x="959568" y="686474"/>
            <a:ext cx="4938864" cy="3428114"/>
          </a:xfrm>
          <a:ln/>
        </p:spPr>
      </p:sp>
      <p:sp>
        <p:nvSpPr>
          <p:cNvPr id="218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725B87-BA71-4769-9EE0-9022A055001F}" type="slidenum">
              <a:rPr lang="en-GB"/>
              <a:pPr/>
              <a:t>27</a:t>
            </a:fld>
            <a:endParaRPr lang="en-GB"/>
          </a:p>
        </p:txBody>
      </p:sp>
      <p:sp>
        <p:nvSpPr>
          <p:cNvPr id="220162" name="Rectangle 2"/>
          <p:cNvSpPr>
            <a:spLocks noRot="1" noChangeArrowheads="1" noTextEdit="1"/>
          </p:cNvSpPr>
          <p:nvPr>
            <p:ph type="sldImg"/>
          </p:nvPr>
        </p:nvSpPr>
        <p:spPr>
          <a:xfrm>
            <a:off x="959568" y="686474"/>
            <a:ext cx="4938864" cy="3428114"/>
          </a:xfrm>
          <a:ln/>
        </p:spPr>
      </p:sp>
      <p:sp>
        <p:nvSpPr>
          <p:cNvPr id="220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A7BDBE-14E2-4C02-95C8-49C2C9138372}" type="slidenum">
              <a:rPr lang="en-GB"/>
              <a:pPr/>
              <a:t>28</a:t>
            </a:fld>
            <a:endParaRPr lang="en-GB"/>
          </a:p>
        </p:txBody>
      </p:sp>
      <p:sp>
        <p:nvSpPr>
          <p:cNvPr id="228354" name="Rectangle 2"/>
          <p:cNvSpPr>
            <a:spLocks noRot="1" noChangeArrowheads="1" noTextEdit="1"/>
          </p:cNvSpPr>
          <p:nvPr>
            <p:ph type="sldImg"/>
          </p:nvPr>
        </p:nvSpPr>
        <p:spPr>
          <a:xfrm>
            <a:off x="959568" y="686474"/>
            <a:ext cx="4938864" cy="3428114"/>
          </a:xfrm>
          <a:ln/>
        </p:spPr>
      </p:sp>
      <p:sp>
        <p:nvSpPr>
          <p:cNvPr id="228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505831-3BD2-443B-9A78-DB51988410E7}" type="slidenum">
              <a:rPr lang="en-GB"/>
              <a:pPr/>
              <a:t>29</a:t>
            </a:fld>
            <a:endParaRPr lang="en-GB"/>
          </a:p>
        </p:txBody>
      </p:sp>
      <p:sp>
        <p:nvSpPr>
          <p:cNvPr id="221186" name="Rectangle 2"/>
          <p:cNvSpPr>
            <a:spLocks noRot="1" noChangeArrowheads="1" noTextEdit="1"/>
          </p:cNvSpPr>
          <p:nvPr>
            <p:ph type="sldImg"/>
          </p:nvPr>
        </p:nvSpPr>
        <p:spPr>
          <a:xfrm>
            <a:off x="959568" y="686474"/>
            <a:ext cx="4938864" cy="3428114"/>
          </a:xfrm>
          <a:ln/>
        </p:spPr>
      </p:sp>
      <p:sp>
        <p:nvSpPr>
          <p:cNvPr id="2211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9611F3-BFFC-4E43-8BB9-27FA7D066C3E}" type="slidenum">
              <a:rPr lang="en-GB"/>
              <a:pPr/>
              <a:t>30</a:t>
            </a:fld>
            <a:endParaRPr lang="en-GB"/>
          </a:p>
        </p:txBody>
      </p:sp>
      <p:sp>
        <p:nvSpPr>
          <p:cNvPr id="222210" name="Rectangle 2"/>
          <p:cNvSpPr>
            <a:spLocks noRot="1" noChangeArrowheads="1" noTextEdit="1"/>
          </p:cNvSpPr>
          <p:nvPr>
            <p:ph type="sldImg"/>
          </p:nvPr>
        </p:nvSpPr>
        <p:spPr>
          <a:xfrm>
            <a:off x="959568" y="686474"/>
            <a:ext cx="4938864" cy="3428114"/>
          </a:xfrm>
          <a:ln/>
        </p:spPr>
      </p:sp>
      <p:sp>
        <p:nvSpPr>
          <p:cNvPr id="2222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17" name="Footer Placeholder 16"/>
          <p:cNvSpPr>
            <a:spLocks noGrp="1"/>
          </p:cNvSpPr>
          <p:nvPr>
            <p:ph type="ftr" sz="quarter" idx="11"/>
          </p:nvPr>
        </p:nvSpPr>
        <p:spPr/>
        <p:txBody>
          <a:bodyPr/>
          <a:lstStyle>
            <a:extLst/>
          </a:lstStyle>
          <a:p>
            <a:endParaRPr lang="en-GB"/>
          </a:p>
        </p:txBody>
      </p:sp>
      <p:sp>
        <p:nvSpPr>
          <p:cNvPr id="29" name="Slide Number Placeholder 28"/>
          <p:cNvSpPr>
            <a:spLocks noGrp="1"/>
          </p:cNvSpPr>
          <p:nvPr>
            <p:ph type="sldNum" sz="quarter" idx="12"/>
          </p:nvPr>
        </p:nvSpPr>
        <p:spPr/>
        <p:txBody>
          <a:bodyPr/>
          <a:lstStyle>
            <a:extLst/>
          </a:lstStyle>
          <a:p>
            <a:fld id="{52535BD6-6855-4362-B738-A3227AF14C09}" type="slidenum">
              <a:rPr lang="en-GB" smtClean="0"/>
              <a:t>‹#›</a:t>
            </a:fld>
            <a:endParaRPr lang="en-GB"/>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2535BD6-6855-4362-B738-A3227AF14C09}" type="slidenum">
              <a:rPr lang="en-GB" smtClean="0"/>
              <a:t>‹#›</a:t>
            </a:fld>
            <a:endParaRPr lang="en-GB"/>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52535BD6-6855-4362-B738-A3227AF14C09}" type="slidenum">
              <a:rPr lang="en-GB" smtClean="0"/>
              <a:t>‹#›</a:t>
            </a:fld>
            <a:endParaRPr lang="en-GB"/>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9938E9B2-FE3A-47C2-A905-ECE1E999DF02}" type="datetimeFigureOut">
              <a:rPr lang="en-GB" smtClean="0"/>
              <a:t>14/02/2012</a:t>
            </a:fld>
            <a:endParaRPr lang="en-GB"/>
          </a:p>
        </p:txBody>
      </p:sp>
      <p:sp>
        <p:nvSpPr>
          <p:cNvPr id="6" name="Footer Placeholder 5"/>
          <p:cNvSpPr>
            <a:spLocks noGrp="1"/>
          </p:cNvSpPr>
          <p:nvPr>
            <p:ph type="ftr" sz="quarter" idx="11"/>
          </p:nvPr>
        </p:nvSpPr>
        <p:spPr>
          <a:xfrm>
            <a:off x="914400" y="55499"/>
            <a:ext cx="5562600" cy="365125"/>
          </a:xfrm>
        </p:spPr>
        <p:txBody>
          <a:bodyPr/>
          <a:lstStyle>
            <a:extLst/>
          </a:lstStyle>
          <a:p>
            <a:endParaRPr lang="en-GB"/>
          </a:p>
        </p:txBody>
      </p:sp>
      <p:sp>
        <p:nvSpPr>
          <p:cNvPr id="7" name="Slide Number Placeholder 6"/>
          <p:cNvSpPr>
            <a:spLocks noGrp="1"/>
          </p:cNvSpPr>
          <p:nvPr>
            <p:ph type="sldNum" sz="quarter" idx="12"/>
          </p:nvPr>
        </p:nvSpPr>
        <p:spPr>
          <a:xfrm>
            <a:off x="8610600" y="55499"/>
            <a:ext cx="457200" cy="365125"/>
          </a:xfrm>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38E9B2-FE3A-47C2-A905-ECE1E999DF02}" type="datetimeFigureOut">
              <a:rPr lang="en-GB" smtClean="0"/>
              <a:t>14/02/2012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2535BD6-6855-4362-B738-A3227AF14C0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9938E9B2-FE3A-47C2-A905-ECE1E999DF02}" type="datetimeFigureOut">
              <a:rPr lang="en-GB" smtClean="0"/>
              <a:t>14/02/2012</a:t>
            </a:fld>
            <a:endParaRPr lang="en-GB"/>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GB"/>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52535BD6-6855-4362-B738-A3227AF14C09}"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legislation.gov.uk/uksi/2010/2214/regulation/4/made" TargetMode="External"/><Relationship Id="rId13" Type="http://schemas.openxmlformats.org/officeDocument/2006/relationships/hyperlink" Target="http://www.legislation.gov.uk/uksi/2010/2214/regulation/9/made" TargetMode="External"/><Relationship Id="rId3" Type="http://schemas.openxmlformats.org/officeDocument/2006/relationships/hyperlink" Target="http://www.legislation.gov.uk/uksi/2010/2214/part/1/made" TargetMode="External"/><Relationship Id="rId7" Type="http://schemas.openxmlformats.org/officeDocument/2006/relationships/hyperlink" Target="http://www.legislation.gov.uk/uksi/2010/2214/regulation/3/made" TargetMode="External"/><Relationship Id="rId12" Type="http://schemas.openxmlformats.org/officeDocument/2006/relationships/hyperlink" Target="http://www.legislation.gov.uk/uksi/2010/2214/regulation/8/made" TargetMode="External"/><Relationship Id="rId2" Type="http://schemas.openxmlformats.org/officeDocument/2006/relationships/hyperlink" Target="http://www.legislation.gov.uk/uksi/2010/2214/introduction/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part/2/made" TargetMode="External"/><Relationship Id="rId11" Type="http://schemas.openxmlformats.org/officeDocument/2006/relationships/hyperlink" Target="http://www.legislation.gov.uk/uksi/2010/2214/regulation/7/made" TargetMode="External"/><Relationship Id="rId5" Type="http://schemas.openxmlformats.org/officeDocument/2006/relationships/hyperlink" Target="http://www.legislation.gov.uk/uksi/2010/2214/regulation/2/made" TargetMode="External"/><Relationship Id="rId15" Type="http://schemas.openxmlformats.org/officeDocument/2006/relationships/hyperlink" Target="http://www.legislation.gov.uk/uksi/2010/2214/regulation/11/made" TargetMode="External"/><Relationship Id="rId10" Type="http://schemas.openxmlformats.org/officeDocument/2006/relationships/hyperlink" Target="http://www.legislation.gov.uk/uksi/2010/2214/regulation/6/made" TargetMode="External"/><Relationship Id="rId4" Type="http://schemas.openxmlformats.org/officeDocument/2006/relationships/hyperlink" Target="http://www.legislation.gov.uk/uksi/2010/2214/regulation/1/made" TargetMode="External"/><Relationship Id="rId9" Type="http://schemas.openxmlformats.org/officeDocument/2006/relationships/hyperlink" Target="http://www.legislation.gov.uk/uksi/2010/2214/regulation/5/made" TargetMode="External"/><Relationship Id="rId14" Type="http://schemas.openxmlformats.org/officeDocument/2006/relationships/hyperlink" Target="http://www.legislation.gov.uk/uksi/2010/2214/regulation/10/made"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www.legislation.gov.uk/uksi/2010/2214/regulation/17/made" TargetMode="External"/><Relationship Id="rId13" Type="http://schemas.openxmlformats.org/officeDocument/2006/relationships/hyperlink" Target="http://www.legislation.gov.uk/uksi/2010/2214/regulation/20/made" TargetMode="External"/><Relationship Id="rId3" Type="http://schemas.openxmlformats.org/officeDocument/2006/relationships/hyperlink" Target="http://www.legislation.gov.uk/uksi/2010/2214/regulation/12/made" TargetMode="External"/><Relationship Id="rId7" Type="http://schemas.openxmlformats.org/officeDocument/2006/relationships/hyperlink" Target="http://www.legislation.gov.uk/uksi/2010/2214/regulation/16/made" TargetMode="External"/><Relationship Id="rId12" Type="http://schemas.openxmlformats.org/officeDocument/2006/relationships/hyperlink" Target="http://www.legislation.gov.uk/uksi/2010/2214/part/5/made" TargetMode="External"/><Relationship Id="rId2" Type="http://schemas.openxmlformats.org/officeDocument/2006/relationships/hyperlink" Target="http://www.legislation.gov.uk/uksi/2010/2214/part/3/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regulation/15/made" TargetMode="External"/><Relationship Id="rId11" Type="http://schemas.openxmlformats.org/officeDocument/2006/relationships/hyperlink" Target="http://www.legislation.gov.uk/uksi/2010/2214/regulation/19/made" TargetMode="External"/><Relationship Id="rId5" Type="http://schemas.openxmlformats.org/officeDocument/2006/relationships/hyperlink" Target="http://www.legislation.gov.uk/uksi/2010/2214/regulation/14/made" TargetMode="External"/><Relationship Id="rId10" Type="http://schemas.openxmlformats.org/officeDocument/2006/relationships/hyperlink" Target="http://www.legislation.gov.uk/uksi/2010/2214/part/4/made" TargetMode="External"/><Relationship Id="rId4" Type="http://schemas.openxmlformats.org/officeDocument/2006/relationships/hyperlink" Target="http://www.legislation.gov.uk/uksi/2010/2214/regulation/13/made" TargetMode="External"/><Relationship Id="rId9" Type="http://schemas.openxmlformats.org/officeDocument/2006/relationships/hyperlink" Target="http://www.legislation.gov.uk/uksi/2010/2214/regulation/18/made"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legislation.gov.uk/uksi/2010/2214/regulation/26/made" TargetMode="External"/><Relationship Id="rId13" Type="http://schemas.openxmlformats.org/officeDocument/2006/relationships/hyperlink" Target="http://www.legislation.gov.uk/uksi/2010/2214/regulation/31/made" TargetMode="External"/><Relationship Id="rId3" Type="http://schemas.openxmlformats.org/officeDocument/2006/relationships/hyperlink" Target="http://www.legislation.gov.uk/uksi/2010/2214/regulation/21/made" TargetMode="External"/><Relationship Id="rId7" Type="http://schemas.openxmlformats.org/officeDocument/2006/relationships/hyperlink" Target="http://www.legislation.gov.uk/uksi/2010/2214/regulation/25/made" TargetMode="External"/><Relationship Id="rId12" Type="http://schemas.openxmlformats.org/officeDocument/2006/relationships/hyperlink" Target="http://www.legislation.gov.uk/uksi/2010/2214/regulation/30/made" TargetMode="External"/><Relationship Id="rId17" Type="http://schemas.openxmlformats.org/officeDocument/2006/relationships/hyperlink" Target="http://www.legislation.gov.uk/uksi/2010/2214/regulation/35/made" TargetMode="External"/><Relationship Id="rId2" Type="http://schemas.openxmlformats.org/officeDocument/2006/relationships/hyperlink" Target="http://www.legislation.gov.uk/uksi/2010/2214/part/6/made" TargetMode="External"/><Relationship Id="rId16" Type="http://schemas.openxmlformats.org/officeDocument/2006/relationships/hyperlink" Target="http://www.legislation.gov.uk/uksi/2010/2214/regulation/34/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regulation/24/made" TargetMode="External"/><Relationship Id="rId11" Type="http://schemas.openxmlformats.org/officeDocument/2006/relationships/hyperlink" Target="http://www.legislation.gov.uk/uksi/2010/2214/regulation/29/made" TargetMode="External"/><Relationship Id="rId5" Type="http://schemas.openxmlformats.org/officeDocument/2006/relationships/hyperlink" Target="http://www.legislation.gov.uk/uksi/2010/2214/regulation/23/made" TargetMode="External"/><Relationship Id="rId15" Type="http://schemas.openxmlformats.org/officeDocument/2006/relationships/hyperlink" Target="http://www.legislation.gov.uk/uksi/2010/2214/regulation/33/made" TargetMode="External"/><Relationship Id="rId10" Type="http://schemas.openxmlformats.org/officeDocument/2006/relationships/hyperlink" Target="http://www.legislation.gov.uk/uksi/2010/2214/regulation/28/made" TargetMode="External"/><Relationship Id="rId4" Type="http://schemas.openxmlformats.org/officeDocument/2006/relationships/hyperlink" Target="http://www.legislation.gov.uk/uksi/2010/2214/regulation/22/made" TargetMode="External"/><Relationship Id="rId9" Type="http://schemas.openxmlformats.org/officeDocument/2006/relationships/hyperlink" Target="http://www.legislation.gov.uk/uksi/2010/2214/regulation/27/made" TargetMode="External"/><Relationship Id="rId14" Type="http://schemas.openxmlformats.org/officeDocument/2006/relationships/hyperlink" Target="http://www.legislation.gov.uk/uksi/2010/2214/regulation/32/made"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legislation.gov.uk/uksi/2010/2214/regulation/40/made" TargetMode="External"/><Relationship Id="rId13" Type="http://schemas.openxmlformats.org/officeDocument/2006/relationships/hyperlink" Target="http://www.legislation.gov.uk/uksi/2010/2214/regulation/44/made" TargetMode="External"/><Relationship Id="rId3" Type="http://schemas.openxmlformats.org/officeDocument/2006/relationships/hyperlink" Target="http://www.legislation.gov.uk/uksi/2010/2214/regulation/36/made" TargetMode="External"/><Relationship Id="rId7" Type="http://schemas.openxmlformats.org/officeDocument/2006/relationships/hyperlink" Target="http://www.legislation.gov.uk/uksi/2010/2214/regulation/39/made" TargetMode="External"/><Relationship Id="rId12" Type="http://schemas.openxmlformats.org/officeDocument/2006/relationships/hyperlink" Target="http://www.legislation.gov.uk/uksi/2010/2214/regulation/43/made" TargetMode="External"/><Relationship Id="rId2" Type="http://schemas.openxmlformats.org/officeDocument/2006/relationships/hyperlink" Target="http://www.legislation.gov.uk/uksi/2010/2214/part/7/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regulation/38/made" TargetMode="External"/><Relationship Id="rId11" Type="http://schemas.openxmlformats.org/officeDocument/2006/relationships/hyperlink" Target="http://www.legislation.gov.uk/uksi/2010/2214/regulation/42/made" TargetMode="External"/><Relationship Id="rId5" Type="http://schemas.openxmlformats.org/officeDocument/2006/relationships/hyperlink" Target="http://www.legislation.gov.uk/uksi/2010/2214/part/8/made" TargetMode="External"/><Relationship Id="rId10" Type="http://schemas.openxmlformats.org/officeDocument/2006/relationships/hyperlink" Target="http://www.legislation.gov.uk/uksi/2010/2214/regulation/41/made" TargetMode="External"/><Relationship Id="rId4" Type="http://schemas.openxmlformats.org/officeDocument/2006/relationships/hyperlink" Target="http://www.legislation.gov.uk/uksi/2010/2214/regulation/37/made" TargetMode="External"/><Relationship Id="rId9" Type="http://schemas.openxmlformats.org/officeDocument/2006/relationships/hyperlink" Target="http://www.legislation.gov.uk/uksi/2010/2214/part/9/made"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legislation.gov.uk/uksi/2010/2214/regulation/50/made" TargetMode="External"/><Relationship Id="rId13" Type="http://schemas.openxmlformats.org/officeDocument/2006/relationships/hyperlink" Target="http://www.legislation.gov.uk/uksi/2010/2214/signature/made" TargetMode="External"/><Relationship Id="rId3" Type="http://schemas.openxmlformats.org/officeDocument/2006/relationships/hyperlink" Target="http://www.legislation.gov.uk/uksi/2010/2214/regulation/45/made" TargetMode="External"/><Relationship Id="rId7" Type="http://schemas.openxmlformats.org/officeDocument/2006/relationships/hyperlink" Target="http://www.legislation.gov.uk/uksi/2010/2214/regulation/49/made" TargetMode="External"/><Relationship Id="rId12" Type="http://schemas.openxmlformats.org/officeDocument/2006/relationships/hyperlink" Target="http://www.legislation.gov.uk/uksi/2010/2214/regulation/54/made" TargetMode="External"/><Relationship Id="rId2" Type="http://schemas.openxmlformats.org/officeDocument/2006/relationships/hyperlink" Target="http://www.legislation.gov.uk/uksi/2010/2214/part/10/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regulation/48/made" TargetMode="External"/><Relationship Id="rId11" Type="http://schemas.openxmlformats.org/officeDocument/2006/relationships/hyperlink" Target="http://www.legislation.gov.uk/uksi/2010/2214/regulation/53/made" TargetMode="External"/><Relationship Id="rId5" Type="http://schemas.openxmlformats.org/officeDocument/2006/relationships/hyperlink" Target="http://www.legislation.gov.uk/uksi/2010/2214/regulation/47/made" TargetMode="External"/><Relationship Id="rId10" Type="http://schemas.openxmlformats.org/officeDocument/2006/relationships/hyperlink" Target="http://www.legislation.gov.uk/uksi/2010/2214/regulation/52/made" TargetMode="External"/><Relationship Id="rId4" Type="http://schemas.openxmlformats.org/officeDocument/2006/relationships/hyperlink" Target="http://www.legislation.gov.uk/uksi/2010/2214/regulation/46/made" TargetMode="External"/><Relationship Id="rId9" Type="http://schemas.openxmlformats.org/officeDocument/2006/relationships/hyperlink" Target="http://www.legislation.gov.uk/uksi/2010/2214/regulation/51/made"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www.legislation.gov.uk/uksi/2010/2214/schedule/2/part/5/made" TargetMode="External"/><Relationship Id="rId13" Type="http://schemas.openxmlformats.org/officeDocument/2006/relationships/hyperlink" Target="http://www.legislation.gov.uk/uksi/2010/2214/schedule/5/made" TargetMode="External"/><Relationship Id="rId3" Type="http://schemas.openxmlformats.org/officeDocument/2006/relationships/hyperlink" Target="http://www.legislation.gov.uk/uksi/2010/2214/schedule/2/made" TargetMode="External"/><Relationship Id="rId7" Type="http://schemas.openxmlformats.org/officeDocument/2006/relationships/hyperlink" Target="http://www.legislation.gov.uk/uksi/2010/2214/schedule/2/part/4/made" TargetMode="External"/><Relationship Id="rId12" Type="http://schemas.openxmlformats.org/officeDocument/2006/relationships/hyperlink" Target="http://www.legislation.gov.uk/uksi/2010/2214/schedule/4/made" TargetMode="External"/><Relationship Id="rId2" Type="http://schemas.openxmlformats.org/officeDocument/2006/relationships/hyperlink" Target="http://www.legislation.gov.uk/uksi/2010/2214/schedule/1/made" TargetMode="External"/><Relationship Id="rId1" Type="http://schemas.openxmlformats.org/officeDocument/2006/relationships/slideLayout" Target="../slideLayouts/slideLayout2.xml"/><Relationship Id="rId6" Type="http://schemas.openxmlformats.org/officeDocument/2006/relationships/hyperlink" Target="http://www.legislation.gov.uk/uksi/2010/2214/schedule/2/part/3/made" TargetMode="External"/><Relationship Id="rId11" Type="http://schemas.openxmlformats.org/officeDocument/2006/relationships/hyperlink" Target="http://www.legislation.gov.uk/uksi/2010/2214/schedule/3/made" TargetMode="External"/><Relationship Id="rId5" Type="http://schemas.openxmlformats.org/officeDocument/2006/relationships/hyperlink" Target="http://www.legislation.gov.uk/uksi/2010/2214/schedule/2/part/2/made" TargetMode="External"/><Relationship Id="rId15" Type="http://schemas.openxmlformats.org/officeDocument/2006/relationships/hyperlink" Target="http://www.legislation.gov.uk/uksi/2010/2214/note/made" TargetMode="External"/><Relationship Id="rId10" Type="http://schemas.openxmlformats.org/officeDocument/2006/relationships/hyperlink" Target="http://www.legislation.gov.uk/uksi/2010/2214/schedule/2/part/7/made" TargetMode="External"/><Relationship Id="rId4" Type="http://schemas.openxmlformats.org/officeDocument/2006/relationships/hyperlink" Target="http://www.legislation.gov.uk/uksi/2010/2214/schedule/2/part/1/made" TargetMode="External"/><Relationship Id="rId9" Type="http://schemas.openxmlformats.org/officeDocument/2006/relationships/hyperlink" Target="http://www.legislation.gov.uk/uksi/2010/2214/schedule/2/part/6/made" TargetMode="External"/><Relationship Id="rId14" Type="http://schemas.openxmlformats.org/officeDocument/2006/relationships/hyperlink" Target="http://www.legislation.gov.uk/uksi/2010/2214/schedule/6/made"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1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p:txBody>
          <a:bodyPr/>
          <a:lstStyle/>
          <a:p>
            <a:r>
              <a:rPr lang="en-GB" dirty="0"/>
              <a:t>Building </a:t>
            </a:r>
            <a:r>
              <a:rPr lang="en-GB" dirty="0" smtClean="0"/>
              <a:t>Regulations, 2010</a:t>
            </a:r>
            <a:endParaRPr lang="en-GB" dirty="0"/>
          </a:p>
        </p:txBody>
      </p:sp>
      <p:sp>
        <p:nvSpPr>
          <p:cNvPr id="19459" name="Rectangle 3"/>
          <p:cNvSpPr>
            <a:spLocks noGrp="1" noChangeArrowheads="1"/>
          </p:cNvSpPr>
          <p:nvPr>
            <p:ph type="subTitle" idx="1"/>
          </p:nvPr>
        </p:nvSpPr>
        <p:spPr/>
        <p:txBody>
          <a:bodyPr/>
          <a:lstStyle/>
          <a:p>
            <a:pPr>
              <a:lnSpc>
                <a:spcPct val="80000"/>
              </a:lnSpc>
            </a:pPr>
            <a:r>
              <a:rPr lang="en-GB" sz="2000"/>
              <a:t>Trevor Francis MSc; MCIOB; MRICS; MBEng;</a:t>
            </a:r>
          </a:p>
          <a:p>
            <a:pPr>
              <a:lnSpc>
                <a:spcPct val="80000"/>
              </a:lnSpc>
            </a:pPr>
            <a:r>
              <a:rPr lang="en-GB" sz="2000"/>
              <a:t>Dip. Arch. Cons.</a:t>
            </a:r>
          </a:p>
          <a:p>
            <a:pPr>
              <a:lnSpc>
                <a:spcPct val="80000"/>
              </a:lnSpc>
            </a:pPr>
            <a:r>
              <a:rPr lang="en-GB" sz="2000"/>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Building Regulations in England and Wales (Currently). Made under the terms of the Building Act of 1984.</a:t>
            </a:r>
            <a:endParaRPr lang="en-GB" sz="3200" dirty="0"/>
          </a:p>
        </p:txBody>
      </p:sp>
      <p:sp>
        <p:nvSpPr>
          <p:cNvPr id="4" name="Content Placeholder 3"/>
          <p:cNvSpPr>
            <a:spLocks noGrp="1"/>
          </p:cNvSpPr>
          <p:nvPr>
            <p:ph idx="1"/>
          </p:nvPr>
        </p:nvSpPr>
        <p:spPr>
          <a:xfrm>
            <a:off x="971600" y="2204864"/>
            <a:ext cx="7715200" cy="4150696"/>
          </a:xfrm>
        </p:spPr>
        <p:txBody>
          <a:bodyPr>
            <a:normAutofit fontScale="47500" lnSpcReduction="20000"/>
          </a:bodyPr>
          <a:lstStyle/>
          <a:p>
            <a:r>
              <a:rPr lang="en-GB" b="1" dirty="0" smtClean="0">
                <a:hlinkClick r:id="rId2"/>
              </a:rPr>
              <a:t>Please note that the following synopsis does not include the Welsh Building Regulations, powers for the making which, were granted to the Welsh Government  as from the 1</a:t>
            </a:r>
            <a:r>
              <a:rPr lang="en-GB" b="1" baseline="30000" dirty="0" smtClean="0">
                <a:hlinkClick r:id="rId2"/>
              </a:rPr>
              <a:t>st</a:t>
            </a:r>
            <a:r>
              <a:rPr lang="en-GB" b="1" dirty="0" smtClean="0">
                <a:hlinkClick r:id="rId2"/>
              </a:rPr>
              <a:t> of January 2012. </a:t>
            </a:r>
          </a:p>
          <a:p>
            <a:r>
              <a:rPr lang="en-GB" b="1" dirty="0" smtClean="0">
                <a:hlinkClick r:id="rId2"/>
              </a:rPr>
              <a:t>Introductory </a:t>
            </a:r>
            <a:r>
              <a:rPr lang="en-GB" b="1" dirty="0" smtClean="0">
                <a:hlinkClick r:id="rId2"/>
              </a:rPr>
              <a:t>Text</a:t>
            </a:r>
            <a:endParaRPr lang="en-GB" b="1" dirty="0" smtClean="0"/>
          </a:p>
          <a:p>
            <a:r>
              <a:rPr lang="en-GB" b="1" dirty="0" smtClean="0">
                <a:hlinkClick r:id="rId3"/>
              </a:rPr>
              <a:t>PART </a:t>
            </a:r>
            <a:r>
              <a:rPr lang="en-GB" b="1" dirty="0" smtClean="0">
                <a:hlinkClick r:id="rId3"/>
              </a:rPr>
              <a:t>1 General</a:t>
            </a:r>
            <a:endParaRPr lang="en-GB" b="1" dirty="0" smtClean="0"/>
          </a:p>
          <a:p>
            <a:pPr lvl="1"/>
            <a:r>
              <a:rPr lang="en-GB" b="1" dirty="0" smtClean="0">
                <a:hlinkClick r:id="rId4"/>
              </a:rPr>
              <a:t>1.Citation and commencement</a:t>
            </a:r>
            <a:endParaRPr lang="en-GB" b="1" dirty="0" smtClean="0"/>
          </a:p>
          <a:p>
            <a:pPr lvl="1"/>
            <a:r>
              <a:rPr lang="en-GB" b="1" dirty="0" smtClean="0">
                <a:hlinkClick r:id="rId5"/>
              </a:rPr>
              <a:t>2.Interpretation</a:t>
            </a:r>
            <a:endParaRPr lang="en-GB" b="1" dirty="0" smtClean="0"/>
          </a:p>
          <a:p>
            <a:r>
              <a:rPr lang="en-GB" b="1" dirty="0" smtClean="0">
                <a:hlinkClick r:id="rId6"/>
              </a:rPr>
              <a:t>PART </a:t>
            </a:r>
            <a:r>
              <a:rPr lang="en-GB" b="1" dirty="0" smtClean="0">
                <a:hlinkClick r:id="rId6"/>
              </a:rPr>
              <a:t>2 Control of Building Work</a:t>
            </a:r>
            <a:endParaRPr lang="en-GB" b="1" dirty="0" smtClean="0"/>
          </a:p>
          <a:p>
            <a:pPr lvl="1"/>
            <a:r>
              <a:rPr lang="en-GB" b="1" dirty="0" smtClean="0">
                <a:hlinkClick r:id="rId7"/>
              </a:rPr>
              <a:t>3.Meaning of building work</a:t>
            </a:r>
            <a:endParaRPr lang="en-GB" b="1" dirty="0" smtClean="0"/>
          </a:p>
          <a:p>
            <a:pPr lvl="1"/>
            <a:r>
              <a:rPr lang="en-GB" b="1" dirty="0" smtClean="0">
                <a:hlinkClick r:id="rId8"/>
              </a:rPr>
              <a:t>4.Requirements relating to building work</a:t>
            </a:r>
            <a:endParaRPr lang="en-GB" b="1" dirty="0" smtClean="0"/>
          </a:p>
          <a:p>
            <a:pPr lvl="1"/>
            <a:r>
              <a:rPr lang="en-GB" b="1" dirty="0" smtClean="0">
                <a:hlinkClick r:id="rId9"/>
              </a:rPr>
              <a:t>5.Meaning of material change of use</a:t>
            </a:r>
            <a:endParaRPr lang="en-GB" b="1" dirty="0" smtClean="0"/>
          </a:p>
          <a:p>
            <a:pPr lvl="1"/>
            <a:r>
              <a:rPr lang="en-GB" b="1" dirty="0" smtClean="0">
                <a:hlinkClick r:id="rId10"/>
              </a:rPr>
              <a:t>6.Requirements relating to material change of use</a:t>
            </a:r>
            <a:endParaRPr lang="en-GB" b="1" dirty="0" smtClean="0"/>
          </a:p>
          <a:p>
            <a:pPr lvl="1"/>
            <a:r>
              <a:rPr lang="en-GB" b="1" dirty="0" smtClean="0">
                <a:hlinkClick r:id="rId11"/>
              </a:rPr>
              <a:t>7.Materials and workmanship</a:t>
            </a:r>
            <a:endParaRPr lang="en-GB" b="1" dirty="0" smtClean="0"/>
          </a:p>
          <a:p>
            <a:pPr lvl="1"/>
            <a:r>
              <a:rPr lang="en-GB" b="1" dirty="0" smtClean="0">
                <a:hlinkClick r:id="rId12"/>
              </a:rPr>
              <a:t>8.Limitation on requirements</a:t>
            </a:r>
            <a:endParaRPr lang="en-GB" b="1" dirty="0" smtClean="0"/>
          </a:p>
          <a:p>
            <a:pPr lvl="1"/>
            <a:r>
              <a:rPr lang="en-GB" b="1" dirty="0" smtClean="0">
                <a:hlinkClick r:id="rId13"/>
              </a:rPr>
              <a:t>9.Exempt buildings and work</a:t>
            </a:r>
            <a:endParaRPr lang="en-GB" b="1" dirty="0" smtClean="0"/>
          </a:p>
          <a:p>
            <a:pPr lvl="1"/>
            <a:r>
              <a:rPr lang="en-GB" b="1" dirty="0" smtClean="0">
                <a:hlinkClick r:id="rId14"/>
              </a:rPr>
              <a:t>10.Exemption of the Metropolitan Police Authority from procedural requirements</a:t>
            </a:r>
            <a:endParaRPr lang="en-GB" b="1" dirty="0" smtClean="0"/>
          </a:p>
          <a:p>
            <a:pPr lvl="1"/>
            <a:r>
              <a:rPr lang="en-GB" b="1" dirty="0" smtClean="0">
                <a:hlinkClick r:id="rId15"/>
              </a:rPr>
              <a:t>11.Power to dispense with or relax requirements</a:t>
            </a:r>
            <a:endParaRPr lang="en-GB" b="1" dirty="0" smtClean="0"/>
          </a:p>
          <a:p>
            <a:endParaRPr lang="en-GB" dirty="0" smtClean="0"/>
          </a:p>
          <a:p>
            <a:r>
              <a:rPr lang="en-GB" dirty="0" smtClean="0"/>
              <a:t>Reference: http://</a:t>
            </a:r>
            <a:r>
              <a:rPr lang="en-GB" dirty="0" smtClean="0"/>
              <a:t>www.legislation.gov.uk/uksi/2010/2214/contents/made , Accessed on the 14</a:t>
            </a:r>
            <a:r>
              <a:rPr lang="en-GB" baseline="30000" dirty="0" smtClean="0"/>
              <a:t>th</a:t>
            </a:r>
            <a:r>
              <a:rPr lang="en-GB" dirty="0" smtClean="0"/>
              <a:t> of February, 2012.</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Regulations</a:t>
            </a:r>
            <a:endParaRPr lang="en-GB" dirty="0"/>
          </a:p>
        </p:txBody>
      </p:sp>
      <p:sp>
        <p:nvSpPr>
          <p:cNvPr id="4" name="Content Placeholder 3"/>
          <p:cNvSpPr>
            <a:spLocks noGrp="1"/>
          </p:cNvSpPr>
          <p:nvPr>
            <p:ph idx="1"/>
          </p:nvPr>
        </p:nvSpPr>
        <p:spPr/>
        <p:txBody>
          <a:bodyPr>
            <a:normAutofit fontScale="62500" lnSpcReduction="20000"/>
          </a:bodyPr>
          <a:lstStyle/>
          <a:p>
            <a:endParaRPr lang="en-GB" b="1" dirty="0" smtClean="0"/>
          </a:p>
          <a:p>
            <a:r>
              <a:rPr lang="en-GB" b="1" dirty="0" smtClean="0">
                <a:hlinkClick r:id="rId2"/>
              </a:rPr>
              <a:t>PART </a:t>
            </a:r>
            <a:r>
              <a:rPr lang="en-GB" b="1" dirty="0" smtClean="0">
                <a:hlinkClick r:id="rId2"/>
              </a:rPr>
              <a:t>3 Notices, Plans and Certificates</a:t>
            </a:r>
            <a:endParaRPr lang="en-GB" b="1" dirty="0" smtClean="0"/>
          </a:p>
          <a:p>
            <a:pPr lvl="1"/>
            <a:r>
              <a:rPr lang="en-GB" b="1" dirty="0" smtClean="0">
                <a:hlinkClick r:id="rId3"/>
              </a:rPr>
              <a:t>12.Giving of a building notice or deposit of plans</a:t>
            </a:r>
            <a:endParaRPr lang="en-GB" b="1" dirty="0" smtClean="0"/>
          </a:p>
          <a:p>
            <a:pPr lvl="1"/>
            <a:r>
              <a:rPr lang="en-GB" b="1" dirty="0" smtClean="0">
                <a:hlinkClick r:id="rId4"/>
              </a:rPr>
              <a:t>13.Particulars and plans where a building notice is given</a:t>
            </a:r>
            <a:endParaRPr lang="en-GB" b="1" dirty="0" smtClean="0"/>
          </a:p>
          <a:p>
            <a:pPr lvl="1"/>
            <a:r>
              <a:rPr lang="en-GB" b="1" dirty="0" smtClean="0">
                <a:hlinkClick r:id="rId5"/>
              </a:rPr>
              <a:t>14.Full plans</a:t>
            </a:r>
            <a:endParaRPr lang="en-GB" b="1" dirty="0" smtClean="0"/>
          </a:p>
          <a:p>
            <a:pPr lvl="1"/>
            <a:r>
              <a:rPr lang="en-GB" b="1" dirty="0" smtClean="0">
                <a:hlinkClick r:id="rId6"/>
              </a:rPr>
              <a:t>15.Consultation with sewerage undertaker</a:t>
            </a:r>
            <a:endParaRPr lang="en-GB" b="1" dirty="0" smtClean="0"/>
          </a:p>
          <a:p>
            <a:pPr lvl="1"/>
            <a:r>
              <a:rPr lang="en-GB" b="1" dirty="0" smtClean="0">
                <a:hlinkClick r:id="rId7"/>
              </a:rPr>
              <a:t>16.Notice of commencement and completion of certain stages of work</a:t>
            </a:r>
            <a:endParaRPr lang="en-GB" b="1" dirty="0" smtClean="0"/>
          </a:p>
          <a:p>
            <a:pPr lvl="1"/>
            <a:r>
              <a:rPr lang="en-GB" b="1" dirty="0" smtClean="0">
                <a:hlinkClick r:id="rId8"/>
              </a:rPr>
              <a:t>17.Completion certificates</a:t>
            </a:r>
            <a:endParaRPr lang="en-GB" b="1" dirty="0" smtClean="0"/>
          </a:p>
          <a:p>
            <a:pPr lvl="1"/>
            <a:r>
              <a:rPr lang="en-GB" b="1" dirty="0" smtClean="0">
                <a:hlinkClick r:id="rId9"/>
              </a:rPr>
              <a:t>18.Unauthorised building work</a:t>
            </a:r>
            <a:endParaRPr lang="en-GB" b="1" dirty="0" smtClean="0"/>
          </a:p>
          <a:p>
            <a:endParaRPr lang="en-GB" b="1" dirty="0" smtClean="0">
              <a:hlinkClick r:id="rId10"/>
            </a:endParaRPr>
          </a:p>
          <a:p>
            <a:r>
              <a:rPr lang="en-GB" b="1" dirty="0" smtClean="0">
                <a:hlinkClick r:id="rId10"/>
              </a:rPr>
              <a:t>PART </a:t>
            </a:r>
            <a:r>
              <a:rPr lang="en-GB" b="1" dirty="0" smtClean="0">
                <a:hlinkClick r:id="rId10"/>
              </a:rPr>
              <a:t>4 Supervision of Building Work Otherwise than by Local Authorities</a:t>
            </a:r>
            <a:endParaRPr lang="en-GB" b="1" dirty="0" smtClean="0"/>
          </a:p>
          <a:p>
            <a:pPr lvl="1"/>
            <a:r>
              <a:rPr lang="en-GB" b="1" dirty="0" smtClean="0">
                <a:hlinkClick r:id="rId11"/>
              </a:rPr>
              <a:t>19.Supervision of building work otherwise than by local authorities</a:t>
            </a:r>
            <a:endParaRPr lang="en-GB" b="1" dirty="0" smtClean="0"/>
          </a:p>
          <a:p>
            <a:endParaRPr lang="en-GB" b="1" dirty="0" smtClean="0">
              <a:hlinkClick r:id="rId12"/>
            </a:endParaRPr>
          </a:p>
          <a:p>
            <a:r>
              <a:rPr lang="en-GB" b="1" dirty="0" smtClean="0">
                <a:hlinkClick r:id="rId12"/>
              </a:rPr>
              <a:t>PART </a:t>
            </a:r>
            <a:r>
              <a:rPr lang="en-GB" b="1" dirty="0" smtClean="0">
                <a:hlinkClick r:id="rId12"/>
              </a:rPr>
              <a:t>5 Self-certification Schemes</a:t>
            </a:r>
            <a:endParaRPr lang="en-GB" b="1" dirty="0" smtClean="0"/>
          </a:p>
          <a:p>
            <a:pPr lvl="1"/>
            <a:r>
              <a:rPr lang="en-GB" b="1" dirty="0" smtClean="0">
                <a:hlinkClick r:id="rId13"/>
              </a:rPr>
              <a:t>20.Provisions applicable to self-certification schemes</a:t>
            </a:r>
            <a:endParaRPr lang="en-GB" b="1" dirty="0" smtClean="0"/>
          </a:p>
          <a:p>
            <a:pPr>
              <a:buNone/>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Regulations</a:t>
            </a:r>
            <a:endParaRPr lang="en-GB" dirty="0"/>
          </a:p>
        </p:txBody>
      </p:sp>
      <p:sp>
        <p:nvSpPr>
          <p:cNvPr id="4" name="Content Placeholder 3"/>
          <p:cNvSpPr>
            <a:spLocks noGrp="1"/>
          </p:cNvSpPr>
          <p:nvPr>
            <p:ph idx="1"/>
          </p:nvPr>
        </p:nvSpPr>
        <p:spPr/>
        <p:txBody>
          <a:bodyPr>
            <a:normAutofit fontScale="62500" lnSpcReduction="20000"/>
          </a:bodyPr>
          <a:lstStyle/>
          <a:p>
            <a:r>
              <a:rPr lang="en-GB" b="1" dirty="0" smtClean="0">
                <a:hlinkClick r:id="rId2"/>
              </a:rPr>
              <a:t>PART </a:t>
            </a:r>
            <a:r>
              <a:rPr lang="en-GB" b="1" dirty="0" smtClean="0">
                <a:hlinkClick r:id="rId2"/>
              </a:rPr>
              <a:t>6 Energy Efficiency Requirements</a:t>
            </a:r>
            <a:endParaRPr lang="en-GB" b="1" dirty="0" smtClean="0"/>
          </a:p>
          <a:p>
            <a:pPr lvl="1"/>
            <a:r>
              <a:rPr lang="en-GB" b="1" dirty="0" smtClean="0">
                <a:hlinkClick r:id="rId3"/>
              </a:rPr>
              <a:t>21.Application of energy efficiency requirements</a:t>
            </a:r>
            <a:endParaRPr lang="en-GB" b="1" dirty="0" smtClean="0"/>
          </a:p>
          <a:p>
            <a:pPr lvl="1"/>
            <a:r>
              <a:rPr lang="en-GB" b="1" dirty="0" smtClean="0">
                <a:hlinkClick r:id="rId4"/>
              </a:rPr>
              <a:t>22.Requirements relating to a change to energy status</a:t>
            </a:r>
            <a:endParaRPr lang="en-GB" b="1" dirty="0" smtClean="0"/>
          </a:p>
          <a:p>
            <a:pPr lvl="1"/>
            <a:r>
              <a:rPr lang="en-GB" b="1" dirty="0" smtClean="0">
                <a:hlinkClick r:id="rId5"/>
              </a:rPr>
              <a:t>23.Requirements relating to thermal elements</a:t>
            </a:r>
            <a:endParaRPr lang="en-GB" b="1" dirty="0" smtClean="0"/>
          </a:p>
          <a:p>
            <a:pPr lvl="1"/>
            <a:r>
              <a:rPr lang="en-GB" b="1" dirty="0" smtClean="0">
                <a:hlinkClick r:id="rId6"/>
              </a:rPr>
              <a:t>24.Methodology of calculation and expression of energy performance</a:t>
            </a:r>
            <a:endParaRPr lang="en-GB" b="1" dirty="0" smtClean="0"/>
          </a:p>
          <a:p>
            <a:pPr lvl="1"/>
            <a:r>
              <a:rPr lang="en-GB" b="1" dirty="0" smtClean="0">
                <a:hlinkClick r:id="rId7"/>
              </a:rPr>
              <a:t>25.Minimum energy performance requirements for new buildings</a:t>
            </a:r>
            <a:endParaRPr lang="en-GB" b="1" dirty="0" smtClean="0"/>
          </a:p>
          <a:p>
            <a:pPr lvl="1"/>
            <a:r>
              <a:rPr lang="en-GB" b="1" dirty="0" smtClean="0">
                <a:hlinkClick r:id="rId8"/>
              </a:rPr>
              <a:t>26.CO</a:t>
            </a:r>
            <a:r>
              <a:rPr lang="en-GB" b="1" baseline="-25000" dirty="0" smtClean="0">
                <a:hlinkClick r:id="rId8"/>
              </a:rPr>
              <a:t>2</a:t>
            </a:r>
            <a:r>
              <a:rPr lang="en-GB" b="1" dirty="0" smtClean="0">
                <a:hlinkClick r:id="rId8"/>
              </a:rPr>
              <a:t> emission rates for new buildings</a:t>
            </a:r>
            <a:endParaRPr lang="en-GB" b="1" dirty="0" smtClean="0"/>
          </a:p>
          <a:p>
            <a:pPr lvl="1"/>
            <a:r>
              <a:rPr lang="en-GB" b="1" dirty="0" smtClean="0">
                <a:hlinkClick r:id="rId9"/>
              </a:rPr>
              <a:t>27.CO</a:t>
            </a:r>
            <a:r>
              <a:rPr lang="en-GB" b="1" baseline="-25000" dirty="0" smtClean="0">
                <a:hlinkClick r:id="rId9"/>
              </a:rPr>
              <a:t>2</a:t>
            </a:r>
            <a:r>
              <a:rPr lang="en-GB" b="1" dirty="0" smtClean="0">
                <a:hlinkClick r:id="rId9"/>
              </a:rPr>
              <a:t> emission rate calculations</a:t>
            </a:r>
            <a:endParaRPr lang="en-GB" b="1" dirty="0" smtClean="0"/>
          </a:p>
          <a:p>
            <a:pPr lvl="1"/>
            <a:r>
              <a:rPr lang="en-GB" b="1" dirty="0" smtClean="0">
                <a:hlinkClick r:id="rId10"/>
              </a:rPr>
              <a:t>28.Consequential improvements to energy performance</a:t>
            </a:r>
            <a:endParaRPr lang="en-GB" b="1" dirty="0" smtClean="0"/>
          </a:p>
          <a:p>
            <a:pPr lvl="1"/>
            <a:r>
              <a:rPr lang="en-GB" b="1" dirty="0" smtClean="0">
                <a:hlinkClick r:id="rId11"/>
              </a:rPr>
              <a:t>29.Energy performance certificates</a:t>
            </a:r>
            <a:endParaRPr lang="en-GB" b="1" dirty="0" smtClean="0"/>
          </a:p>
          <a:p>
            <a:pPr lvl="1"/>
            <a:r>
              <a:rPr lang="en-GB" b="1" dirty="0" smtClean="0">
                <a:hlinkClick r:id="rId12"/>
              </a:rPr>
              <a:t>30.Energy assessors</a:t>
            </a:r>
            <a:endParaRPr lang="en-GB" b="1" dirty="0" smtClean="0"/>
          </a:p>
          <a:p>
            <a:pPr lvl="1"/>
            <a:r>
              <a:rPr lang="en-GB" b="1" dirty="0" smtClean="0">
                <a:hlinkClick r:id="rId13"/>
              </a:rPr>
              <a:t>31.Related party disclosures</a:t>
            </a:r>
            <a:endParaRPr lang="en-GB" b="1" dirty="0" smtClean="0"/>
          </a:p>
          <a:p>
            <a:pPr lvl="1"/>
            <a:r>
              <a:rPr lang="en-GB" b="1" dirty="0" smtClean="0">
                <a:hlinkClick r:id="rId14"/>
              </a:rPr>
              <a:t>32.Duty of care</a:t>
            </a:r>
            <a:endParaRPr lang="en-GB" b="1" dirty="0" smtClean="0"/>
          </a:p>
          <a:p>
            <a:pPr lvl="1"/>
            <a:r>
              <a:rPr lang="en-GB" b="1" dirty="0" smtClean="0">
                <a:hlinkClick r:id="rId15"/>
              </a:rPr>
              <a:t>33.Right to copy documents</a:t>
            </a:r>
            <a:endParaRPr lang="en-GB" b="1" dirty="0" smtClean="0"/>
          </a:p>
          <a:p>
            <a:pPr lvl="1"/>
            <a:r>
              <a:rPr lang="en-GB" b="1" dirty="0" smtClean="0">
                <a:hlinkClick r:id="rId16"/>
              </a:rPr>
              <a:t>34.Application of building regulations to educational buildings and buildings of statutory undertakers</a:t>
            </a:r>
            <a:endParaRPr lang="en-GB" b="1" dirty="0" smtClean="0"/>
          </a:p>
          <a:p>
            <a:pPr lvl="1"/>
            <a:r>
              <a:rPr lang="en-GB" b="1" dirty="0" smtClean="0">
                <a:hlinkClick r:id="rId17"/>
              </a:rPr>
              <a:t>35.Interpretation of Part 6</a:t>
            </a:r>
            <a:endParaRPr lang="en-GB" b="1" dirty="0" smtClean="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Regulations</a:t>
            </a:r>
            <a:endParaRPr lang="en-GB" dirty="0"/>
          </a:p>
        </p:txBody>
      </p:sp>
      <p:sp>
        <p:nvSpPr>
          <p:cNvPr id="4" name="Content Placeholder 3"/>
          <p:cNvSpPr>
            <a:spLocks noGrp="1"/>
          </p:cNvSpPr>
          <p:nvPr>
            <p:ph idx="1"/>
          </p:nvPr>
        </p:nvSpPr>
        <p:spPr/>
        <p:txBody>
          <a:bodyPr>
            <a:normAutofit fontScale="62500" lnSpcReduction="20000"/>
          </a:bodyPr>
          <a:lstStyle/>
          <a:p>
            <a:endParaRPr lang="en-GB" b="1" dirty="0" smtClean="0"/>
          </a:p>
          <a:p>
            <a:r>
              <a:rPr lang="en-GB" b="1" dirty="0" smtClean="0">
                <a:hlinkClick r:id="rId2"/>
              </a:rPr>
              <a:t>PART </a:t>
            </a:r>
            <a:r>
              <a:rPr lang="en-GB" b="1" dirty="0" smtClean="0">
                <a:hlinkClick r:id="rId2"/>
              </a:rPr>
              <a:t>7 Water Efficiency</a:t>
            </a:r>
            <a:endParaRPr lang="en-GB" b="1" dirty="0" smtClean="0"/>
          </a:p>
          <a:p>
            <a:pPr lvl="1"/>
            <a:r>
              <a:rPr lang="en-GB" b="1" dirty="0" smtClean="0">
                <a:hlinkClick r:id="rId3"/>
              </a:rPr>
              <a:t>36.Water efficiency of new dwellings</a:t>
            </a:r>
            <a:endParaRPr lang="en-GB" b="1" dirty="0" smtClean="0"/>
          </a:p>
          <a:p>
            <a:pPr lvl="1"/>
            <a:r>
              <a:rPr lang="en-GB" b="1" dirty="0" smtClean="0">
                <a:hlinkClick r:id="rId4"/>
              </a:rPr>
              <a:t>37.Wholesome water consumption </a:t>
            </a:r>
            <a:r>
              <a:rPr lang="en-GB" b="1" dirty="0" smtClean="0">
                <a:hlinkClick r:id="rId4"/>
              </a:rPr>
              <a:t>calculation</a:t>
            </a:r>
            <a:endParaRPr lang="en-GB" b="1" dirty="0" smtClean="0"/>
          </a:p>
          <a:p>
            <a:pPr lvl="1"/>
            <a:endParaRPr lang="en-GB" b="1" dirty="0" smtClean="0"/>
          </a:p>
          <a:p>
            <a:r>
              <a:rPr lang="en-GB" b="1" dirty="0" smtClean="0">
                <a:hlinkClick r:id="rId5"/>
              </a:rPr>
              <a:t>PART </a:t>
            </a:r>
            <a:r>
              <a:rPr lang="en-GB" b="1" dirty="0" smtClean="0">
                <a:hlinkClick r:id="rId5"/>
              </a:rPr>
              <a:t>8 Information to be Provided by the Person Carrying Out Work</a:t>
            </a:r>
            <a:endParaRPr lang="en-GB" b="1" dirty="0" smtClean="0"/>
          </a:p>
          <a:p>
            <a:pPr lvl="1"/>
            <a:r>
              <a:rPr lang="en-GB" b="1" dirty="0" smtClean="0">
                <a:hlinkClick r:id="rId6"/>
              </a:rPr>
              <a:t>38.Fire safety information</a:t>
            </a:r>
            <a:endParaRPr lang="en-GB" b="1" dirty="0" smtClean="0"/>
          </a:p>
          <a:p>
            <a:pPr lvl="1"/>
            <a:r>
              <a:rPr lang="en-GB" b="1" dirty="0" smtClean="0">
                <a:hlinkClick r:id="rId7"/>
              </a:rPr>
              <a:t>39.Information about ventilation</a:t>
            </a:r>
            <a:endParaRPr lang="en-GB" b="1" dirty="0" smtClean="0"/>
          </a:p>
          <a:p>
            <a:pPr lvl="1"/>
            <a:r>
              <a:rPr lang="en-GB" b="1" dirty="0" smtClean="0">
                <a:hlinkClick r:id="rId8"/>
              </a:rPr>
              <a:t>40.Information about use of fuel and </a:t>
            </a:r>
            <a:r>
              <a:rPr lang="en-GB" b="1" dirty="0" smtClean="0">
                <a:hlinkClick r:id="rId8"/>
              </a:rPr>
              <a:t>power</a:t>
            </a:r>
            <a:endParaRPr lang="en-GB" b="1" dirty="0" smtClean="0"/>
          </a:p>
          <a:p>
            <a:pPr lvl="1"/>
            <a:endParaRPr lang="en-GB" b="1" dirty="0" smtClean="0"/>
          </a:p>
          <a:p>
            <a:r>
              <a:rPr lang="en-GB" b="1" dirty="0" smtClean="0">
                <a:hlinkClick r:id="rId9"/>
              </a:rPr>
              <a:t>PART </a:t>
            </a:r>
            <a:r>
              <a:rPr lang="en-GB" b="1" dirty="0" smtClean="0">
                <a:hlinkClick r:id="rId9"/>
              </a:rPr>
              <a:t>9 Testing and Commissioning</a:t>
            </a:r>
            <a:endParaRPr lang="en-GB" b="1" dirty="0" smtClean="0"/>
          </a:p>
          <a:p>
            <a:pPr lvl="1"/>
            <a:r>
              <a:rPr lang="en-GB" b="1" dirty="0" smtClean="0">
                <a:hlinkClick r:id="rId10"/>
              </a:rPr>
              <a:t>41.Sound insulation testing</a:t>
            </a:r>
            <a:endParaRPr lang="en-GB" b="1" dirty="0" smtClean="0"/>
          </a:p>
          <a:p>
            <a:pPr lvl="1"/>
            <a:r>
              <a:rPr lang="en-GB" b="1" dirty="0" smtClean="0">
                <a:hlinkClick r:id="rId11"/>
              </a:rPr>
              <a:t>42.Mechanical ventilation air flow rate testing</a:t>
            </a:r>
            <a:endParaRPr lang="en-GB" b="1" dirty="0" smtClean="0"/>
          </a:p>
          <a:p>
            <a:pPr lvl="1"/>
            <a:r>
              <a:rPr lang="en-GB" b="1" dirty="0" smtClean="0">
                <a:hlinkClick r:id="rId12"/>
              </a:rPr>
              <a:t>43.Pressure testing</a:t>
            </a:r>
            <a:endParaRPr lang="en-GB" b="1" dirty="0" smtClean="0"/>
          </a:p>
          <a:p>
            <a:pPr lvl="1"/>
            <a:r>
              <a:rPr lang="en-GB" b="1" dirty="0" smtClean="0">
                <a:hlinkClick r:id="rId13"/>
              </a:rPr>
              <a:t>44.Commissioning</a:t>
            </a:r>
            <a:endParaRPr lang="en-GB" b="1" dirty="0" smtClean="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Regulations</a:t>
            </a:r>
            <a:endParaRPr lang="en-GB" dirty="0"/>
          </a:p>
        </p:txBody>
      </p:sp>
      <p:sp>
        <p:nvSpPr>
          <p:cNvPr id="4" name="Content Placeholder 3"/>
          <p:cNvSpPr>
            <a:spLocks noGrp="1"/>
          </p:cNvSpPr>
          <p:nvPr>
            <p:ph idx="1"/>
          </p:nvPr>
        </p:nvSpPr>
        <p:spPr/>
        <p:txBody>
          <a:bodyPr>
            <a:normAutofit fontScale="70000" lnSpcReduction="20000"/>
          </a:bodyPr>
          <a:lstStyle/>
          <a:p>
            <a:endParaRPr lang="en-GB" b="1" dirty="0" smtClean="0"/>
          </a:p>
          <a:p>
            <a:r>
              <a:rPr lang="en-GB" b="1" dirty="0" smtClean="0">
                <a:hlinkClick r:id="rId2"/>
              </a:rPr>
              <a:t>PART </a:t>
            </a:r>
            <a:r>
              <a:rPr lang="en-GB" b="1" dirty="0" smtClean="0">
                <a:hlinkClick r:id="rId2"/>
              </a:rPr>
              <a:t>10 Miscellaneous</a:t>
            </a:r>
            <a:endParaRPr lang="en-GB" b="1" dirty="0" smtClean="0"/>
          </a:p>
          <a:p>
            <a:pPr lvl="1"/>
            <a:r>
              <a:rPr lang="en-GB" b="1" dirty="0" smtClean="0">
                <a:hlinkClick r:id="rId3"/>
              </a:rPr>
              <a:t>45.Testing of building work</a:t>
            </a:r>
            <a:endParaRPr lang="en-GB" b="1" dirty="0" smtClean="0"/>
          </a:p>
          <a:p>
            <a:pPr lvl="1"/>
            <a:r>
              <a:rPr lang="en-GB" b="1" dirty="0" smtClean="0">
                <a:hlinkClick r:id="rId4"/>
              </a:rPr>
              <a:t>46.Sampling of material</a:t>
            </a:r>
            <a:endParaRPr lang="en-GB" b="1" dirty="0" smtClean="0"/>
          </a:p>
          <a:p>
            <a:pPr lvl="1"/>
            <a:r>
              <a:rPr lang="en-GB" b="1" dirty="0" smtClean="0">
                <a:hlinkClick r:id="rId5"/>
              </a:rPr>
              <a:t>47.Contravention of certain regulations not to be an offence</a:t>
            </a:r>
            <a:endParaRPr lang="en-GB" b="1" dirty="0" smtClean="0"/>
          </a:p>
          <a:p>
            <a:pPr lvl="1"/>
            <a:r>
              <a:rPr lang="en-GB" b="1" dirty="0" smtClean="0">
                <a:hlinkClick r:id="rId6"/>
              </a:rPr>
              <a:t>48.Electronic service of documents</a:t>
            </a:r>
            <a:endParaRPr lang="en-GB" b="1" dirty="0" smtClean="0"/>
          </a:p>
          <a:p>
            <a:pPr lvl="1"/>
            <a:r>
              <a:rPr lang="en-GB" b="1" dirty="0" smtClean="0">
                <a:hlinkClick r:id="rId7"/>
              </a:rPr>
              <a:t>49.Transitional provisions: interpretation</a:t>
            </a:r>
            <a:endParaRPr lang="en-GB" b="1" dirty="0" smtClean="0"/>
          </a:p>
          <a:p>
            <a:pPr lvl="1"/>
            <a:r>
              <a:rPr lang="en-GB" b="1" dirty="0" smtClean="0">
                <a:hlinkClick r:id="rId8"/>
              </a:rPr>
              <a:t>50.Transitional provisions: work already started before 1st October</a:t>
            </a:r>
            <a:endParaRPr lang="en-GB" b="1" dirty="0" smtClean="0"/>
          </a:p>
          <a:p>
            <a:pPr lvl="1"/>
            <a:r>
              <a:rPr lang="en-GB" b="1" dirty="0" smtClean="0">
                <a:hlinkClick r:id="rId9"/>
              </a:rPr>
              <a:t>51.Transitional provisions: work for which notification is not required</a:t>
            </a:r>
            <a:endParaRPr lang="en-GB" b="1" dirty="0" smtClean="0"/>
          </a:p>
          <a:p>
            <a:pPr lvl="1"/>
            <a:r>
              <a:rPr lang="en-GB" b="1" dirty="0" smtClean="0">
                <a:hlinkClick r:id="rId10"/>
              </a:rPr>
              <a:t>52.Transitional provisions: notice given or plans deposited before 1st October 2010</a:t>
            </a:r>
            <a:endParaRPr lang="en-GB" b="1" dirty="0" smtClean="0"/>
          </a:p>
          <a:p>
            <a:pPr lvl="1"/>
            <a:r>
              <a:rPr lang="en-GB" b="1" dirty="0" smtClean="0">
                <a:hlinkClick r:id="rId11"/>
              </a:rPr>
              <a:t>53.Transitional and saving provisions: earlier Building Regulations</a:t>
            </a:r>
            <a:endParaRPr lang="en-GB" b="1" dirty="0" smtClean="0"/>
          </a:p>
          <a:p>
            <a:pPr lvl="1"/>
            <a:r>
              <a:rPr lang="en-GB" b="1" dirty="0" smtClean="0">
                <a:hlinkClick r:id="rId12"/>
              </a:rPr>
              <a:t>54.Revocations and consequential amendments</a:t>
            </a:r>
            <a:endParaRPr lang="en-GB" b="1" dirty="0" smtClean="0"/>
          </a:p>
          <a:p>
            <a:r>
              <a:rPr lang="en-GB" b="1" dirty="0" smtClean="0">
                <a:hlinkClick r:id="rId13"/>
              </a:rPr>
              <a:t>Signature</a:t>
            </a:r>
            <a:endParaRPr lang="en-GB" b="1" dirty="0" smtClean="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Regulations</a:t>
            </a:r>
            <a:endParaRPr lang="en-GB" dirty="0"/>
          </a:p>
        </p:txBody>
      </p:sp>
      <p:sp>
        <p:nvSpPr>
          <p:cNvPr id="4" name="Content Placeholder 3"/>
          <p:cNvSpPr>
            <a:spLocks noGrp="1"/>
          </p:cNvSpPr>
          <p:nvPr>
            <p:ph idx="1"/>
          </p:nvPr>
        </p:nvSpPr>
        <p:spPr/>
        <p:txBody>
          <a:bodyPr>
            <a:normAutofit fontScale="47500" lnSpcReduction="20000"/>
          </a:bodyPr>
          <a:lstStyle/>
          <a:p>
            <a:endParaRPr lang="en-GB" b="1" dirty="0" smtClean="0"/>
          </a:p>
          <a:p>
            <a:pPr lvl="1"/>
            <a:r>
              <a:rPr lang="en-GB" b="1" dirty="0" smtClean="0">
                <a:hlinkClick r:id="rId2"/>
              </a:rPr>
              <a:t>SCHEDULE 1</a:t>
            </a:r>
            <a:endParaRPr lang="en-GB" b="1" dirty="0" smtClean="0"/>
          </a:p>
          <a:p>
            <a:pPr lvl="1"/>
            <a:r>
              <a:rPr lang="en-GB" b="1" dirty="0" smtClean="0">
                <a:hlinkClick r:id="rId2"/>
              </a:rPr>
              <a:t>Requirements</a:t>
            </a:r>
            <a:endParaRPr lang="en-GB" b="1" dirty="0" smtClean="0"/>
          </a:p>
          <a:p>
            <a:pPr lvl="1">
              <a:buNone/>
            </a:pPr>
            <a:r>
              <a:rPr lang="en-GB" b="1" dirty="0" smtClean="0">
                <a:hlinkClick r:id="rId3"/>
              </a:rPr>
              <a:t>         SCHEDULE 2</a:t>
            </a:r>
            <a:endParaRPr lang="en-GB" b="1" dirty="0" smtClean="0"/>
          </a:p>
          <a:p>
            <a:pPr lvl="1"/>
            <a:r>
              <a:rPr lang="en-GB" b="1" dirty="0" smtClean="0">
                <a:hlinkClick r:id="rId3"/>
              </a:rPr>
              <a:t>Exempt </a:t>
            </a:r>
            <a:r>
              <a:rPr lang="en-GB" b="1" dirty="0" smtClean="0">
                <a:hlinkClick r:id="rId3"/>
              </a:rPr>
              <a:t>Buildings and Work</a:t>
            </a:r>
            <a:endParaRPr lang="en-GB" b="1" dirty="0" smtClean="0"/>
          </a:p>
          <a:p>
            <a:pPr lvl="2"/>
            <a:r>
              <a:rPr lang="en-GB" b="1" dirty="0" smtClean="0">
                <a:hlinkClick r:id="rId4"/>
              </a:rPr>
              <a:t>CLASS 1 </a:t>
            </a:r>
            <a:endParaRPr lang="en-GB" b="1" dirty="0" smtClean="0"/>
          </a:p>
          <a:p>
            <a:pPr lvl="2"/>
            <a:r>
              <a:rPr lang="en-GB" b="1" dirty="0" smtClean="0">
                <a:hlinkClick r:id="rId5"/>
              </a:rPr>
              <a:t>CLASS 2 </a:t>
            </a:r>
            <a:endParaRPr lang="en-GB" b="1" dirty="0" smtClean="0"/>
          </a:p>
          <a:p>
            <a:pPr lvl="2"/>
            <a:r>
              <a:rPr lang="en-GB" b="1" dirty="0" smtClean="0">
                <a:hlinkClick r:id="rId6"/>
              </a:rPr>
              <a:t>CLASS 3 </a:t>
            </a:r>
            <a:endParaRPr lang="en-GB" b="1" dirty="0" smtClean="0"/>
          </a:p>
          <a:p>
            <a:pPr lvl="2"/>
            <a:r>
              <a:rPr lang="en-GB" b="1" dirty="0" smtClean="0">
                <a:hlinkClick r:id="rId7"/>
              </a:rPr>
              <a:t>CLASS 4 </a:t>
            </a:r>
            <a:endParaRPr lang="en-GB" b="1" dirty="0" smtClean="0"/>
          </a:p>
          <a:p>
            <a:pPr lvl="2"/>
            <a:r>
              <a:rPr lang="en-GB" b="1" dirty="0" smtClean="0">
                <a:hlinkClick r:id="rId8"/>
              </a:rPr>
              <a:t>CLASS 5 </a:t>
            </a:r>
            <a:endParaRPr lang="en-GB" b="1" dirty="0" smtClean="0"/>
          </a:p>
          <a:p>
            <a:pPr lvl="2"/>
            <a:r>
              <a:rPr lang="en-GB" b="1" dirty="0" smtClean="0">
                <a:hlinkClick r:id="rId9"/>
              </a:rPr>
              <a:t>CLASS 6 </a:t>
            </a:r>
            <a:endParaRPr lang="en-GB" b="1" dirty="0" smtClean="0"/>
          </a:p>
          <a:p>
            <a:pPr lvl="2"/>
            <a:r>
              <a:rPr lang="en-GB" b="1" dirty="0" smtClean="0">
                <a:hlinkClick r:id="rId10"/>
              </a:rPr>
              <a:t>CLASS 7 </a:t>
            </a:r>
            <a:endParaRPr lang="en-GB" b="1" dirty="0" smtClean="0"/>
          </a:p>
          <a:p>
            <a:pPr lvl="1"/>
            <a:r>
              <a:rPr lang="en-GB" b="1" dirty="0" smtClean="0">
                <a:hlinkClick r:id="rId11"/>
              </a:rPr>
              <a:t>SCHEDULE 3</a:t>
            </a:r>
            <a:endParaRPr lang="en-GB" b="1" dirty="0" smtClean="0"/>
          </a:p>
          <a:p>
            <a:pPr lvl="1"/>
            <a:r>
              <a:rPr lang="en-GB" b="1" dirty="0" smtClean="0">
                <a:hlinkClick r:id="rId11"/>
              </a:rPr>
              <a:t>Self-certification Schemes and Exemptions from Requirement to Give Building Notice or Deposit Full Plans</a:t>
            </a:r>
            <a:endParaRPr lang="en-GB" b="1" dirty="0" smtClean="0"/>
          </a:p>
          <a:p>
            <a:pPr lvl="1"/>
            <a:r>
              <a:rPr lang="en-GB" b="1" dirty="0" smtClean="0">
                <a:hlinkClick r:id="rId12"/>
              </a:rPr>
              <a:t>SCHEDULE 4</a:t>
            </a:r>
            <a:endParaRPr lang="en-GB" b="1" dirty="0" smtClean="0"/>
          </a:p>
          <a:p>
            <a:pPr lvl="1"/>
            <a:r>
              <a:rPr lang="en-GB" b="1" dirty="0" smtClean="0">
                <a:hlinkClick r:id="rId12"/>
              </a:rPr>
              <a:t>Descriptions of Work where no Building Notice or Deposit of Full Plans Required</a:t>
            </a:r>
            <a:endParaRPr lang="en-GB" b="1" dirty="0" smtClean="0"/>
          </a:p>
          <a:p>
            <a:pPr lvl="1"/>
            <a:r>
              <a:rPr lang="en-GB" b="1" dirty="0" smtClean="0">
                <a:hlinkClick r:id="rId13"/>
              </a:rPr>
              <a:t>SCHEDULE 5</a:t>
            </a:r>
            <a:endParaRPr lang="en-GB" b="1" dirty="0" smtClean="0"/>
          </a:p>
          <a:p>
            <a:pPr lvl="1"/>
            <a:r>
              <a:rPr lang="en-GB" b="1" dirty="0" smtClean="0">
                <a:hlinkClick r:id="rId13"/>
              </a:rPr>
              <a:t>Revocation of Regulations</a:t>
            </a:r>
            <a:endParaRPr lang="en-GB" b="1" dirty="0" smtClean="0"/>
          </a:p>
          <a:p>
            <a:pPr lvl="1"/>
            <a:r>
              <a:rPr lang="en-GB" b="1" dirty="0" smtClean="0">
                <a:hlinkClick r:id="rId14"/>
              </a:rPr>
              <a:t>SCHEDULE 6</a:t>
            </a:r>
            <a:endParaRPr lang="en-GB" b="1" dirty="0" smtClean="0"/>
          </a:p>
          <a:p>
            <a:pPr lvl="1"/>
            <a:r>
              <a:rPr lang="en-GB" b="1" dirty="0" smtClean="0">
                <a:hlinkClick r:id="rId14"/>
              </a:rPr>
              <a:t>Consequential Amendments</a:t>
            </a:r>
            <a:endParaRPr lang="en-GB" b="1" dirty="0" smtClean="0"/>
          </a:p>
          <a:p>
            <a:r>
              <a:rPr lang="en-GB" b="1" dirty="0" smtClean="0">
                <a:hlinkClick r:id="rId15"/>
              </a:rPr>
              <a:t>Explanatory Note</a:t>
            </a:r>
            <a:endParaRPr lang="en-GB" b="1" dirty="0" smtClean="0"/>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187450" y="0"/>
            <a:ext cx="7543800" cy="838200"/>
          </a:xfrm>
        </p:spPr>
        <p:txBody>
          <a:bodyPr/>
          <a:lstStyle/>
          <a:p>
            <a:r>
              <a:rPr lang="en-GB"/>
              <a:t>Building Regulations</a:t>
            </a:r>
          </a:p>
        </p:txBody>
      </p:sp>
      <p:pic>
        <p:nvPicPr>
          <p:cNvPr id="21507" name="Picture 3" descr="2005_0317Image0003"/>
          <p:cNvPicPr>
            <a:picLocks noChangeAspect="1" noChangeArrowheads="1"/>
          </p:cNvPicPr>
          <p:nvPr>
            <p:ph idx="1"/>
          </p:nvPr>
        </p:nvPicPr>
        <p:blipFill>
          <a:blip r:embed="rId3" cstate="print"/>
          <a:srcRect/>
          <a:stretch>
            <a:fillRect/>
          </a:stretch>
        </p:blipFill>
        <p:spPr>
          <a:xfrm>
            <a:off x="2557463" y="1143000"/>
            <a:ext cx="5248275" cy="4953000"/>
          </a:xfrm>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t>Building Regulations</a:t>
            </a:r>
          </a:p>
        </p:txBody>
      </p:sp>
      <p:pic>
        <p:nvPicPr>
          <p:cNvPr id="23555" name="Picture 3"/>
          <p:cNvPicPr>
            <a:picLocks noChangeAspect="1" noChangeArrowheads="1"/>
          </p:cNvPicPr>
          <p:nvPr>
            <p:ph idx="1"/>
          </p:nvPr>
        </p:nvPicPr>
        <p:blipFill>
          <a:blip r:embed="rId3" cstate="print"/>
          <a:srcRect/>
          <a:stretch>
            <a:fillRect/>
          </a:stretch>
        </p:blipFill>
        <p:spPr>
          <a:xfrm>
            <a:off x="2557463" y="1143000"/>
            <a:ext cx="5248275" cy="4953000"/>
          </a:xfrm>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t>Building Regulations</a:t>
            </a:r>
          </a:p>
        </p:txBody>
      </p:sp>
      <p:pic>
        <p:nvPicPr>
          <p:cNvPr id="24579" name="Picture 3" descr="DSCF4912"/>
          <p:cNvPicPr>
            <a:picLocks noChangeAspect="1" noChangeArrowheads="1"/>
          </p:cNvPicPr>
          <p:nvPr>
            <p:ph type="body" idx="1"/>
          </p:nvPr>
        </p:nvPicPr>
        <p:blipFill>
          <a:blip r:embed="rId3" cstate="print"/>
          <a:srcRect/>
          <a:stretch>
            <a:fillRect/>
          </a:stretch>
        </p:blipFill>
        <p:spPr>
          <a:xfrm>
            <a:off x="3702050" y="1143000"/>
            <a:ext cx="2959100" cy="4953000"/>
          </a:xfrm>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t>Building Regulations</a:t>
            </a:r>
          </a:p>
        </p:txBody>
      </p:sp>
      <p:sp>
        <p:nvSpPr>
          <p:cNvPr id="22531" name="Rectangle 3"/>
          <p:cNvSpPr>
            <a:spLocks noGrp="1" noChangeArrowheads="1"/>
          </p:cNvSpPr>
          <p:nvPr>
            <p:ph type="body" idx="1"/>
          </p:nvPr>
        </p:nvSpPr>
        <p:spPr/>
        <p:txBody>
          <a:bodyPr/>
          <a:lstStyle/>
          <a:p>
            <a:endParaRPr lang="en-US"/>
          </a:p>
        </p:txBody>
      </p:sp>
      <p:pic>
        <p:nvPicPr>
          <p:cNvPr id="22532" name="Picture 4"/>
          <p:cNvPicPr>
            <a:picLocks noChangeAspect="1" noChangeArrowheads="1"/>
          </p:cNvPicPr>
          <p:nvPr/>
        </p:nvPicPr>
        <p:blipFill>
          <a:blip r:embed="rId3" cstate="print"/>
          <a:srcRect/>
          <a:stretch>
            <a:fillRect/>
          </a:stretch>
        </p:blipFill>
        <p:spPr bwMode="auto">
          <a:xfrm>
            <a:off x="179388" y="1196975"/>
            <a:ext cx="8496300" cy="4873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a:t>Building Regulations</a:t>
            </a:r>
          </a:p>
        </p:txBody>
      </p:sp>
      <p:sp>
        <p:nvSpPr>
          <p:cNvPr id="25603" name="Rectangle 3"/>
          <p:cNvSpPr>
            <a:spLocks noGrp="1" noChangeArrowheads="1"/>
          </p:cNvSpPr>
          <p:nvPr>
            <p:ph idx="1"/>
          </p:nvPr>
        </p:nvSpPr>
        <p:spPr/>
        <p:txBody>
          <a:bodyPr>
            <a:normAutofit/>
          </a:bodyPr>
          <a:lstStyle/>
          <a:p>
            <a:pPr>
              <a:buNone/>
            </a:pPr>
            <a:r>
              <a:rPr lang="en-GB" sz="1800" i="1" dirty="0" smtClean="0"/>
              <a:t>‘</a:t>
            </a:r>
            <a:r>
              <a:rPr lang="en-GB" sz="1800" i="1" dirty="0"/>
              <a:t>The Future of Building Control’  </a:t>
            </a:r>
            <a:r>
              <a:rPr lang="en-GB" sz="1800" dirty="0"/>
              <a:t>March 2007</a:t>
            </a:r>
          </a:p>
          <a:p>
            <a:pPr>
              <a:buFontTx/>
              <a:buNone/>
            </a:pPr>
            <a:r>
              <a:rPr lang="en-GB" sz="1200" i="1" dirty="0"/>
              <a:t>Department for Communities and Local Government. Website: www.communities.gov.uk1.1</a:t>
            </a:r>
            <a:r>
              <a:rPr lang="en-GB" dirty="0"/>
              <a:t>	</a:t>
            </a:r>
          </a:p>
          <a:p>
            <a:pPr>
              <a:buFontTx/>
              <a:buNone/>
            </a:pPr>
            <a:r>
              <a:rPr lang="en-GB" sz="1800" dirty="0"/>
              <a:t>     Over the years, the Building Control System has helped to deliver buildings which are safe, healthy and accessible for everyone who lives and works in and around them. The quality, variety and performance of buildings in this country are a testament to the past success of the system and the people that operate it. But the world is moving on. Today we are demanding ever more from Building Control. We ask it to ensure that our buildings are not only safe but that they are sustainable and make a direct contribution to tackling climate change. And we ask it to take account of ever more complex technologies whilst remaining easy to understand and comply with.</a:t>
            </a:r>
          </a:p>
          <a:p>
            <a:r>
              <a:rPr lang="en-GB" sz="1800" b="1" dirty="0"/>
              <a:t/>
            </a:r>
            <a:br>
              <a:rPr lang="en-GB" sz="1800" b="1" dirty="0"/>
            </a:br>
            <a:endParaRPr lang="en-GB" sz="18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t>Building Regulations</a:t>
            </a:r>
          </a:p>
        </p:txBody>
      </p:sp>
      <p:sp>
        <p:nvSpPr>
          <p:cNvPr id="30723" name="Rectangle 3"/>
          <p:cNvSpPr>
            <a:spLocks noGrp="1" noChangeArrowheads="1"/>
          </p:cNvSpPr>
          <p:nvPr>
            <p:ph type="body" idx="1"/>
          </p:nvPr>
        </p:nvSpPr>
        <p:spPr/>
        <p:txBody>
          <a:bodyPr>
            <a:normAutofit lnSpcReduction="10000"/>
          </a:bodyPr>
          <a:lstStyle/>
          <a:p>
            <a:pPr>
              <a:lnSpc>
                <a:spcPct val="80000"/>
              </a:lnSpc>
            </a:pPr>
            <a:endParaRPr lang="en-GB" sz="1800" b="1"/>
          </a:p>
          <a:p>
            <a:pPr>
              <a:lnSpc>
                <a:spcPct val="80000"/>
              </a:lnSpc>
            </a:pPr>
            <a:r>
              <a:rPr lang="en-GB" sz="1800" b="1"/>
              <a:t>2.2 (Cont.)</a:t>
            </a:r>
          </a:p>
          <a:p>
            <a:pPr>
              <a:lnSpc>
                <a:spcPct val="80000"/>
              </a:lnSpc>
            </a:pPr>
            <a:endParaRPr lang="en-GB" sz="1800" b="1"/>
          </a:p>
          <a:p>
            <a:pPr>
              <a:lnSpc>
                <a:spcPct val="80000"/>
              </a:lnSpc>
            </a:pPr>
            <a:r>
              <a:rPr lang="en-GB" sz="1800" b="1"/>
              <a:t>Compliance</a:t>
            </a:r>
            <a:r>
              <a:rPr lang="en-GB" sz="1800"/>
              <a:t> with some parts of the regulations is low for a variety of reasons but principally a lack of understanding about what is required and a lack of resources within the building control profession to inspect everything all the time;</a:t>
            </a:r>
          </a:p>
          <a:p>
            <a:pPr>
              <a:lnSpc>
                <a:spcPct val="80000"/>
              </a:lnSpc>
            </a:pPr>
            <a:r>
              <a:rPr lang="en-GB" sz="1800"/>
              <a:t>Most </a:t>
            </a:r>
            <a:r>
              <a:rPr lang="en-GB" sz="1800" b="1"/>
              <a:t>guidance</a:t>
            </a:r>
            <a:r>
              <a:rPr lang="en-GB" sz="1800"/>
              <a:t> is highly technical and does not do enough to meet the needs of different types of audiences. Different types of guidance are needed for different types of users and different types of jobs if compliance levels are to be raised;</a:t>
            </a:r>
            <a:endParaRPr lang="en-GB" sz="1800" b="1"/>
          </a:p>
          <a:p>
            <a:pPr>
              <a:lnSpc>
                <a:spcPct val="80000"/>
              </a:lnSpc>
            </a:pPr>
            <a:r>
              <a:rPr lang="en-GB" sz="1800" b="1"/>
              <a:t>Enforcement</a:t>
            </a:r>
            <a:r>
              <a:rPr lang="en-GB" sz="1800"/>
              <a:t> could be improved and sanctions are weak;</a:t>
            </a:r>
          </a:p>
          <a:p>
            <a:pPr>
              <a:lnSpc>
                <a:spcPct val="80000"/>
              </a:lnSpc>
            </a:pPr>
            <a:r>
              <a:rPr lang="en-GB" sz="1800"/>
              <a:t>Future </a:t>
            </a:r>
            <a:r>
              <a:rPr lang="en-GB" sz="1800" b="1"/>
              <a:t>levels of resource</a:t>
            </a:r>
            <a:r>
              <a:rPr lang="en-GB" sz="1800"/>
              <a:t> will make achieving good levels of compliance and enforcement even harder. The building control profession is aging and not attracting the recruits that it needs while at the same time rates of development are increasing and demanding greater capacity;</a:t>
            </a:r>
          </a:p>
          <a:p>
            <a:pPr>
              <a:lnSpc>
                <a:spcPct val="80000"/>
              </a:lnSpc>
            </a:pPr>
            <a:r>
              <a:rPr lang="en-GB" sz="1800"/>
              <a:t>There is a need to further improve </a:t>
            </a:r>
            <a:r>
              <a:rPr lang="en-GB" sz="1800" b="1"/>
              <a:t>performance management</a:t>
            </a:r>
            <a:r>
              <a:rPr lang="en-GB" sz="1800"/>
              <a:t> of the building control system, putting in place the processes needed to enable effective review and evidence based decision-making.</a:t>
            </a:r>
            <a:endParaRPr lang="en-GB" sz="1800" b="1"/>
          </a:p>
          <a:p>
            <a:pPr>
              <a:lnSpc>
                <a:spcPct val="80000"/>
              </a:lnSpc>
            </a:pPr>
            <a:endParaRPr lang="en-GB" sz="1800"/>
          </a:p>
          <a:p>
            <a:pPr>
              <a:lnSpc>
                <a:spcPct val="80000"/>
              </a:lnSpc>
            </a:pPr>
            <a:endParaRPr lang="en-GB" sz="24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a:t>Building Regulations</a:t>
            </a:r>
          </a:p>
        </p:txBody>
      </p:sp>
      <p:pic>
        <p:nvPicPr>
          <p:cNvPr id="33795" name="Picture 3"/>
          <p:cNvPicPr>
            <a:picLocks noChangeAspect="1" noChangeArrowheads="1"/>
          </p:cNvPicPr>
          <p:nvPr>
            <p:ph type="body" idx="1"/>
          </p:nvPr>
        </p:nvPicPr>
        <p:blipFill>
          <a:blip r:embed="rId3" cstate="print"/>
          <a:srcRect/>
          <a:stretch>
            <a:fillRect/>
          </a:stretch>
        </p:blipFill>
        <p:spPr>
          <a:xfrm>
            <a:off x="457200" y="1484313"/>
            <a:ext cx="8229600" cy="3403600"/>
          </a:xfrm>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a:t>Building Regulations</a:t>
            </a:r>
          </a:p>
        </p:txBody>
      </p:sp>
      <p:pic>
        <p:nvPicPr>
          <p:cNvPr id="34819" name="Picture 3"/>
          <p:cNvPicPr>
            <a:picLocks noChangeAspect="1" noChangeArrowheads="1"/>
          </p:cNvPicPr>
          <p:nvPr>
            <p:ph type="body" idx="1"/>
          </p:nvPr>
        </p:nvPicPr>
        <p:blipFill>
          <a:blip r:embed="rId3" cstate="print"/>
          <a:srcRect/>
          <a:stretch>
            <a:fillRect/>
          </a:stretch>
        </p:blipFill>
        <p:spPr>
          <a:xfrm>
            <a:off x="457200" y="1341438"/>
            <a:ext cx="8229600" cy="4824412"/>
          </a:xfrm>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GB"/>
              <a:t>Building Regulations</a:t>
            </a:r>
          </a:p>
        </p:txBody>
      </p:sp>
      <p:pic>
        <p:nvPicPr>
          <p:cNvPr id="37891" name="Picture 3"/>
          <p:cNvPicPr>
            <a:picLocks noChangeAspect="1" noChangeArrowheads="1"/>
          </p:cNvPicPr>
          <p:nvPr>
            <p:ph type="body" idx="1"/>
          </p:nvPr>
        </p:nvPicPr>
        <p:blipFill>
          <a:blip r:embed="rId3" cstate="print"/>
          <a:srcRect/>
          <a:stretch>
            <a:fillRect/>
          </a:stretch>
        </p:blipFill>
        <p:spPr>
          <a:xfrm>
            <a:off x="1043608" y="1340768"/>
            <a:ext cx="7162800" cy="2836862"/>
          </a:xfrm>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a:t>Building Regulations</a:t>
            </a:r>
          </a:p>
        </p:txBody>
      </p:sp>
      <p:pic>
        <p:nvPicPr>
          <p:cNvPr id="38915" name="Picture 3"/>
          <p:cNvPicPr>
            <a:picLocks noChangeAspect="1" noChangeArrowheads="1"/>
          </p:cNvPicPr>
          <p:nvPr>
            <p:ph type="body" idx="1"/>
          </p:nvPr>
        </p:nvPicPr>
        <p:blipFill>
          <a:blip r:embed="rId3" cstate="print"/>
          <a:srcRect/>
          <a:stretch>
            <a:fillRect/>
          </a:stretch>
        </p:blipFill>
        <p:spPr>
          <a:xfrm>
            <a:off x="611188" y="1484313"/>
            <a:ext cx="8013700" cy="1584325"/>
          </a:xfrm>
          <a:noFill/>
          <a:ln/>
        </p:spPr>
      </p:pic>
      <p:pic>
        <p:nvPicPr>
          <p:cNvPr id="38916" name="Picture 4"/>
          <p:cNvPicPr>
            <a:picLocks noChangeAspect="1" noChangeArrowheads="1"/>
          </p:cNvPicPr>
          <p:nvPr/>
        </p:nvPicPr>
        <p:blipFill>
          <a:blip r:embed="rId4" cstate="print"/>
          <a:srcRect/>
          <a:stretch>
            <a:fillRect/>
          </a:stretch>
        </p:blipFill>
        <p:spPr bwMode="auto">
          <a:xfrm>
            <a:off x="476250" y="3573463"/>
            <a:ext cx="8667750" cy="3041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0"/>
            <a:ext cx="8229600" cy="692150"/>
          </a:xfrm>
        </p:spPr>
        <p:txBody>
          <a:bodyPr/>
          <a:lstStyle/>
          <a:p>
            <a:r>
              <a:rPr lang="en-GB" sz="3600"/>
              <a:t>Building Regulations</a:t>
            </a:r>
          </a:p>
        </p:txBody>
      </p:sp>
      <p:pic>
        <p:nvPicPr>
          <p:cNvPr id="36867" name="Picture 3"/>
          <p:cNvPicPr>
            <a:picLocks noChangeAspect="1" noChangeArrowheads="1"/>
          </p:cNvPicPr>
          <p:nvPr>
            <p:ph type="body" idx="1"/>
          </p:nvPr>
        </p:nvPicPr>
        <p:blipFill>
          <a:blip r:embed="rId3" cstate="print"/>
          <a:srcRect/>
          <a:stretch>
            <a:fillRect/>
          </a:stretch>
        </p:blipFill>
        <p:spPr>
          <a:xfrm rot="5400000">
            <a:off x="1511300" y="-495300"/>
            <a:ext cx="5976938" cy="8351838"/>
          </a:xfrm>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GB"/>
              <a:t>Building Regulations</a:t>
            </a:r>
          </a:p>
        </p:txBody>
      </p:sp>
      <p:pic>
        <p:nvPicPr>
          <p:cNvPr id="41987" name="Picture 3"/>
          <p:cNvPicPr>
            <a:picLocks noChangeAspect="1" noChangeArrowheads="1"/>
          </p:cNvPicPr>
          <p:nvPr/>
        </p:nvPicPr>
        <p:blipFill>
          <a:blip r:embed="rId3" cstate="print"/>
          <a:srcRect/>
          <a:stretch>
            <a:fillRect/>
          </a:stretch>
        </p:blipFill>
        <p:spPr bwMode="auto">
          <a:xfrm>
            <a:off x="1822450" y="1724025"/>
            <a:ext cx="5499100" cy="3409950"/>
          </a:xfrm>
          <a:prstGeom prst="rect">
            <a:avLst/>
          </a:prstGeom>
          <a:noFill/>
          <a:ln w="9525">
            <a:noFill/>
            <a:miter lim="800000"/>
            <a:headEnd/>
            <a:tailEnd/>
          </a:ln>
          <a:effectLst/>
        </p:spPr>
      </p:pic>
      <p:sp>
        <p:nvSpPr>
          <p:cNvPr id="41988" name="Text Box 4"/>
          <p:cNvSpPr txBox="1">
            <a:spLocks noChangeArrowheads="1"/>
          </p:cNvSpPr>
          <p:nvPr/>
        </p:nvSpPr>
        <p:spPr bwMode="auto">
          <a:xfrm>
            <a:off x="0" y="1989138"/>
            <a:ext cx="1979613" cy="701675"/>
          </a:xfrm>
          <a:prstGeom prst="rect">
            <a:avLst/>
          </a:prstGeom>
          <a:noFill/>
          <a:ln w="9525">
            <a:noFill/>
            <a:miter lim="800000"/>
            <a:headEnd/>
            <a:tailEnd/>
          </a:ln>
          <a:effectLst/>
        </p:spPr>
        <p:txBody>
          <a:bodyPr>
            <a:spAutoFit/>
          </a:bodyPr>
          <a:lstStyle/>
          <a:p>
            <a:r>
              <a:rPr lang="en-GB" sz="2000">
                <a:latin typeface="Arial" charset="0"/>
              </a:rPr>
              <a:t>Multi-foil Insulation</a:t>
            </a:r>
          </a:p>
        </p:txBody>
      </p:sp>
      <p:pic>
        <p:nvPicPr>
          <p:cNvPr id="41989" name="Picture 5"/>
          <p:cNvPicPr>
            <a:picLocks noChangeAspect="1" noChangeArrowheads="1"/>
          </p:cNvPicPr>
          <p:nvPr>
            <p:ph type="body" idx="1"/>
          </p:nvPr>
        </p:nvPicPr>
        <p:blipFill>
          <a:blip r:embed="rId4" cstate="print"/>
          <a:srcRect/>
          <a:stretch>
            <a:fillRect/>
          </a:stretch>
        </p:blipFill>
        <p:spPr>
          <a:xfrm>
            <a:off x="250825" y="4005263"/>
            <a:ext cx="8640763" cy="2663825"/>
          </a:xfrm>
          <a:noFill/>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r>
              <a:rPr lang="en-GB"/>
              <a:t>Building Regulations</a:t>
            </a:r>
          </a:p>
        </p:txBody>
      </p:sp>
      <p:sp>
        <p:nvSpPr>
          <p:cNvPr id="158723" name="Rectangle 3"/>
          <p:cNvSpPr>
            <a:spLocks noGrp="1" noChangeArrowheads="1"/>
          </p:cNvSpPr>
          <p:nvPr>
            <p:ph type="body" idx="4294967295"/>
          </p:nvPr>
        </p:nvSpPr>
        <p:spPr>
          <a:xfrm>
            <a:off x="1981200" y="1143000"/>
            <a:ext cx="7162800" cy="4953000"/>
          </a:xfrm>
        </p:spPr>
        <p:txBody>
          <a:bodyPr>
            <a:normAutofit fontScale="77500" lnSpcReduction="20000"/>
          </a:bodyPr>
          <a:lstStyle/>
          <a:p>
            <a:pPr>
              <a:lnSpc>
                <a:spcPct val="90000"/>
              </a:lnSpc>
            </a:pPr>
            <a:fld id="{29E60D9D-5AFF-48A5-89CD-3B1C857DD2D4}" type="slidenum">
              <a:rPr lang="en-GB" sz="1000">
                <a:solidFill>
                  <a:schemeClr val="bg1"/>
                </a:solidFill>
              </a:rPr>
              <a:pPr>
                <a:lnSpc>
                  <a:spcPct val="90000"/>
                </a:lnSpc>
              </a:pPr>
              <a:t>20</a:t>
            </a:fld>
            <a:endParaRPr lang="en-GB" sz="1000">
              <a:solidFill>
                <a:schemeClr val="bg1"/>
              </a:solidFill>
            </a:endParaRPr>
          </a:p>
          <a:p>
            <a:pPr>
              <a:lnSpc>
                <a:spcPct val="90000"/>
              </a:lnSpc>
            </a:pPr>
            <a:fld id="{DEBCC16E-3A1C-4697-9C8A-3636A5434186}" type="slidenum">
              <a:rPr lang="en-GB" sz="1000">
                <a:solidFill>
                  <a:schemeClr val="bg1"/>
                </a:solidFill>
              </a:rPr>
              <a:pPr>
                <a:lnSpc>
                  <a:spcPct val="90000"/>
                </a:lnSpc>
              </a:pPr>
              <a:t>20</a:t>
            </a:fld>
            <a:endParaRPr lang="en-GB" sz="1000">
              <a:solidFill>
                <a:schemeClr val="bg1"/>
              </a:solidFill>
            </a:endParaRPr>
          </a:p>
          <a:p>
            <a:pPr>
              <a:lnSpc>
                <a:spcPct val="90000"/>
              </a:lnSpc>
            </a:pPr>
            <a:fld id="{F5EAEDC8-0A2A-4BE0-9B6C-1972FBB0FFDF}" type="slidenum">
              <a:rPr lang="en-GB" sz="1000">
                <a:solidFill>
                  <a:schemeClr val="bg1"/>
                </a:solidFill>
              </a:rPr>
              <a:pPr>
                <a:lnSpc>
                  <a:spcPct val="90000"/>
                </a:lnSpc>
              </a:pPr>
              <a:t>20</a:t>
            </a:fld>
            <a:endParaRPr lang="en-GB" sz="1000">
              <a:solidFill>
                <a:schemeClr val="bg1"/>
              </a:solidFill>
            </a:endParaRPr>
          </a:p>
          <a:p>
            <a:pPr>
              <a:lnSpc>
                <a:spcPct val="90000"/>
              </a:lnSpc>
            </a:pPr>
            <a:fld id="{186D2A1E-63CA-4C53-B3AF-1739B31A01F9}" type="slidenum">
              <a:rPr lang="en-GB" sz="1000">
                <a:solidFill>
                  <a:schemeClr val="bg1"/>
                </a:solidFill>
              </a:rPr>
              <a:pPr>
                <a:lnSpc>
                  <a:spcPct val="90000"/>
                </a:lnSpc>
              </a:pPr>
              <a:t>20</a:t>
            </a:fld>
            <a:endParaRPr lang="en-GB" sz="1000">
              <a:solidFill>
                <a:schemeClr val="bg1"/>
              </a:solidFill>
            </a:endParaRPr>
          </a:p>
          <a:p>
            <a:pPr>
              <a:lnSpc>
                <a:spcPct val="90000"/>
              </a:lnSpc>
            </a:pPr>
            <a:fld id="{9D3512DB-3C1B-40C6-B84B-E4D9B96F4FAA}" type="slidenum">
              <a:rPr lang="en-GB" sz="1000">
                <a:solidFill>
                  <a:schemeClr val="bg1"/>
                </a:solidFill>
              </a:rPr>
              <a:pPr>
                <a:lnSpc>
                  <a:spcPct val="90000"/>
                </a:lnSpc>
              </a:pPr>
              <a:t>20</a:t>
            </a:fld>
            <a:endParaRPr lang="en-GB" sz="1000">
              <a:solidFill>
                <a:schemeClr val="bg1"/>
              </a:solidFill>
            </a:endParaRPr>
          </a:p>
          <a:p>
            <a:pPr>
              <a:lnSpc>
                <a:spcPct val="90000"/>
              </a:lnSpc>
            </a:pPr>
            <a:fld id="{5E54AB19-4001-4F42-BB8F-B2B87F231833}" type="slidenum">
              <a:rPr lang="en-GB" sz="1000">
                <a:solidFill>
                  <a:schemeClr val="bg1"/>
                </a:solidFill>
              </a:rPr>
              <a:pPr>
                <a:lnSpc>
                  <a:spcPct val="90000"/>
                </a:lnSpc>
              </a:pPr>
              <a:t>20</a:t>
            </a:fld>
            <a:endParaRPr lang="en-GB" sz="1000">
              <a:solidFill>
                <a:schemeClr val="bg1"/>
              </a:solidFill>
            </a:endParaRPr>
          </a:p>
          <a:p>
            <a:pPr>
              <a:lnSpc>
                <a:spcPct val="90000"/>
              </a:lnSpc>
            </a:pPr>
            <a:fld id="{A069A39B-E51C-4606-934A-63498742AFE4}" type="slidenum">
              <a:rPr lang="en-GB" sz="1000">
                <a:solidFill>
                  <a:schemeClr val="bg1"/>
                </a:solidFill>
              </a:rPr>
              <a:pPr>
                <a:lnSpc>
                  <a:spcPct val="90000"/>
                </a:lnSpc>
              </a:pPr>
              <a:t>20</a:t>
            </a:fld>
            <a:endParaRPr lang="en-GB" sz="1000">
              <a:solidFill>
                <a:schemeClr val="bg1"/>
              </a:solidFill>
            </a:endParaRPr>
          </a:p>
          <a:p>
            <a:pPr>
              <a:lnSpc>
                <a:spcPct val="90000"/>
              </a:lnSpc>
            </a:pPr>
            <a:fld id="{829E9DA5-232B-4428-BC18-86787DA195A0}" type="slidenum">
              <a:rPr lang="en-GB" sz="1000">
                <a:solidFill>
                  <a:schemeClr val="bg1"/>
                </a:solidFill>
              </a:rPr>
              <a:pPr>
                <a:lnSpc>
                  <a:spcPct val="90000"/>
                </a:lnSpc>
              </a:pPr>
              <a:t>20</a:t>
            </a:fld>
            <a:endParaRPr lang="en-GB" sz="1000">
              <a:solidFill>
                <a:schemeClr val="bg1"/>
              </a:solidFill>
            </a:endParaRPr>
          </a:p>
          <a:p>
            <a:pPr>
              <a:lnSpc>
                <a:spcPct val="90000"/>
              </a:lnSpc>
            </a:pPr>
            <a:fld id="{72E5DA1A-7ED1-4359-8A77-DC3B814F40BA}" type="slidenum">
              <a:rPr lang="en-GB" sz="1000">
                <a:solidFill>
                  <a:schemeClr val="bg1"/>
                </a:solidFill>
              </a:rPr>
              <a:pPr>
                <a:lnSpc>
                  <a:spcPct val="90000"/>
                </a:lnSpc>
              </a:pPr>
              <a:t>20</a:t>
            </a:fld>
            <a:endParaRPr lang="en-GB" sz="1000">
              <a:solidFill>
                <a:schemeClr val="bg1"/>
              </a:solidFill>
            </a:endParaRPr>
          </a:p>
          <a:p>
            <a:pPr>
              <a:lnSpc>
                <a:spcPct val="90000"/>
              </a:lnSpc>
            </a:pPr>
            <a:fld id="{A9E63E75-95E1-4B55-8218-28E77CAA7E0D}" type="slidenum">
              <a:rPr lang="en-GB" sz="1000">
                <a:solidFill>
                  <a:schemeClr val="bg1"/>
                </a:solidFill>
              </a:rPr>
              <a:pPr>
                <a:lnSpc>
                  <a:spcPct val="90000"/>
                </a:lnSpc>
              </a:pPr>
              <a:t>20</a:t>
            </a:fld>
            <a:endParaRPr lang="en-GB" sz="1000">
              <a:solidFill>
                <a:schemeClr val="bg1"/>
              </a:solidFill>
            </a:endParaRPr>
          </a:p>
          <a:p>
            <a:pPr>
              <a:lnSpc>
                <a:spcPct val="90000"/>
              </a:lnSpc>
            </a:pPr>
            <a:fld id="{58274425-82FE-458B-81A6-A7B72C63A460}" type="slidenum">
              <a:rPr lang="en-GB" sz="1000">
                <a:solidFill>
                  <a:schemeClr val="bg1"/>
                </a:solidFill>
              </a:rPr>
              <a:pPr>
                <a:lnSpc>
                  <a:spcPct val="90000"/>
                </a:lnSpc>
              </a:pPr>
              <a:t>20</a:t>
            </a:fld>
            <a:endParaRPr lang="en-GB" sz="1000">
              <a:solidFill>
                <a:schemeClr val="bg1"/>
              </a:solidFill>
            </a:endParaRPr>
          </a:p>
          <a:p>
            <a:pPr>
              <a:lnSpc>
                <a:spcPct val="90000"/>
              </a:lnSpc>
            </a:pPr>
            <a:fld id="{8F7B4C37-42D7-4507-90AD-11ABF93F7700}" type="slidenum">
              <a:rPr lang="en-GB" sz="1000">
                <a:solidFill>
                  <a:schemeClr val="bg1"/>
                </a:solidFill>
              </a:rPr>
              <a:pPr>
                <a:lnSpc>
                  <a:spcPct val="90000"/>
                </a:lnSpc>
              </a:pPr>
              <a:t>20</a:t>
            </a:fld>
            <a:endParaRPr lang="en-GB" sz="1000">
              <a:solidFill>
                <a:schemeClr val="bg1"/>
              </a:solidFill>
            </a:endParaRPr>
          </a:p>
          <a:p>
            <a:pPr>
              <a:lnSpc>
                <a:spcPct val="90000"/>
              </a:lnSpc>
            </a:pPr>
            <a:fld id="{AA33A0B8-08A4-44F9-943D-E7122139E8E1}" type="slidenum">
              <a:rPr lang="en-GB" sz="1000">
                <a:solidFill>
                  <a:schemeClr val="bg1"/>
                </a:solidFill>
              </a:rPr>
              <a:pPr>
                <a:lnSpc>
                  <a:spcPct val="90000"/>
                </a:lnSpc>
              </a:pPr>
              <a:t>20</a:t>
            </a:fld>
            <a:endParaRPr lang="en-GB" sz="1000">
              <a:solidFill>
                <a:schemeClr val="bg1"/>
              </a:solidFill>
            </a:endParaRPr>
          </a:p>
          <a:p>
            <a:pPr>
              <a:lnSpc>
                <a:spcPct val="90000"/>
              </a:lnSpc>
            </a:pPr>
            <a:fld id="{1DE5AF3F-B8C2-4660-82CB-310762261C5B}" type="slidenum">
              <a:rPr lang="en-GB" sz="1000">
                <a:solidFill>
                  <a:schemeClr val="bg1"/>
                </a:solidFill>
              </a:rPr>
              <a:pPr>
                <a:lnSpc>
                  <a:spcPct val="90000"/>
                </a:lnSpc>
              </a:pPr>
              <a:t>20</a:t>
            </a:fld>
            <a:endParaRPr lang="en-GB" sz="1000">
              <a:solidFill>
                <a:schemeClr val="bg1"/>
              </a:solidFill>
            </a:endParaRPr>
          </a:p>
          <a:p>
            <a:pPr>
              <a:lnSpc>
                <a:spcPct val="90000"/>
              </a:lnSpc>
            </a:pPr>
            <a:fld id="{43F3EE54-FCE7-483D-A0FA-6C2DBA01F0C7}" type="slidenum">
              <a:rPr lang="en-GB" sz="1000">
                <a:solidFill>
                  <a:schemeClr val="bg1"/>
                </a:solidFill>
              </a:rPr>
              <a:pPr>
                <a:lnSpc>
                  <a:spcPct val="90000"/>
                </a:lnSpc>
              </a:pPr>
              <a:t>20</a:t>
            </a:fld>
            <a:endParaRPr lang="en-GB" sz="1000">
              <a:solidFill>
                <a:schemeClr val="bg1"/>
              </a:solidFill>
            </a:endParaRPr>
          </a:p>
          <a:p>
            <a:pPr>
              <a:lnSpc>
                <a:spcPct val="90000"/>
              </a:lnSpc>
            </a:pPr>
            <a:fld id="{1DA4B8C3-BC4C-4456-86F4-3A1554399D86}" type="slidenum">
              <a:rPr lang="en-GB" sz="1000">
                <a:solidFill>
                  <a:schemeClr val="bg1"/>
                </a:solidFill>
              </a:rPr>
              <a:pPr>
                <a:lnSpc>
                  <a:spcPct val="90000"/>
                </a:lnSpc>
              </a:pPr>
              <a:t>20</a:t>
            </a:fld>
            <a:endParaRPr lang="en-GB" sz="1000">
              <a:solidFill>
                <a:schemeClr val="bg1"/>
              </a:solidFill>
            </a:endParaRPr>
          </a:p>
          <a:p>
            <a:pPr>
              <a:lnSpc>
                <a:spcPct val="90000"/>
              </a:lnSpc>
            </a:pPr>
            <a:fld id="{D1647784-DFCE-46DA-AED0-C3BD949541A7}" type="slidenum">
              <a:rPr lang="en-GB" sz="1000">
                <a:solidFill>
                  <a:schemeClr val="bg1"/>
                </a:solidFill>
              </a:rPr>
              <a:pPr>
                <a:lnSpc>
                  <a:spcPct val="90000"/>
                </a:lnSpc>
              </a:pPr>
              <a:t>20</a:t>
            </a:fld>
            <a:endParaRPr lang="en-GB" sz="1000">
              <a:solidFill>
                <a:schemeClr val="bg1"/>
              </a:solidFill>
            </a:endParaRPr>
          </a:p>
          <a:p>
            <a:pPr>
              <a:lnSpc>
                <a:spcPct val="90000"/>
              </a:lnSpc>
            </a:pPr>
            <a:fld id="{6366C60B-F279-49DB-BB28-51930FA4AD74}" type="slidenum">
              <a:rPr lang="en-GB" sz="1000">
                <a:solidFill>
                  <a:schemeClr val="bg1"/>
                </a:solidFill>
              </a:rPr>
              <a:pPr>
                <a:lnSpc>
                  <a:spcPct val="90000"/>
                </a:lnSpc>
              </a:pPr>
              <a:t>20</a:t>
            </a:fld>
            <a:endParaRPr lang="en-GB" sz="1000">
              <a:solidFill>
                <a:schemeClr val="bg1"/>
              </a:solidFill>
            </a:endParaRPr>
          </a:p>
          <a:p>
            <a:pPr>
              <a:lnSpc>
                <a:spcPct val="90000"/>
              </a:lnSpc>
            </a:pPr>
            <a:fld id="{C80FBE4C-AFC1-43D9-8E4E-568C0078C252}" type="slidenum">
              <a:rPr lang="en-GB" sz="1000">
                <a:solidFill>
                  <a:schemeClr val="bg1"/>
                </a:solidFill>
              </a:rPr>
              <a:pPr>
                <a:lnSpc>
                  <a:spcPct val="90000"/>
                </a:lnSpc>
              </a:pPr>
              <a:t>20</a:t>
            </a:fld>
            <a:endParaRPr lang="en-GB" sz="1000">
              <a:solidFill>
                <a:schemeClr val="bg1"/>
              </a:solidFill>
            </a:endParaRPr>
          </a:p>
          <a:p>
            <a:pPr>
              <a:lnSpc>
                <a:spcPct val="90000"/>
              </a:lnSpc>
            </a:pPr>
            <a:fld id="{3BF9F824-E26B-4AC7-B088-5C4FDE01281B}" type="slidenum">
              <a:rPr lang="en-GB" sz="1000">
                <a:solidFill>
                  <a:schemeClr val="bg1"/>
                </a:solidFill>
              </a:rPr>
              <a:pPr>
                <a:lnSpc>
                  <a:spcPct val="90000"/>
                </a:lnSpc>
              </a:pPr>
              <a:t>20</a:t>
            </a:fld>
            <a:endParaRPr lang="en-GB" sz="1000">
              <a:solidFill>
                <a:schemeClr val="bg1"/>
              </a:solidFill>
            </a:endParaRPr>
          </a:p>
          <a:p>
            <a:pPr>
              <a:lnSpc>
                <a:spcPct val="90000"/>
              </a:lnSpc>
            </a:pPr>
            <a:fld id="{B870BD28-1E33-4AD1-B7A5-B4FDC611A33D}" type="slidenum">
              <a:rPr lang="en-GB" sz="1000">
                <a:solidFill>
                  <a:schemeClr val="bg1"/>
                </a:solidFill>
              </a:rPr>
              <a:pPr>
                <a:lnSpc>
                  <a:spcPct val="90000"/>
                </a:lnSpc>
              </a:pPr>
              <a:t>20</a:t>
            </a:fld>
            <a:endParaRPr lang="en-GB" sz="1000">
              <a:solidFill>
                <a:schemeClr val="bg1"/>
              </a:solidFill>
            </a:endParaRPr>
          </a:p>
          <a:p>
            <a:pPr>
              <a:lnSpc>
                <a:spcPct val="90000"/>
              </a:lnSpc>
            </a:pPr>
            <a:fld id="{CB1F4D3F-F9AB-4B07-AC83-7FB7205F3B28}" type="slidenum">
              <a:rPr lang="en-GB" sz="1000">
                <a:solidFill>
                  <a:schemeClr val="bg1"/>
                </a:solidFill>
              </a:rPr>
              <a:pPr>
                <a:lnSpc>
                  <a:spcPct val="90000"/>
                </a:lnSpc>
              </a:pPr>
              <a:t>20</a:t>
            </a:fld>
            <a:endParaRPr lang="en-GB" sz="1000">
              <a:solidFill>
                <a:schemeClr val="bg1"/>
              </a:solidFill>
            </a:endParaRPr>
          </a:p>
          <a:p>
            <a:pPr>
              <a:lnSpc>
                <a:spcPct val="90000"/>
              </a:lnSpc>
            </a:pPr>
            <a:fld id="{04B4678D-C018-4E7E-A0C0-A035C4E99B6B}" type="slidenum">
              <a:rPr lang="en-GB" sz="1000">
                <a:solidFill>
                  <a:schemeClr val="bg1"/>
                </a:solidFill>
              </a:rPr>
              <a:pPr>
                <a:lnSpc>
                  <a:spcPct val="90000"/>
                </a:lnSpc>
              </a:pPr>
              <a:t>20</a:t>
            </a:fld>
            <a:endParaRPr lang="en-GB" sz="1000">
              <a:solidFill>
                <a:schemeClr val="bg1"/>
              </a:solidFill>
            </a:endParaRPr>
          </a:p>
          <a:p>
            <a:pPr>
              <a:lnSpc>
                <a:spcPct val="90000"/>
              </a:lnSpc>
            </a:pPr>
            <a:fld id="{EF2BEAD6-F251-4319-A7FD-0669FEC3B11C}" type="slidenum">
              <a:rPr lang="en-GB" sz="1000">
                <a:solidFill>
                  <a:schemeClr val="bg1"/>
                </a:solidFill>
              </a:rPr>
              <a:pPr>
                <a:lnSpc>
                  <a:spcPct val="90000"/>
                </a:lnSpc>
              </a:pPr>
              <a:t>20</a:t>
            </a:fld>
            <a:endParaRPr lang="en-GB" sz="1000">
              <a:solidFill>
                <a:schemeClr val="bg1"/>
              </a:solidFill>
            </a:endParaRPr>
          </a:p>
          <a:p>
            <a:pPr>
              <a:lnSpc>
                <a:spcPct val="90000"/>
              </a:lnSpc>
            </a:pPr>
            <a:fld id="{8CA7706C-0441-411F-9623-649725087EAC}" type="slidenum">
              <a:rPr lang="en-GB" sz="1000">
                <a:solidFill>
                  <a:schemeClr val="bg1"/>
                </a:solidFill>
              </a:rPr>
              <a:pPr>
                <a:lnSpc>
                  <a:spcPct val="90000"/>
                </a:lnSpc>
              </a:pPr>
              <a:t>20</a:t>
            </a:fld>
            <a:endParaRPr lang="en-GB" sz="1000">
              <a:solidFill>
                <a:schemeClr val="bg1"/>
              </a:solidFill>
            </a:endParaRPr>
          </a:p>
          <a:p>
            <a:pPr>
              <a:lnSpc>
                <a:spcPct val="90000"/>
              </a:lnSpc>
            </a:pPr>
            <a:fld id="{3C5359E4-5F9C-44FC-A72B-A78374B65066}" type="slidenum">
              <a:rPr lang="en-GB" sz="1000">
                <a:solidFill>
                  <a:schemeClr val="bg1"/>
                </a:solidFill>
              </a:rPr>
              <a:pPr>
                <a:lnSpc>
                  <a:spcPct val="90000"/>
                </a:lnSpc>
              </a:pPr>
              <a:t>20</a:t>
            </a:fld>
            <a:endParaRPr lang="en-GB" sz="1000">
              <a:solidFill>
                <a:schemeClr val="bg1"/>
              </a:solidFill>
            </a:endParaRPr>
          </a:p>
          <a:p>
            <a:pPr>
              <a:lnSpc>
                <a:spcPct val="90000"/>
              </a:lnSpc>
            </a:pPr>
            <a:fld id="{D29143BB-91C3-48FB-A22D-57906454B40F}" type="slidenum">
              <a:rPr lang="en-GB" sz="1000">
                <a:solidFill>
                  <a:schemeClr val="bg1"/>
                </a:solidFill>
              </a:rPr>
              <a:pPr>
                <a:lnSpc>
                  <a:spcPct val="90000"/>
                </a:lnSpc>
              </a:pPr>
              <a:t>20</a:t>
            </a:fld>
            <a:endParaRPr lang="en-GB" sz="1000">
              <a:solidFill>
                <a:schemeClr val="bg1"/>
              </a:solidFill>
            </a:endParaRPr>
          </a:p>
          <a:p>
            <a:pPr>
              <a:lnSpc>
                <a:spcPct val="90000"/>
              </a:lnSpc>
            </a:pPr>
            <a:fld id="{788A57DC-10FF-4790-9298-07536827C168}" type="slidenum">
              <a:rPr lang="en-GB" sz="1000">
                <a:solidFill>
                  <a:schemeClr val="bg1"/>
                </a:solidFill>
              </a:rPr>
              <a:pPr>
                <a:lnSpc>
                  <a:spcPct val="90000"/>
                </a:lnSpc>
              </a:pPr>
              <a:t>20</a:t>
            </a:fld>
            <a:endParaRPr lang="en-GB" sz="1000">
              <a:solidFill>
                <a:schemeClr val="bg1"/>
              </a:solidFill>
            </a:endParaRPr>
          </a:p>
          <a:p>
            <a:pPr>
              <a:lnSpc>
                <a:spcPct val="90000"/>
              </a:lnSpc>
              <a:buFontTx/>
              <a:buNone/>
            </a:pPr>
            <a:endParaRPr lang="en-GB"/>
          </a:p>
        </p:txBody>
      </p:sp>
      <p:pic>
        <p:nvPicPr>
          <p:cNvPr id="158724" name="Picture 4" descr="DSCF0001"/>
          <p:cNvPicPr>
            <a:picLocks noChangeAspect="1" noChangeArrowheads="1"/>
          </p:cNvPicPr>
          <p:nvPr>
            <p:ph sz="half" idx="1"/>
          </p:nvPr>
        </p:nvPicPr>
        <p:blipFill>
          <a:blip r:embed="rId3" cstate="print"/>
          <a:srcRect/>
          <a:stretch>
            <a:fillRect/>
          </a:stretch>
        </p:blipFill>
        <p:spPr>
          <a:xfrm>
            <a:off x="2038350" y="1866900"/>
            <a:ext cx="2628900" cy="3505200"/>
          </a:xfrm>
          <a:noFill/>
          <a:ln/>
        </p:spPr>
      </p:pic>
      <p:pic>
        <p:nvPicPr>
          <p:cNvPr id="158725" name="Picture 5" descr="DSCF0002"/>
          <p:cNvPicPr>
            <a:picLocks noChangeAspect="1" noChangeArrowheads="1"/>
          </p:cNvPicPr>
          <p:nvPr>
            <p:ph sz="half" idx="2"/>
          </p:nvPr>
        </p:nvPicPr>
        <p:blipFill>
          <a:blip r:embed="rId4" cstate="print"/>
          <a:srcRect/>
          <a:stretch>
            <a:fillRect/>
          </a:stretch>
        </p:blipFill>
        <p:spPr>
          <a:xfrm>
            <a:off x="5695950" y="1866900"/>
            <a:ext cx="2628900" cy="3505200"/>
          </a:xfrm>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r>
              <a:rPr lang="en-GB"/>
              <a:t>Building Regulations</a:t>
            </a:r>
          </a:p>
        </p:txBody>
      </p:sp>
      <p:pic>
        <p:nvPicPr>
          <p:cNvPr id="159747" name="Picture 3" descr="DSCF0005"/>
          <p:cNvPicPr>
            <a:picLocks noChangeAspect="1" noChangeArrowheads="1"/>
          </p:cNvPicPr>
          <p:nvPr>
            <p:ph sz="half" idx="1"/>
          </p:nvPr>
        </p:nvPicPr>
        <p:blipFill>
          <a:blip r:embed="rId3" cstate="print"/>
          <a:srcRect/>
          <a:stretch>
            <a:fillRect/>
          </a:stretch>
        </p:blipFill>
        <p:spPr>
          <a:xfrm>
            <a:off x="2038350" y="1866900"/>
            <a:ext cx="2628900" cy="3505200"/>
          </a:xfrm>
          <a:noFill/>
          <a:ln/>
        </p:spPr>
      </p:pic>
      <p:pic>
        <p:nvPicPr>
          <p:cNvPr id="159748" name="Picture 4" descr="DSCF0007"/>
          <p:cNvPicPr>
            <a:picLocks noChangeAspect="1" noChangeArrowheads="1"/>
          </p:cNvPicPr>
          <p:nvPr>
            <p:ph sz="half" idx="2"/>
          </p:nvPr>
        </p:nvPicPr>
        <p:blipFill>
          <a:blip r:embed="rId4" cstate="print"/>
          <a:srcRect/>
          <a:stretch>
            <a:fillRect/>
          </a:stretch>
        </p:blipFill>
        <p:spPr>
          <a:xfrm>
            <a:off x="5257800" y="2305050"/>
            <a:ext cx="3505200" cy="2628900"/>
          </a:xfrm>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en-GB"/>
              <a:t>Building Regulations</a:t>
            </a:r>
          </a:p>
        </p:txBody>
      </p:sp>
      <p:pic>
        <p:nvPicPr>
          <p:cNvPr id="160771" name="Picture 3" descr="DSCF0011"/>
          <p:cNvPicPr>
            <a:picLocks noChangeAspect="1" noChangeArrowheads="1"/>
          </p:cNvPicPr>
          <p:nvPr>
            <p:ph sz="half" idx="1"/>
          </p:nvPr>
        </p:nvPicPr>
        <p:blipFill>
          <a:blip r:embed="rId3" cstate="print"/>
          <a:srcRect/>
          <a:stretch>
            <a:fillRect/>
          </a:stretch>
        </p:blipFill>
        <p:spPr>
          <a:xfrm>
            <a:off x="4787900" y="1341438"/>
            <a:ext cx="3865563" cy="3887787"/>
          </a:xfrm>
          <a:noFill/>
          <a:ln/>
        </p:spPr>
      </p:pic>
      <p:pic>
        <p:nvPicPr>
          <p:cNvPr id="160772" name="Picture 4" descr="DSCF0010"/>
          <p:cNvPicPr>
            <a:picLocks noChangeAspect="1" noChangeArrowheads="1"/>
          </p:cNvPicPr>
          <p:nvPr>
            <p:ph sz="half" idx="2"/>
          </p:nvPr>
        </p:nvPicPr>
        <p:blipFill>
          <a:blip r:embed="rId4" cstate="print"/>
          <a:srcRect/>
          <a:stretch>
            <a:fillRect/>
          </a:stretch>
        </p:blipFill>
        <p:spPr>
          <a:xfrm>
            <a:off x="684213" y="1341438"/>
            <a:ext cx="3887787" cy="3887787"/>
          </a:xfrm>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r>
              <a:rPr lang="en-GB"/>
              <a:t>Building Regulations</a:t>
            </a:r>
          </a:p>
        </p:txBody>
      </p:sp>
      <p:sp>
        <p:nvSpPr>
          <p:cNvPr id="161795" name="Rectangle 3"/>
          <p:cNvSpPr>
            <a:spLocks noGrp="1" noChangeArrowheads="1"/>
          </p:cNvSpPr>
          <p:nvPr>
            <p:ph type="body" idx="4294967295"/>
          </p:nvPr>
        </p:nvSpPr>
        <p:spPr>
          <a:xfrm>
            <a:off x="1981200" y="1143000"/>
            <a:ext cx="7162800" cy="4953000"/>
          </a:xfrm>
        </p:spPr>
        <p:txBody>
          <a:bodyPr/>
          <a:lstStyle/>
          <a:p>
            <a:pPr>
              <a:lnSpc>
                <a:spcPct val="90000"/>
              </a:lnSpc>
            </a:pPr>
            <a:fld id="{73152A3F-D0FD-433C-9F13-FCD301DCD055}" type="slidenum">
              <a:rPr lang="en-GB" sz="1000">
                <a:solidFill>
                  <a:schemeClr val="bg1"/>
                </a:solidFill>
              </a:rPr>
              <a:pPr>
                <a:lnSpc>
                  <a:spcPct val="90000"/>
                </a:lnSpc>
              </a:pPr>
              <a:t>23</a:t>
            </a:fld>
            <a:endParaRPr lang="en-GB" sz="1000">
              <a:solidFill>
                <a:schemeClr val="bg1"/>
              </a:solidFill>
            </a:endParaRPr>
          </a:p>
          <a:p>
            <a:pPr>
              <a:lnSpc>
                <a:spcPct val="90000"/>
              </a:lnSpc>
            </a:pPr>
            <a:fld id="{32173EB2-0B54-47F9-87D5-6C85D8AF2EE2}" type="slidenum">
              <a:rPr lang="en-GB" sz="1000">
                <a:solidFill>
                  <a:schemeClr val="bg1"/>
                </a:solidFill>
              </a:rPr>
              <a:pPr>
                <a:lnSpc>
                  <a:spcPct val="90000"/>
                </a:lnSpc>
              </a:pPr>
              <a:t>23</a:t>
            </a:fld>
            <a:endParaRPr lang="en-GB" sz="1000">
              <a:solidFill>
                <a:schemeClr val="bg1"/>
              </a:solidFill>
            </a:endParaRPr>
          </a:p>
          <a:p>
            <a:pPr>
              <a:lnSpc>
                <a:spcPct val="90000"/>
              </a:lnSpc>
            </a:pPr>
            <a:fld id="{8AF86A50-6A4E-4445-A312-1285F0A1201C}" type="slidenum">
              <a:rPr lang="en-GB" sz="1000">
                <a:solidFill>
                  <a:schemeClr val="bg1"/>
                </a:solidFill>
              </a:rPr>
              <a:pPr>
                <a:lnSpc>
                  <a:spcPct val="90000"/>
                </a:lnSpc>
              </a:pPr>
              <a:t>23</a:t>
            </a:fld>
            <a:endParaRPr lang="en-GB" sz="1000">
              <a:solidFill>
                <a:schemeClr val="bg1"/>
              </a:solidFill>
            </a:endParaRPr>
          </a:p>
          <a:p>
            <a:pPr>
              <a:lnSpc>
                <a:spcPct val="90000"/>
              </a:lnSpc>
            </a:pPr>
            <a:fld id="{6112DF71-FB63-479F-B23B-B883E8ACB7D5}" type="slidenum">
              <a:rPr lang="en-GB" sz="1000">
                <a:solidFill>
                  <a:schemeClr val="bg1"/>
                </a:solidFill>
              </a:rPr>
              <a:pPr>
                <a:lnSpc>
                  <a:spcPct val="90000"/>
                </a:lnSpc>
              </a:pPr>
              <a:t>23</a:t>
            </a:fld>
            <a:endParaRPr lang="en-GB" sz="1000">
              <a:solidFill>
                <a:schemeClr val="bg1"/>
              </a:solidFill>
            </a:endParaRPr>
          </a:p>
          <a:p>
            <a:pPr>
              <a:lnSpc>
                <a:spcPct val="90000"/>
              </a:lnSpc>
            </a:pPr>
            <a:fld id="{7EBB15F6-315C-4550-A483-5E81CD97C0F7}" type="slidenum">
              <a:rPr lang="en-GB" sz="1000">
                <a:solidFill>
                  <a:schemeClr val="bg1"/>
                </a:solidFill>
              </a:rPr>
              <a:pPr>
                <a:lnSpc>
                  <a:spcPct val="90000"/>
                </a:lnSpc>
              </a:pPr>
              <a:t>23</a:t>
            </a:fld>
            <a:endParaRPr lang="en-GB" sz="1000">
              <a:solidFill>
                <a:schemeClr val="bg1"/>
              </a:solidFill>
            </a:endParaRPr>
          </a:p>
          <a:p>
            <a:pPr>
              <a:lnSpc>
                <a:spcPct val="90000"/>
              </a:lnSpc>
            </a:pPr>
            <a:fld id="{DA33A7F5-44B1-4797-ABBA-B589A291BC66}" type="slidenum">
              <a:rPr lang="en-GB" sz="1000">
                <a:solidFill>
                  <a:schemeClr val="bg1"/>
                </a:solidFill>
              </a:rPr>
              <a:pPr>
                <a:lnSpc>
                  <a:spcPct val="90000"/>
                </a:lnSpc>
              </a:pPr>
              <a:t>23</a:t>
            </a:fld>
            <a:endParaRPr lang="en-GB" sz="1000">
              <a:solidFill>
                <a:schemeClr val="bg1"/>
              </a:solidFill>
            </a:endParaRPr>
          </a:p>
          <a:p>
            <a:pPr>
              <a:lnSpc>
                <a:spcPct val="90000"/>
              </a:lnSpc>
            </a:pPr>
            <a:fld id="{84FC8467-B208-40D7-9E61-A1ACE828E96B}" type="slidenum">
              <a:rPr lang="en-GB" sz="1000">
                <a:solidFill>
                  <a:schemeClr val="bg1"/>
                </a:solidFill>
              </a:rPr>
              <a:pPr>
                <a:lnSpc>
                  <a:spcPct val="90000"/>
                </a:lnSpc>
              </a:pPr>
              <a:t>23</a:t>
            </a:fld>
            <a:endParaRPr lang="en-GB" sz="1000">
              <a:solidFill>
                <a:schemeClr val="bg1"/>
              </a:solidFill>
            </a:endParaRPr>
          </a:p>
          <a:p>
            <a:pPr>
              <a:lnSpc>
                <a:spcPct val="90000"/>
              </a:lnSpc>
            </a:pPr>
            <a:fld id="{0D7303E1-9217-4EB1-BC17-E7FD8B471CF0}" type="slidenum">
              <a:rPr lang="en-GB" sz="1000">
                <a:solidFill>
                  <a:schemeClr val="bg1"/>
                </a:solidFill>
              </a:rPr>
              <a:pPr>
                <a:lnSpc>
                  <a:spcPct val="90000"/>
                </a:lnSpc>
              </a:pPr>
              <a:t>23</a:t>
            </a:fld>
            <a:endParaRPr lang="en-GB" sz="1000">
              <a:solidFill>
                <a:schemeClr val="bg1"/>
              </a:solidFill>
            </a:endParaRPr>
          </a:p>
          <a:p>
            <a:pPr>
              <a:lnSpc>
                <a:spcPct val="90000"/>
              </a:lnSpc>
            </a:pPr>
            <a:fld id="{4B1B1942-960C-4096-8A16-0BF1E408DBAD}" type="slidenum">
              <a:rPr lang="en-GB" sz="1000">
                <a:solidFill>
                  <a:schemeClr val="bg1"/>
                </a:solidFill>
              </a:rPr>
              <a:pPr>
                <a:lnSpc>
                  <a:spcPct val="90000"/>
                </a:lnSpc>
              </a:pPr>
              <a:t>23</a:t>
            </a:fld>
            <a:endParaRPr lang="en-GB" sz="1000">
              <a:solidFill>
                <a:schemeClr val="bg1"/>
              </a:solidFill>
            </a:endParaRPr>
          </a:p>
          <a:p>
            <a:pPr>
              <a:lnSpc>
                <a:spcPct val="90000"/>
              </a:lnSpc>
            </a:pPr>
            <a:fld id="{50D0E1AA-8B5B-457A-9D2F-F263A1CFE0F3}" type="slidenum">
              <a:rPr lang="en-GB" sz="1000">
                <a:solidFill>
                  <a:schemeClr val="bg1"/>
                </a:solidFill>
              </a:rPr>
              <a:pPr>
                <a:lnSpc>
                  <a:spcPct val="90000"/>
                </a:lnSpc>
              </a:pPr>
              <a:t>23</a:t>
            </a:fld>
            <a:endParaRPr lang="en-GB" sz="1000">
              <a:solidFill>
                <a:schemeClr val="bg1"/>
              </a:solidFill>
            </a:endParaRPr>
          </a:p>
          <a:p>
            <a:pPr>
              <a:lnSpc>
                <a:spcPct val="90000"/>
              </a:lnSpc>
            </a:pPr>
            <a:fld id="{8AFA4455-56D4-4B3F-81D3-4F5F6A7FC15C}" type="slidenum">
              <a:rPr lang="en-GB" sz="1000">
                <a:solidFill>
                  <a:schemeClr val="bg1"/>
                </a:solidFill>
              </a:rPr>
              <a:pPr>
                <a:lnSpc>
                  <a:spcPct val="90000"/>
                </a:lnSpc>
              </a:pPr>
              <a:t>23</a:t>
            </a:fld>
            <a:endParaRPr lang="en-GB" sz="1000">
              <a:solidFill>
                <a:schemeClr val="bg1"/>
              </a:solidFill>
            </a:endParaRPr>
          </a:p>
          <a:p>
            <a:pPr>
              <a:lnSpc>
                <a:spcPct val="90000"/>
              </a:lnSpc>
            </a:pPr>
            <a:fld id="{5DF7C88B-CD42-4F77-B274-07BFE41991C8}" type="slidenum">
              <a:rPr lang="en-GB" sz="1000">
                <a:solidFill>
                  <a:schemeClr val="bg1"/>
                </a:solidFill>
              </a:rPr>
              <a:pPr>
                <a:lnSpc>
                  <a:spcPct val="90000"/>
                </a:lnSpc>
              </a:pPr>
              <a:t>23</a:t>
            </a:fld>
            <a:endParaRPr lang="en-GB" sz="1000">
              <a:solidFill>
                <a:schemeClr val="bg1"/>
              </a:solidFill>
            </a:endParaRPr>
          </a:p>
          <a:p>
            <a:pPr>
              <a:lnSpc>
                <a:spcPct val="90000"/>
              </a:lnSpc>
            </a:pPr>
            <a:fld id="{56A5351F-02C4-4C2B-8052-52AFBFE734B3}" type="slidenum">
              <a:rPr lang="en-GB" sz="1000">
                <a:solidFill>
                  <a:schemeClr val="bg1"/>
                </a:solidFill>
              </a:rPr>
              <a:pPr>
                <a:lnSpc>
                  <a:spcPct val="90000"/>
                </a:lnSpc>
              </a:pPr>
              <a:t>23</a:t>
            </a:fld>
            <a:endParaRPr lang="en-GB" sz="1000">
              <a:solidFill>
                <a:schemeClr val="bg1"/>
              </a:solidFill>
            </a:endParaRPr>
          </a:p>
          <a:p>
            <a:pPr>
              <a:lnSpc>
                <a:spcPct val="90000"/>
              </a:lnSpc>
            </a:pPr>
            <a:fld id="{D96185F4-21E9-4495-B418-1B75368756F3}" type="slidenum">
              <a:rPr lang="en-GB" sz="1000">
                <a:solidFill>
                  <a:schemeClr val="bg1"/>
                </a:solidFill>
              </a:rPr>
              <a:pPr>
                <a:lnSpc>
                  <a:spcPct val="90000"/>
                </a:lnSpc>
              </a:pPr>
              <a:t>23</a:t>
            </a:fld>
            <a:endParaRPr lang="en-GB" sz="1000">
              <a:solidFill>
                <a:schemeClr val="bg1"/>
              </a:solidFill>
            </a:endParaRPr>
          </a:p>
          <a:p>
            <a:pPr>
              <a:lnSpc>
                <a:spcPct val="90000"/>
              </a:lnSpc>
            </a:pPr>
            <a:fld id="{69A21D7D-6483-420A-B9D9-199192C0D1BB}" type="slidenum">
              <a:rPr lang="en-GB" sz="1000">
                <a:solidFill>
                  <a:schemeClr val="bg1"/>
                </a:solidFill>
              </a:rPr>
              <a:pPr>
                <a:lnSpc>
                  <a:spcPct val="90000"/>
                </a:lnSpc>
              </a:pPr>
              <a:t>23</a:t>
            </a:fld>
            <a:endParaRPr lang="en-GB" sz="1000">
              <a:solidFill>
                <a:schemeClr val="bg1"/>
              </a:solidFill>
            </a:endParaRPr>
          </a:p>
          <a:p>
            <a:pPr>
              <a:lnSpc>
                <a:spcPct val="90000"/>
              </a:lnSpc>
            </a:pPr>
            <a:fld id="{246E917B-6702-4734-8196-33A28F23995D}" type="slidenum">
              <a:rPr lang="en-GB" sz="1000">
                <a:solidFill>
                  <a:schemeClr val="bg1"/>
                </a:solidFill>
              </a:rPr>
              <a:pPr>
                <a:lnSpc>
                  <a:spcPct val="90000"/>
                </a:lnSpc>
              </a:pPr>
              <a:t>23</a:t>
            </a:fld>
            <a:endParaRPr lang="en-GB" sz="1000">
              <a:solidFill>
                <a:schemeClr val="bg1"/>
              </a:solidFill>
            </a:endParaRPr>
          </a:p>
          <a:p>
            <a:pPr>
              <a:lnSpc>
                <a:spcPct val="90000"/>
              </a:lnSpc>
            </a:pPr>
            <a:fld id="{5727FC7C-281B-4CC9-AB2B-70B8BC4CB90D}" type="slidenum">
              <a:rPr lang="en-GB" sz="1000">
                <a:solidFill>
                  <a:schemeClr val="bg1"/>
                </a:solidFill>
              </a:rPr>
              <a:pPr>
                <a:lnSpc>
                  <a:spcPct val="90000"/>
                </a:lnSpc>
              </a:pPr>
              <a:t>23</a:t>
            </a:fld>
            <a:endParaRPr lang="en-GB" sz="1000">
              <a:solidFill>
                <a:schemeClr val="bg1"/>
              </a:solidFill>
            </a:endParaRPr>
          </a:p>
          <a:p>
            <a:pPr>
              <a:lnSpc>
                <a:spcPct val="90000"/>
              </a:lnSpc>
            </a:pPr>
            <a:fld id="{4F9CBBAC-1227-4F09-8A9B-4283E64FD420}" type="slidenum">
              <a:rPr lang="en-GB" sz="1000">
                <a:solidFill>
                  <a:schemeClr val="bg1"/>
                </a:solidFill>
              </a:rPr>
              <a:pPr>
                <a:lnSpc>
                  <a:spcPct val="90000"/>
                </a:lnSpc>
              </a:pPr>
              <a:t>23</a:t>
            </a:fld>
            <a:endParaRPr lang="en-GB" sz="1000">
              <a:solidFill>
                <a:schemeClr val="bg1"/>
              </a:solidFill>
            </a:endParaRPr>
          </a:p>
          <a:p>
            <a:pPr>
              <a:lnSpc>
                <a:spcPct val="90000"/>
              </a:lnSpc>
            </a:pPr>
            <a:fld id="{D7A9587E-BEBD-4975-B1A8-6D69892F7BC0}" type="slidenum">
              <a:rPr lang="en-GB" sz="1000">
                <a:solidFill>
                  <a:schemeClr val="bg1"/>
                </a:solidFill>
              </a:rPr>
              <a:pPr>
                <a:lnSpc>
                  <a:spcPct val="90000"/>
                </a:lnSpc>
              </a:pPr>
              <a:t>23</a:t>
            </a:fld>
            <a:endParaRPr lang="en-GB" sz="1000">
              <a:solidFill>
                <a:schemeClr val="bg1"/>
              </a:solidFill>
            </a:endParaRPr>
          </a:p>
          <a:p>
            <a:pPr>
              <a:lnSpc>
                <a:spcPct val="90000"/>
              </a:lnSpc>
            </a:pPr>
            <a:fld id="{621FE344-B738-4C8C-B44A-91A46F3D119D}" type="slidenum">
              <a:rPr lang="en-GB" sz="1000">
                <a:solidFill>
                  <a:schemeClr val="bg1"/>
                </a:solidFill>
              </a:rPr>
              <a:pPr>
                <a:lnSpc>
                  <a:spcPct val="90000"/>
                </a:lnSpc>
              </a:pPr>
              <a:t>23</a:t>
            </a:fld>
            <a:endParaRPr lang="en-GB" sz="1000">
              <a:solidFill>
                <a:schemeClr val="bg1"/>
              </a:solidFill>
            </a:endParaRPr>
          </a:p>
          <a:p>
            <a:pPr>
              <a:lnSpc>
                <a:spcPct val="90000"/>
              </a:lnSpc>
            </a:pPr>
            <a:fld id="{B09B8E75-338B-42AC-A4ED-BD72B186FF9F}" type="slidenum">
              <a:rPr lang="en-GB" sz="1000">
                <a:solidFill>
                  <a:schemeClr val="bg1"/>
                </a:solidFill>
              </a:rPr>
              <a:pPr>
                <a:lnSpc>
                  <a:spcPct val="90000"/>
                </a:lnSpc>
              </a:pPr>
              <a:t>23</a:t>
            </a:fld>
            <a:endParaRPr lang="en-GB" sz="1000">
              <a:solidFill>
                <a:schemeClr val="bg1"/>
              </a:solidFill>
            </a:endParaRPr>
          </a:p>
          <a:p>
            <a:pPr>
              <a:lnSpc>
                <a:spcPct val="90000"/>
              </a:lnSpc>
            </a:pPr>
            <a:fld id="{E18BB9D0-7C6A-41DD-AB8A-C66880B3CFAB}" type="slidenum">
              <a:rPr lang="en-GB" sz="1000">
                <a:solidFill>
                  <a:schemeClr val="bg1"/>
                </a:solidFill>
              </a:rPr>
              <a:pPr>
                <a:lnSpc>
                  <a:spcPct val="90000"/>
                </a:lnSpc>
              </a:pPr>
              <a:t>23</a:t>
            </a:fld>
            <a:endParaRPr lang="en-GB" sz="1000">
              <a:solidFill>
                <a:schemeClr val="bg1"/>
              </a:solidFill>
            </a:endParaRPr>
          </a:p>
          <a:p>
            <a:pPr>
              <a:lnSpc>
                <a:spcPct val="90000"/>
              </a:lnSpc>
            </a:pPr>
            <a:fld id="{74D2B436-3DF9-4AB3-8125-78570D0CF4E1}" type="slidenum">
              <a:rPr lang="en-GB" sz="1000">
                <a:solidFill>
                  <a:schemeClr val="bg1"/>
                </a:solidFill>
              </a:rPr>
              <a:pPr>
                <a:lnSpc>
                  <a:spcPct val="90000"/>
                </a:lnSpc>
              </a:pPr>
              <a:t>23</a:t>
            </a:fld>
            <a:endParaRPr lang="en-GB" sz="1000">
              <a:solidFill>
                <a:schemeClr val="bg1"/>
              </a:solidFill>
            </a:endParaRPr>
          </a:p>
          <a:p>
            <a:pPr>
              <a:lnSpc>
                <a:spcPct val="90000"/>
              </a:lnSpc>
            </a:pPr>
            <a:fld id="{F5E7F702-4968-4627-8403-8DCEEF6B7735}" type="slidenum">
              <a:rPr lang="en-GB" sz="1000">
                <a:solidFill>
                  <a:schemeClr val="bg1"/>
                </a:solidFill>
              </a:rPr>
              <a:pPr>
                <a:lnSpc>
                  <a:spcPct val="90000"/>
                </a:lnSpc>
              </a:pPr>
              <a:t>23</a:t>
            </a:fld>
            <a:endParaRPr lang="en-GB" sz="1000">
              <a:solidFill>
                <a:schemeClr val="bg1"/>
              </a:solidFill>
            </a:endParaRPr>
          </a:p>
          <a:p>
            <a:pPr>
              <a:lnSpc>
                <a:spcPct val="90000"/>
              </a:lnSpc>
            </a:pPr>
            <a:fld id="{2EEDE531-9DF5-4782-B11D-A15D00180ABB}" type="slidenum">
              <a:rPr lang="en-GB" sz="1000">
                <a:solidFill>
                  <a:schemeClr val="bg1"/>
                </a:solidFill>
              </a:rPr>
              <a:pPr>
                <a:lnSpc>
                  <a:spcPct val="90000"/>
                </a:lnSpc>
              </a:pPr>
              <a:t>23</a:t>
            </a:fld>
            <a:endParaRPr lang="en-GB" sz="1000">
              <a:solidFill>
                <a:schemeClr val="bg1"/>
              </a:solidFill>
            </a:endParaRPr>
          </a:p>
          <a:p>
            <a:pPr>
              <a:lnSpc>
                <a:spcPct val="90000"/>
              </a:lnSpc>
            </a:pPr>
            <a:fld id="{F8BB1956-E430-466D-8DF6-FF6CEEBE4748}" type="slidenum">
              <a:rPr lang="en-GB" sz="1000">
                <a:solidFill>
                  <a:schemeClr val="bg1"/>
                </a:solidFill>
              </a:rPr>
              <a:pPr>
                <a:lnSpc>
                  <a:spcPct val="90000"/>
                </a:lnSpc>
              </a:pPr>
              <a:t>23</a:t>
            </a:fld>
            <a:endParaRPr lang="en-GB" sz="1000">
              <a:solidFill>
                <a:schemeClr val="bg1"/>
              </a:solidFill>
            </a:endParaRPr>
          </a:p>
          <a:p>
            <a:pPr>
              <a:lnSpc>
                <a:spcPct val="90000"/>
              </a:lnSpc>
            </a:pPr>
            <a:fld id="{44CB94DC-E6A0-4207-801D-AE32AAD4D459}" type="slidenum">
              <a:rPr lang="en-GB" sz="1000">
                <a:solidFill>
                  <a:schemeClr val="bg1"/>
                </a:solidFill>
              </a:rPr>
              <a:pPr>
                <a:lnSpc>
                  <a:spcPct val="90000"/>
                </a:lnSpc>
              </a:pPr>
              <a:t>23</a:t>
            </a:fld>
            <a:endParaRPr lang="en-GB" sz="1000">
              <a:solidFill>
                <a:schemeClr val="bg1"/>
              </a:solidFill>
            </a:endParaRPr>
          </a:p>
          <a:p>
            <a:pPr>
              <a:lnSpc>
                <a:spcPct val="90000"/>
              </a:lnSpc>
            </a:pPr>
            <a:fld id="{6C267A18-939E-4557-802F-D852A0F40637}" type="slidenum">
              <a:rPr lang="en-GB" sz="1000">
                <a:solidFill>
                  <a:schemeClr val="bg1"/>
                </a:solidFill>
              </a:rPr>
              <a:pPr>
                <a:lnSpc>
                  <a:spcPct val="90000"/>
                </a:lnSpc>
              </a:pPr>
              <a:t>23</a:t>
            </a:fld>
            <a:endParaRPr lang="en-GB" sz="1000">
              <a:solidFill>
                <a:schemeClr val="bg1"/>
              </a:solidFill>
            </a:endParaRPr>
          </a:p>
          <a:p>
            <a:pPr>
              <a:lnSpc>
                <a:spcPct val="90000"/>
              </a:lnSpc>
            </a:pPr>
            <a:endParaRPr lang="en-GB"/>
          </a:p>
        </p:txBody>
      </p:sp>
      <p:pic>
        <p:nvPicPr>
          <p:cNvPr id="161796" name="Picture 4" descr="DSCF7236"/>
          <p:cNvPicPr>
            <a:picLocks noChangeAspect="1" noChangeArrowheads="1"/>
          </p:cNvPicPr>
          <p:nvPr>
            <p:ph sz="half" idx="1"/>
          </p:nvPr>
        </p:nvPicPr>
        <p:blipFill>
          <a:blip r:embed="rId3" cstate="print">
            <a:lum bright="26000" contrast="26000"/>
          </a:blip>
          <a:srcRect/>
          <a:stretch>
            <a:fillRect/>
          </a:stretch>
        </p:blipFill>
        <p:spPr>
          <a:xfrm>
            <a:off x="1258888" y="1268413"/>
            <a:ext cx="3408362" cy="4321175"/>
          </a:xfrm>
          <a:noFill/>
          <a:ln/>
        </p:spPr>
      </p:pic>
      <p:pic>
        <p:nvPicPr>
          <p:cNvPr id="161797" name="Picture 5" descr="DSCF7242"/>
          <p:cNvPicPr>
            <a:picLocks noChangeAspect="1" noChangeArrowheads="1"/>
          </p:cNvPicPr>
          <p:nvPr>
            <p:ph sz="half" idx="2"/>
          </p:nvPr>
        </p:nvPicPr>
        <p:blipFill>
          <a:blip r:embed="rId4" cstate="print"/>
          <a:srcRect/>
          <a:stretch>
            <a:fillRect/>
          </a:stretch>
        </p:blipFill>
        <p:spPr>
          <a:xfrm>
            <a:off x="4932363" y="1916113"/>
            <a:ext cx="3505200" cy="2989262"/>
          </a:xfrm>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en-GB"/>
              <a:t>Building Regulations</a:t>
            </a:r>
          </a:p>
        </p:txBody>
      </p:sp>
      <p:pic>
        <p:nvPicPr>
          <p:cNvPr id="165891" name="Picture 3" descr="DSCF7258"/>
          <p:cNvPicPr>
            <a:picLocks noChangeAspect="1" noChangeArrowheads="1"/>
          </p:cNvPicPr>
          <p:nvPr>
            <p:ph sz="half" idx="1"/>
          </p:nvPr>
        </p:nvPicPr>
        <p:blipFill>
          <a:blip r:embed="rId3" cstate="print">
            <a:lum bright="26000" contrast="26000"/>
          </a:blip>
          <a:srcRect/>
          <a:stretch>
            <a:fillRect/>
          </a:stretch>
        </p:blipFill>
        <p:spPr>
          <a:xfrm>
            <a:off x="1692275" y="1916113"/>
            <a:ext cx="2628900" cy="3505200"/>
          </a:xfrm>
          <a:noFill/>
          <a:ln/>
        </p:spPr>
      </p:pic>
      <p:pic>
        <p:nvPicPr>
          <p:cNvPr id="165892" name="Picture 4" descr="DSCF7255"/>
          <p:cNvPicPr>
            <a:picLocks noChangeAspect="1" noChangeArrowheads="1"/>
          </p:cNvPicPr>
          <p:nvPr>
            <p:ph sz="half" idx="2"/>
          </p:nvPr>
        </p:nvPicPr>
        <p:blipFill>
          <a:blip r:embed="rId4" cstate="print"/>
          <a:srcRect/>
          <a:stretch>
            <a:fillRect/>
          </a:stretch>
        </p:blipFill>
        <p:spPr>
          <a:xfrm>
            <a:off x="4716463" y="2276475"/>
            <a:ext cx="3505200" cy="2628900"/>
          </a:xfrm>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en-GB"/>
              <a:t>Building Regulations</a:t>
            </a:r>
          </a:p>
        </p:txBody>
      </p:sp>
      <p:pic>
        <p:nvPicPr>
          <p:cNvPr id="166915" name="Picture 3" descr="DSCF7261"/>
          <p:cNvPicPr>
            <a:picLocks noChangeAspect="1" noChangeArrowheads="1"/>
          </p:cNvPicPr>
          <p:nvPr>
            <p:ph sz="half" idx="1"/>
          </p:nvPr>
        </p:nvPicPr>
        <p:blipFill>
          <a:blip r:embed="rId3" cstate="print"/>
          <a:srcRect/>
          <a:stretch>
            <a:fillRect/>
          </a:stretch>
        </p:blipFill>
        <p:spPr>
          <a:xfrm>
            <a:off x="2038350" y="1866900"/>
            <a:ext cx="2628900" cy="3505200"/>
          </a:xfrm>
          <a:noFill/>
          <a:ln/>
        </p:spPr>
      </p:pic>
      <p:pic>
        <p:nvPicPr>
          <p:cNvPr id="166916" name="Picture 4" descr="DSCF7308"/>
          <p:cNvPicPr>
            <a:picLocks noChangeAspect="1" noChangeArrowheads="1"/>
          </p:cNvPicPr>
          <p:nvPr>
            <p:ph sz="half" idx="2"/>
          </p:nvPr>
        </p:nvPicPr>
        <p:blipFill>
          <a:blip r:embed="rId4" cstate="print"/>
          <a:srcRect/>
          <a:stretch>
            <a:fillRect/>
          </a:stretch>
        </p:blipFill>
        <p:spPr>
          <a:xfrm>
            <a:off x="4859338" y="2349500"/>
            <a:ext cx="3505200" cy="2628900"/>
          </a:xfrm>
          <a:noFill/>
          <a:ln/>
        </p:spPr>
      </p:pic>
      <p:sp>
        <p:nvSpPr>
          <p:cNvPr id="166917" name="Text Box 5"/>
          <p:cNvSpPr txBox="1">
            <a:spLocks noChangeArrowheads="1"/>
          </p:cNvSpPr>
          <p:nvPr/>
        </p:nvSpPr>
        <p:spPr bwMode="auto">
          <a:xfrm>
            <a:off x="2247900" y="5465763"/>
            <a:ext cx="2365375" cy="457200"/>
          </a:xfrm>
          <a:prstGeom prst="rect">
            <a:avLst/>
          </a:prstGeom>
          <a:noFill/>
          <a:ln w="9525">
            <a:noFill/>
            <a:miter lim="800000"/>
            <a:headEnd/>
            <a:tailEnd/>
          </a:ln>
          <a:effectLst/>
        </p:spPr>
        <p:txBody>
          <a:bodyPr wrap="none">
            <a:spAutoFit/>
          </a:bodyPr>
          <a:lstStyle/>
          <a:p>
            <a:r>
              <a:rPr lang="en-GB"/>
              <a:t>The One Percent?</a:t>
            </a:r>
            <a:endParaRPr lang="en-US"/>
          </a:p>
        </p:txBody>
      </p:sp>
      <p:sp>
        <p:nvSpPr>
          <p:cNvPr id="166918" name="Text Box 6"/>
          <p:cNvSpPr txBox="1">
            <a:spLocks noChangeArrowheads="1"/>
          </p:cNvSpPr>
          <p:nvPr/>
        </p:nvSpPr>
        <p:spPr bwMode="auto">
          <a:xfrm>
            <a:off x="5559425" y="4960938"/>
            <a:ext cx="2693988" cy="457200"/>
          </a:xfrm>
          <a:prstGeom prst="rect">
            <a:avLst/>
          </a:prstGeom>
          <a:noFill/>
          <a:ln w="9525">
            <a:noFill/>
            <a:miter lim="800000"/>
            <a:headEnd/>
            <a:tailEnd/>
          </a:ln>
          <a:effectLst/>
        </p:spPr>
        <p:txBody>
          <a:bodyPr wrap="none">
            <a:spAutoFit/>
          </a:bodyPr>
          <a:lstStyle/>
          <a:p>
            <a:r>
              <a:rPr lang="en-GB"/>
              <a:t>What about the rest?</a:t>
            </a:r>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p:cNvPicPr>
            <a:picLocks noChangeAspect="1" noChangeArrowheads="1"/>
          </p:cNvPicPr>
          <p:nvPr/>
        </p:nvPicPr>
        <p:blipFill>
          <a:blip r:embed="rId3" cstate="print"/>
          <a:srcRect/>
          <a:stretch>
            <a:fillRect/>
          </a:stretch>
        </p:blipFill>
        <p:spPr bwMode="auto">
          <a:xfrm>
            <a:off x="2124075" y="188913"/>
            <a:ext cx="4238625" cy="54086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p:cNvPicPr>
            <a:picLocks noChangeAspect="1" noChangeArrowheads="1"/>
          </p:cNvPicPr>
          <p:nvPr>
            <p:ph type="body" idx="1"/>
          </p:nvPr>
        </p:nvPicPr>
        <p:blipFill>
          <a:blip r:embed="rId3" cstate="print"/>
          <a:srcRect/>
          <a:stretch>
            <a:fillRect/>
          </a:stretch>
        </p:blipFill>
        <p:spPr>
          <a:xfrm>
            <a:off x="2124075" y="692150"/>
            <a:ext cx="5903913" cy="5688013"/>
          </a:xfrm>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endParaRPr lang="en-US"/>
          </a:p>
        </p:txBody>
      </p:sp>
      <p:pic>
        <p:nvPicPr>
          <p:cNvPr id="227332" name="Picture 4"/>
          <p:cNvPicPr>
            <a:picLocks noChangeAspect="1" noChangeArrowheads="1"/>
          </p:cNvPicPr>
          <p:nvPr>
            <p:ph type="body" idx="1"/>
          </p:nvPr>
        </p:nvPicPr>
        <p:blipFill>
          <a:blip r:embed="rId3" cstate="print"/>
          <a:srcRect/>
          <a:stretch>
            <a:fillRect/>
          </a:stretch>
        </p:blipFill>
        <p:spPr>
          <a:xfrm>
            <a:off x="1600200" y="1290638"/>
            <a:ext cx="7162800" cy="4656137"/>
          </a:xfrm>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p:cNvPicPr>
            <a:picLocks noChangeAspect="1" noChangeArrowheads="1"/>
          </p:cNvPicPr>
          <p:nvPr>
            <p:ph type="body" idx="1"/>
          </p:nvPr>
        </p:nvPicPr>
        <p:blipFill>
          <a:blip r:embed="rId3" cstate="print"/>
          <a:srcRect/>
          <a:stretch>
            <a:fillRect/>
          </a:stretch>
        </p:blipFill>
        <p:spPr>
          <a:xfrm>
            <a:off x="2960688" y="188913"/>
            <a:ext cx="3781425" cy="5842000"/>
          </a:xfrm>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8" name="Picture 2"/>
          <p:cNvPicPr>
            <a:picLocks noChangeAspect="1" noChangeArrowheads="1"/>
          </p:cNvPicPr>
          <p:nvPr/>
        </p:nvPicPr>
        <p:blipFill>
          <a:blip r:embed="rId3" cstate="print"/>
          <a:srcRect/>
          <a:stretch>
            <a:fillRect/>
          </a:stretch>
        </p:blipFill>
        <p:spPr bwMode="auto">
          <a:xfrm>
            <a:off x="2124075" y="188913"/>
            <a:ext cx="4238625" cy="54086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30</TotalTime>
  <Words>833</Words>
  <Application>Microsoft Office PowerPoint</Application>
  <PresentationFormat>On-screen Show (4:3)</PresentationFormat>
  <Paragraphs>220</Paragraphs>
  <Slides>30</Slides>
  <Notes>24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Metro</vt:lpstr>
      <vt:lpstr>Building Regulations, 2010</vt:lpstr>
      <vt:lpstr>Building Regulations in England and Wales (Currently). Made under the terms of the Building Act of 1984.</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Building Regulations</vt:lpstr>
      <vt:lpstr>Slide 26</vt:lpstr>
      <vt:lpstr>Slide 27</vt:lpstr>
      <vt:lpstr>Slide 28</vt:lpstr>
      <vt:lpstr>Slide 29</vt:lpstr>
      <vt:lpstr>Slide 30</vt:lpstr>
    </vt:vector>
  </TitlesOfParts>
  <Company>SMU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Regulations</dc:title>
  <dc:creator>fad-tf</dc:creator>
  <cp:lastModifiedBy>fad-tf</cp:lastModifiedBy>
  <cp:revision>4</cp:revision>
  <dcterms:created xsi:type="dcterms:W3CDTF">2012-02-14T12:32:44Z</dcterms:created>
  <dcterms:modified xsi:type="dcterms:W3CDTF">2012-02-14T13:03:18Z</dcterms:modified>
</cp:coreProperties>
</file>