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media/image1.jpeg" ContentType="image/jpeg"/>
  <Override PartName="/ppt/theme/theme2.xml" ContentType="application/vnd.openxmlformats-officedocument.theme+xml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E8DAD2"/>
          </a:solidFill>
        </a:fill>
      </a:tcStyle>
    </a:wholeTbl>
    <a:band2H>
      <a:tcTxStyle b="def" i="def"/>
      <a:tcStyle>
        <a:tcBdr/>
        <a:fill>
          <a:solidFill>
            <a:srgbClr val="F4EDEA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D8D1D1"/>
          </a:solidFill>
        </a:fill>
      </a:tcStyle>
    </a:wholeTbl>
    <a:band2H>
      <a:tcTxStyle b="def" i="def"/>
      <a:tcStyle>
        <a:tcBdr/>
        <a:fill>
          <a:solidFill>
            <a:srgbClr val="EDE9E9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EDE1ED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DE1ED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Shape 31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20" name="Shape 32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Meiryo"/>
      </a:defRPr>
    </a:lvl1pPr>
    <a:lvl2pPr indent="228600" latinLnBrk="0">
      <a:defRPr sz="1200">
        <a:latin typeface="+mn-lt"/>
        <a:ea typeface="+mn-ea"/>
        <a:cs typeface="+mn-cs"/>
        <a:sym typeface="Meiryo"/>
      </a:defRPr>
    </a:lvl2pPr>
    <a:lvl3pPr indent="457200" latinLnBrk="0">
      <a:defRPr sz="1200">
        <a:latin typeface="+mn-lt"/>
        <a:ea typeface="+mn-ea"/>
        <a:cs typeface="+mn-cs"/>
        <a:sym typeface="Meiryo"/>
      </a:defRPr>
    </a:lvl3pPr>
    <a:lvl4pPr indent="685800" latinLnBrk="0">
      <a:defRPr sz="1200">
        <a:latin typeface="+mn-lt"/>
        <a:ea typeface="+mn-ea"/>
        <a:cs typeface="+mn-cs"/>
        <a:sym typeface="Meiryo"/>
      </a:defRPr>
    </a:lvl4pPr>
    <a:lvl5pPr indent="914400" latinLnBrk="0">
      <a:defRPr sz="1200">
        <a:latin typeface="+mn-lt"/>
        <a:ea typeface="+mn-ea"/>
        <a:cs typeface="+mn-cs"/>
        <a:sym typeface="Meiryo"/>
      </a:defRPr>
    </a:lvl5pPr>
    <a:lvl6pPr indent="1143000" latinLnBrk="0">
      <a:defRPr sz="1200">
        <a:latin typeface="+mn-lt"/>
        <a:ea typeface="+mn-ea"/>
        <a:cs typeface="+mn-cs"/>
        <a:sym typeface="Meiryo"/>
      </a:defRPr>
    </a:lvl6pPr>
    <a:lvl7pPr indent="1371600" latinLnBrk="0">
      <a:defRPr sz="1200">
        <a:latin typeface="+mn-lt"/>
        <a:ea typeface="+mn-ea"/>
        <a:cs typeface="+mn-cs"/>
        <a:sym typeface="Meiryo"/>
      </a:defRPr>
    </a:lvl7pPr>
    <a:lvl8pPr indent="1600200" latinLnBrk="0">
      <a:defRPr sz="1200">
        <a:latin typeface="+mn-lt"/>
        <a:ea typeface="+mn-ea"/>
        <a:cs typeface="+mn-cs"/>
        <a:sym typeface="Meiryo"/>
      </a:defRPr>
    </a:lvl8pPr>
    <a:lvl9pPr indent="1828800" latinLnBrk="0">
      <a:defRPr sz="1200">
        <a:latin typeface="+mn-lt"/>
        <a:ea typeface="+mn-ea"/>
        <a:cs typeface="+mn-cs"/>
        <a:sym typeface="Meiry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Freeform: Shape 3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1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40" name="Group 6"/>
          <p:cNvGrpSpPr/>
          <p:nvPr/>
        </p:nvGrpSpPr>
        <p:grpSpPr>
          <a:xfrm>
            <a:off x="3124540" y="-9"/>
            <a:ext cx="4389424" cy="2917428"/>
            <a:chOff x="-5" y="-1"/>
            <a:chExt cx="4389422" cy="2917426"/>
          </a:xfrm>
        </p:grpSpPr>
        <p:sp>
          <p:nvSpPr>
            <p:cNvPr id="36" name="Freeform: Shape 48"/>
            <p:cNvSpPr/>
            <p:nvPr/>
          </p:nvSpPr>
          <p:spPr>
            <a:xfrm>
              <a:off x="196084" y="-1"/>
              <a:ext cx="4013346" cy="274214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7" name="Freeform: Shape 49"/>
            <p:cNvSpPr/>
            <p:nvPr/>
          </p:nvSpPr>
          <p:spPr>
            <a:xfrm>
              <a:off x="441767" y="0"/>
              <a:ext cx="3401428" cy="24404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8" name="Freeform: Shape 50"/>
            <p:cNvSpPr/>
            <p:nvPr/>
          </p:nvSpPr>
          <p:spPr>
            <a:xfrm>
              <a:off x="107936" y="-1"/>
              <a:ext cx="4164614" cy="2817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39" name="Freeform: Shape 51"/>
            <p:cNvSpPr/>
            <p:nvPr/>
          </p:nvSpPr>
          <p:spPr>
            <a:xfrm>
              <a:off x="-6" y="-2"/>
              <a:ext cx="4389424" cy="29174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grpSp>
        <p:nvGrpSpPr>
          <p:cNvPr id="45" name="Group 7"/>
          <p:cNvGrpSpPr/>
          <p:nvPr/>
        </p:nvGrpSpPr>
        <p:grpSpPr>
          <a:xfrm>
            <a:off x="8123248" y="-13"/>
            <a:ext cx="4068770" cy="3547301"/>
            <a:chOff x="43" y="-1"/>
            <a:chExt cx="4068769" cy="3547299"/>
          </a:xfrm>
        </p:grpSpPr>
        <p:sp>
          <p:nvSpPr>
            <p:cNvPr id="41" name="Freeform: Shape 53"/>
            <p:cNvSpPr/>
            <p:nvPr/>
          </p:nvSpPr>
          <p:spPr>
            <a:xfrm>
              <a:off x="43" y="-1"/>
              <a:ext cx="4068769" cy="35473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2" name="Freeform: Shape 54"/>
            <p:cNvSpPr/>
            <p:nvPr/>
          </p:nvSpPr>
          <p:spPr>
            <a:xfrm flipH="1">
              <a:off x="196790" y="2"/>
              <a:ext cx="3872024" cy="33216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3" name="Freeform: Shape 55"/>
            <p:cNvSpPr/>
            <p:nvPr/>
          </p:nvSpPr>
          <p:spPr>
            <a:xfrm flipH="1">
              <a:off x="606039" y="9275"/>
              <a:ext cx="3462467" cy="30109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4" name="Freeform: Shape 56"/>
            <p:cNvSpPr/>
            <p:nvPr/>
          </p:nvSpPr>
          <p:spPr>
            <a:xfrm flipH="1">
              <a:off x="120043" y="9274"/>
              <a:ext cx="3948464" cy="341147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grpSp>
        <p:nvGrpSpPr>
          <p:cNvPr id="50" name="Group 8"/>
          <p:cNvGrpSpPr/>
          <p:nvPr/>
        </p:nvGrpSpPr>
        <p:grpSpPr>
          <a:xfrm>
            <a:off x="-13" y="1354988"/>
            <a:ext cx="4381580" cy="5510975"/>
            <a:chOff x="0" y="-35"/>
            <a:chExt cx="4381578" cy="5510973"/>
          </a:xfrm>
        </p:grpSpPr>
        <p:sp>
          <p:nvSpPr>
            <p:cNvPr id="46" name="Freeform: Shape 58"/>
            <p:cNvSpPr/>
            <p:nvPr/>
          </p:nvSpPr>
          <p:spPr>
            <a:xfrm>
              <a:off x="0" y="329263"/>
              <a:ext cx="4293024" cy="518167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7" name="Freeform: Shape 59"/>
            <p:cNvSpPr/>
            <p:nvPr/>
          </p:nvSpPr>
          <p:spPr>
            <a:xfrm>
              <a:off x="2" y="-36"/>
              <a:ext cx="4381576" cy="55109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8" name="Freeform: Shape 60"/>
            <p:cNvSpPr/>
            <p:nvPr/>
          </p:nvSpPr>
          <p:spPr>
            <a:xfrm>
              <a:off x="-1" y="245510"/>
              <a:ext cx="4144800" cy="5265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  <p:sp>
          <p:nvSpPr>
            <p:cNvPr id="49" name="Freeform: Shape 61"/>
            <p:cNvSpPr/>
            <p:nvPr/>
          </p:nvSpPr>
          <p:spPr>
            <a:xfrm>
              <a:off x="-1" y="800618"/>
              <a:ext cx="3807904" cy="471031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Meiryo"/>
                </a:defRPr>
              </a:pPr>
            </a:p>
          </p:txBody>
        </p:sp>
      </p:grpSp>
      <p:sp>
        <p:nvSpPr>
          <p:cNvPr id="51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1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1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Text Placeholder 4"/>
          <p:cNvSpPr/>
          <p:nvPr>
            <p:ph type="body" sz="quarter" idx="21"/>
          </p:nvPr>
        </p:nvSpPr>
        <p:spPr>
          <a:xfrm>
            <a:off x="6530288" y="2456408"/>
            <a:ext cx="4160528" cy="823913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0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Text Placeholder 3"/>
          <p:cNvSpPr/>
          <p:nvPr>
            <p:ph type="body" sz="quarter" idx="21"/>
          </p:nvPr>
        </p:nvSpPr>
        <p:spPr>
          <a:xfrm>
            <a:off x="8476487" y="3223803"/>
            <a:ext cx="3227724" cy="2872199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ule LineStraight Connector 8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10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2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68" name="Group 7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139" name="Straight Connector 80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0" name="Straight Connector 8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1" name="Straight Connector 8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2" name="Straight Connector 83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3" name="Straight Connector 84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4" name="Straight Connector 85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9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90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91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92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9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9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5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6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7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8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9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100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101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102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103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104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5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6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7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8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9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0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7" indent="-32003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1" name="Group 79"/>
          <p:cNvGrpSpPr/>
          <p:nvPr/>
        </p:nvGrpSpPr>
        <p:grpSpPr>
          <a:xfrm>
            <a:off x="-6219" y="-3"/>
            <a:ext cx="12214839" cy="6858005"/>
            <a:chOff x="-1" y="0"/>
            <a:chExt cx="12214837" cy="6858004"/>
          </a:xfrm>
        </p:grpSpPr>
        <p:sp>
          <p:nvSpPr>
            <p:cNvPr id="222" name="Straight Connector 80"/>
            <p:cNvSpPr/>
            <p:nvPr/>
          </p:nvSpPr>
          <p:spPr>
            <a:xfrm>
              <a:off x="-2" y="6686288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1"/>
            <p:cNvSpPr/>
            <p:nvPr/>
          </p:nvSpPr>
          <p:spPr>
            <a:xfrm flipH="1">
              <a:off x="6214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2"/>
            <p:cNvSpPr/>
            <p:nvPr/>
          </p:nvSpPr>
          <p:spPr>
            <a:xfrm flipH="1">
              <a:off x="11999479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83"/>
            <p:cNvSpPr/>
            <p:nvPr/>
          </p:nvSpPr>
          <p:spPr>
            <a:xfrm flipH="1">
              <a:off x="198742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84"/>
            <p:cNvSpPr/>
            <p:nvPr/>
          </p:nvSpPr>
          <p:spPr>
            <a:xfrm flipH="1">
              <a:off x="1198180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85"/>
            <p:cNvSpPr/>
            <p:nvPr/>
          </p:nvSpPr>
          <p:spPr>
            <a:xfrm flipH="1">
              <a:off x="2197618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86"/>
            <p:cNvSpPr/>
            <p:nvPr/>
          </p:nvSpPr>
          <p:spPr>
            <a:xfrm flipH="1">
              <a:off x="3197057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8"/>
            <p:cNvSpPr/>
            <p:nvPr/>
          </p:nvSpPr>
          <p:spPr>
            <a:xfrm flipH="1">
              <a:off x="4196497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9"/>
            <p:cNvSpPr/>
            <p:nvPr/>
          </p:nvSpPr>
          <p:spPr>
            <a:xfrm flipH="1">
              <a:off x="5195936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0"/>
            <p:cNvSpPr/>
            <p:nvPr/>
          </p:nvSpPr>
          <p:spPr>
            <a:xfrm flipH="1">
              <a:off x="6195374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1"/>
            <p:cNvSpPr/>
            <p:nvPr/>
          </p:nvSpPr>
          <p:spPr>
            <a:xfrm flipH="1">
              <a:off x="7194812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2"/>
            <p:cNvSpPr/>
            <p:nvPr/>
          </p:nvSpPr>
          <p:spPr>
            <a:xfrm flipH="1">
              <a:off x="8194249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3"/>
            <p:cNvSpPr/>
            <p:nvPr/>
          </p:nvSpPr>
          <p:spPr>
            <a:xfrm flipH="1">
              <a:off x="9193689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94"/>
            <p:cNvSpPr/>
            <p:nvPr/>
          </p:nvSpPr>
          <p:spPr>
            <a:xfrm flipH="1">
              <a:off x="10193128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95"/>
            <p:cNvSpPr/>
            <p:nvPr/>
          </p:nvSpPr>
          <p:spPr>
            <a:xfrm flipH="1">
              <a:off x="11192566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6"/>
            <p:cNvSpPr/>
            <p:nvPr/>
          </p:nvSpPr>
          <p:spPr>
            <a:xfrm flipH="1">
              <a:off x="12192006" y="0"/>
              <a:ext cx="1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7"/>
            <p:cNvSpPr/>
            <p:nvPr/>
          </p:nvSpPr>
          <p:spPr>
            <a:xfrm>
              <a:off x="6212" y="171716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8"/>
            <p:cNvSpPr/>
            <p:nvPr/>
          </p:nvSpPr>
          <p:spPr>
            <a:xfrm>
              <a:off x="6212" y="728906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9"/>
            <p:cNvSpPr/>
            <p:nvPr/>
          </p:nvSpPr>
          <p:spPr>
            <a:xfrm>
              <a:off x="6212" y="1286096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0"/>
            <p:cNvSpPr/>
            <p:nvPr/>
          </p:nvSpPr>
          <p:spPr>
            <a:xfrm>
              <a:off x="6212" y="184328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1"/>
            <p:cNvSpPr/>
            <p:nvPr/>
          </p:nvSpPr>
          <p:spPr>
            <a:xfrm>
              <a:off x="6212" y="240047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2"/>
            <p:cNvSpPr/>
            <p:nvPr/>
          </p:nvSpPr>
          <p:spPr>
            <a:xfrm>
              <a:off x="6212" y="2957667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3"/>
            <p:cNvSpPr/>
            <p:nvPr/>
          </p:nvSpPr>
          <p:spPr>
            <a:xfrm>
              <a:off x="6212" y="351485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04"/>
            <p:cNvSpPr/>
            <p:nvPr/>
          </p:nvSpPr>
          <p:spPr>
            <a:xfrm>
              <a:off x="6212" y="407204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05"/>
            <p:cNvSpPr/>
            <p:nvPr/>
          </p:nvSpPr>
          <p:spPr>
            <a:xfrm>
              <a:off x="6212" y="462923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6"/>
            <p:cNvSpPr/>
            <p:nvPr/>
          </p:nvSpPr>
          <p:spPr>
            <a:xfrm>
              <a:off x="6212" y="5186429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7"/>
            <p:cNvSpPr/>
            <p:nvPr/>
          </p:nvSpPr>
          <p:spPr>
            <a:xfrm>
              <a:off x="6212" y="5743620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8"/>
            <p:cNvSpPr/>
            <p:nvPr/>
          </p:nvSpPr>
          <p:spPr>
            <a:xfrm>
              <a:off x="6212" y="6858004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9"/>
            <p:cNvSpPr/>
            <p:nvPr/>
          </p:nvSpPr>
          <p:spPr>
            <a:xfrm>
              <a:off x="22825" y="6248405"/>
              <a:ext cx="12192012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2" name="Freeform: Shape 148"/>
          <p:cNvSpPr/>
          <p:nvPr/>
        </p:nvSpPr>
        <p:spPr>
          <a:xfrm>
            <a:off x="-6216" y="5014716"/>
            <a:ext cx="2800130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3" name="Freeform: Shape 76"/>
          <p:cNvSpPr/>
          <p:nvPr/>
        </p:nvSpPr>
        <p:spPr>
          <a:xfrm>
            <a:off x="7979726" y="-1"/>
            <a:ext cx="4209228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4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5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2" name="Group 79"/>
          <p:cNvGrpSpPr/>
          <p:nvPr/>
        </p:nvGrpSpPr>
        <p:grpSpPr>
          <a:xfrm>
            <a:off x="-6225" y="-5"/>
            <a:ext cx="12214850" cy="6858012"/>
            <a:chOff x="-1" y="0"/>
            <a:chExt cx="12214849" cy="6858010"/>
          </a:xfrm>
        </p:grpSpPr>
        <p:sp>
          <p:nvSpPr>
            <p:cNvPr id="263" name="Straight Connector 80"/>
            <p:cNvSpPr/>
            <p:nvPr/>
          </p:nvSpPr>
          <p:spPr>
            <a:xfrm>
              <a:off x="-2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3"/>
            <p:cNvSpPr/>
            <p:nvPr/>
          </p:nvSpPr>
          <p:spPr>
            <a:xfrm flipH="1">
              <a:off x="19874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4"/>
            <p:cNvSpPr/>
            <p:nvPr/>
          </p:nvSpPr>
          <p:spPr>
            <a:xfrm flipH="1">
              <a:off x="1198182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5"/>
            <p:cNvSpPr/>
            <p:nvPr/>
          </p:nvSpPr>
          <p:spPr>
            <a:xfrm flipH="1">
              <a:off x="219761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8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8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9"/>
            <p:cNvSpPr/>
            <p:nvPr/>
          </p:nvSpPr>
          <p:spPr>
            <a:xfrm flipH="1">
              <a:off x="519593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0"/>
            <p:cNvSpPr/>
            <p:nvPr/>
          </p:nvSpPr>
          <p:spPr>
            <a:xfrm flipH="1">
              <a:off x="6195378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1"/>
            <p:cNvSpPr/>
            <p:nvPr/>
          </p:nvSpPr>
          <p:spPr>
            <a:xfrm flipH="1">
              <a:off x="7194817" y="-1"/>
              <a:ext cx="4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2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5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6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7"/>
            <p:cNvSpPr/>
            <p:nvPr/>
          </p:nvSpPr>
          <p:spPr>
            <a:xfrm>
              <a:off x="6212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8"/>
            <p:cNvSpPr/>
            <p:nvPr/>
          </p:nvSpPr>
          <p:spPr>
            <a:xfrm>
              <a:off x="6212" y="7289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9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0"/>
            <p:cNvSpPr/>
            <p:nvPr/>
          </p:nvSpPr>
          <p:spPr>
            <a:xfrm>
              <a:off x="6212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1"/>
            <p:cNvSpPr/>
            <p:nvPr/>
          </p:nvSpPr>
          <p:spPr>
            <a:xfrm>
              <a:off x="6212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2"/>
            <p:cNvSpPr/>
            <p:nvPr/>
          </p:nvSpPr>
          <p:spPr>
            <a:xfrm>
              <a:off x="6212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3"/>
            <p:cNvSpPr/>
            <p:nvPr/>
          </p:nvSpPr>
          <p:spPr>
            <a:xfrm>
              <a:off x="6212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4"/>
            <p:cNvSpPr/>
            <p:nvPr/>
          </p:nvSpPr>
          <p:spPr>
            <a:xfrm>
              <a:off x="6212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5"/>
            <p:cNvSpPr/>
            <p:nvPr/>
          </p:nvSpPr>
          <p:spPr>
            <a:xfrm>
              <a:off x="6212" y="462924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6"/>
            <p:cNvSpPr/>
            <p:nvPr/>
          </p:nvSpPr>
          <p:spPr>
            <a:xfrm>
              <a:off x="6212" y="518643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7"/>
            <p:cNvSpPr/>
            <p:nvPr/>
          </p:nvSpPr>
          <p:spPr>
            <a:xfrm>
              <a:off x="6212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8"/>
            <p:cNvSpPr/>
            <p:nvPr/>
          </p:nvSpPr>
          <p:spPr>
            <a:xfrm>
              <a:off x="6212" y="685800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9"/>
            <p:cNvSpPr/>
            <p:nvPr/>
          </p:nvSpPr>
          <p:spPr>
            <a:xfrm>
              <a:off x="22825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3" name="Freeform: Shape 148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4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981200" y="274638"/>
            <a:ext cx="8229600" cy="114300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1981200" y="1600200"/>
            <a:ext cx="8229600" cy="3917035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1pPr>
            <a:lvl2pPr marL="783771" indent="-326571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2pPr>
            <a:lvl3pPr marL="1219200" indent="-3048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3pPr>
            <a:lvl4pPr marL="1737360" indent="-365760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4pPr>
            <a:lvl5pPr marL="2194560" indent="-365760">
              <a:lnSpc>
                <a:spcPct val="100000"/>
              </a:lnSpc>
              <a:spcBef>
                <a:spcPts val="700"/>
              </a:spcBef>
              <a:buChar char="»"/>
              <a:defRPr sz="3200">
                <a:latin typeface="Myriad Pro"/>
                <a:ea typeface="Myriad Pro"/>
                <a:cs typeface="Myriad Pro"/>
                <a:sym typeface="Myriad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9937151" y="6416605"/>
            <a:ext cx="273653" cy="269237"/>
          </a:xfrm>
          <a:prstGeom prst="rect">
            <a:avLst/>
          </a:prstGeom>
        </p:spPr>
        <p:txBody>
          <a:bodyPr/>
          <a:lstStyle>
            <a:lvl1pPr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0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7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3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4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Relationship Id="rId3" Type="http://schemas.openxmlformats.org/officeDocument/2006/relationships/image" Target="../media/image18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27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28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image" Target="../media/image29.png"/><Relationship Id="rId4" Type="http://schemas.openxmlformats.org/officeDocument/2006/relationships/image" Target="../media/image30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Straight Connector 19"/>
          <p:cNvSpPr/>
          <p:nvPr/>
        </p:nvSpPr>
        <p:spPr>
          <a:xfrm>
            <a:off x="1920239" y="2176009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23" name="Rectangle 2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pic>
        <p:nvPicPr>
          <p:cNvPr id="32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3308" r="0" b="3303"/>
          <a:stretch>
            <a:fillRect/>
          </a:stretch>
        </p:blipFill>
        <p:spPr>
          <a:xfrm>
            <a:off x="1522" y="4"/>
            <a:ext cx="12188833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Freeform: Shape 23"/>
          <p:cNvSpPr/>
          <p:nvPr/>
        </p:nvSpPr>
        <p:spPr>
          <a:xfrm rot="5400000">
            <a:off x="3167670" y="-3167680"/>
            <a:ext cx="5856351" cy="121917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0" y="0"/>
                </a:lnTo>
                <a:lnTo>
                  <a:pt x="17106" y="0"/>
                </a:lnTo>
                <a:lnTo>
                  <a:pt x="17167" y="47"/>
                </a:lnTo>
                <a:cubicBezTo>
                  <a:pt x="20011" y="2377"/>
                  <a:pt x="21600" y="6593"/>
                  <a:pt x="21600" y="11407"/>
                </a:cubicBezTo>
                <a:cubicBezTo>
                  <a:pt x="21600" y="15651"/>
                  <a:pt x="19028" y="17647"/>
                  <a:pt x="16410" y="20078"/>
                </a:cubicBezTo>
                <a:cubicBezTo>
                  <a:pt x="15933" y="20521"/>
                  <a:pt x="15461" y="20955"/>
                  <a:pt x="14980" y="21356"/>
                </a:cubicBezTo>
                <a:lnTo>
                  <a:pt x="14670" y="21600"/>
                </a:lnTo>
                <a:lnTo>
                  <a:pt x="899" y="21600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6" name="Title 1"/>
          <p:cNvSpPr txBox="1"/>
          <p:nvPr>
            <p:ph type="ctrTitle"/>
          </p:nvPr>
        </p:nvSpPr>
        <p:spPr>
          <a:xfrm>
            <a:off x="1920875" y="442912"/>
            <a:ext cx="8391967" cy="1730696"/>
          </a:xfrm>
          <a:prstGeom prst="rect">
            <a:avLst/>
          </a:prstGeom>
        </p:spPr>
        <p:txBody>
          <a:bodyPr/>
          <a:lstStyle/>
          <a:p>
            <a:pPr algn="ctr" defTabSz="859536">
              <a:lnSpc>
                <a:spcPct val="130000"/>
              </a:lnSpc>
              <a:defRPr spc="0" sz="3700">
                <a:solidFill>
                  <a:srgbClr val="40404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 a Rhifedd</a:t>
            </a:r>
            <a:br/>
            <a:r>
              <a:t>Mathematics and Numeracy </a:t>
            </a:r>
          </a:p>
        </p:txBody>
      </p:sp>
      <p:sp>
        <p:nvSpPr>
          <p:cNvPr id="327" name="Freeform: Shape 25"/>
          <p:cNvSpPr/>
          <p:nvPr/>
        </p:nvSpPr>
        <p:spPr>
          <a:xfrm rot="5400000">
            <a:off x="5146127" y="-874787"/>
            <a:ext cx="1899435" cy="121917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8" name="Freeform: Shape 27"/>
          <p:cNvSpPr/>
          <p:nvPr/>
        </p:nvSpPr>
        <p:spPr>
          <a:xfrm rot="5400000">
            <a:off x="5143755" y="-1037579"/>
            <a:ext cx="1904184" cy="121917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29" name="Subtitle 2"/>
          <p:cNvSpPr txBox="1"/>
          <p:nvPr>
            <p:ph type="subTitle" sz="half" idx="1"/>
          </p:nvPr>
        </p:nvSpPr>
        <p:spPr>
          <a:xfrm>
            <a:off x="1920875" y="2107094"/>
            <a:ext cx="8391967" cy="2846576"/>
          </a:xfrm>
          <a:prstGeom prst="rect">
            <a:avLst/>
          </a:prstGeom>
        </p:spPr>
        <p:txBody>
          <a:bodyPr/>
          <a:lstStyle/>
          <a:p>
            <a:pPr defTabSz="777240">
              <a:spcBef>
                <a:spcPts val="700"/>
              </a:spcBef>
              <a:defRPr b="1" spc="127" sz="1870">
                <a:solidFill>
                  <a:srgbClr val="404040"/>
                </a:solidFill>
              </a:defRPr>
            </a:pPr>
          </a:p>
          <a:p>
            <a:pPr algn="ctr" defTabSz="777240">
              <a:spcBef>
                <a:spcPts val="700"/>
              </a:spcBef>
              <a:defRPr b="1" spc="85" sz="1870">
                <a:solidFill>
                  <a:srgbClr val="7030A0"/>
                </a:solidFill>
              </a:defRPr>
            </a:pPr>
            <a:r>
              <a:t>ECAD4017</a:t>
            </a:r>
          </a:p>
          <a:p>
            <a:pPr algn="ctr" defTabSz="777240">
              <a:spcBef>
                <a:spcPts val="700"/>
              </a:spcBef>
              <a:defRPr b="1" spc="85" sz="1870">
                <a:solidFill>
                  <a:srgbClr val="7030A0"/>
                </a:solidFill>
              </a:defRPr>
            </a:pPr>
            <a:r>
              <a:t>Darlith 2 </a:t>
            </a:r>
            <a:endParaRPr spc="127"/>
          </a:p>
          <a:p>
            <a:pPr algn="ctr" defTabSz="777240">
              <a:spcBef>
                <a:spcPts val="700"/>
              </a:spcBef>
              <a:defRPr b="1" spc="85" sz="1870">
                <a:solidFill>
                  <a:srgbClr val="7030A0"/>
                </a:solidFill>
              </a:defRPr>
            </a:pPr>
            <a:r>
              <a:t>BA1</a:t>
            </a:r>
            <a:endParaRPr spc="127"/>
          </a:p>
          <a:p>
            <a:pPr algn="ctr" defTabSz="777240">
              <a:spcBef>
                <a:spcPts val="700"/>
              </a:spcBef>
              <a:defRPr b="1" spc="85" sz="1870">
                <a:solidFill>
                  <a:srgbClr val="7030A0"/>
                </a:solidFill>
              </a:defRPr>
            </a:pPr>
            <a:r>
              <a:t>Darlithydd: Fiona Jones</a:t>
            </a:r>
            <a:endParaRPr spc="127"/>
          </a:p>
          <a:p>
            <a:pPr algn="ctr" defTabSz="777240">
              <a:spcBef>
                <a:spcPts val="700"/>
              </a:spcBef>
              <a:defRPr b="1" spc="85" sz="1870">
                <a:solidFill>
                  <a:srgbClr val="7030A0"/>
                </a:solidFill>
              </a:defRPr>
            </a:pPr>
            <a:r>
              <a:t>f.jones@uwtsd.ac.uk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2" name="Freeform: Shape 11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3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4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5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6" name="Freeform: Shape 19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7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8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39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0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1" name="Freeform: Shape 29"/>
          <p:cNvSpPr/>
          <p:nvPr/>
        </p:nvSpPr>
        <p:spPr>
          <a:xfrm flipH="1">
            <a:off x="642945" y="0"/>
            <a:ext cx="226554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2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3" name="Freeform: Shape 33"/>
          <p:cNvSpPr/>
          <p:nvPr/>
        </p:nvSpPr>
        <p:spPr>
          <a:xfrm>
            <a:off x="8696194" y="0"/>
            <a:ext cx="253011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4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Meiryo"/>
              </a:defRPr>
            </a:pPr>
          </a:p>
        </p:txBody>
      </p:sp>
      <p:sp>
        <p:nvSpPr>
          <p:cNvPr id="345" name="Title 1"/>
          <p:cNvSpPr txBox="1"/>
          <p:nvPr>
            <p:ph type="title"/>
          </p:nvPr>
        </p:nvSpPr>
        <p:spPr>
          <a:xfrm>
            <a:off x="2108370" y="1574774"/>
            <a:ext cx="8394309" cy="1396057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Amcanion</a:t>
            </a:r>
          </a:p>
        </p:txBody>
      </p:sp>
      <p:pic>
        <p:nvPicPr>
          <p:cNvPr id="34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03209" y="-15074"/>
            <a:ext cx="3726492" cy="1426607"/>
          </a:xfrm>
          <a:prstGeom prst="rect">
            <a:avLst/>
          </a:prstGeom>
          <a:ln w="12700">
            <a:miter lim="400000"/>
          </a:ln>
        </p:spPr>
      </p:pic>
      <p:sp>
        <p:nvSpPr>
          <p:cNvPr id="347" name="TextBox 2"/>
          <p:cNvSpPr txBox="1"/>
          <p:nvPr/>
        </p:nvSpPr>
        <p:spPr>
          <a:xfrm>
            <a:off x="903739" y="228428"/>
            <a:ext cx="3473396" cy="5730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Cael syniadau am sut y gallwch ddatblygu sgiliau mathemategol yn yr ystafell ddosbarth.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Fframwaith Rhifedd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Dysgu Maths ar draws y Cwricwlwm</a:t>
            </a:r>
          </a:p>
        </p:txBody>
      </p:sp>
      <p:pic>
        <p:nvPicPr>
          <p:cNvPr id="348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85009" y="4399188"/>
            <a:ext cx="3352426" cy="18878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Screenshot 2022-02-19 at 15.44.38.png" descr="Screenshot 2022-02-19 at 15.44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17977" y="245349"/>
            <a:ext cx="10175096" cy="63673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5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41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91" name="Group 294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362" name="Straight Connector 295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296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297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298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299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300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301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302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303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304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305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306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307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308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309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310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311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312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313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314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315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316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317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318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319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320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321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322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323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92" name="Freeform: Shape 325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93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23" name="Group 32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394" name="Straight Connector 330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33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33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333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334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335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33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33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338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39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40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41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4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4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44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45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46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47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48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49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50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51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52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53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54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55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356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57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58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53" name="Group 360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424" name="Straight Connector 361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62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363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364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65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66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67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6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369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70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71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72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7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7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75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76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77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78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79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80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81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82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83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84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85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86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387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388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389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4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5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6" name="Freeform: Shape 395"/>
          <p:cNvSpPr/>
          <p:nvPr/>
        </p:nvSpPr>
        <p:spPr>
          <a:xfrm rot="10800000">
            <a:off x="2748" y="-4"/>
            <a:ext cx="12188957" cy="24531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7" name="Right Triangle 397"/>
          <p:cNvSpPr/>
          <p:nvPr/>
        </p:nvSpPr>
        <p:spPr>
          <a:xfrm rot="13500000">
            <a:off x="-265273" y="4918297"/>
            <a:ext cx="568293" cy="5682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7" name="Group 399"/>
          <p:cNvGrpSpPr/>
          <p:nvPr/>
        </p:nvGrpSpPr>
        <p:grpSpPr>
          <a:xfrm>
            <a:off x="-6225" y="-6"/>
            <a:ext cx="12214850" cy="6858012"/>
            <a:chOff x="-1" y="0"/>
            <a:chExt cx="12214849" cy="6858010"/>
          </a:xfrm>
        </p:grpSpPr>
        <p:sp>
          <p:nvSpPr>
            <p:cNvPr id="458" name="Straight Connector 400"/>
            <p:cNvSpPr/>
            <p:nvPr/>
          </p:nvSpPr>
          <p:spPr>
            <a:xfrm>
              <a:off x="-2" y="668629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40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40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403"/>
            <p:cNvSpPr/>
            <p:nvPr/>
          </p:nvSpPr>
          <p:spPr>
            <a:xfrm flipH="1">
              <a:off x="19873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404"/>
            <p:cNvSpPr/>
            <p:nvPr/>
          </p:nvSpPr>
          <p:spPr>
            <a:xfrm flipH="1">
              <a:off x="119818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405"/>
            <p:cNvSpPr/>
            <p:nvPr/>
          </p:nvSpPr>
          <p:spPr>
            <a:xfrm flipH="1">
              <a:off x="219762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40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40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408"/>
            <p:cNvSpPr/>
            <p:nvPr/>
          </p:nvSpPr>
          <p:spPr>
            <a:xfrm flipH="1">
              <a:off x="519593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409"/>
            <p:cNvSpPr/>
            <p:nvPr/>
          </p:nvSpPr>
          <p:spPr>
            <a:xfrm flipH="1">
              <a:off x="6195377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410"/>
            <p:cNvSpPr/>
            <p:nvPr/>
          </p:nvSpPr>
          <p:spPr>
            <a:xfrm flipH="1">
              <a:off x="7194815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411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41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41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414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415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416"/>
            <p:cNvSpPr/>
            <p:nvPr/>
          </p:nvSpPr>
          <p:spPr>
            <a:xfrm>
              <a:off x="6212" y="17171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417"/>
            <p:cNvSpPr/>
            <p:nvPr/>
          </p:nvSpPr>
          <p:spPr>
            <a:xfrm>
              <a:off x="6212" y="7289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418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419"/>
            <p:cNvSpPr/>
            <p:nvPr/>
          </p:nvSpPr>
          <p:spPr>
            <a:xfrm>
              <a:off x="6212" y="184329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420"/>
            <p:cNvSpPr/>
            <p:nvPr/>
          </p:nvSpPr>
          <p:spPr>
            <a:xfrm>
              <a:off x="6212" y="240048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421"/>
            <p:cNvSpPr/>
            <p:nvPr/>
          </p:nvSpPr>
          <p:spPr>
            <a:xfrm>
              <a:off x="6212" y="295767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422"/>
            <p:cNvSpPr/>
            <p:nvPr/>
          </p:nvSpPr>
          <p:spPr>
            <a:xfrm>
              <a:off x="6212" y="351486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423"/>
            <p:cNvSpPr/>
            <p:nvPr/>
          </p:nvSpPr>
          <p:spPr>
            <a:xfrm>
              <a:off x="6212" y="407205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424"/>
            <p:cNvSpPr/>
            <p:nvPr/>
          </p:nvSpPr>
          <p:spPr>
            <a:xfrm>
              <a:off x="6212" y="462924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425"/>
            <p:cNvSpPr/>
            <p:nvPr/>
          </p:nvSpPr>
          <p:spPr>
            <a:xfrm>
              <a:off x="6212" y="518643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426"/>
            <p:cNvSpPr/>
            <p:nvPr/>
          </p:nvSpPr>
          <p:spPr>
            <a:xfrm>
              <a:off x="6212" y="5743624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427"/>
            <p:cNvSpPr/>
            <p:nvPr/>
          </p:nvSpPr>
          <p:spPr>
            <a:xfrm>
              <a:off x="6212" y="68580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428"/>
            <p:cNvSpPr/>
            <p:nvPr/>
          </p:nvSpPr>
          <p:spPr>
            <a:xfrm>
              <a:off x="22825" y="624840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8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48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0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Double-click to edit"/>
          <p:cNvSpPr txBox="1"/>
          <p:nvPr>
            <p:ph type="ctrTitle"/>
          </p:nvPr>
        </p:nvSpPr>
        <p:spPr>
          <a:xfrm>
            <a:off x="4654293" y="1346264"/>
            <a:ext cx="7060139" cy="3285213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92" name="Double-click to edit"/>
          <p:cNvSpPr txBox="1"/>
          <p:nvPr>
            <p:ph type="subTitle" sz="quarter" idx="1"/>
          </p:nvPr>
        </p:nvSpPr>
        <p:spPr>
          <a:xfrm>
            <a:off x="4662311" y="4631475"/>
            <a:ext cx="7052121" cy="115020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493" name="Screenshot 2022-03-05 at 18.07.37.png" descr="Screenshot 2022-03-05 at 18.07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51430" y="221230"/>
            <a:ext cx="9297966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5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8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33" name="Group 294"/>
          <p:cNvGrpSpPr/>
          <p:nvPr/>
        </p:nvGrpSpPr>
        <p:grpSpPr>
          <a:xfrm>
            <a:off x="-6225" y="-5"/>
            <a:ext cx="12214850" cy="6858012"/>
            <a:chOff x="-1" y="0"/>
            <a:chExt cx="12214849" cy="6858010"/>
          </a:xfrm>
        </p:grpSpPr>
        <p:sp>
          <p:nvSpPr>
            <p:cNvPr id="504" name="Straight Connector 295"/>
            <p:cNvSpPr/>
            <p:nvPr/>
          </p:nvSpPr>
          <p:spPr>
            <a:xfrm>
              <a:off x="-2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296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297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298"/>
            <p:cNvSpPr/>
            <p:nvPr/>
          </p:nvSpPr>
          <p:spPr>
            <a:xfrm flipH="1">
              <a:off x="19874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299"/>
            <p:cNvSpPr/>
            <p:nvPr/>
          </p:nvSpPr>
          <p:spPr>
            <a:xfrm flipH="1">
              <a:off x="1198182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300"/>
            <p:cNvSpPr/>
            <p:nvPr/>
          </p:nvSpPr>
          <p:spPr>
            <a:xfrm flipH="1">
              <a:off x="219761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301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302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303"/>
            <p:cNvSpPr/>
            <p:nvPr/>
          </p:nvSpPr>
          <p:spPr>
            <a:xfrm flipH="1">
              <a:off x="519593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304"/>
            <p:cNvSpPr/>
            <p:nvPr/>
          </p:nvSpPr>
          <p:spPr>
            <a:xfrm flipH="1">
              <a:off x="6195378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305"/>
            <p:cNvSpPr/>
            <p:nvPr/>
          </p:nvSpPr>
          <p:spPr>
            <a:xfrm flipH="1">
              <a:off x="7194817" y="-1"/>
              <a:ext cx="4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306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307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308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309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310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311"/>
            <p:cNvSpPr/>
            <p:nvPr/>
          </p:nvSpPr>
          <p:spPr>
            <a:xfrm>
              <a:off x="6212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312"/>
            <p:cNvSpPr/>
            <p:nvPr/>
          </p:nvSpPr>
          <p:spPr>
            <a:xfrm>
              <a:off x="6212" y="7289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313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314"/>
            <p:cNvSpPr/>
            <p:nvPr/>
          </p:nvSpPr>
          <p:spPr>
            <a:xfrm>
              <a:off x="6212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315"/>
            <p:cNvSpPr/>
            <p:nvPr/>
          </p:nvSpPr>
          <p:spPr>
            <a:xfrm>
              <a:off x="6212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316"/>
            <p:cNvSpPr/>
            <p:nvPr/>
          </p:nvSpPr>
          <p:spPr>
            <a:xfrm>
              <a:off x="6212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317"/>
            <p:cNvSpPr/>
            <p:nvPr/>
          </p:nvSpPr>
          <p:spPr>
            <a:xfrm>
              <a:off x="6212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318"/>
            <p:cNvSpPr/>
            <p:nvPr/>
          </p:nvSpPr>
          <p:spPr>
            <a:xfrm>
              <a:off x="6212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319"/>
            <p:cNvSpPr/>
            <p:nvPr/>
          </p:nvSpPr>
          <p:spPr>
            <a:xfrm>
              <a:off x="6212" y="462924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320"/>
            <p:cNvSpPr/>
            <p:nvPr/>
          </p:nvSpPr>
          <p:spPr>
            <a:xfrm>
              <a:off x="6212" y="518643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0" name="Straight Connector 321"/>
            <p:cNvSpPr/>
            <p:nvPr/>
          </p:nvSpPr>
          <p:spPr>
            <a:xfrm>
              <a:off x="6212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322"/>
            <p:cNvSpPr/>
            <p:nvPr/>
          </p:nvSpPr>
          <p:spPr>
            <a:xfrm>
              <a:off x="6212" y="685800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323"/>
            <p:cNvSpPr/>
            <p:nvPr/>
          </p:nvSpPr>
          <p:spPr>
            <a:xfrm>
              <a:off x="22825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34" name="Freeform: Shape 325"/>
          <p:cNvSpPr/>
          <p:nvPr/>
        </p:nvSpPr>
        <p:spPr>
          <a:xfrm>
            <a:off x="-6216" y="5014716"/>
            <a:ext cx="2800133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5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5" name="Group 329"/>
          <p:cNvGrpSpPr/>
          <p:nvPr/>
        </p:nvGrpSpPr>
        <p:grpSpPr>
          <a:xfrm>
            <a:off x="-6225" y="-5"/>
            <a:ext cx="12214850" cy="6858012"/>
            <a:chOff x="-1" y="0"/>
            <a:chExt cx="12214849" cy="6858010"/>
          </a:xfrm>
        </p:grpSpPr>
        <p:sp>
          <p:nvSpPr>
            <p:cNvPr id="536" name="Straight Connector 330"/>
            <p:cNvSpPr/>
            <p:nvPr/>
          </p:nvSpPr>
          <p:spPr>
            <a:xfrm>
              <a:off x="-2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33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33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9" name="Straight Connector 333"/>
            <p:cNvSpPr/>
            <p:nvPr/>
          </p:nvSpPr>
          <p:spPr>
            <a:xfrm flipH="1">
              <a:off x="19874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334"/>
            <p:cNvSpPr/>
            <p:nvPr/>
          </p:nvSpPr>
          <p:spPr>
            <a:xfrm flipH="1">
              <a:off x="1198182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35"/>
            <p:cNvSpPr/>
            <p:nvPr/>
          </p:nvSpPr>
          <p:spPr>
            <a:xfrm flipH="1">
              <a:off x="219761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3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3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38"/>
            <p:cNvSpPr/>
            <p:nvPr/>
          </p:nvSpPr>
          <p:spPr>
            <a:xfrm flipH="1">
              <a:off x="519593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39"/>
            <p:cNvSpPr/>
            <p:nvPr/>
          </p:nvSpPr>
          <p:spPr>
            <a:xfrm flipH="1">
              <a:off x="6195378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40"/>
            <p:cNvSpPr/>
            <p:nvPr/>
          </p:nvSpPr>
          <p:spPr>
            <a:xfrm flipH="1">
              <a:off x="7194817" y="-1"/>
              <a:ext cx="4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41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4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4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44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45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346"/>
            <p:cNvSpPr/>
            <p:nvPr/>
          </p:nvSpPr>
          <p:spPr>
            <a:xfrm>
              <a:off x="6212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347"/>
            <p:cNvSpPr/>
            <p:nvPr/>
          </p:nvSpPr>
          <p:spPr>
            <a:xfrm>
              <a:off x="6212" y="7289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48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49"/>
            <p:cNvSpPr/>
            <p:nvPr/>
          </p:nvSpPr>
          <p:spPr>
            <a:xfrm>
              <a:off x="6212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50"/>
            <p:cNvSpPr/>
            <p:nvPr/>
          </p:nvSpPr>
          <p:spPr>
            <a:xfrm>
              <a:off x="6212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51"/>
            <p:cNvSpPr/>
            <p:nvPr/>
          </p:nvSpPr>
          <p:spPr>
            <a:xfrm>
              <a:off x="6212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52"/>
            <p:cNvSpPr/>
            <p:nvPr/>
          </p:nvSpPr>
          <p:spPr>
            <a:xfrm>
              <a:off x="6212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353"/>
            <p:cNvSpPr/>
            <p:nvPr/>
          </p:nvSpPr>
          <p:spPr>
            <a:xfrm>
              <a:off x="6212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354"/>
            <p:cNvSpPr/>
            <p:nvPr/>
          </p:nvSpPr>
          <p:spPr>
            <a:xfrm>
              <a:off x="6212" y="462924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355"/>
            <p:cNvSpPr/>
            <p:nvPr/>
          </p:nvSpPr>
          <p:spPr>
            <a:xfrm>
              <a:off x="6212" y="518643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56"/>
            <p:cNvSpPr/>
            <p:nvPr/>
          </p:nvSpPr>
          <p:spPr>
            <a:xfrm>
              <a:off x="6212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57"/>
            <p:cNvSpPr/>
            <p:nvPr/>
          </p:nvSpPr>
          <p:spPr>
            <a:xfrm>
              <a:off x="6212" y="685800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58"/>
            <p:cNvSpPr/>
            <p:nvPr/>
          </p:nvSpPr>
          <p:spPr>
            <a:xfrm>
              <a:off x="22825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595" name="Group 360"/>
          <p:cNvGrpSpPr/>
          <p:nvPr/>
        </p:nvGrpSpPr>
        <p:grpSpPr>
          <a:xfrm>
            <a:off x="-6225" y="-5"/>
            <a:ext cx="12214850" cy="6858012"/>
            <a:chOff x="-1" y="0"/>
            <a:chExt cx="12214849" cy="6858010"/>
          </a:xfrm>
        </p:grpSpPr>
        <p:sp>
          <p:nvSpPr>
            <p:cNvPr id="566" name="Straight Connector 361"/>
            <p:cNvSpPr/>
            <p:nvPr/>
          </p:nvSpPr>
          <p:spPr>
            <a:xfrm>
              <a:off x="-2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362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363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364"/>
            <p:cNvSpPr/>
            <p:nvPr/>
          </p:nvSpPr>
          <p:spPr>
            <a:xfrm flipH="1">
              <a:off x="19874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65"/>
            <p:cNvSpPr/>
            <p:nvPr/>
          </p:nvSpPr>
          <p:spPr>
            <a:xfrm flipH="1">
              <a:off x="1198182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66"/>
            <p:cNvSpPr/>
            <p:nvPr/>
          </p:nvSpPr>
          <p:spPr>
            <a:xfrm flipH="1">
              <a:off x="219761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67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68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69"/>
            <p:cNvSpPr/>
            <p:nvPr/>
          </p:nvSpPr>
          <p:spPr>
            <a:xfrm flipH="1">
              <a:off x="519593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70"/>
            <p:cNvSpPr/>
            <p:nvPr/>
          </p:nvSpPr>
          <p:spPr>
            <a:xfrm flipH="1">
              <a:off x="6195378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71"/>
            <p:cNvSpPr/>
            <p:nvPr/>
          </p:nvSpPr>
          <p:spPr>
            <a:xfrm flipH="1">
              <a:off x="7194817" y="-1"/>
              <a:ext cx="4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72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73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74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75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76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377"/>
            <p:cNvSpPr/>
            <p:nvPr/>
          </p:nvSpPr>
          <p:spPr>
            <a:xfrm>
              <a:off x="6212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378"/>
            <p:cNvSpPr/>
            <p:nvPr/>
          </p:nvSpPr>
          <p:spPr>
            <a:xfrm>
              <a:off x="6212" y="7289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379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380"/>
            <p:cNvSpPr/>
            <p:nvPr/>
          </p:nvSpPr>
          <p:spPr>
            <a:xfrm>
              <a:off x="6212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381"/>
            <p:cNvSpPr/>
            <p:nvPr/>
          </p:nvSpPr>
          <p:spPr>
            <a:xfrm>
              <a:off x="6212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382"/>
            <p:cNvSpPr/>
            <p:nvPr/>
          </p:nvSpPr>
          <p:spPr>
            <a:xfrm>
              <a:off x="6212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383"/>
            <p:cNvSpPr/>
            <p:nvPr/>
          </p:nvSpPr>
          <p:spPr>
            <a:xfrm>
              <a:off x="6212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384"/>
            <p:cNvSpPr/>
            <p:nvPr/>
          </p:nvSpPr>
          <p:spPr>
            <a:xfrm>
              <a:off x="6212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385"/>
            <p:cNvSpPr/>
            <p:nvPr/>
          </p:nvSpPr>
          <p:spPr>
            <a:xfrm>
              <a:off x="6212" y="462924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386"/>
            <p:cNvSpPr/>
            <p:nvPr/>
          </p:nvSpPr>
          <p:spPr>
            <a:xfrm>
              <a:off x="6212" y="518643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387"/>
            <p:cNvSpPr/>
            <p:nvPr/>
          </p:nvSpPr>
          <p:spPr>
            <a:xfrm>
              <a:off x="6212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388"/>
            <p:cNvSpPr/>
            <p:nvPr/>
          </p:nvSpPr>
          <p:spPr>
            <a:xfrm>
              <a:off x="6212" y="685800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389"/>
            <p:cNvSpPr/>
            <p:nvPr/>
          </p:nvSpPr>
          <p:spPr>
            <a:xfrm>
              <a:off x="22825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96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7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8" name="Freeform: Shape 395"/>
          <p:cNvSpPr/>
          <p:nvPr/>
        </p:nvSpPr>
        <p:spPr>
          <a:xfrm rot="10800000">
            <a:off x="2748" y="-4"/>
            <a:ext cx="12188957" cy="24531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9" name="Right Triangle 397"/>
          <p:cNvSpPr/>
          <p:nvPr/>
        </p:nvSpPr>
        <p:spPr>
          <a:xfrm rot="13500000">
            <a:off x="-265273" y="4918297"/>
            <a:ext cx="568293" cy="56829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29" name="Group 399"/>
          <p:cNvGrpSpPr/>
          <p:nvPr/>
        </p:nvGrpSpPr>
        <p:grpSpPr>
          <a:xfrm>
            <a:off x="-6225" y="-5"/>
            <a:ext cx="12214850" cy="6858012"/>
            <a:chOff x="-1" y="0"/>
            <a:chExt cx="12214849" cy="6858010"/>
          </a:xfrm>
        </p:grpSpPr>
        <p:sp>
          <p:nvSpPr>
            <p:cNvPr id="600" name="Straight Connector 400"/>
            <p:cNvSpPr/>
            <p:nvPr/>
          </p:nvSpPr>
          <p:spPr>
            <a:xfrm>
              <a:off x="-2" y="6686291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401"/>
            <p:cNvSpPr/>
            <p:nvPr/>
          </p:nvSpPr>
          <p:spPr>
            <a:xfrm flipH="1">
              <a:off x="6211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402"/>
            <p:cNvSpPr/>
            <p:nvPr/>
          </p:nvSpPr>
          <p:spPr>
            <a:xfrm flipH="1">
              <a:off x="11999486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403"/>
            <p:cNvSpPr/>
            <p:nvPr/>
          </p:nvSpPr>
          <p:spPr>
            <a:xfrm flipH="1">
              <a:off x="198740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404"/>
            <p:cNvSpPr/>
            <p:nvPr/>
          </p:nvSpPr>
          <p:spPr>
            <a:xfrm flipH="1">
              <a:off x="1198182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405"/>
            <p:cNvSpPr/>
            <p:nvPr/>
          </p:nvSpPr>
          <p:spPr>
            <a:xfrm flipH="1">
              <a:off x="2197619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406"/>
            <p:cNvSpPr/>
            <p:nvPr/>
          </p:nvSpPr>
          <p:spPr>
            <a:xfrm flipH="1">
              <a:off x="3197059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407"/>
            <p:cNvSpPr/>
            <p:nvPr/>
          </p:nvSpPr>
          <p:spPr>
            <a:xfrm flipH="1">
              <a:off x="4196497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408"/>
            <p:cNvSpPr/>
            <p:nvPr/>
          </p:nvSpPr>
          <p:spPr>
            <a:xfrm flipH="1">
              <a:off x="5195936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409"/>
            <p:cNvSpPr/>
            <p:nvPr/>
          </p:nvSpPr>
          <p:spPr>
            <a:xfrm flipH="1">
              <a:off x="6195378" y="-1"/>
              <a:ext cx="5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410"/>
            <p:cNvSpPr/>
            <p:nvPr/>
          </p:nvSpPr>
          <p:spPr>
            <a:xfrm flipH="1">
              <a:off x="7194817" y="-1"/>
              <a:ext cx="4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411"/>
            <p:cNvSpPr/>
            <p:nvPr/>
          </p:nvSpPr>
          <p:spPr>
            <a:xfrm flipH="1">
              <a:off x="819425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412"/>
            <p:cNvSpPr/>
            <p:nvPr/>
          </p:nvSpPr>
          <p:spPr>
            <a:xfrm flipH="1">
              <a:off x="919369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413"/>
            <p:cNvSpPr/>
            <p:nvPr/>
          </p:nvSpPr>
          <p:spPr>
            <a:xfrm flipH="1">
              <a:off x="10193130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414"/>
            <p:cNvSpPr/>
            <p:nvPr/>
          </p:nvSpPr>
          <p:spPr>
            <a:xfrm flipH="1">
              <a:off x="11192572" y="-1"/>
              <a:ext cx="9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415"/>
            <p:cNvSpPr/>
            <p:nvPr/>
          </p:nvSpPr>
          <p:spPr>
            <a:xfrm flipH="1">
              <a:off x="12192013" y="-1"/>
              <a:ext cx="8" cy="685801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416"/>
            <p:cNvSpPr/>
            <p:nvPr/>
          </p:nvSpPr>
          <p:spPr>
            <a:xfrm>
              <a:off x="6212" y="171716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417"/>
            <p:cNvSpPr/>
            <p:nvPr/>
          </p:nvSpPr>
          <p:spPr>
            <a:xfrm>
              <a:off x="6212" y="7289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418"/>
            <p:cNvSpPr/>
            <p:nvPr/>
          </p:nvSpPr>
          <p:spPr>
            <a:xfrm>
              <a:off x="6212" y="128609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419"/>
            <p:cNvSpPr/>
            <p:nvPr/>
          </p:nvSpPr>
          <p:spPr>
            <a:xfrm>
              <a:off x="6212" y="184328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420"/>
            <p:cNvSpPr/>
            <p:nvPr/>
          </p:nvSpPr>
          <p:spPr>
            <a:xfrm>
              <a:off x="6212" y="2400479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421"/>
            <p:cNvSpPr/>
            <p:nvPr/>
          </p:nvSpPr>
          <p:spPr>
            <a:xfrm>
              <a:off x="6212" y="2957670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422"/>
            <p:cNvSpPr/>
            <p:nvPr/>
          </p:nvSpPr>
          <p:spPr>
            <a:xfrm>
              <a:off x="6212" y="351486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3" name="Straight Connector 423"/>
            <p:cNvSpPr/>
            <p:nvPr/>
          </p:nvSpPr>
          <p:spPr>
            <a:xfrm>
              <a:off x="6212" y="407205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4" name="Straight Connector 424"/>
            <p:cNvSpPr/>
            <p:nvPr/>
          </p:nvSpPr>
          <p:spPr>
            <a:xfrm>
              <a:off x="6212" y="462924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5" name="Straight Connector 425"/>
            <p:cNvSpPr/>
            <p:nvPr/>
          </p:nvSpPr>
          <p:spPr>
            <a:xfrm>
              <a:off x="6212" y="5186432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6" name="Straight Connector 426"/>
            <p:cNvSpPr/>
            <p:nvPr/>
          </p:nvSpPr>
          <p:spPr>
            <a:xfrm>
              <a:off x="6212" y="5743623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7" name="Straight Connector 427"/>
            <p:cNvSpPr/>
            <p:nvPr/>
          </p:nvSpPr>
          <p:spPr>
            <a:xfrm>
              <a:off x="6212" y="6858007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8" name="Straight Connector 428"/>
            <p:cNvSpPr/>
            <p:nvPr/>
          </p:nvSpPr>
          <p:spPr>
            <a:xfrm>
              <a:off x="22825" y="6248408"/>
              <a:ext cx="12192023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30" name="Title 1"/>
          <p:cNvSpPr txBox="1"/>
          <p:nvPr>
            <p:ph type="title"/>
          </p:nvPr>
        </p:nvSpPr>
        <p:spPr>
          <a:xfrm>
            <a:off x="453140" y="889100"/>
            <a:ext cx="9936837" cy="5697263"/>
          </a:xfrm>
          <a:prstGeom prst="rect">
            <a:avLst/>
          </a:prstGeom>
        </p:spPr>
        <p:txBody>
          <a:bodyPr/>
          <a:lstStyle/>
          <a:p>
            <a:pPr>
              <a:defRPr sz="6000">
                <a:solidFill>
                  <a:srgbClr val="12154E"/>
                </a:solidFill>
              </a:defRPr>
            </a:pPr>
            <a:r>
              <a:t>76 - 34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70-30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72-48 =</a:t>
            </a:r>
          </a:p>
        </p:txBody>
      </p:sp>
      <p:pic>
        <p:nvPicPr>
          <p:cNvPr id="63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0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7" name="Screenshot 2022-03-05 at 18.02.13.png" descr="Screenshot 2022-03-05 at 18.02.1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29451" y="-3"/>
            <a:ext cx="9517017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9" name="Screenshot 2022-03-05 at 20.26.25.png" descr="Screenshot 2022-03-05 at 20.26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1441" y="0"/>
            <a:ext cx="9120945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1" name="Screenshot 2022-03-05 at 18.10.22.png" descr="Screenshot 2022-03-05 at 18.10.2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8180" y="126656"/>
            <a:ext cx="5981745" cy="4098710"/>
          </a:xfrm>
          <a:prstGeom prst="rect">
            <a:avLst/>
          </a:prstGeom>
          <a:ln w="12700">
            <a:miter lim="400000"/>
          </a:ln>
        </p:spPr>
      </p:pic>
      <p:pic>
        <p:nvPicPr>
          <p:cNvPr id="642" name="Screenshot 2022-03-05 at 18.10.51.png" descr="Screenshot 2022-03-05 at 18.10.5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54472" y="3108592"/>
            <a:ext cx="5981742" cy="37192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4" name="Screenshot 2022-03-05 at 18.11.58.png" descr="Screenshot 2022-03-05 at 18.11.5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67224" y="384588"/>
            <a:ext cx="4697677" cy="2093742"/>
          </a:xfrm>
          <a:prstGeom prst="rect">
            <a:avLst/>
          </a:prstGeom>
          <a:ln w="12700">
            <a:miter lim="400000"/>
          </a:ln>
        </p:spPr>
      </p:pic>
      <p:pic>
        <p:nvPicPr>
          <p:cNvPr id="645" name="Screenshot 2022-03-05 at 18.12.27.png" descr="Screenshot 2022-03-05 at 18.12.2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24737" y="2300802"/>
            <a:ext cx="5868838" cy="39851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7" name="Screenshot 2022-03-05 at 18.12.56.png" descr="Screenshot 2022-03-05 at 18.12.5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4016" y="175023"/>
            <a:ext cx="6033547" cy="3344620"/>
          </a:xfrm>
          <a:prstGeom prst="rect">
            <a:avLst/>
          </a:prstGeom>
          <a:ln w="12700">
            <a:miter lim="400000"/>
          </a:ln>
        </p:spPr>
      </p:pic>
      <p:pic>
        <p:nvPicPr>
          <p:cNvPr id="648" name="Screenshot 2022-03-05 at 18.13.28.png" descr="Screenshot 2022-03-05 at 18.13.2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91045" y="3750809"/>
            <a:ext cx="6605907" cy="26015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0" name="Screenshot 2022-03-05 at 18.14.32.png" descr="Screenshot 2022-03-05 at 18.14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1102" y="178941"/>
            <a:ext cx="5372502" cy="3820937"/>
          </a:xfrm>
          <a:prstGeom prst="rect">
            <a:avLst/>
          </a:prstGeom>
          <a:ln w="12700">
            <a:miter lim="400000"/>
          </a:ln>
        </p:spPr>
      </p:pic>
      <p:pic>
        <p:nvPicPr>
          <p:cNvPr id="651" name="Screenshot 2022-03-05 at 18.14.57.png" descr="Screenshot 2022-03-05 at 18.14.5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81011" y="3041293"/>
            <a:ext cx="6412331" cy="36955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3" name="Screenshot 2022-03-05 at 18.16.50.png" descr="Screenshot 2022-03-05 at 18.16.5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0106" y="174026"/>
            <a:ext cx="8870417" cy="2935984"/>
          </a:xfrm>
          <a:prstGeom prst="rect">
            <a:avLst/>
          </a:prstGeom>
          <a:ln w="12700">
            <a:miter lim="400000"/>
          </a:ln>
        </p:spPr>
      </p:pic>
      <p:pic>
        <p:nvPicPr>
          <p:cNvPr id="654" name="Screenshot 2022-03-05 at 18.18.08.png" descr="Screenshot 2022-03-05 at 18.18.0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455051" y="3341535"/>
            <a:ext cx="6373472" cy="33568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6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657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6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658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7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" name="TextBox 18"/>
          <p:cNvSpPr txBox="1"/>
          <p:nvPr/>
        </p:nvSpPr>
        <p:spPr>
          <a:xfrm>
            <a:off x="530747" y="2895157"/>
            <a:ext cx="6152109" cy="27845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Calibri"/>
                <a:ea typeface="Calibri"/>
                <a:cs typeface="Calibri"/>
                <a:sym typeface="Calibri"/>
              </a:defRPr>
            </a:pPr>
            <a:r>
              <a:t>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pic>
        <p:nvPicPr>
          <p:cNvPr id="661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60527" y="3263794"/>
            <a:ext cx="5872043" cy="31011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62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1270" y="598593"/>
            <a:ext cx="8375375" cy="1917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Title 1"/>
          <p:cNvSpPr txBox="1"/>
          <p:nvPr>
            <p:ph type="title"/>
          </p:nvPr>
        </p:nvSpPr>
        <p:spPr>
          <a:xfrm>
            <a:off x="409783" y="237065"/>
            <a:ext cx="5687393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Themau trawsgwricwlaidd</a:t>
            </a:r>
          </a:p>
        </p:txBody>
      </p:sp>
      <p:pic>
        <p:nvPicPr>
          <p:cNvPr id="66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5044271" y="130342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0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6"/>
                  <a:pt x="3275" y="2862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5"/>
                  <a:pt x="2931" y="2839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3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2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9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2"/>
                  <a:pt x="1480" y="11082"/>
                  <a:pt x="1659" y="11252"/>
                </a:cubicBezTo>
                <a:cubicBezTo>
                  <a:pt x="1963" y="11562"/>
                  <a:pt x="2027" y="11768"/>
                  <a:pt x="1880" y="12172"/>
                </a:cubicBezTo>
                <a:cubicBezTo>
                  <a:pt x="1785" y="12449"/>
                  <a:pt x="1646" y="12698"/>
                  <a:pt x="1772" y="13012"/>
                </a:cubicBezTo>
                <a:cubicBezTo>
                  <a:pt x="1857" y="13232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7"/>
                  <a:pt x="20" y="14648"/>
                </a:cubicBezTo>
                <a:cubicBezTo>
                  <a:pt x="-54" y="14803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2"/>
                  <a:pt x="2206" y="17042"/>
                </a:cubicBezTo>
                <a:cubicBezTo>
                  <a:pt x="2343" y="17148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39"/>
                  <a:pt x="3078" y="18472"/>
                </a:cubicBezTo>
                <a:cubicBezTo>
                  <a:pt x="2847" y="18485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2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42"/>
                  <a:pt x="3896" y="20350"/>
                  <a:pt x="3886" y="20482"/>
                </a:cubicBezTo>
                <a:cubicBezTo>
                  <a:pt x="3833" y="20962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66" name="TextBox 2"/>
          <p:cNvSpPr txBox="1"/>
          <p:nvPr/>
        </p:nvSpPr>
        <p:spPr>
          <a:xfrm>
            <a:off x="1478278" y="3241038"/>
            <a:ext cx="3923973" cy="9923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Themau trawsgwricwlaidd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EDE1ED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