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notesMasterIdLst>
    <p:notesMasterId r:id="rId17"/>
  </p:notesMasterIdLst>
  <p:sldIdLst>
    <p:sldId id="271" r:id="rId2"/>
    <p:sldId id="272" r:id="rId3"/>
    <p:sldId id="273" r:id="rId4"/>
    <p:sldId id="257" r:id="rId5"/>
    <p:sldId id="274" r:id="rId6"/>
    <p:sldId id="276" r:id="rId7"/>
    <p:sldId id="275" r:id="rId8"/>
    <p:sldId id="267" r:id="rId9"/>
    <p:sldId id="268" r:id="rId10"/>
    <p:sldId id="277" r:id="rId11"/>
    <p:sldId id="262" r:id="rId12"/>
    <p:sldId id="263" r:id="rId13"/>
    <p:sldId id="264" r:id="rId14"/>
    <p:sldId id="278" r:id="rId15"/>
    <p:sldId id="279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BCD9E2-F86D-FCA5-AC54-0FB1C03535E2}" v="194" dt="2026-05-14T09:49:16.275"/>
    <p1510:client id="{A866E6E5-BC7A-4777-9FC0-DE83ACC2B29C}" v="14" dt="2026-05-14T10:06:13.0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96301"/>
  </p:normalViewPr>
  <p:slideViewPr>
    <p:cSldViewPr snapToGrid="0">
      <p:cViewPr varScale="1">
        <p:scale>
          <a:sx n="60" d="100"/>
          <a:sy n="60" d="100"/>
        </p:scale>
        <p:origin x="71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eno Leung" userId="S::z.leung@uwtsd.ac.uk::a08ca5a1-307c-496d-ab60-1a1000b53ffc" providerId="AD" clId="Web-{54DAF94D-E062-A2C5-2EFB-190790205467}"/>
    <pc:docChg chg="addSld delSld modSld sldOrd">
      <pc:chgData name="Zeno Leung" userId="S::z.leung@uwtsd.ac.uk::a08ca5a1-307c-496d-ab60-1a1000b53ffc" providerId="AD" clId="Web-{54DAF94D-E062-A2C5-2EFB-190790205467}" dt="2026-04-24T14:37:29.893" v="235"/>
      <pc:docMkLst>
        <pc:docMk/>
      </pc:docMkLst>
      <pc:sldChg chg="add del ord">
        <pc:chgData name="Zeno Leung" userId="S::z.leung@uwtsd.ac.uk::a08ca5a1-307c-496d-ab60-1a1000b53ffc" providerId="AD" clId="Web-{54DAF94D-E062-A2C5-2EFB-190790205467}" dt="2026-04-24T14:21:38.008" v="41"/>
        <pc:sldMkLst>
          <pc:docMk/>
          <pc:sldMk cId="2093300134" sldId="257"/>
        </pc:sldMkLst>
      </pc:sldChg>
      <pc:sldChg chg="modSp add mod setBg">
        <pc:chgData name="Zeno Leung" userId="S::z.leung@uwtsd.ac.uk::a08ca5a1-307c-496d-ab60-1a1000b53ffc" providerId="AD" clId="Web-{54DAF94D-E062-A2C5-2EFB-190790205467}" dt="2026-04-24T14:33:49.587" v="202" actId="20577"/>
        <pc:sldMkLst>
          <pc:docMk/>
          <pc:sldMk cId="0" sldId="262"/>
        </pc:sldMkLst>
        <pc:spChg chg="mod">
          <ac:chgData name="Zeno Leung" userId="S::z.leung@uwtsd.ac.uk::a08ca5a1-307c-496d-ab60-1a1000b53ffc" providerId="AD" clId="Web-{54DAF94D-E062-A2C5-2EFB-190790205467}" dt="2026-04-24T14:33:22.258" v="197" actId="1076"/>
          <ac:spMkLst>
            <pc:docMk/>
            <pc:sldMk cId="0" sldId="262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54DAF94D-E062-A2C5-2EFB-190790205467}" dt="2026-04-24T14:33:49.587" v="202" actId="20577"/>
          <ac:spMkLst>
            <pc:docMk/>
            <pc:sldMk cId="0" sldId="262"/>
            <ac:spMk id="3" creationId="{00000000-0000-0000-0000-000000000000}"/>
          </ac:spMkLst>
        </pc:spChg>
      </pc:sldChg>
      <pc:sldChg chg="addSp modSp add mod setBg">
        <pc:chgData name="Zeno Leung" userId="S::z.leung@uwtsd.ac.uk::a08ca5a1-307c-496d-ab60-1a1000b53ffc" providerId="AD" clId="Web-{54DAF94D-E062-A2C5-2EFB-190790205467}" dt="2026-04-24T14:32:16.726" v="188" actId="20577"/>
        <pc:sldMkLst>
          <pc:docMk/>
          <pc:sldMk cId="0" sldId="263"/>
        </pc:sldMkLst>
        <pc:spChg chg="mod">
          <ac:chgData name="Zeno Leung" userId="S::z.leung@uwtsd.ac.uk::a08ca5a1-307c-496d-ab60-1a1000b53ffc" providerId="AD" clId="Web-{54DAF94D-E062-A2C5-2EFB-190790205467}" dt="2026-04-24T14:24:25.583" v="73" actId="1076"/>
          <ac:spMkLst>
            <pc:docMk/>
            <pc:sldMk cId="0" sldId="263"/>
            <ac:spMk id="2" creationId="{00000000-0000-0000-0000-000000000000}"/>
          </ac:spMkLst>
        </pc:spChg>
        <pc:graphicFrameChg chg="mod modGraphic">
          <ac:chgData name="Zeno Leung" userId="S::z.leung@uwtsd.ac.uk::a08ca5a1-307c-496d-ab60-1a1000b53ffc" providerId="AD" clId="Web-{54DAF94D-E062-A2C5-2EFB-190790205467}" dt="2026-04-24T14:32:16.726" v="188" actId="20577"/>
          <ac:graphicFrameMkLst>
            <pc:docMk/>
            <pc:sldMk cId="0" sldId="263"/>
            <ac:graphicFrameMk id="5" creationId="{8C73EAC1-FCB6-4DE7-7312-79A073D46E55}"/>
          </ac:graphicFrameMkLst>
        </pc:graphicFrameChg>
        <pc:graphicFrameChg chg="add mod modGraphic">
          <ac:chgData name="Zeno Leung" userId="S::z.leung@uwtsd.ac.uk::a08ca5a1-307c-496d-ab60-1a1000b53ffc" providerId="AD" clId="Web-{54DAF94D-E062-A2C5-2EFB-190790205467}" dt="2026-04-24T14:28:15.422" v="139" actId="14100"/>
          <ac:graphicFrameMkLst>
            <pc:docMk/>
            <pc:sldMk cId="0" sldId="263"/>
            <ac:graphicFrameMk id="35" creationId="{36133D59-236D-C202-A33E-E620A776C23B}"/>
          </ac:graphicFrameMkLst>
        </pc:graphicFrameChg>
      </pc:sldChg>
      <pc:sldChg chg="modSp add">
        <pc:chgData name="Zeno Leung" userId="S::z.leung@uwtsd.ac.uk::a08ca5a1-307c-496d-ab60-1a1000b53ffc" providerId="AD" clId="Web-{54DAF94D-E062-A2C5-2EFB-190790205467}" dt="2026-04-24T14:32:49.367" v="193" actId="14100"/>
        <pc:sldMkLst>
          <pc:docMk/>
          <pc:sldMk cId="0" sldId="264"/>
        </pc:sldMkLst>
        <pc:spChg chg="mod">
          <ac:chgData name="Zeno Leung" userId="S::z.leung@uwtsd.ac.uk::a08ca5a1-307c-496d-ab60-1a1000b53ffc" providerId="AD" clId="Web-{54DAF94D-E062-A2C5-2EFB-190790205467}" dt="2026-04-24T14:23:51.300" v="66" actId="1076"/>
          <ac:spMkLst>
            <pc:docMk/>
            <pc:sldMk cId="0" sldId="264"/>
            <ac:spMk id="2" creationId="{00000000-0000-0000-0000-000000000000}"/>
          </ac:spMkLst>
        </pc:spChg>
        <pc:graphicFrameChg chg="mod">
          <ac:chgData name="Zeno Leung" userId="S::z.leung@uwtsd.ac.uk::a08ca5a1-307c-496d-ab60-1a1000b53ffc" providerId="AD" clId="Web-{54DAF94D-E062-A2C5-2EFB-190790205467}" dt="2026-04-24T14:32:49.367" v="193" actId="14100"/>
          <ac:graphicFrameMkLst>
            <pc:docMk/>
            <pc:sldMk cId="0" sldId="264"/>
            <ac:graphicFrameMk id="24" creationId="{38AF5970-3671-488E-EE86-45DB0720E5BD}"/>
          </ac:graphicFrameMkLst>
        </pc:graphicFrameChg>
      </pc:sldChg>
      <pc:sldChg chg="modSp add mod setBg">
        <pc:chgData name="Zeno Leung" userId="S::z.leung@uwtsd.ac.uk::a08ca5a1-307c-496d-ab60-1a1000b53ffc" providerId="AD" clId="Web-{54DAF94D-E062-A2C5-2EFB-190790205467}" dt="2026-04-24T14:35:49.931" v="224"/>
        <pc:sldMkLst>
          <pc:docMk/>
          <pc:sldMk cId="3478823472" sldId="267"/>
        </pc:sldMkLst>
        <pc:spChg chg="mod">
          <ac:chgData name="Zeno Leung" userId="S::z.leung@uwtsd.ac.uk::a08ca5a1-307c-496d-ab60-1a1000b53ffc" providerId="AD" clId="Web-{54DAF94D-E062-A2C5-2EFB-190790205467}" dt="2026-04-24T14:35:49.931" v="224"/>
          <ac:spMkLst>
            <pc:docMk/>
            <pc:sldMk cId="3478823472" sldId="267"/>
            <ac:spMk id="2" creationId="{0778F9A1-CC12-30FF-4416-301FD2EDEA08}"/>
          </ac:spMkLst>
        </pc:spChg>
      </pc:sldChg>
      <pc:sldChg chg="modSp add mod setBg">
        <pc:chgData name="Zeno Leung" userId="S::z.leung@uwtsd.ac.uk::a08ca5a1-307c-496d-ab60-1a1000b53ffc" providerId="AD" clId="Web-{54DAF94D-E062-A2C5-2EFB-190790205467}" dt="2026-04-24T14:35:42.540" v="223"/>
        <pc:sldMkLst>
          <pc:docMk/>
          <pc:sldMk cId="3928124209" sldId="268"/>
        </pc:sldMkLst>
        <pc:spChg chg="mod">
          <ac:chgData name="Zeno Leung" userId="S::z.leung@uwtsd.ac.uk::a08ca5a1-307c-496d-ab60-1a1000b53ffc" providerId="AD" clId="Web-{54DAF94D-E062-A2C5-2EFB-190790205467}" dt="2026-04-24T14:35:42.540" v="223"/>
          <ac:spMkLst>
            <pc:docMk/>
            <pc:sldMk cId="3928124209" sldId="268"/>
            <ac:spMk id="2" creationId="{F6407617-0EA5-709E-BE4A-25877B32389C}"/>
          </ac:spMkLst>
        </pc:spChg>
      </pc:sldChg>
      <pc:sldChg chg="addSp delSp modSp add">
        <pc:chgData name="Zeno Leung" userId="S::z.leung@uwtsd.ac.uk::a08ca5a1-307c-496d-ab60-1a1000b53ffc" providerId="AD" clId="Web-{54DAF94D-E062-A2C5-2EFB-190790205467}" dt="2026-04-24T14:37:29.893" v="235"/>
        <pc:sldMkLst>
          <pc:docMk/>
          <pc:sldMk cId="1383519677" sldId="273"/>
        </pc:sldMkLst>
        <pc:spChg chg="mod">
          <ac:chgData name="Zeno Leung" userId="S::z.leung@uwtsd.ac.uk::a08ca5a1-307c-496d-ab60-1a1000b53ffc" providerId="AD" clId="Web-{54DAF94D-E062-A2C5-2EFB-190790205467}" dt="2026-04-24T14:37:03.110" v="233"/>
          <ac:spMkLst>
            <pc:docMk/>
            <pc:sldMk cId="1383519677" sldId="273"/>
            <ac:spMk id="2" creationId="{00000000-0000-0000-0000-000000000000}"/>
          </ac:spMkLst>
        </pc:spChg>
        <pc:spChg chg="add mod">
          <ac:chgData name="Zeno Leung" userId="S::z.leung@uwtsd.ac.uk::a08ca5a1-307c-496d-ab60-1a1000b53ffc" providerId="AD" clId="Web-{54DAF94D-E062-A2C5-2EFB-190790205467}" dt="2026-04-24T14:37:29.893" v="235"/>
          <ac:spMkLst>
            <pc:docMk/>
            <pc:sldMk cId="1383519677" sldId="273"/>
            <ac:spMk id="7" creationId="{639B587C-82B2-7D4E-68A8-ECF1B89C8757}"/>
          </ac:spMkLst>
        </pc:spChg>
        <pc:picChg chg="mod">
          <ac:chgData name="Zeno Leung" userId="S::z.leung@uwtsd.ac.uk::a08ca5a1-307c-496d-ab60-1a1000b53ffc" providerId="AD" clId="Web-{54DAF94D-E062-A2C5-2EFB-190790205467}" dt="2026-04-24T14:17:26.674" v="12" actId="1076"/>
          <ac:picMkLst>
            <pc:docMk/>
            <pc:sldMk cId="1383519677" sldId="273"/>
            <ac:picMk id="99" creationId="{17A14C17-8780-BCAD-5DEA-3BD5C142839E}"/>
          </ac:picMkLst>
        </pc:picChg>
      </pc:sldChg>
      <pc:sldChg chg="modSp add mod setBg">
        <pc:chgData name="Zeno Leung" userId="S::z.leung@uwtsd.ac.uk::a08ca5a1-307c-496d-ab60-1a1000b53ffc" providerId="AD" clId="Web-{54DAF94D-E062-A2C5-2EFB-190790205467}" dt="2026-04-24T14:37:14.580" v="234" actId="20577"/>
        <pc:sldMkLst>
          <pc:docMk/>
          <pc:sldMk cId="3657871658" sldId="274"/>
        </pc:sldMkLst>
        <pc:spChg chg="mod">
          <ac:chgData name="Zeno Leung" userId="S::z.leung@uwtsd.ac.uk::a08ca5a1-307c-496d-ab60-1a1000b53ffc" providerId="AD" clId="Web-{54DAF94D-E062-A2C5-2EFB-190790205467}" dt="2026-04-24T14:37:14.580" v="234" actId="20577"/>
          <ac:spMkLst>
            <pc:docMk/>
            <pc:sldMk cId="3657871658" sldId="274"/>
            <ac:spMk id="2" creationId="{00000000-0000-0000-0000-000000000000}"/>
          </ac:spMkLst>
        </pc:spChg>
      </pc:sldChg>
      <pc:sldChg chg="modSp add mod setBg">
        <pc:chgData name="Zeno Leung" userId="S::z.leung@uwtsd.ac.uk::a08ca5a1-307c-496d-ab60-1a1000b53ffc" providerId="AD" clId="Web-{54DAF94D-E062-A2C5-2EFB-190790205467}" dt="2026-04-24T14:36:24.216" v="227"/>
        <pc:sldMkLst>
          <pc:docMk/>
          <pc:sldMk cId="2927664410" sldId="275"/>
        </pc:sldMkLst>
        <pc:spChg chg="mod">
          <ac:chgData name="Zeno Leung" userId="S::z.leung@uwtsd.ac.uk::a08ca5a1-307c-496d-ab60-1a1000b53ffc" providerId="AD" clId="Web-{54DAF94D-E062-A2C5-2EFB-190790205467}" dt="2026-04-24T14:36:24.216" v="227"/>
          <ac:spMkLst>
            <pc:docMk/>
            <pc:sldMk cId="2927664410" sldId="275"/>
            <ac:spMk id="2" creationId="{827508CC-AC8B-672D-1B11-82606FA27FE0}"/>
          </ac:spMkLst>
        </pc:spChg>
      </pc:sldChg>
      <pc:sldChg chg="delSp modSp add ord">
        <pc:chgData name="Zeno Leung" userId="S::z.leung@uwtsd.ac.uk::a08ca5a1-307c-496d-ab60-1a1000b53ffc" providerId="AD" clId="Web-{54DAF94D-E062-A2C5-2EFB-190790205467}" dt="2026-04-24T14:36:34.436" v="228"/>
        <pc:sldMkLst>
          <pc:docMk/>
          <pc:sldMk cId="988066618" sldId="276"/>
        </pc:sldMkLst>
        <pc:spChg chg="mod">
          <ac:chgData name="Zeno Leung" userId="S::z.leung@uwtsd.ac.uk::a08ca5a1-307c-496d-ab60-1a1000b53ffc" providerId="AD" clId="Web-{54DAF94D-E062-A2C5-2EFB-190790205467}" dt="2026-04-24T14:35:20.803" v="219" actId="1076"/>
          <ac:spMkLst>
            <pc:docMk/>
            <pc:sldMk cId="988066618" sldId="276"/>
            <ac:spMk id="2" creationId="{00000000-0000-0000-0000-000000000000}"/>
          </ac:spMkLst>
        </pc:spChg>
        <pc:spChg chg="mod">
          <ac:chgData name="Zeno Leung" userId="S::z.leung@uwtsd.ac.uk::a08ca5a1-307c-496d-ab60-1a1000b53ffc" providerId="AD" clId="Web-{54DAF94D-E062-A2C5-2EFB-190790205467}" dt="2026-04-24T14:35:31.038" v="222" actId="1076"/>
          <ac:spMkLst>
            <pc:docMk/>
            <pc:sldMk cId="988066618" sldId="276"/>
            <ac:spMk id="7" creationId="{7B7B056A-AF04-585C-2F90-74FD271B5524}"/>
          </ac:spMkLst>
        </pc:spChg>
        <pc:picChg chg="mod">
          <ac:chgData name="Zeno Leung" userId="S::z.leung@uwtsd.ac.uk::a08ca5a1-307c-496d-ab60-1a1000b53ffc" providerId="AD" clId="Web-{54DAF94D-E062-A2C5-2EFB-190790205467}" dt="2026-04-24T14:35:26.538" v="221" actId="1076"/>
          <ac:picMkLst>
            <pc:docMk/>
            <pc:sldMk cId="988066618" sldId="276"/>
            <ac:picMk id="4" creationId="{7B8A53D8-8126-6F24-BA57-813E91EBB94C}"/>
          </ac:picMkLst>
        </pc:picChg>
      </pc:sldChg>
      <pc:sldChg chg="modSp add mod setBg">
        <pc:chgData name="Zeno Leung" userId="S::z.leung@uwtsd.ac.uk::a08ca5a1-307c-496d-ab60-1a1000b53ffc" providerId="AD" clId="Web-{54DAF94D-E062-A2C5-2EFB-190790205467}" dt="2026-04-24T14:34:15.638" v="206" actId="20577"/>
        <pc:sldMkLst>
          <pc:docMk/>
          <pc:sldMk cId="1890060753" sldId="277"/>
        </pc:sldMkLst>
        <pc:spChg chg="mod">
          <ac:chgData name="Zeno Leung" userId="S::z.leung@uwtsd.ac.uk::a08ca5a1-307c-496d-ab60-1a1000b53ffc" providerId="AD" clId="Web-{54DAF94D-E062-A2C5-2EFB-190790205467}" dt="2026-04-24T14:34:15.638" v="206" actId="20577"/>
          <ac:spMkLst>
            <pc:docMk/>
            <pc:sldMk cId="1890060753" sldId="277"/>
            <ac:spMk id="2" creationId="{00000000-0000-0000-0000-000000000000}"/>
          </ac:spMkLst>
        </pc:spChg>
      </pc:sldChg>
      <pc:sldChg chg="addSp modSp add">
        <pc:chgData name="Zeno Leung" userId="S::z.leung@uwtsd.ac.uk::a08ca5a1-307c-496d-ab60-1a1000b53ffc" providerId="AD" clId="Web-{54DAF94D-E062-A2C5-2EFB-190790205467}" dt="2026-04-24T14:23:08.516" v="59" actId="1076"/>
        <pc:sldMkLst>
          <pc:docMk/>
          <pc:sldMk cId="704188422" sldId="278"/>
        </pc:sldMkLst>
        <pc:spChg chg="mod">
          <ac:chgData name="Zeno Leung" userId="S::z.leung@uwtsd.ac.uk::a08ca5a1-307c-496d-ab60-1a1000b53ffc" providerId="AD" clId="Web-{54DAF94D-E062-A2C5-2EFB-190790205467}" dt="2026-04-24T14:23:08.516" v="59" actId="1076"/>
          <ac:spMkLst>
            <pc:docMk/>
            <pc:sldMk cId="704188422" sldId="278"/>
            <ac:spMk id="3" creationId="{88BA53E0-AC21-23C2-E2E8-2C0E82393B17}"/>
          </ac:spMkLst>
        </pc:spChg>
        <pc:spChg chg="add mod">
          <ac:chgData name="Zeno Leung" userId="S::z.leung@uwtsd.ac.uk::a08ca5a1-307c-496d-ab60-1a1000b53ffc" providerId="AD" clId="Web-{54DAF94D-E062-A2C5-2EFB-190790205467}" dt="2026-04-24T14:22:42.436" v="53" actId="1076"/>
          <ac:spMkLst>
            <pc:docMk/>
            <pc:sldMk cId="704188422" sldId="278"/>
            <ac:spMk id="4" creationId="{2C86E664-012D-79B5-0CDE-8F22E033B50B}"/>
          </ac:spMkLst>
        </pc:spChg>
      </pc:sldChg>
      <pc:sldChg chg="addSp delSp modSp add">
        <pc:chgData name="Zeno Leung" userId="S::z.leung@uwtsd.ac.uk::a08ca5a1-307c-496d-ab60-1a1000b53ffc" providerId="AD" clId="Web-{54DAF94D-E062-A2C5-2EFB-190790205467}" dt="2026-04-24T14:23:39.112" v="64" actId="1076"/>
        <pc:sldMkLst>
          <pc:docMk/>
          <pc:sldMk cId="407509632" sldId="279"/>
        </pc:sldMkLst>
        <pc:spChg chg="mod">
          <ac:chgData name="Zeno Leung" userId="S::z.leung@uwtsd.ac.uk::a08ca5a1-307c-496d-ab60-1a1000b53ffc" providerId="AD" clId="Web-{54DAF94D-E062-A2C5-2EFB-190790205467}" dt="2026-04-24T14:23:39.112" v="64" actId="1076"/>
          <ac:spMkLst>
            <pc:docMk/>
            <pc:sldMk cId="407509632" sldId="279"/>
            <ac:spMk id="3" creationId="{00000000-0000-0000-0000-000000000000}"/>
          </ac:spMkLst>
        </pc:spChg>
      </pc:sldChg>
    </pc:docChg>
  </pc:docChgLst>
  <pc:docChgLst>
    <pc:chgData name="Zeno Leung" userId="S::z.leung@uwtsd.ac.uk::a08ca5a1-307c-496d-ab60-1a1000b53ffc" providerId="AD" clId="Web-{2DBCD9E2-F86D-FCA5-AC54-0FB1C03535E2}"/>
    <pc:docChg chg="modSld">
      <pc:chgData name="Zeno Leung" userId="S::z.leung@uwtsd.ac.uk::a08ca5a1-307c-496d-ab60-1a1000b53ffc" providerId="AD" clId="Web-{2DBCD9E2-F86D-FCA5-AC54-0FB1C03535E2}" dt="2026-05-14T09:49:16.275" v="114" actId="14100"/>
      <pc:docMkLst>
        <pc:docMk/>
      </pc:docMkLst>
      <pc:sldChg chg="addSp modSp">
        <pc:chgData name="Zeno Leung" userId="S::z.leung@uwtsd.ac.uk::a08ca5a1-307c-496d-ab60-1a1000b53ffc" providerId="AD" clId="Web-{2DBCD9E2-F86D-FCA5-AC54-0FB1C03535E2}" dt="2026-05-14T09:49:16.275" v="114" actId="14100"/>
        <pc:sldMkLst>
          <pc:docMk/>
          <pc:sldMk cId="3657871658" sldId="274"/>
        </pc:sldMkLst>
        <pc:spChg chg="add mod">
          <ac:chgData name="Zeno Leung" userId="S::z.leung@uwtsd.ac.uk::a08ca5a1-307c-496d-ab60-1a1000b53ffc" providerId="AD" clId="Web-{2DBCD9E2-F86D-FCA5-AC54-0FB1C03535E2}" dt="2026-05-14T09:49:16.275" v="114" actId="14100"/>
          <ac:spMkLst>
            <pc:docMk/>
            <pc:sldMk cId="3657871658" sldId="274"/>
            <ac:spMk id="12" creationId="{E974DF87-4B77-A87B-E018-4356929018B8}"/>
          </ac:spMkLst>
        </pc:spChg>
      </pc:sldChg>
      <pc:sldChg chg="addSp delSp modSp">
        <pc:chgData name="Zeno Leung" userId="S::z.leung@uwtsd.ac.uk::a08ca5a1-307c-496d-ab60-1a1000b53ffc" providerId="AD" clId="Web-{2DBCD9E2-F86D-FCA5-AC54-0FB1C03535E2}" dt="2026-05-14T09:47:59.100" v="105" actId="14100"/>
        <pc:sldMkLst>
          <pc:docMk/>
          <pc:sldMk cId="988066618" sldId="276"/>
        </pc:sldMkLst>
        <pc:spChg chg="mod">
          <ac:chgData name="Zeno Leung" userId="S::z.leung@uwtsd.ac.uk::a08ca5a1-307c-496d-ab60-1a1000b53ffc" providerId="AD" clId="Web-{2DBCD9E2-F86D-FCA5-AC54-0FB1C03535E2}" dt="2026-05-14T09:43:09.619" v="5" actId="14100"/>
          <ac:spMkLst>
            <pc:docMk/>
            <pc:sldMk cId="988066618" sldId="276"/>
            <ac:spMk id="2" creationId="{00000000-0000-0000-0000-000000000000}"/>
          </ac:spMkLst>
        </pc:spChg>
        <pc:spChg chg="add del mod">
          <ac:chgData name="Zeno Leung" userId="S::z.leung@uwtsd.ac.uk::a08ca5a1-307c-496d-ab60-1a1000b53ffc" providerId="AD" clId="Web-{2DBCD9E2-F86D-FCA5-AC54-0FB1C03535E2}" dt="2026-05-14T09:43:28.260" v="9"/>
          <ac:spMkLst>
            <pc:docMk/>
            <pc:sldMk cId="988066618" sldId="276"/>
            <ac:spMk id="3" creationId="{2683D5CD-E8F5-CA7F-B174-69314C84E8D9}"/>
          </ac:spMkLst>
        </pc:spChg>
        <pc:spChg chg="add mod">
          <ac:chgData name="Zeno Leung" userId="S::z.leung@uwtsd.ac.uk::a08ca5a1-307c-496d-ab60-1a1000b53ffc" providerId="AD" clId="Web-{2DBCD9E2-F86D-FCA5-AC54-0FB1C03535E2}" dt="2026-05-14T09:47:59.100" v="105" actId="14100"/>
          <ac:spMkLst>
            <pc:docMk/>
            <pc:sldMk cId="988066618" sldId="276"/>
            <ac:spMk id="5" creationId="{E4CB9A2C-A0E3-47D8-8921-BB2006A0E7BC}"/>
          </ac:spMkLst>
        </pc:spChg>
        <pc:picChg chg="mod">
          <ac:chgData name="Zeno Leung" userId="S::z.leung@uwtsd.ac.uk::a08ca5a1-307c-496d-ab60-1a1000b53ffc" providerId="AD" clId="Web-{2DBCD9E2-F86D-FCA5-AC54-0FB1C03535E2}" dt="2026-05-14T09:41:24.504" v="0" actId="1076"/>
          <ac:picMkLst>
            <pc:docMk/>
            <pc:sldMk cId="988066618" sldId="276"/>
            <ac:picMk id="4" creationId="{7B8A53D8-8126-6F24-BA57-813E91EBB94C}"/>
          </ac:picMkLst>
        </pc:picChg>
      </pc:sldChg>
    </pc:docChg>
  </pc:docChgLst>
  <pc:docChgLst>
    <pc:chgData name="Zeno Leung" userId="a08ca5a1-307c-496d-ab60-1a1000b53ffc" providerId="ADAL" clId="{15B8F902-6D7E-4BDC-B720-159E56B360DB}"/>
    <pc:docChg chg="undo custSel modSld">
      <pc:chgData name="Zeno Leung" userId="a08ca5a1-307c-496d-ab60-1a1000b53ffc" providerId="ADAL" clId="{15B8F902-6D7E-4BDC-B720-159E56B360DB}" dt="2026-05-14T10:06:27.644" v="311"/>
      <pc:docMkLst>
        <pc:docMk/>
      </pc:docMkLst>
      <pc:sldChg chg="addSp modSp mod modAnim">
        <pc:chgData name="Zeno Leung" userId="a08ca5a1-307c-496d-ab60-1a1000b53ffc" providerId="ADAL" clId="{15B8F902-6D7E-4BDC-B720-159E56B360DB}" dt="2026-05-14T10:01:41.477" v="219"/>
        <pc:sldMkLst>
          <pc:docMk/>
          <pc:sldMk cId="0" sldId="263"/>
        </pc:sldMkLst>
        <pc:spChg chg="add mod">
          <ac:chgData name="Zeno Leung" userId="a08ca5a1-307c-496d-ab60-1a1000b53ffc" providerId="ADAL" clId="{15B8F902-6D7E-4BDC-B720-159E56B360DB}" dt="2026-05-14T10:01:34.308" v="218" actId="20577"/>
          <ac:spMkLst>
            <pc:docMk/>
            <pc:sldMk cId="0" sldId="263"/>
            <ac:spMk id="3" creationId="{4A97DA71-8AE7-9140-2F46-65D4167C440D}"/>
          </ac:spMkLst>
        </pc:spChg>
      </pc:sldChg>
      <pc:sldChg chg="addSp modSp mod modAnim">
        <pc:chgData name="Zeno Leung" userId="a08ca5a1-307c-496d-ab60-1a1000b53ffc" providerId="ADAL" clId="{15B8F902-6D7E-4BDC-B720-159E56B360DB}" dt="2026-05-14T09:56:34.951" v="106"/>
        <pc:sldMkLst>
          <pc:docMk/>
          <pc:sldMk cId="3928124209" sldId="268"/>
        </pc:sldMkLst>
        <pc:spChg chg="mod">
          <ac:chgData name="Zeno Leung" userId="a08ca5a1-307c-496d-ab60-1a1000b53ffc" providerId="ADAL" clId="{15B8F902-6D7E-4BDC-B720-159E56B360DB}" dt="2026-05-14T09:54:46.883" v="44" actId="14100"/>
          <ac:spMkLst>
            <pc:docMk/>
            <pc:sldMk cId="3928124209" sldId="268"/>
            <ac:spMk id="3" creationId="{0E39A0CD-9E10-E6D8-0BA8-6E0521706EE0}"/>
          </ac:spMkLst>
        </pc:spChg>
        <pc:spChg chg="add mod">
          <ac:chgData name="Zeno Leung" userId="a08ca5a1-307c-496d-ab60-1a1000b53ffc" providerId="ADAL" clId="{15B8F902-6D7E-4BDC-B720-159E56B360DB}" dt="2026-05-14T09:56:21.158" v="105" actId="20577"/>
          <ac:spMkLst>
            <pc:docMk/>
            <pc:sldMk cId="3928124209" sldId="268"/>
            <ac:spMk id="4" creationId="{6796E9D4-417B-A251-C459-CA9CD9D52E22}"/>
          </ac:spMkLst>
        </pc:spChg>
      </pc:sldChg>
      <pc:sldChg chg="addSp modSp mod modAnim">
        <pc:chgData name="Zeno Leung" userId="a08ca5a1-307c-496d-ab60-1a1000b53ffc" providerId="ADAL" clId="{15B8F902-6D7E-4BDC-B720-159E56B360DB}" dt="2026-05-14T09:53:27.985" v="19"/>
        <pc:sldMkLst>
          <pc:docMk/>
          <pc:sldMk cId="3657871658" sldId="274"/>
        </pc:sldMkLst>
        <pc:spChg chg="add mod ord">
          <ac:chgData name="Zeno Leung" userId="a08ca5a1-307c-496d-ab60-1a1000b53ffc" providerId="ADAL" clId="{15B8F902-6D7E-4BDC-B720-159E56B360DB}" dt="2026-05-14T09:53:19.472" v="18" actId="164"/>
          <ac:spMkLst>
            <pc:docMk/>
            <pc:sldMk cId="3657871658" sldId="274"/>
            <ac:spMk id="3" creationId="{81DE0334-903B-F861-C809-A08B356FAA27}"/>
          </ac:spMkLst>
        </pc:spChg>
        <pc:spChg chg="mod">
          <ac:chgData name="Zeno Leung" userId="a08ca5a1-307c-496d-ab60-1a1000b53ffc" providerId="ADAL" clId="{15B8F902-6D7E-4BDC-B720-159E56B360DB}" dt="2026-05-14T09:53:19.472" v="18" actId="164"/>
          <ac:spMkLst>
            <pc:docMk/>
            <pc:sldMk cId="3657871658" sldId="274"/>
            <ac:spMk id="12" creationId="{E974DF87-4B77-A87B-E018-4356929018B8}"/>
          </ac:spMkLst>
        </pc:spChg>
        <pc:grpChg chg="add mod">
          <ac:chgData name="Zeno Leung" userId="a08ca5a1-307c-496d-ab60-1a1000b53ffc" providerId="ADAL" clId="{15B8F902-6D7E-4BDC-B720-159E56B360DB}" dt="2026-05-14T09:53:19.472" v="18" actId="164"/>
          <ac:grpSpMkLst>
            <pc:docMk/>
            <pc:sldMk cId="3657871658" sldId="274"/>
            <ac:grpSpMk id="7" creationId="{FC6D47F6-333A-38B5-43DB-3796612BADA0}"/>
          </ac:grpSpMkLst>
        </pc:grpChg>
      </pc:sldChg>
      <pc:sldChg chg="addSp modSp mod modAnim">
        <pc:chgData name="Zeno Leung" userId="a08ca5a1-307c-496d-ab60-1a1000b53ffc" providerId="ADAL" clId="{15B8F902-6D7E-4BDC-B720-159E56B360DB}" dt="2026-05-14T09:55:14.902" v="45"/>
        <pc:sldMkLst>
          <pc:docMk/>
          <pc:sldMk cId="988066618" sldId="276"/>
        </pc:sldMkLst>
        <pc:spChg chg="add mod">
          <ac:chgData name="Zeno Leung" userId="a08ca5a1-307c-496d-ab60-1a1000b53ffc" providerId="ADAL" clId="{15B8F902-6D7E-4BDC-B720-159E56B360DB}" dt="2026-05-14T09:54:19.106" v="43" actId="14100"/>
          <ac:spMkLst>
            <pc:docMk/>
            <pc:sldMk cId="988066618" sldId="276"/>
            <ac:spMk id="3" creationId="{BF97979A-24A2-C6C2-101E-40119F4B81EB}"/>
          </ac:spMkLst>
        </pc:spChg>
      </pc:sldChg>
      <pc:sldChg chg="addSp modSp mod modAnim">
        <pc:chgData name="Zeno Leung" userId="a08ca5a1-307c-496d-ab60-1a1000b53ffc" providerId="ADAL" clId="{15B8F902-6D7E-4BDC-B720-159E56B360DB}" dt="2026-05-14T09:59:16.094" v="184"/>
        <pc:sldMkLst>
          <pc:docMk/>
          <pc:sldMk cId="1890060753" sldId="277"/>
        </pc:sldMkLst>
        <pc:spChg chg="add mod">
          <ac:chgData name="Zeno Leung" userId="a08ca5a1-307c-496d-ab60-1a1000b53ffc" providerId="ADAL" clId="{15B8F902-6D7E-4BDC-B720-159E56B360DB}" dt="2026-05-14T09:59:04.011" v="183" actId="164"/>
          <ac:spMkLst>
            <pc:docMk/>
            <pc:sldMk cId="1890060753" sldId="277"/>
            <ac:spMk id="9" creationId="{BA5C1E56-E147-B4E0-E01D-F9FDBDE9A3C1}"/>
          </ac:spMkLst>
        </pc:spChg>
        <pc:grpChg chg="add mod">
          <ac:chgData name="Zeno Leung" userId="a08ca5a1-307c-496d-ab60-1a1000b53ffc" providerId="ADAL" clId="{15B8F902-6D7E-4BDC-B720-159E56B360DB}" dt="2026-05-14T09:59:04.011" v="183" actId="164"/>
          <ac:grpSpMkLst>
            <pc:docMk/>
            <pc:sldMk cId="1890060753" sldId="277"/>
            <ac:grpSpMk id="10" creationId="{EE2A7E2B-CED7-6C92-9266-0D6E3D374C29}"/>
          </ac:grpSpMkLst>
        </pc:grpChg>
        <pc:cxnChg chg="add mod">
          <ac:chgData name="Zeno Leung" userId="a08ca5a1-307c-496d-ab60-1a1000b53ffc" providerId="ADAL" clId="{15B8F902-6D7E-4BDC-B720-159E56B360DB}" dt="2026-05-14T09:59:04.011" v="183" actId="164"/>
          <ac:cxnSpMkLst>
            <pc:docMk/>
            <pc:sldMk cId="1890060753" sldId="277"/>
            <ac:cxnSpMk id="4" creationId="{4E9EC2D5-F6AB-674A-0A54-7BDEEFB8D68B}"/>
          </ac:cxnSpMkLst>
        </pc:cxnChg>
        <pc:cxnChg chg="add mod">
          <ac:chgData name="Zeno Leung" userId="a08ca5a1-307c-496d-ab60-1a1000b53ffc" providerId="ADAL" clId="{15B8F902-6D7E-4BDC-B720-159E56B360DB}" dt="2026-05-14T09:59:04.011" v="183" actId="164"/>
          <ac:cxnSpMkLst>
            <pc:docMk/>
            <pc:sldMk cId="1890060753" sldId="277"/>
            <ac:cxnSpMk id="5" creationId="{03C53776-22C8-DDB6-0DF7-E71335D35292}"/>
          </ac:cxnSpMkLst>
        </pc:cxnChg>
        <pc:cxnChg chg="add mod">
          <ac:chgData name="Zeno Leung" userId="a08ca5a1-307c-496d-ab60-1a1000b53ffc" providerId="ADAL" clId="{15B8F902-6D7E-4BDC-B720-159E56B360DB}" dt="2026-05-14T09:59:04.011" v="183" actId="164"/>
          <ac:cxnSpMkLst>
            <pc:docMk/>
            <pc:sldMk cId="1890060753" sldId="277"/>
            <ac:cxnSpMk id="8" creationId="{D357AB61-6EAC-D93D-B42E-D77362956CD8}"/>
          </ac:cxnSpMkLst>
        </pc:cxnChg>
      </pc:sldChg>
      <pc:sldChg chg="addSp modSp mod addAnim delAnim modAnim">
        <pc:chgData name="Zeno Leung" userId="a08ca5a1-307c-496d-ab60-1a1000b53ffc" providerId="ADAL" clId="{15B8F902-6D7E-4BDC-B720-159E56B360DB}" dt="2026-05-14T10:05:55.772" v="304"/>
        <pc:sldMkLst>
          <pc:docMk/>
          <pc:sldMk cId="704188422" sldId="278"/>
        </pc:sldMkLst>
        <pc:spChg chg="add mod">
          <ac:chgData name="Zeno Leung" userId="a08ca5a1-307c-496d-ab60-1a1000b53ffc" providerId="ADAL" clId="{15B8F902-6D7E-4BDC-B720-159E56B360DB}" dt="2026-05-14T10:03:42.945" v="288" actId="6549"/>
          <ac:spMkLst>
            <pc:docMk/>
            <pc:sldMk cId="704188422" sldId="278"/>
            <ac:spMk id="5" creationId="{8FE5A2A0-613F-25F2-71C7-52CAA362ACBD}"/>
          </ac:spMkLst>
        </pc:spChg>
        <pc:spChg chg="add mod">
          <ac:chgData name="Zeno Leung" userId="a08ca5a1-307c-496d-ab60-1a1000b53ffc" providerId="ADAL" clId="{15B8F902-6D7E-4BDC-B720-159E56B360DB}" dt="2026-05-14T10:04:31.449" v="299" actId="207"/>
          <ac:spMkLst>
            <pc:docMk/>
            <pc:sldMk cId="704188422" sldId="278"/>
            <ac:spMk id="6" creationId="{3DA821AC-0847-CE73-4F3E-6B8567DF8E60}"/>
          </ac:spMkLst>
        </pc:spChg>
        <pc:spChg chg="add mod">
          <ac:chgData name="Zeno Leung" userId="a08ca5a1-307c-496d-ab60-1a1000b53ffc" providerId="ADAL" clId="{15B8F902-6D7E-4BDC-B720-159E56B360DB}" dt="2026-05-14T10:05:36.851" v="303" actId="1076"/>
          <ac:spMkLst>
            <pc:docMk/>
            <pc:sldMk cId="704188422" sldId="278"/>
            <ac:spMk id="7" creationId="{B9B44D5B-A20D-1149-4025-BBB4E876274C}"/>
          </ac:spMkLst>
        </pc:spChg>
      </pc:sldChg>
      <pc:sldChg chg="addSp modSp mod addAnim delAnim modAnim">
        <pc:chgData name="Zeno Leung" userId="a08ca5a1-307c-496d-ab60-1a1000b53ffc" providerId="ADAL" clId="{15B8F902-6D7E-4BDC-B720-159E56B360DB}" dt="2026-05-14T10:06:27.644" v="311"/>
        <pc:sldMkLst>
          <pc:docMk/>
          <pc:sldMk cId="407509632" sldId="279"/>
        </pc:sldMkLst>
        <pc:spChg chg="add mod">
          <ac:chgData name="Zeno Leung" userId="a08ca5a1-307c-496d-ab60-1a1000b53ffc" providerId="ADAL" clId="{15B8F902-6D7E-4BDC-B720-159E56B360DB}" dt="2026-05-14T10:06:20.363" v="309" actId="1076"/>
          <ac:spMkLst>
            <pc:docMk/>
            <pc:sldMk cId="407509632" sldId="279"/>
            <ac:spMk id="2" creationId="{1B90CE09-6875-BE04-ADED-CB546182E760}"/>
          </ac:spMkLst>
        </pc:spChg>
        <pc:spChg chg="add mod">
          <ac:chgData name="Zeno Leung" userId="a08ca5a1-307c-496d-ab60-1a1000b53ffc" providerId="ADAL" clId="{15B8F902-6D7E-4BDC-B720-159E56B360DB}" dt="2026-05-14T10:06:24.164" v="310" actId="14100"/>
          <ac:spMkLst>
            <pc:docMk/>
            <pc:sldMk cId="407509632" sldId="279"/>
            <ac:spMk id="4" creationId="{B6496652-3386-D46E-B5DC-6EFB0D557FD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20C89E-F164-4302-88C1-AD05CEFBEDD0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33F540-16C5-418A-B569-837F7111183D}">
      <dgm:prSet/>
      <dgm:spPr/>
      <dgm:t>
        <a:bodyPr/>
        <a:lstStyle/>
        <a:p>
          <a:pPr rtl="0"/>
          <a:r>
            <a:rPr lang="en-US" dirty="0"/>
            <a:t>Global prevalence: 14.7% of the population</a:t>
          </a:r>
          <a:r>
            <a:rPr lang="en-US" dirty="0">
              <a:latin typeface="Calibri"/>
            </a:rPr>
            <a:t>, </a:t>
          </a:r>
          <a:r>
            <a:rPr lang="en-US" dirty="0">
              <a:solidFill>
                <a:schemeClr val="tx1"/>
              </a:solidFill>
              <a:latin typeface="Arial"/>
              <a:cs typeface="Arial"/>
            </a:rPr>
            <a:t>(10.7%</a:t>
          </a:r>
          <a:br>
            <a:rPr lang="en-US" dirty="0">
              <a:solidFill>
                <a:schemeClr val="tx1"/>
              </a:solidFill>
              <a:latin typeface="Arial"/>
              <a:cs typeface="Arial"/>
            </a:rPr>
          </a:br>
          <a:r>
            <a:rPr lang="en-US" dirty="0">
              <a:solidFill>
                <a:schemeClr val="tx1"/>
              </a:solidFill>
              <a:latin typeface="Arial"/>
              <a:cs typeface="Arial"/>
            </a:rPr>
            <a:t>in males, 18.8% in females</a:t>
          </a:r>
          <a:r>
            <a:rPr lang="en-US" dirty="0">
              <a:solidFill>
                <a:schemeClr val="tx1"/>
              </a:solidFill>
              <a:latin typeface="Calibri"/>
            </a:rPr>
            <a:t>).</a:t>
          </a:r>
          <a:endParaRPr lang="en-US" dirty="0">
            <a:solidFill>
              <a:schemeClr val="tx1"/>
            </a:solidFill>
          </a:endParaRPr>
        </a:p>
      </dgm:t>
    </dgm:pt>
    <dgm:pt modelId="{3E20474A-67C2-430A-A06C-77773A7B9969}" type="parTrans" cxnId="{C04BD315-5E18-418F-85B4-7A3B10A94B6B}">
      <dgm:prSet/>
      <dgm:spPr/>
      <dgm:t>
        <a:bodyPr/>
        <a:lstStyle/>
        <a:p>
          <a:endParaRPr lang="en-US"/>
        </a:p>
      </dgm:t>
    </dgm:pt>
    <dgm:pt modelId="{4CB56175-F258-4679-B0F0-4DA753636E24}" type="sibTrans" cxnId="{C04BD315-5E18-418F-85B4-7A3B10A94B6B}">
      <dgm:prSet/>
      <dgm:spPr/>
      <dgm:t>
        <a:bodyPr/>
        <a:lstStyle/>
        <a:p>
          <a:endParaRPr lang="en-US"/>
        </a:p>
      </dgm:t>
    </dgm:pt>
    <dgm:pt modelId="{173EA7BF-484B-4948-830D-F0F486727BAC}">
      <dgm:prSet/>
      <dgm:spPr/>
      <dgm:t>
        <a:bodyPr/>
        <a:lstStyle/>
        <a:p>
          <a:r>
            <a:rPr lang="en-US" dirty="0"/>
            <a:t>Prevalence in the UK: 10 million people. That is 1 in every 5 women according to Migraine Trust, 2021). </a:t>
          </a:r>
        </a:p>
      </dgm:t>
    </dgm:pt>
    <dgm:pt modelId="{72B1F3DB-4120-4A30-9ED4-CD099FD73762}" type="parTrans" cxnId="{06E695CE-55E7-4376-AC8B-F0180BB64CFA}">
      <dgm:prSet/>
      <dgm:spPr/>
      <dgm:t>
        <a:bodyPr/>
        <a:lstStyle/>
        <a:p>
          <a:endParaRPr lang="en-US"/>
        </a:p>
      </dgm:t>
    </dgm:pt>
    <dgm:pt modelId="{82EC720D-3FFA-4C44-9FAF-FFDA3EEBF016}" type="sibTrans" cxnId="{06E695CE-55E7-4376-AC8B-F0180BB64CFA}">
      <dgm:prSet/>
      <dgm:spPr/>
      <dgm:t>
        <a:bodyPr/>
        <a:lstStyle/>
        <a:p>
          <a:endParaRPr lang="en-US"/>
        </a:p>
      </dgm:t>
    </dgm:pt>
    <dgm:pt modelId="{7E416B8F-6D60-43F7-8702-320DFB48897B}">
      <dgm:prSet/>
      <dgm:spPr/>
      <dgm:t>
        <a:bodyPr/>
        <a:lstStyle/>
        <a:p>
          <a:r>
            <a:rPr lang="en-US" dirty="0"/>
            <a:t>Higher prevalence among South Asian women: up to 20%.</a:t>
          </a:r>
        </a:p>
      </dgm:t>
    </dgm:pt>
    <dgm:pt modelId="{DF0EFD0E-989D-410F-99F0-96354AFF789B}" type="parTrans" cxnId="{4E213144-B495-483C-97D7-159E3FECC5CD}">
      <dgm:prSet/>
      <dgm:spPr/>
      <dgm:t>
        <a:bodyPr/>
        <a:lstStyle/>
        <a:p>
          <a:endParaRPr lang="en-US"/>
        </a:p>
      </dgm:t>
    </dgm:pt>
    <dgm:pt modelId="{16455477-5AC1-428E-A306-597C012A5372}" type="sibTrans" cxnId="{4E213144-B495-483C-97D7-159E3FECC5CD}">
      <dgm:prSet/>
      <dgm:spPr/>
      <dgm:t>
        <a:bodyPr/>
        <a:lstStyle/>
        <a:p>
          <a:endParaRPr lang="en-US"/>
        </a:p>
      </dgm:t>
    </dgm:pt>
    <dgm:pt modelId="{E85CD5C3-2402-4010-90D9-30FA3C699CBC}" type="pres">
      <dgm:prSet presAssocID="{0C20C89E-F164-4302-88C1-AD05CEFBEDD0}" presName="outerComposite" presStyleCnt="0">
        <dgm:presLayoutVars>
          <dgm:chMax val="5"/>
          <dgm:dir/>
          <dgm:resizeHandles val="exact"/>
        </dgm:presLayoutVars>
      </dgm:prSet>
      <dgm:spPr/>
    </dgm:pt>
    <dgm:pt modelId="{C66EA4FD-27BD-428B-866F-6A246ECBFC5A}" type="pres">
      <dgm:prSet presAssocID="{0C20C89E-F164-4302-88C1-AD05CEFBEDD0}" presName="dummyMaxCanvas" presStyleCnt="0">
        <dgm:presLayoutVars/>
      </dgm:prSet>
      <dgm:spPr/>
    </dgm:pt>
    <dgm:pt modelId="{3FB011BE-82B9-4213-A3C7-169DC6019BB4}" type="pres">
      <dgm:prSet presAssocID="{0C20C89E-F164-4302-88C1-AD05CEFBEDD0}" presName="ThreeNodes_1" presStyleLbl="node1" presStyleIdx="0" presStyleCnt="3">
        <dgm:presLayoutVars>
          <dgm:bulletEnabled val="1"/>
        </dgm:presLayoutVars>
      </dgm:prSet>
      <dgm:spPr/>
    </dgm:pt>
    <dgm:pt modelId="{2B4A219D-79AA-4ED3-B774-BCAD885F15BF}" type="pres">
      <dgm:prSet presAssocID="{0C20C89E-F164-4302-88C1-AD05CEFBEDD0}" presName="ThreeNodes_2" presStyleLbl="node1" presStyleIdx="1" presStyleCnt="3">
        <dgm:presLayoutVars>
          <dgm:bulletEnabled val="1"/>
        </dgm:presLayoutVars>
      </dgm:prSet>
      <dgm:spPr/>
    </dgm:pt>
    <dgm:pt modelId="{BDCDB484-5BE2-4A6D-947D-23665BB14D3D}" type="pres">
      <dgm:prSet presAssocID="{0C20C89E-F164-4302-88C1-AD05CEFBEDD0}" presName="ThreeNodes_3" presStyleLbl="node1" presStyleIdx="2" presStyleCnt="3">
        <dgm:presLayoutVars>
          <dgm:bulletEnabled val="1"/>
        </dgm:presLayoutVars>
      </dgm:prSet>
      <dgm:spPr/>
    </dgm:pt>
    <dgm:pt modelId="{AD3595AA-898A-42D6-9D40-BF3631CC08D3}" type="pres">
      <dgm:prSet presAssocID="{0C20C89E-F164-4302-88C1-AD05CEFBEDD0}" presName="ThreeConn_1-2" presStyleLbl="fgAccFollowNode1" presStyleIdx="0" presStyleCnt="2">
        <dgm:presLayoutVars>
          <dgm:bulletEnabled val="1"/>
        </dgm:presLayoutVars>
      </dgm:prSet>
      <dgm:spPr/>
    </dgm:pt>
    <dgm:pt modelId="{5AB52E9B-9156-4D91-A444-6255E7C37130}" type="pres">
      <dgm:prSet presAssocID="{0C20C89E-F164-4302-88C1-AD05CEFBEDD0}" presName="ThreeConn_2-3" presStyleLbl="fgAccFollowNode1" presStyleIdx="1" presStyleCnt="2">
        <dgm:presLayoutVars>
          <dgm:bulletEnabled val="1"/>
        </dgm:presLayoutVars>
      </dgm:prSet>
      <dgm:spPr/>
    </dgm:pt>
    <dgm:pt modelId="{2E9F5E8F-C2B0-48D8-B243-F7331A17EDD7}" type="pres">
      <dgm:prSet presAssocID="{0C20C89E-F164-4302-88C1-AD05CEFBEDD0}" presName="ThreeNodes_1_text" presStyleLbl="node1" presStyleIdx="2" presStyleCnt="3">
        <dgm:presLayoutVars>
          <dgm:bulletEnabled val="1"/>
        </dgm:presLayoutVars>
      </dgm:prSet>
      <dgm:spPr/>
    </dgm:pt>
    <dgm:pt modelId="{80DF9E5D-4FBE-47E5-838D-7A57859F72CC}" type="pres">
      <dgm:prSet presAssocID="{0C20C89E-F164-4302-88C1-AD05CEFBEDD0}" presName="ThreeNodes_2_text" presStyleLbl="node1" presStyleIdx="2" presStyleCnt="3">
        <dgm:presLayoutVars>
          <dgm:bulletEnabled val="1"/>
        </dgm:presLayoutVars>
      </dgm:prSet>
      <dgm:spPr/>
    </dgm:pt>
    <dgm:pt modelId="{92DF6790-E016-44DD-A6AB-0B77D05C93BF}" type="pres">
      <dgm:prSet presAssocID="{0C20C89E-F164-4302-88C1-AD05CEFBEDD0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3E9C8208-F0B4-4B64-8EED-F5F37FF81DA9}" type="presOf" srcId="{4CB56175-F258-4679-B0F0-4DA753636E24}" destId="{AD3595AA-898A-42D6-9D40-BF3631CC08D3}" srcOrd="0" destOrd="0" presId="urn:microsoft.com/office/officeart/2005/8/layout/vProcess5"/>
    <dgm:cxn modelId="{C04BD315-5E18-418F-85B4-7A3B10A94B6B}" srcId="{0C20C89E-F164-4302-88C1-AD05CEFBEDD0}" destId="{B033F540-16C5-418A-B569-837F7111183D}" srcOrd="0" destOrd="0" parTransId="{3E20474A-67C2-430A-A06C-77773A7B9969}" sibTransId="{4CB56175-F258-4679-B0F0-4DA753636E24}"/>
    <dgm:cxn modelId="{DC6E621B-EF98-4CCF-A960-4A9A6C94DCF1}" type="presOf" srcId="{7E416B8F-6D60-43F7-8702-320DFB48897B}" destId="{92DF6790-E016-44DD-A6AB-0B77D05C93BF}" srcOrd="1" destOrd="0" presId="urn:microsoft.com/office/officeart/2005/8/layout/vProcess5"/>
    <dgm:cxn modelId="{6E009921-5615-46F5-BB34-42B4AB119539}" type="presOf" srcId="{82EC720D-3FFA-4C44-9FAF-FFDA3EEBF016}" destId="{5AB52E9B-9156-4D91-A444-6255E7C37130}" srcOrd="0" destOrd="0" presId="urn:microsoft.com/office/officeart/2005/8/layout/vProcess5"/>
    <dgm:cxn modelId="{B7FD805D-D6D6-4BBA-992E-C3BF68CD1D03}" type="presOf" srcId="{7E416B8F-6D60-43F7-8702-320DFB48897B}" destId="{BDCDB484-5BE2-4A6D-947D-23665BB14D3D}" srcOrd="0" destOrd="0" presId="urn:microsoft.com/office/officeart/2005/8/layout/vProcess5"/>
    <dgm:cxn modelId="{7E65DB60-F5F6-45C4-87CE-75EC3B11B019}" type="presOf" srcId="{173EA7BF-484B-4948-830D-F0F486727BAC}" destId="{2B4A219D-79AA-4ED3-B774-BCAD885F15BF}" srcOrd="0" destOrd="0" presId="urn:microsoft.com/office/officeart/2005/8/layout/vProcess5"/>
    <dgm:cxn modelId="{4E213144-B495-483C-97D7-159E3FECC5CD}" srcId="{0C20C89E-F164-4302-88C1-AD05CEFBEDD0}" destId="{7E416B8F-6D60-43F7-8702-320DFB48897B}" srcOrd="2" destOrd="0" parTransId="{DF0EFD0E-989D-410F-99F0-96354AFF789B}" sibTransId="{16455477-5AC1-428E-A306-597C012A5372}"/>
    <dgm:cxn modelId="{CF9AB178-E21A-4487-89AB-5157A3C0E354}" type="presOf" srcId="{173EA7BF-484B-4948-830D-F0F486727BAC}" destId="{80DF9E5D-4FBE-47E5-838D-7A57859F72CC}" srcOrd="1" destOrd="0" presId="urn:microsoft.com/office/officeart/2005/8/layout/vProcess5"/>
    <dgm:cxn modelId="{F4325694-ABD7-4770-B6A5-ABD631FFD72E}" type="presOf" srcId="{B033F540-16C5-418A-B569-837F7111183D}" destId="{2E9F5E8F-C2B0-48D8-B243-F7331A17EDD7}" srcOrd="1" destOrd="0" presId="urn:microsoft.com/office/officeart/2005/8/layout/vProcess5"/>
    <dgm:cxn modelId="{06E695CE-55E7-4376-AC8B-F0180BB64CFA}" srcId="{0C20C89E-F164-4302-88C1-AD05CEFBEDD0}" destId="{173EA7BF-484B-4948-830D-F0F486727BAC}" srcOrd="1" destOrd="0" parTransId="{72B1F3DB-4120-4A30-9ED4-CD099FD73762}" sibTransId="{82EC720D-3FFA-4C44-9FAF-FFDA3EEBF016}"/>
    <dgm:cxn modelId="{F1CCF9EE-86D9-4D8D-B84C-285B0AD83EA7}" type="presOf" srcId="{B033F540-16C5-418A-B569-837F7111183D}" destId="{3FB011BE-82B9-4213-A3C7-169DC6019BB4}" srcOrd="0" destOrd="0" presId="urn:microsoft.com/office/officeart/2005/8/layout/vProcess5"/>
    <dgm:cxn modelId="{D807DFFD-F81D-4932-823D-68356647E7FB}" type="presOf" srcId="{0C20C89E-F164-4302-88C1-AD05CEFBEDD0}" destId="{E85CD5C3-2402-4010-90D9-30FA3C699CBC}" srcOrd="0" destOrd="0" presId="urn:microsoft.com/office/officeart/2005/8/layout/vProcess5"/>
    <dgm:cxn modelId="{ABED5F66-148D-445E-9713-4D081C7D5671}" type="presParOf" srcId="{E85CD5C3-2402-4010-90D9-30FA3C699CBC}" destId="{C66EA4FD-27BD-428B-866F-6A246ECBFC5A}" srcOrd="0" destOrd="0" presId="urn:microsoft.com/office/officeart/2005/8/layout/vProcess5"/>
    <dgm:cxn modelId="{82F05887-0A09-4E21-B2FF-49A678578A53}" type="presParOf" srcId="{E85CD5C3-2402-4010-90D9-30FA3C699CBC}" destId="{3FB011BE-82B9-4213-A3C7-169DC6019BB4}" srcOrd="1" destOrd="0" presId="urn:microsoft.com/office/officeart/2005/8/layout/vProcess5"/>
    <dgm:cxn modelId="{56F98C9C-A632-4971-91D6-1BA061F9CD05}" type="presParOf" srcId="{E85CD5C3-2402-4010-90D9-30FA3C699CBC}" destId="{2B4A219D-79AA-4ED3-B774-BCAD885F15BF}" srcOrd="2" destOrd="0" presId="urn:microsoft.com/office/officeart/2005/8/layout/vProcess5"/>
    <dgm:cxn modelId="{280CDF04-0A01-43B1-AEF4-9415D2F1C193}" type="presParOf" srcId="{E85CD5C3-2402-4010-90D9-30FA3C699CBC}" destId="{BDCDB484-5BE2-4A6D-947D-23665BB14D3D}" srcOrd="3" destOrd="0" presId="urn:microsoft.com/office/officeart/2005/8/layout/vProcess5"/>
    <dgm:cxn modelId="{70F30C61-138A-4167-A599-6D318A764752}" type="presParOf" srcId="{E85CD5C3-2402-4010-90D9-30FA3C699CBC}" destId="{AD3595AA-898A-42D6-9D40-BF3631CC08D3}" srcOrd="4" destOrd="0" presId="urn:microsoft.com/office/officeart/2005/8/layout/vProcess5"/>
    <dgm:cxn modelId="{7C3EC9E8-3D33-4BF5-9CEF-73575F7FD744}" type="presParOf" srcId="{E85CD5C3-2402-4010-90D9-30FA3C699CBC}" destId="{5AB52E9B-9156-4D91-A444-6255E7C37130}" srcOrd="5" destOrd="0" presId="urn:microsoft.com/office/officeart/2005/8/layout/vProcess5"/>
    <dgm:cxn modelId="{1FD1A7B8-D4DD-4739-86BA-7B9EE42D1ED2}" type="presParOf" srcId="{E85CD5C3-2402-4010-90D9-30FA3C699CBC}" destId="{2E9F5E8F-C2B0-48D8-B243-F7331A17EDD7}" srcOrd="6" destOrd="0" presId="urn:microsoft.com/office/officeart/2005/8/layout/vProcess5"/>
    <dgm:cxn modelId="{4A5A8637-66C2-4409-BFBF-4A5245658FC0}" type="presParOf" srcId="{E85CD5C3-2402-4010-90D9-30FA3C699CBC}" destId="{80DF9E5D-4FBE-47E5-838D-7A57859F72CC}" srcOrd="7" destOrd="0" presId="urn:microsoft.com/office/officeart/2005/8/layout/vProcess5"/>
    <dgm:cxn modelId="{EA5412FB-975F-44A3-9E0F-C33CACD709E9}" type="presParOf" srcId="{E85CD5C3-2402-4010-90D9-30FA3C699CBC}" destId="{92DF6790-E016-44DD-A6AB-0B77D05C93BF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C437B-7EAD-4B84-820B-318AF66D812C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77FE09D-AAD6-439D-9B0B-6BFE27695A80}">
      <dgm:prSet/>
      <dgm:spPr/>
      <dgm:t>
        <a:bodyPr/>
        <a:lstStyle/>
        <a:p>
          <a:r>
            <a:rPr lang="en-US" dirty="0"/>
            <a:t>Migraines are a debilitating neurological condition affecting millions globally, </a:t>
          </a:r>
          <a:r>
            <a:rPr lang="en-US" i="0" dirty="0"/>
            <a:t>(Amiri et al., 2022)</a:t>
          </a:r>
          <a:r>
            <a:rPr lang="en-US" dirty="0"/>
            <a:t>.</a:t>
          </a:r>
        </a:p>
      </dgm:t>
    </dgm:pt>
    <dgm:pt modelId="{D1463B32-8AA1-43EC-A716-878D73DF1438}" type="parTrans" cxnId="{A3061C36-09CD-4CD7-B31B-F0F83FC2A5D4}">
      <dgm:prSet/>
      <dgm:spPr/>
      <dgm:t>
        <a:bodyPr/>
        <a:lstStyle/>
        <a:p>
          <a:endParaRPr lang="en-US"/>
        </a:p>
      </dgm:t>
    </dgm:pt>
    <dgm:pt modelId="{AEFA362B-4457-4E45-AB55-534AE7DB6C96}" type="sibTrans" cxnId="{A3061C36-09CD-4CD7-B31B-F0F83FC2A5D4}">
      <dgm:prSet/>
      <dgm:spPr/>
      <dgm:t>
        <a:bodyPr/>
        <a:lstStyle/>
        <a:p>
          <a:endParaRPr lang="en-US" dirty="0"/>
        </a:p>
      </dgm:t>
    </dgm:pt>
    <dgm:pt modelId="{8D830F3E-4817-430E-B086-091E20875208}">
      <dgm:prSet/>
      <dgm:spPr/>
      <dgm:t>
        <a:bodyPr/>
        <a:lstStyle/>
        <a:p>
          <a:r>
            <a:rPr lang="en-GB" dirty="0"/>
            <a:t>Due to their effects on productivity and quality of life, they are a significant public health concern</a:t>
          </a:r>
          <a:r>
            <a:rPr lang="en-US" dirty="0"/>
            <a:t>, (Ashina et al., 2021).</a:t>
          </a:r>
        </a:p>
      </dgm:t>
    </dgm:pt>
    <dgm:pt modelId="{4C4F71E3-5461-4E5B-9F67-C96AD0BD8154}" type="parTrans" cxnId="{C5408A1C-EA73-4893-B3C8-19EEB755E848}">
      <dgm:prSet/>
      <dgm:spPr/>
      <dgm:t>
        <a:bodyPr/>
        <a:lstStyle/>
        <a:p>
          <a:endParaRPr lang="en-US"/>
        </a:p>
      </dgm:t>
    </dgm:pt>
    <dgm:pt modelId="{0BB03E46-AD85-48F4-B564-0EFA6E161B04}" type="sibTrans" cxnId="{C5408A1C-EA73-4893-B3C8-19EEB755E848}">
      <dgm:prSet/>
      <dgm:spPr/>
      <dgm:t>
        <a:bodyPr/>
        <a:lstStyle/>
        <a:p>
          <a:endParaRPr lang="en-US" dirty="0"/>
        </a:p>
      </dgm:t>
    </dgm:pt>
    <dgm:pt modelId="{B6AC4E74-EA44-41A6-B870-91113D50584C}">
      <dgm:prSet/>
      <dgm:spPr/>
      <dgm:t>
        <a:bodyPr/>
        <a:lstStyle/>
        <a:p>
          <a:r>
            <a:rPr lang="en-US" dirty="0"/>
            <a:t>South Asian women, particularly from Pakistani, Bangladeshi, and Indian communities, may experience higher prevalence and severity, Iba et al., 2023).</a:t>
          </a:r>
        </a:p>
      </dgm:t>
    </dgm:pt>
    <dgm:pt modelId="{7486180B-7295-4444-8891-0E89A52F4680}" type="parTrans" cxnId="{CAA1ECFC-6BFE-4DEC-BBC2-94472FAE2EAF}">
      <dgm:prSet/>
      <dgm:spPr/>
      <dgm:t>
        <a:bodyPr/>
        <a:lstStyle/>
        <a:p>
          <a:endParaRPr lang="en-US"/>
        </a:p>
      </dgm:t>
    </dgm:pt>
    <dgm:pt modelId="{92DB9596-BD7F-48F3-99D0-4A8608C3C64E}" type="sibTrans" cxnId="{CAA1ECFC-6BFE-4DEC-BBC2-94472FAE2EAF}">
      <dgm:prSet/>
      <dgm:spPr/>
      <dgm:t>
        <a:bodyPr/>
        <a:lstStyle/>
        <a:p>
          <a:endParaRPr lang="en-US" dirty="0"/>
        </a:p>
      </dgm:t>
    </dgm:pt>
    <dgm:pt modelId="{967FE6DF-B627-492E-B4EB-BDA979DDF245}">
      <dgm:prSet/>
      <dgm:spPr/>
      <dgm:t>
        <a:bodyPr/>
        <a:lstStyle/>
        <a:p>
          <a:r>
            <a:rPr lang="en-US" dirty="0"/>
            <a:t>Cultural, genetic, and environmental factors contribute to unique challenges in these populations (Patel et al., 2015).</a:t>
          </a:r>
        </a:p>
      </dgm:t>
    </dgm:pt>
    <dgm:pt modelId="{02C35DC3-70CE-4AD7-A1CD-C797009FDDC8}" type="parTrans" cxnId="{52C2F939-55C0-4ABD-B6BB-D32005596AA1}">
      <dgm:prSet/>
      <dgm:spPr/>
      <dgm:t>
        <a:bodyPr/>
        <a:lstStyle/>
        <a:p>
          <a:endParaRPr lang="en-US"/>
        </a:p>
      </dgm:t>
    </dgm:pt>
    <dgm:pt modelId="{55E26B43-1D24-4E76-A8E2-2C35FFDF0427}" type="sibTrans" cxnId="{52C2F939-55C0-4ABD-B6BB-D32005596AA1}">
      <dgm:prSet/>
      <dgm:spPr/>
      <dgm:t>
        <a:bodyPr/>
        <a:lstStyle/>
        <a:p>
          <a:endParaRPr lang="en-US" dirty="0"/>
        </a:p>
      </dgm:t>
    </dgm:pt>
    <dgm:pt modelId="{8920E05F-8DB6-447E-B909-DC1796016950}">
      <dgm:prSet/>
      <dgm:spPr/>
      <dgm:t>
        <a:bodyPr/>
        <a:lstStyle/>
        <a:p>
          <a:r>
            <a:rPr lang="en-US" dirty="0"/>
            <a:t>Underreporting and inadequate treatment due to cultural stigma and healthcare access issues, (Patel et al., 2015).</a:t>
          </a:r>
        </a:p>
      </dgm:t>
    </dgm:pt>
    <dgm:pt modelId="{E6AD22A2-D167-4DBC-A426-3F1A1E9D87EB}" type="parTrans" cxnId="{4AC6A44D-3D4F-4F9C-9C79-E96F39820329}">
      <dgm:prSet/>
      <dgm:spPr/>
      <dgm:t>
        <a:bodyPr/>
        <a:lstStyle/>
        <a:p>
          <a:endParaRPr lang="en-US"/>
        </a:p>
      </dgm:t>
    </dgm:pt>
    <dgm:pt modelId="{89F29882-176E-4A3F-BB7F-9071E9625BE8}" type="sibTrans" cxnId="{4AC6A44D-3D4F-4F9C-9C79-E96F39820329}">
      <dgm:prSet/>
      <dgm:spPr/>
      <dgm:t>
        <a:bodyPr/>
        <a:lstStyle/>
        <a:p>
          <a:endParaRPr lang="en-US" dirty="0"/>
        </a:p>
      </dgm:t>
    </dgm:pt>
    <dgm:pt modelId="{1673C404-D8B2-4B15-BE4E-D6000EC9CC4C}">
      <dgm:prSet/>
      <dgm:spPr/>
      <dgm:t>
        <a:bodyPr/>
        <a:lstStyle/>
        <a:p>
          <a:r>
            <a:rPr lang="en-US" dirty="0"/>
            <a:t>Highlighting the need for targeted research and culturally competent healthcare strategies, (Migraine Trust, 2021).</a:t>
          </a:r>
        </a:p>
      </dgm:t>
    </dgm:pt>
    <dgm:pt modelId="{243EAAA7-9519-4BE5-8C61-D23082C44331}" type="parTrans" cxnId="{00BE6E7A-0B5C-4C7C-BEF8-4B3722EFFC37}">
      <dgm:prSet/>
      <dgm:spPr/>
      <dgm:t>
        <a:bodyPr/>
        <a:lstStyle/>
        <a:p>
          <a:endParaRPr lang="en-US"/>
        </a:p>
      </dgm:t>
    </dgm:pt>
    <dgm:pt modelId="{6CB20E2E-26E6-4AE1-9378-DE886244402E}" type="sibTrans" cxnId="{00BE6E7A-0B5C-4C7C-BEF8-4B3722EFFC37}">
      <dgm:prSet/>
      <dgm:spPr/>
      <dgm:t>
        <a:bodyPr/>
        <a:lstStyle/>
        <a:p>
          <a:endParaRPr lang="en-US"/>
        </a:p>
      </dgm:t>
    </dgm:pt>
    <dgm:pt modelId="{AE3AB1EE-116A-4682-8875-DFA2D4C9BCA2}" type="pres">
      <dgm:prSet presAssocID="{580C437B-7EAD-4B84-820B-318AF66D812C}" presName="Name0" presStyleCnt="0">
        <dgm:presLayoutVars>
          <dgm:dir/>
          <dgm:resizeHandles val="exact"/>
        </dgm:presLayoutVars>
      </dgm:prSet>
      <dgm:spPr/>
    </dgm:pt>
    <dgm:pt modelId="{0FD1EA07-D99D-401D-A369-D119AAF318BB}" type="pres">
      <dgm:prSet presAssocID="{C77FE09D-AAD6-439D-9B0B-6BFE27695A80}" presName="node" presStyleLbl="node1" presStyleIdx="0" presStyleCnt="6">
        <dgm:presLayoutVars>
          <dgm:bulletEnabled val="1"/>
        </dgm:presLayoutVars>
      </dgm:prSet>
      <dgm:spPr/>
    </dgm:pt>
    <dgm:pt modelId="{5B62DBD2-C4A2-4B61-82BB-51420DCD1461}" type="pres">
      <dgm:prSet presAssocID="{AEFA362B-4457-4E45-AB55-534AE7DB6C96}" presName="sibTrans" presStyleLbl="sibTrans1D1" presStyleIdx="0" presStyleCnt="5"/>
      <dgm:spPr/>
    </dgm:pt>
    <dgm:pt modelId="{8A7EBC9F-CAAF-484E-9D9B-2E6444DDB7CE}" type="pres">
      <dgm:prSet presAssocID="{AEFA362B-4457-4E45-AB55-534AE7DB6C96}" presName="connectorText" presStyleLbl="sibTrans1D1" presStyleIdx="0" presStyleCnt="5"/>
      <dgm:spPr/>
    </dgm:pt>
    <dgm:pt modelId="{5E47F913-EEB6-4E30-8DFC-AAEE54253C3A}" type="pres">
      <dgm:prSet presAssocID="{8D830F3E-4817-430E-B086-091E20875208}" presName="node" presStyleLbl="node1" presStyleIdx="1" presStyleCnt="6">
        <dgm:presLayoutVars>
          <dgm:bulletEnabled val="1"/>
        </dgm:presLayoutVars>
      </dgm:prSet>
      <dgm:spPr/>
    </dgm:pt>
    <dgm:pt modelId="{9B5E03C7-1A3E-45D7-8801-41568D5CA717}" type="pres">
      <dgm:prSet presAssocID="{0BB03E46-AD85-48F4-B564-0EFA6E161B04}" presName="sibTrans" presStyleLbl="sibTrans1D1" presStyleIdx="1" presStyleCnt="5"/>
      <dgm:spPr/>
    </dgm:pt>
    <dgm:pt modelId="{A4A146ED-71F2-4756-85A4-7E1BB775DC18}" type="pres">
      <dgm:prSet presAssocID="{0BB03E46-AD85-48F4-B564-0EFA6E161B04}" presName="connectorText" presStyleLbl="sibTrans1D1" presStyleIdx="1" presStyleCnt="5"/>
      <dgm:spPr/>
    </dgm:pt>
    <dgm:pt modelId="{6BB12A2C-DBD7-4BDC-B1FD-975A298F8DEB}" type="pres">
      <dgm:prSet presAssocID="{B6AC4E74-EA44-41A6-B870-91113D50584C}" presName="node" presStyleLbl="node1" presStyleIdx="2" presStyleCnt="6">
        <dgm:presLayoutVars>
          <dgm:bulletEnabled val="1"/>
        </dgm:presLayoutVars>
      </dgm:prSet>
      <dgm:spPr/>
    </dgm:pt>
    <dgm:pt modelId="{A999C93C-5440-4DC0-AD4C-C746F2B7B077}" type="pres">
      <dgm:prSet presAssocID="{92DB9596-BD7F-48F3-99D0-4A8608C3C64E}" presName="sibTrans" presStyleLbl="sibTrans1D1" presStyleIdx="2" presStyleCnt="5"/>
      <dgm:spPr/>
    </dgm:pt>
    <dgm:pt modelId="{B4E27CD5-D1B0-4185-92A6-64FA5442E630}" type="pres">
      <dgm:prSet presAssocID="{92DB9596-BD7F-48F3-99D0-4A8608C3C64E}" presName="connectorText" presStyleLbl="sibTrans1D1" presStyleIdx="2" presStyleCnt="5"/>
      <dgm:spPr/>
    </dgm:pt>
    <dgm:pt modelId="{013116A1-C508-4879-8A40-F3D8C4DBAF9E}" type="pres">
      <dgm:prSet presAssocID="{967FE6DF-B627-492E-B4EB-BDA979DDF245}" presName="node" presStyleLbl="node1" presStyleIdx="3" presStyleCnt="6">
        <dgm:presLayoutVars>
          <dgm:bulletEnabled val="1"/>
        </dgm:presLayoutVars>
      </dgm:prSet>
      <dgm:spPr/>
    </dgm:pt>
    <dgm:pt modelId="{2E3830C2-DC99-43D0-8D4E-DCFEF037410F}" type="pres">
      <dgm:prSet presAssocID="{55E26B43-1D24-4E76-A8E2-2C35FFDF0427}" presName="sibTrans" presStyleLbl="sibTrans1D1" presStyleIdx="3" presStyleCnt="5"/>
      <dgm:spPr/>
    </dgm:pt>
    <dgm:pt modelId="{D827DAD7-3850-4373-93A6-01926130813E}" type="pres">
      <dgm:prSet presAssocID="{55E26B43-1D24-4E76-A8E2-2C35FFDF0427}" presName="connectorText" presStyleLbl="sibTrans1D1" presStyleIdx="3" presStyleCnt="5"/>
      <dgm:spPr/>
    </dgm:pt>
    <dgm:pt modelId="{0542A0FF-A302-4075-AC22-7AE54EA2DE69}" type="pres">
      <dgm:prSet presAssocID="{8920E05F-8DB6-447E-B909-DC1796016950}" presName="node" presStyleLbl="node1" presStyleIdx="4" presStyleCnt="6">
        <dgm:presLayoutVars>
          <dgm:bulletEnabled val="1"/>
        </dgm:presLayoutVars>
      </dgm:prSet>
      <dgm:spPr/>
    </dgm:pt>
    <dgm:pt modelId="{1C281F5D-750D-4F0B-AEE3-11A9019959C0}" type="pres">
      <dgm:prSet presAssocID="{89F29882-176E-4A3F-BB7F-9071E9625BE8}" presName="sibTrans" presStyleLbl="sibTrans1D1" presStyleIdx="4" presStyleCnt="5"/>
      <dgm:spPr/>
    </dgm:pt>
    <dgm:pt modelId="{E0FA25A1-930F-46C6-AE62-DA2BEE21E171}" type="pres">
      <dgm:prSet presAssocID="{89F29882-176E-4A3F-BB7F-9071E9625BE8}" presName="connectorText" presStyleLbl="sibTrans1D1" presStyleIdx="4" presStyleCnt="5"/>
      <dgm:spPr/>
    </dgm:pt>
    <dgm:pt modelId="{3C104DC0-1942-4342-B93C-485A8F5469FB}" type="pres">
      <dgm:prSet presAssocID="{1673C404-D8B2-4B15-BE4E-D6000EC9CC4C}" presName="node" presStyleLbl="node1" presStyleIdx="5" presStyleCnt="6">
        <dgm:presLayoutVars>
          <dgm:bulletEnabled val="1"/>
        </dgm:presLayoutVars>
      </dgm:prSet>
      <dgm:spPr/>
    </dgm:pt>
  </dgm:ptLst>
  <dgm:cxnLst>
    <dgm:cxn modelId="{F8CD8813-4E02-406B-9A6E-27FE929B89FE}" type="presOf" srcId="{1673C404-D8B2-4B15-BE4E-D6000EC9CC4C}" destId="{3C104DC0-1942-4342-B93C-485A8F5469FB}" srcOrd="0" destOrd="0" presId="urn:microsoft.com/office/officeart/2016/7/layout/RepeatingBendingProcessNew"/>
    <dgm:cxn modelId="{5D6ECA14-251A-49E4-8DF9-6EE2DC0024C1}" type="presOf" srcId="{C77FE09D-AAD6-439D-9B0B-6BFE27695A80}" destId="{0FD1EA07-D99D-401D-A369-D119AAF318BB}" srcOrd="0" destOrd="0" presId="urn:microsoft.com/office/officeart/2016/7/layout/RepeatingBendingProcessNew"/>
    <dgm:cxn modelId="{C5408A1C-EA73-4893-B3C8-19EEB755E848}" srcId="{580C437B-7EAD-4B84-820B-318AF66D812C}" destId="{8D830F3E-4817-430E-B086-091E20875208}" srcOrd="1" destOrd="0" parTransId="{4C4F71E3-5461-4E5B-9F67-C96AD0BD8154}" sibTransId="{0BB03E46-AD85-48F4-B564-0EFA6E161B04}"/>
    <dgm:cxn modelId="{DE44D729-CC2C-4A4A-A961-06A918290409}" type="presOf" srcId="{B6AC4E74-EA44-41A6-B870-91113D50584C}" destId="{6BB12A2C-DBD7-4BDC-B1FD-975A298F8DEB}" srcOrd="0" destOrd="0" presId="urn:microsoft.com/office/officeart/2016/7/layout/RepeatingBendingProcessNew"/>
    <dgm:cxn modelId="{A3061C36-09CD-4CD7-B31B-F0F83FC2A5D4}" srcId="{580C437B-7EAD-4B84-820B-318AF66D812C}" destId="{C77FE09D-AAD6-439D-9B0B-6BFE27695A80}" srcOrd="0" destOrd="0" parTransId="{D1463B32-8AA1-43EC-A716-878D73DF1438}" sibTransId="{AEFA362B-4457-4E45-AB55-534AE7DB6C96}"/>
    <dgm:cxn modelId="{52C2F939-55C0-4ABD-B6BB-D32005596AA1}" srcId="{580C437B-7EAD-4B84-820B-318AF66D812C}" destId="{967FE6DF-B627-492E-B4EB-BDA979DDF245}" srcOrd="3" destOrd="0" parTransId="{02C35DC3-70CE-4AD7-A1CD-C797009FDDC8}" sibTransId="{55E26B43-1D24-4E76-A8E2-2C35FFDF0427}"/>
    <dgm:cxn modelId="{DD341D3B-8ECD-4555-9927-1650B6A6CDDB}" type="presOf" srcId="{580C437B-7EAD-4B84-820B-318AF66D812C}" destId="{AE3AB1EE-116A-4682-8875-DFA2D4C9BCA2}" srcOrd="0" destOrd="0" presId="urn:microsoft.com/office/officeart/2016/7/layout/RepeatingBendingProcessNew"/>
    <dgm:cxn modelId="{5BED6442-93E8-4369-8246-59EB0529A1E9}" type="presOf" srcId="{89F29882-176E-4A3F-BB7F-9071E9625BE8}" destId="{1C281F5D-750D-4F0B-AEE3-11A9019959C0}" srcOrd="0" destOrd="0" presId="urn:microsoft.com/office/officeart/2016/7/layout/RepeatingBendingProcessNew"/>
    <dgm:cxn modelId="{03171A44-CE38-46FB-88D6-D78A028640B8}" type="presOf" srcId="{0BB03E46-AD85-48F4-B564-0EFA6E161B04}" destId="{A4A146ED-71F2-4756-85A4-7E1BB775DC18}" srcOrd="1" destOrd="0" presId="urn:microsoft.com/office/officeart/2016/7/layout/RepeatingBendingProcessNew"/>
    <dgm:cxn modelId="{3B562F64-9897-4F42-9EC0-41053FF7A961}" type="presOf" srcId="{92DB9596-BD7F-48F3-99D0-4A8608C3C64E}" destId="{B4E27CD5-D1B0-4185-92A6-64FA5442E630}" srcOrd="1" destOrd="0" presId="urn:microsoft.com/office/officeart/2016/7/layout/RepeatingBendingProcessNew"/>
    <dgm:cxn modelId="{4AC6A44D-3D4F-4F9C-9C79-E96F39820329}" srcId="{580C437B-7EAD-4B84-820B-318AF66D812C}" destId="{8920E05F-8DB6-447E-B909-DC1796016950}" srcOrd="4" destOrd="0" parTransId="{E6AD22A2-D167-4DBC-A426-3F1A1E9D87EB}" sibTransId="{89F29882-176E-4A3F-BB7F-9071E9625BE8}"/>
    <dgm:cxn modelId="{75B37256-11C3-4C18-8571-627177BAB4E8}" type="presOf" srcId="{8D830F3E-4817-430E-B086-091E20875208}" destId="{5E47F913-EEB6-4E30-8DFC-AAEE54253C3A}" srcOrd="0" destOrd="0" presId="urn:microsoft.com/office/officeart/2016/7/layout/RepeatingBendingProcessNew"/>
    <dgm:cxn modelId="{447B9857-C1F6-4F96-A018-89B01FC26FDC}" type="presOf" srcId="{55E26B43-1D24-4E76-A8E2-2C35FFDF0427}" destId="{2E3830C2-DC99-43D0-8D4E-DCFEF037410F}" srcOrd="0" destOrd="0" presId="urn:microsoft.com/office/officeart/2016/7/layout/RepeatingBendingProcessNew"/>
    <dgm:cxn modelId="{00BE6E7A-0B5C-4C7C-BEF8-4B3722EFFC37}" srcId="{580C437B-7EAD-4B84-820B-318AF66D812C}" destId="{1673C404-D8B2-4B15-BE4E-D6000EC9CC4C}" srcOrd="5" destOrd="0" parTransId="{243EAAA7-9519-4BE5-8C61-D23082C44331}" sibTransId="{6CB20E2E-26E6-4AE1-9378-DE886244402E}"/>
    <dgm:cxn modelId="{3B5415A6-7CB1-49B5-AD6B-DD082EAC8B15}" type="presOf" srcId="{AEFA362B-4457-4E45-AB55-534AE7DB6C96}" destId="{8A7EBC9F-CAAF-484E-9D9B-2E6444DDB7CE}" srcOrd="1" destOrd="0" presId="urn:microsoft.com/office/officeart/2016/7/layout/RepeatingBendingProcessNew"/>
    <dgm:cxn modelId="{3E30E4B8-E085-4343-A9E9-3F7A13EEE70B}" type="presOf" srcId="{8920E05F-8DB6-447E-B909-DC1796016950}" destId="{0542A0FF-A302-4075-AC22-7AE54EA2DE69}" srcOrd="0" destOrd="0" presId="urn:microsoft.com/office/officeart/2016/7/layout/RepeatingBendingProcessNew"/>
    <dgm:cxn modelId="{738F53B9-303C-420A-AB6F-A89C96351EED}" type="presOf" srcId="{AEFA362B-4457-4E45-AB55-534AE7DB6C96}" destId="{5B62DBD2-C4A2-4B61-82BB-51420DCD1461}" srcOrd="0" destOrd="0" presId="urn:microsoft.com/office/officeart/2016/7/layout/RepeatingBendingProcessNew"/>
    <dgm:cxn modelId="{F8667CDD-CA09-48BE-BF1C-A6A9551BF065}" type="presOf" srcId="{55E26B43-1D24-4E76-A8E2-2C35FFDF0427}" destId="{D827DAD7-3850-4373-93A6-01926130813E}" srcOrd="1" destOrd="0" presId="urn:microsoft.com/office/officeart/2016/7/layout/RepeatingBendingProcessNew"/>
    <dgm:cxn modelId="{A683E4DD-A5F1-49FA-BE62-4B4739B0F326}" type="presOf" srcId="{92DB9596-BD7F-48F3-99D0-4A8608C3C64E}" destId="{A999C93C-5440-4DC0-AD4C-C746F2B7B077}" srcOrd="0" destOrd="0" presId="urn:microsoft.com/office/officeart/2016/7/layout/RepeatingBendingProcessNew"/>
    <dgm:cxn modelId="{0CF22BF5-56C1-4F1A-AA2D-5F1887907666}" type="presOf" srcId="{0BB03E46-AD85-48F4-B564-0EFA6E161B04}" destId="{9B5E03C7-1A3E-45D7-8801-41568D5CA717}" srcOrd="0" destOrd="0" presId="urn:microsoft.com/office/officeart/2016/7/layout/RepeatingBendingProcessNew"/>
    <dgm:cxn modelId="{FEE038F5-D634-4EB3-AA89-9BF3FE45240D}" type="presOf" srcId="{89F29882-176E-4A3F-BB7F-9071E9625BE8}" destId="{E0FA25A1-930F-46C6-AE62-DA2BEE21E171}" srcOrd="1" destOrd="0" presId="urn:microsoft.com/office/officeart/2016/7/layout/RepeatingBendingProcessNew"/>
    <dgm:cxn modelId="{CAA1ECFC-6BFE-4DEC-BBC2-94472FAE2EAF}" srcId="{580C437B-7EAD-4B84-820B-318AF66D812C}" destId="{B6AC4E74-EA44-41A6-B870-91113D50584C}" srcOrd="2" destOrd="0" parTransId="{7486180B-7295-4444-8891-0E89A52F4680}" sibTransId="{92DB9596-BD7F-48F3-99D0-4A8608C3C64E}"/>
    <dgm:cxn modelId="{6B09FBFF-1C7C-498C-B23C-A6967B8A8B94}" type="presOf" srcId="{967FE6DF-B627-492E-B4EB-BDA979DDF245}" destId="{013116A1-C508-4879-8A40-F3D8C4DBAF9E}" srcOrd="0" destOrd="0" presId="urn:microsoft.com/office/officeart/2016/7/layout/RepeatingBendingProcessNew"/>
    <dgm:cxn modelId="{EB86DD4A-8B5D-443B-A394-1DE08717ADC0}" type="presParOf" srcId="{AE3AB1EE-116A-4682-8875-DFA2D4C9BCA2}" destId="{0FD1EA07-D99D-401D-A369-D119AAF318BB}" srcOrd="0" destOrd="0" presId="urn:microsoft.com/office/officeart/2016/7/layout/RepeatingBendingProcessNew"/>
    <dgm:cxn modelId="{AD973304-946D-4CDF-BAC4-8647ED8013C9}" type="presParOf" srcId="{AE3AB1EE-116A-4682-8875-DFA2D4C9BCA2}" destId="{5B62DBD2-C4A2-4B61-82BB-51420DCD1461}" srcOrd="1" destOrd="0" presId="urn:microsoft.com/office/officeart/2016/7/layout/RepeatingBendingProcessNew"/>
    <dgm:cxn modelId="{D33886C2-6E21-46F7-8794-A237EB83556D}" type="presParOf" srcId="{5B62DBD2-C4A2-4B61-82BB-51420DCD1461}" destId="{8A7EBC9F-CAAF-484E-9D9B-2E6444DDB7CE}" srcOrd="0" destOrd="0" presId="urn:microsoft.com/office/officeart/2016/7/layout/RepeatingBendingProcessNew"/>
    <dgm:cxn modelId="{CCEE6139-8BFD-46ED-98D7-1101808D1541}" type="presParOf" srcId="{AE3AB1EE-116A-4682-8875-DFA2D4C9BCA2}" destId="{5E47F913-EEB6-4E30-8DFC-AAEE54253C3A}" srcOrd="2" destOrd="0" presId="urn:microsoft.com/office/officeart/2016/7/layout/RepeatingBendingProcessNew"/>
    <dgm:cxn modelId="{C285EA49-B71F-4C9B-AEAA-2133779F9B70}" type="presParOf" srcId="{AE3AB1EE-116A-4682-8875-DFA2D4C9BCA2}" destId="{9B5E03C7-1A3E-45D7-8801-41568D5CA717}" srcOrd="3" destOrd="0" presId="urn:microsoft.com/office/officeart/2016/7/layout/RepeatingBendingProcessNew"/>
    <dgm:cxn modelId="{F43FEAC6-6900-4835-9925-5D5AC1FB8830}" type="presParOf" srcId="{9B5E03C7-1A3E-45D7-8801-41568D5CA717}" destId="{A4A146ED-71F2-4756-85A4-7E1BB775DC18}" srcOrd="0" destOrd="0" presId="urn:microsoft.com/office/officeart/2016/7/layout/RepeatingBendingProcessNew"/>
    <dgm:cxn modelId="{38CF21F3-32BD-4A98-9560-606C4FC8C9E3}" type="presParOf" srcId="{AE3AB1EE-116A-4682-8875-DFA2D4C9BCA2}" destId="{6BB12A2C-DBD7-4BDC-B1FD-975A298F8DEB}" srcOrd="4" destOrd="0" presId="urn:microsoft.com/office/officeart/2016/7/layout/RepeatingBendingProcessNew"/>
    <dgm:cxn modelId="{34C7A0AA-1981-4C78-9368-755EFF0F4098}" type="presParOf" srcId="{AE3AB1EE-116A-4682-8875-DFA2D4C9BCA2}" destId="{A999C93C-5440-4DC0-AD4C-C746F2B7B077}" srcOrd="5" destOrd="0" presId="urn:microsoft.com/office/officeart/2016/7/layout/RepeatingBendingProcessNew"/>
    <dgm:cxn modelId="{BB8026DC-B8DB-4022-A453-28942A40A664}" type="presParOf" srcId="{A999C93C-5440-4DC0-AD4C-C746F2B7B077}" destId="{B4E27CD5-D1B0-4185-92A6-64FA5442E630}" srcOrd="0" destOrd="0" presId="urn:microsoft.com/office/officeart/2016/7/layout/RepeatingBendingProcessNew"/>
    <dgm:cxn modelId="{EAA794D5-24CE-4707-B78B-16A496ECA264}" type="presParOf" srcId="{AE3AB1EE-116A-4682-8875-DFA2D4C9BCA2}" destId="{013116A1-C508-4879-8A40-F3D8C4DBAF9E}" srcOrd="6" destOrd="0" presId="urn:microsoft.com/office/officeart/2016/7/layout/RepeatingBendingProcessNew"/>
    <dgm:cxn modelId="{36BE4C0C-6EB4-41B7-86FE-06C4FC1E683F}" type="presParOf" srcId="{AE3AB1EE-116A-4682-8875-DFA2D4C9BCA2}" destId="{2E3830C2-DC99-43D0-8D4E-DCFEF037410F}" srcOrd="7" destOrd="0" presId="urn:microsoft.com/office/officeart/2016/7/layout/RepeatingBendingProcessNew"/>
    <dgm:cxn modelId="{379B67FE-BEBA-4EA7-95D9-1CD1B7FDE080}" type="presParOf" srcId="{2E3830C2-DC99-43D0-8D4E-DCFEF037410F}" destId="{D827DAD7-3850-4373-93A6-01926130813E}" srcOrd="0" destOrd="0" presId="urn:microsoft.com/office/officeart/2016/7/layout/RepeatingBendingProcessNew"/>
    <dgm:cxn modelId="{A1066E2C-3AC7-419D-8814-9C5E1478190E}" type="presParOf" srcId="{AE3AB1EE-116A-4682-8875-DFA2D4C9BCA2}" destId="{0542A0FF-A302-4075-AC22-7AE54EA2DE69}" srcOrd="8" destOrd="0" presId="urn:microsoft.com/office/officeart/2016/7/layout/RepeatingBendingProcessNew"/>
    <dgm:cxn modelId="{91BCDCC8-EA86-4FD7-8F38-D32EF6A4F8C2}" type="presParOf" srcId="{AE3AB1EE-116A-4682-8875-DFA2D4C9BCA2}" destId="{1C281F5D-750D-4F0B-AEE3-11A9019959C0}" srcOrd="9" destOrd="0" presId="urn:microsoft.com/office/officeart/2016/7/layout/RepeatingBendingProcessNew"/>
    <dgm:cxn modelId="{57071C91-5E6B-47C4-971A-1CA06196F416}" type="presParOf" srcId="{1C281F5D-750D-4F0B-AEE3-11A9019959C0}" destId="{E0FA25A1-930F-46C6-AE62-DA2BEE21E171}" srcOrd="0" destOrd="0" presId="urn:microsoft.com/office/officeart/2016/7/layout/RepeatingBendingProcessNew"/>
    <dgm:cxn modelId="{1E3AB6BE-CFEF-4033-B652-BC81D9AEA16C}" type="presParOf" srcId="{AE3AB1EE-116A-4682-8875-DFA2D4C9BCA2}" destId="{3C104DC0-1942-4342-B93C-485A8F5469FB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E228BA-2CEA-4C6B-8949-4AD1089F065B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E5C6BD-B6B6-47BC-BB6C-214611D32AD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A mix of genetic, environmental, and cultural factors can be blamed for this increased incidence. </a:t>
          </a:r>
          <a:br>
            <a:rPr lang="en-GB" dirty="0"/>
          </a:br>
          <a:endParaRPr lang="en-US" dirty="0"/>
        </a:p>
      </dgm:t>
    </dgm:pt>
    <dgm:pt modelId="{258CBE92-FD59-4484-BBC5-B559A783B628}" type="parTrans" cxnId="{9383FEBF-43DD-4286-8F4A-F984B58F78AD}">
      <dgm:prSet/>
      <dgm:spPr/>
      <dgm:t>
        <a:bodyPr/>
        <a:lstStyle/>
        <a:p>
          <a:endParaRPr lang="en-US"/>
        </a:p>
      </dgm:t>
    </dgm:pt>
    <dgm:pt modelId="{04AFCCA6-9158-4111-B631-1C0FF2AA04EA}" type="sibTrans" cxnId="{9383FEBF-43DD-4286-8F4A-F984B58F78AD}">
      <dgm:prSet/>
      <dgm:spPr/>
      <dgm:t>
        <a:bodyPr/>
        <a:lstStyle/>
        <a:p>
          <a:endParaRPr lang="en-US" dirty="0"/>
        </a:p>
      </dgm:t>
    </dgm:pt>
    <dgm:pt modelId="{5D7C2C96-97DE-4122-B5DA-AA2CE0ACF5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impact of migraines on this population is significant, leading to chronic pain, disability, and associated physical conditions.</a:t>
          </a:r>
        </a:p>
      </dgm:t>
    </dgm:pt>
    <dgm:pt modelId="{5F5A80C2-0A86-46EA-840B-CA7BC3BA348E}" type="parTrans" cxnId="{8723BA4C-0002-4404-9DDD-2EB87DEAE82D}">
      <dgm:prSet/>
      <dgm:spPr/>
      <dgm:t>
        <a:bodyPr/>
        <a:lstStyle/>
        <a:p>
          <a:endParaRPr lang="en-US"/>
        </a:p>
      </dgm:t>
    </dgm:pt>
    <dgm:pt modelId="{8A308E0B-233F-4827-B0C8-503382810FCF}" type="sibTrans" cxnId="{8723BA4C-0002-4404-9DDD-2EB87DEAE82D}">
      <dgm:prSet/>
      <dgm:spPr/>
      <dgm:t>
        <a:bodyPr/>
        <a:lstStyle/>
        <a:p>
          <a:endParaRPr lang="en-US" dirty="0"/>
        </a:p>
      </dgm:t>
    </dgm:pt>
    <dgm:pt modelId="{9C8FFBCE-C2AA-4F6F-A661-701584A5841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Emotionally, migraines contribute to anxiety, depression, and social isolation.</a:t>
          </a:r>
        </a:p>
      </dgm:t>
    </dgm:pt>
    <dgm:pt modelId="{F7C71445-833E-437E-A6B7-1136E194FC0A}" type="parTrans" cxnId="{ECD680B3-74F9-45AD-843E-96DCE42E45B3}">
      <dgm:prSet/>
      <dgm:spPr/>
      <dgm:t>
        <a:bodyPr/>
        <a:lstStyle/>
        <a:p>
          <a:endParaRPr lang="en-US"/>
        </a:p>
      </dgm:t>
    </dgm:pt>
    <dgm:pt modelId="{87AB4E0D-8991-4681-A7B9-771F46571486}" type="sibTrans" cxnId="{ECD680B3-74F9-45AD-843E-96DCE42E45B3}">
      <dgm:prSet/>
      <dgm:spPr/>
      <dgm:t>
        <a:bodyPr/>
        <a:lstStyle/>
        <a:p>
          <a:endParaRPr lang="en-US" dirty="0"/>
        </a:p>
      </dgm:t>
    </dgm:pt>
    <dgm:pt modelId="{EC991777-7177-47AB-B414-4990D3B1BEF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Economically, they result in loss of productivity, increased healthcare costs, and financial burden.</a:t>
          </a:r>
        </a:p>
      </dgm:t>
    </dgm:pt>
    <dgm:pt modelId="{D6EE6099-035D-4E4F-A482-CBA99E0B8C2C}" type="parTrans" cxnId="{E9305BA2-A68F-4337-94EF-61758248455B}">
      <dgm:prSet/>
      <dgm:spPr/>
      <dgm:t>
        <a:bodyPr/>
        <a:lstStyle/>
        <a:p>
          <a:endParaRPr lang="en-US"/>
        </a:p>
      </dgm:t>
    </dgm:pt>
    <dgm:pt modelId="{8744B92D-F872-48DB-B843-8DF0107439CB}" type="sibTrans" cxnId="{E9305BA2-A68F-4337-94EF-61758248455B}">
      <dgm:prSet/>
      <dgm:spPr/>
      <dgm:t>
        <a:bodyPr/>
        <a:lstStyle/>
        <a:p>
          <a:endParaRPr lang="en-US"/>
        </a:p>
      </dgm:t>
    </dgm:pt>
    <dgm:pt modelId="{EDA9F3D1-475C-4F55-AB4C-B31A8427687F}" type="pres">
      <dgm:prSet presAssocID="{C7E228BA-2CEA-4C6B-8949-4AD1089F065B}" presName="outerComposite" presStyleCnt="0">
        <dgm:presLayoutVars>
          <dgm:chMax val="5"/>
          <dgm:dir/>
          <dgm:resizeHandles val="exact"/>
        </dgm:presLayoutVars>
      </dgm:prSet>
      <dgm:spPr/>
    </dgm:pt>
    <dgm:pt modelId="{7841649E-0D0C-4AB8-8D0A-B5AB184358C7}" type="pres">
      <dgm:prSet presAssocID="{C7E228BA-2CEA-4C6B-8949-4AD1089F065B}" presName="dummyMaxCanvas" presStyleCnt="0">
        <dgm:presLayoutVars/>
      </dgm:prSet>
      <dgm:spPr/>
    </dgm:pt>
    <dgm:pt modelId="{617C1AD1-E643-47E0-82FD-DF606C8121B2}" type="pres">
      <dgm:prSet presAssocID="{C7E228BA-2CEA-4C6B-8949-4AD1089F065B}" presName="FourNodes_1" presStyleLbl="node1" presStyleIdx="0" presStyleCnt="4">
        <dgm:presLayoutVars>
          <dgm:bulletEnabled val="1"/>
        </dgm:presLayoutVars>
      </dgm:prSet>
      <dgm:spPr/>
    </dgm:pt>
    <dgm:pt modelId="{E00E4840-7965-4CAF-84C3-B1B3E42B60D2}" type="pres">
      <dgm:prSet presAssocID="{C7E228BA-2CEA-4C6B-8949-4AD1089F065B}" presName="FourNodes_2" presStyleLbl="node1" presStyleIdx="1" presStyleCnt="4">
        <dgm:presLayoutVars>
          <dgm:bulletEnabled val="1"/>
        </dgm:presLayoutVars>
      </dgm:prSet>
      <dgm:spPr/>
    </dgm:pt>
    <dgm:pt modelId="{1A421F0B-2838-4221-BEAB-CF4EBE81F376}" type="pres">
      <dgm:prSet presAssocID="{C7E228BA-2CEA-4C6B-8949-4AD1089F065B}" presName="FourNodes_3" presStyleLbl="node1" presStyleIdx="2" presStyleCnt="4">
        <dgm:presLayoutVars>
          <dgm:bulletEnabled val="1"/>
        </dgm:presLayoutVars>
      </dgm:prSet>
      <dgm:spPr/>
    </dgm:pt>
    <dgm:pt modelId="{AB7ACFB8-663D-4B0F-82BF-465150C38FD0}" type="pres">
      <dgm:prSet presAssocID="{C7E228BA-2CEA-4C6B-8949-4AD1089F065B}" presName="FourNodes_4" presStyleLbl="node1" presStyleIdx="3" presStyleCnt="4">
        <dgm:presLayoutVars>
          <dgm:bulletEnabled val="1"/>
        </dgm:presLayoutVars>
      </dgm:prSet>
      <dgm:spPr/>
    </dgm:pt>
    <dgm:pt modelId="{C925D518-347F-4B3C-8CB8-16225B02733F}" type="pres">
      <dgm:prSet presAssocID="{C7E228BA-2CEA-4C6B-8949-4AD1089F065B}" presName="FourConn_1-2" presStyleLbl="fgAccFollowNode1" presStyleIdx="0" presStyleCnt="3">
        <dgm:presLayoutVars>
          <dgm:bulletEnabled val="1"/>
        </dgm:presLayoutVars>
      </dgm:prSet>
      <dgm:spPr/>
    </dgm:pt>
    <dgm:pt modelId="{1D82B78D-3C31-4425-A4E9-5D9DDB33FC3E}" type="pres">
      <dgm:prSet presAssocID="{C7E228BA-2CEA-4C6B-8949-4AD1089F065B}" presName="FourConn_2-3" presStyleLbl="fgAccFollowNode1" presStyleIdx="1" presStyleCnt="3">
        <dgm:presLayoutVars>
          <dgm:bulletEnabled val="1"/>
        </dgm:presLayoutVars>
      </dgm:prSet>
      <dgm:spPr/>
    </dgm:pt>
    <dgm:pt modelId="{11D4B35E-0938-4499-9A14-8B13106C83A2}" type="pres">
      <dgm:prSet presAssocID="{C7E228BA-2CEA-4C6B-8949-4AD1089F065B}" presName="FourConn_3-4" presStyleLbl="fgAccFollowNode1" presStyleIdx="2" presStyleCnt="3">
        <dgm:presLayoutVars>
          <dgm:bulletEnabled val="1"/>
        </dgm:presLayoutVars>
      </dgm:prSet>
      <dgm:spPr/>
    </dgm:pt>
    <dgm:pt modelId="{1E1024FD-F13E-40CF-BD56-84C44B1EFB6F}" type="pres">
      <dgm:prSet presAssocID="{C7E228BA-2CEA-4C6B-8949-4AD1089F065B}" presName="FourNodes_1_text" presStyleLbl="node1" presStyleIdx="3" presStyleCnt="4">
        <dgm:presLayoutVars>
          <dgm:bulletEnabled val="1"/>
        </dgm:presLayoutVars>
      </dgm:prSet>
      <dgm:spPr/>
    </dgm:pt>
    <dgm:pt modelId="{A8F1B9D8-E6DE-4ABB-B61E-4699E2C27D3C}" type="pres">
      <dgm:prSet presAssocID="{C7E228BA-2CEA-4C6B-8949-4AD1089F065B}" presName="FourNodes_2_text" presStyleLbl="node1" presStyleIdx="3" presStyleCnt="4">
        <dgm:presLayoutVars>
          <dgm:bulletEnabled val="1"/>
        </dgm:presLayoutVars>
      </dgm:prSet>
      <dgm:spPr/>
    </dgm:pt>
    <dgm:pt modelId="{37C09B3C-84D2-4B9B-A7AF-56D27CF38B3F}" type="pres">
      <dgm:prSet presAssocID="{C7E228BA-2CEA-4C6B-8949-4AD1089F065B}" presName="FourNodes_3_text" presStyleLbl="node1" presStyleIdx="3" presStyleCnt="4">
        <dgm:presLayoutVars>
          <dgm:bulletEnabled val="1"/>
        </dgm:presLayoutVars>
      </dgm:prSet>
      <dgm:spPr/>
    </dgm:pt>
    <dgm:pt modelId="{B4CE9BD3-63E0-4FB8-B5D6-0E3880F7FC12}" type="pres">
      <dgm:prSet presAssocID="{C7E228BA-2CEA-4C6B-8949-4AD1089F065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650F30D-7039-4A4D-ABD4-8FD90C769F62}" type="presOf" srcId="{EC991777-7177-47AB-B414-4990D3B1BEF7}" destId="{AB7ACFB8-663D-4B0F-82BF-465150C38FD0}" srcOrd="0" destOrd="0" presId="urn:microsoft.com/office/officeart/2005/8/layout/vProcess5"/>
    <dgm:cxn modelId="{23D3F51C-01E2-4987-A2E7-F7470F7F7D0F}" type="presOf" srcId="{5D7C2C96-97DE-4122-B5DA-AA2CE0ACF51D}" destId="{E00E4840-7965-4CAF-84C3-B1B3E42B60D2}" srcOrd="0" destOrd="0" presId="urn:microsoft.com/office/officeart/2005/8/layout/vProcess5"/>
    <dgm:cxn modelId="{60929C1D-9568-4A49-9F2D-EEA8D3392077}" type="presOf" srcId="{04AFCCA6-9158-4111-B631-1C0FF2AA04EA}" destId="{C925D518-347F-4B3C-8CB8-16225B02733F}" srcOrd="0" destOrd="0" presId="urn:microsoft.com/office/officeart/2005/8/layout/vProcess5"/>
    <dgm:cxn modelId="{2AFCE81D-0228-43B4-92BC-285B1593E6FC}" type="presOf" srcId="{9C8FFBCE-C2AA-4F6F-A661-701584A5841D}" destId="{1A421F0B-2838-4221-BEAB-CF4EBE81F376}" srcOrd="0" destOrd="0" presId="urn:microsoft.com/office/officeart/2005/8/layout/vProcess5"/>
    <dgm:cxn modelId="{FEEAC643-6C7F-43C4-B5AD-31E514047F7E}" type="presOf" srcId="{B0E5C6BD-B6B6-47BC-BB6C-214611D32AD4}" destId="{1E1024FD-F13E-40CF-BD56-84C44B1EFB6F}" srcOrd="1" destOrd="0" presId="urn:microsoft.com/office/officeart/2005/8/layout/vProcess5"/>
    <dgm:cxn modelId="{D0A5206A-9762-46C5-9759-8F462C9CA9AA}" type="presOf" srcId="{B0E5C6BD-B6B6-47BC-BB6C-214611D32AD4}" destId="{617C1AD1-E643-47E0-82FD-DF606C8121B2}" srcOrd="0" destOrd="0" presId="urn:microsoft.com/office/officeart/2005/8/layout/vProcess5"/>
    <dgm:cxn modelId="{8723BA4C-0002-4404-9DDD-2EB87DEAE82D}" srcId="{C7E228BA-2CEA-4C6B-8949-4AD1089F065B}" destId="{5D7C2C96-97DE-4122-B5DA-AA2CE0ACF51D}" srcOrd="1" destOrd="0" parTransId="{5F5A80C2-0A86-46EA-840B-CA7BC3BA348E}" sibTransId="{8A308E0B-233F-4827-B0C8-503382810FCF}"/>
    <dgm:cxn modelId="{47833459-11B5-4A4C-860A-537DC1992918}" type="presOf" srcId="{C7E228BA-2CEA-4C6B-8949-4AD1089F065B}" destId="{EDA9F3D1-475C-4F55-AB4C-B31A8427687F}" srcOrd="0" destOrd="0" presId="urn:microsoft.com/office/officeart/2005/8/layout/vProcess5"/>
    <dgm:cxn modelId="{E4A01796-DAEE-45C3-B34B-41C6ED797794}" type="presOf" srcId="{9C8FFBCE-C2AA-4F6F-A661-701584A5841D}" destId="{37C09B3C-84D2-4B9B-A7AF-56D27CF38B3F}" srcOrd="1" destOrd="0" presId="urn:microsoft.com/office/officeart/2005/8/layout/vProcess5"/>
    <dgm:cxn modelId="{E9305BA2-A68F-4337-94EF-61758248455B}" srcId="{C7E228BA-2CEA-4C6B-8949-4AD1089F065B}" destId="{EC991777-7177-47AB-B414-4990D3B1BEF7}" srcOrd="3" destOrd="0" parTransId="{D6EE6099-035D-4E4F-A482-CBA99E0B8C2C}" sibTransId="{8744B92D-F872-48DB-B843-8DF0107439CB}"/>
    <dgm:cxn modelId="{280C1CA6-F584-47CD-8431-BD450C721D68}" type="presOf" srcId="{EC991777-7177-47AB-B414-4990D3B1BEF7}" destId="{B4CE9BD3-63E0-4FB8-B5D6-0E3880F7FC12}" srcOrd="1" destOrd="0" presId="urn:microsoft.com/office/officeart/2005/8/layout/vProcess5"/>
    <dgm:cxn modelId="{C0EEE3B0-16D2-4F2C-8FC6-74A4C334C883}" type="presOf" srcId="{87AB4E0D-8991-4681-A7B9-771F46571486}" destId="{11D4B35E-0938-4499-9A14-8B13106C83A2}" srcOrd="0" destOrd="0" presId="urn:microsoft.com/office/officeart/2005/8/layout/vProcess5"/>
    <dgm:cxn modelId="{ECD680B3-74F9-45AD-843E-96DCE42E45B3}" srcId="{C7E228BA-2CEA-4C6B-8949-4AD1089F065B}" destId="{9C8FFBCE-C2AA-4F6F-A661-701584A5841D}" srcOrd="2" destOrd="0" parTransId="{F7C71445-833E-437E-A6B7-1136E194FC0A}" sibTransId="{87AB4E0D-8991-4681-A7B9-771F46571486}"/>
    <dgm:cxn modelId="{9383FEBF-43DD-4286-8F4A-F984B58F78AD}" srcId="{C7E228BA-2CEA-4C6B-8949-4AD1089F065B}" destId="{B0E5C6BD-B6B6-47BC-BB6C-214611D32AD4}" srcOrd="0" destOrd="0" parTransId="{258CBE92-FD59-4484-BBC5-B559A783B628}" sibTransId="{04AFCCA6-9158-4111-B631-1C0FF2AA04EA}"/>
    <dgm:cxn modelId="{BDAE11CC-BFA9-4DE4-A08D-0D9AA2F122B6}" type="presOf" srcId="{5D7C2C96-97DE-4122-B5DA-AA2CE0ACF51D}" destId="{A8F1B9D8-E6DE-4ABB-B61E-4699E2C27D3C}" srcOrd="1" destOrd="0" presId="urn:microsoft.com/office/officeart/2005/8/layout/vProcess5"/>
    <dgm:cxn modelId="{192A38FB-C15C-448B-9158-EE502723DA49}" type="presOf" srcId="{8A308E0B-233F-4827-B0C8-503382810FCF}" destId="{1D82B78D-3C31-4425-A4E9-5D9DDB33FC3E}" srcOrd="0" destOrd="0" presId="urn:microsoft.com/office/officeart/2005/8/layout/vProcess5"/>
    <dgm:cxn modelId="{02F82920-0854-4DFF-B5D1-03A18D48246D}" type="presParOf" srcId="{EDA9F3D1-475C-4F55-AB4C-B31A8427687F}" destId="{7841649E-0D0C-4AB8-8D0A-B5AB184358C7}" srcOrd="0" destOrd="0" presId="urn:microsoft.com/office/officeart/2005/8/layout/vProcess5"/>
    <dgm:cxn modelId="{C83DD192-7189-4A93-896D-40BF48118288}" type="presParOf" srcId="{EDA9F3D1-475C-4F55-AB4C-B31A8427687F}" destId="{617C1AD1-E643-47E0-82FD-DF606C8121B2}" srcOrd="1" destOrd="0" presId="urn:microsoft.com/office/officeart/2005/8/layout/vProcess5"/>
    <dgm:cxn modelId="{44B7E8F7-02FA-4A17-B78A-CFF3F9039DB8}" type="presParOf" srcId="{EDA9F3D1-475C-4F55-AB4C-B31A8427687F}" destId="{E00E4840-7965-4CAF-84C3-B1B3E42B60D2}" srcOrd="2" destOrd="0" presId="urn:microsoft.com/office/officeart/2005/8/layout/vProcess5"/>
    <dgm:cxn modelId="{82251DEC-04AD-4FA3-83DB-9C1E2D7E6AE1}" type="presParOf" srcId="{EDA9F3D1-475C-4F55-AB4C-B31A8427687F}" destId="{1A421F0B-2838-4221-BEAB-CF4EBE81F376}" srcOrd="3" destOrd="0" presId="urn:microsoft.com/office/officeart/2005/8/layout/vProcess5"/>
    <dgm:cxn modelId="{C31DE375-3D05-43AE-B555-2063474046CE}" type="presParOf" srcId="{EDA9F3D1-475C-4F55-AB4C-B31A8427687F}" destId="{AB7ACFB8-663D-4B0F-82BF-465150C38FD0}" srcOrd="4" destOrd="0" presId="urn:microsoft.com/office/officeart/2005/8/layout/vProcess5"/>
    <dgm:cxn modelId="{ED0DC620-9595-4350-AE96-64A805F87402}" type="presParOf" srcId="{EDA9F3D1-475C-4F55-AB4C-B31A8427687F}" destId="{C925D518-347F-4B3C-8CB8-16225B02733F}" srcOrd="5" destOrd="0" presId="urn:microsoft.com/office/officeart/2005/8/layout/vProcess5"/>
    <dgm:cxn modelId="{F5CEE6F2-B8DE-49BB-9E52-9156CCA194CB}" type="presParOf" srcId="{EDA9F3D1-475C-4F55-AB4C-B31A8427687F}" destId="{1D82B78D-3C31-4425-A4E9-5D9DDB33FC3E}" srcOrd="6" destOrd="0" presId="urn:microsoft.com/office/officeart/2005/8/layout/vProcess5"/>
    <dgm:cxn modelId="{5C07ECBC-FA17-4391-A394-691E1EA82971}" type="presParOf" srcId="{EDA9F3D1-475C-4F55-AB4C-B31A8427687F}" destId="{11D4B35E-0938-4499-9A14-8B13106C83A2}" srcOrd="7" destOrd="0" presId="urn:microsoft.com/office/officeart/2005/8/layout/vProcess5"/>
    <dgm:cxn modelId="{887DD99C-852F-4E90-8F39-2C667BF79ED2}" type="presParOf" srcId="{EDA9F3D1-475C-4F55-AB4C-B31A8427687F}" destId="{1E1024FD-F13E-40CF-BD56-84C44B1EFB6F}" srcOrd="8" destOrd="0" presId="urn:microsoft.com/office/officeart/2005/8/layout/vProcess5"/>
    <dgm:cxn modelId="{5E4ABC37-B427-4BDD-9BEF-DC069E362920}" type="presParOf" srcId="{EDA9F3D1-475C-4F55-AB4C-B31A8427687F}" destId="{A8F1B9D8-E6DE-4ABB-B61E-4699E2C27D3C}" srcOrd="9" destOrd="0" presId="urn:microsoft.com/office/officeart/2005/8/layout/vProcess5"/>
    <dgm:cxn modelId="{C772F182-5060-4C21-9E8F-0ED3F65FE4CE}" type="presParOf" srcId="{EDA9F3D1-475C-4F55-AB4C-B31A8427687F}" destId="{37C09B3C-84D2-4B9B-A7AF-56D27CF38B3F}" srcOrd="10" destOrd="0" presId="urn:microsoft.com/office/officeart/2005/8/layout/vProcess5"/>
    <dgm:cxn modelId="{5CC0EE36-2419-40D4-BD8A-D5FCA935DDBE}" type="presParOf" srcId="{EDA9F3D1-475C-4F55-AB4C-B31A8427687F}" destId="{B4CE9BD3-63E0-4FB8-B5D6-0E3880F7FC12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214880-5BE6-4113-91A5-BD2C8A7D600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4CD0A3E-555D-405C-A7D2-D7E49FE19E1A}">
      <dgm:prSet/>
      <dgm:spPr/>
      <dgm:t>
        <a:bodyPr/>
        <a:lstStyle/>
        <a:p>
          <a:r>
            <a:rPr lang="en-US" dirty="0"/>
            <a:t>The quality of life for South Asian women with migraines is severely affected, with reduced daily functioning, interference with work, education, and family responsibilities, </a:t>
          </a:r>
          <a:r>
            <a:rPr lang="en-GB" dirty="0"/>
            <a:t>(WHO, 2024)</a:t>
          </a:r>
          <a:r>
            <a:rPr lang="en-US" dirty="0"/>
            <a:t>.</a:t>
          </a:r>
        </a:p>
      </dgm:t>
    </dgm:pt>
    <dgm:pt modelId="{A55B03E0-4AF4-4F88-8ADA-FDE0DA98E952}" type="parTrans" cxnId="{FF1B95A2-EE6C-4B9F-B909-6D009D9C81EF}">
      <dgm:prSet/>
      <dgm:spPr/>
      <dgm:t>
        <a:bodyPr/>
        <a:lstStyle/>
        <a:p>
          <a:endParaRPr lang="en-US"/>
        </a:p>
      </dgm:t>
    </dgm:pt>
    <dgm:pt modelId="{7AD219CF-5BB2-4397-848D-FEB06C5A802B}" type="sibTrans" cxnId="{FF1B95A2-EE6C-4B9F-B909-6D009D9C81EF}">
      <dgm:prSet/>
      <dgm:spPr/>
      <dgm:t>
        <a:bodyPr/>
        <a:lstStyle/>
        <a:p>
          <a:endParaRPr lang="en-US"/>
        </a:p>
      </dgm:t>
    </dgm:pt>
    <dgm:pt modelId="{821F0187-7AA1-43DA-A6B7-2D9A80B174F3}">
      <dgm:prSet/>
      <dgm:spPr/>
      <dgm:t>
        <a:bodyPr/>
        <a:lstStyle/>
        <a:p>
          <a:r>
            <a:rPr lang="en-US" dirty="0"/>
            <a:t>Social stigma and cultural barriers further complicate their condition, often leading to underreporting and inadequate access to culturally competent healthcare services.</a:t>
          </a:r>
        </a:p>
      </dgm:t>
    </dgm:pt>
    <dgm:pt modelId="{1E3CF695-003D-407C-83EA-88A871B7860D}" type="parTrans" cxnId="{905C9E0A-89EE-4A99-A2CA-84522F8A357D}">
      <dgm:prSet/>
      <dgm:spPr/>
      <dgm:t>
        <a:bodyPr/>
        <a:lstStyle/>
        <a:p>
          <a:endParaRPr lang="en-US"/>
        </a:p>
      </dgm:t>
    </dgm:pt>
    <dgm:pt modelId="{9A8B4345-F109-427C-9602-55ECF76D6EE6}" type="sibTrans" cxnId="{905C9E0A-89EE-4A99-A2CA-84522F8A357D}">
      <dgm:prSet/>
      <dgm:spPr/>
      <dgm:t>
        <a:bodyPr/>
        <a:lstStyle/>
        <a:p>
          <a:endParaRPr lang="en-US"/>
        </a:p>
      </dgm:t>
    </dgm:pt>
    <dgm:pt modelId="{12FD2A38-8361-4EFB-B30D-FE66EB7339B3}">
      <dgm:prSet/>
      <dgm:spPr/>
      <dgm:t>
        <a:bodyPr/>
        <a:lstStyle/>
        <a:p>
          <a:r>
            <a:rPr lang="en-GB" dirty="0"/>
            <a:t>Improving health outcomes and quality of life requires addressing these challenges </a:t>
          </a:r>
          <a:r>
            <a:rPr lang="en-US" dirty="0"/>
            <a:t>for South Asian women in the UK.</a:t>
          </a:r>
        </a:p>
      </dgm:t>
    </dgm:pt>
    <dgm:pt modelId="{199918AC-6CAB-4C4F-9349-E674B66DB06A}" type="parTrans" cxnId="{F1AD8165-39E2-48CA-A710-9FDDF56489B1}">
      <dgm:prSet/>
      <dgm:spPr/>
      <dgm:t>
        <a:bodyPr/>
        <a:lstStyle/>
        <a:p>
          <a:endParaRPr lang="en-US"/>
        </a:p>
      </dgm:t>
    </dgm:pt>
    <dgm:pt modelId="{E77EEB04-2A8C-4B48-934C-8845950C6565}" type="sibTrans" cxnId="{F1AD8165-39E2-48CA-A710-9FDDF56489B1}">
      <dgm:prSet/>
      <dgm:spPr/>
      <dgm:t>
        <a:bodyPr/>
        <a:lstStyle/>
        <a:p>
          <a:endParaRPr lang="en-US"/>
        </a:p>
      </dgm:t>
    </dgm:pt>
    <dgm:pt modelId="{F7EBE0B5-8EEC-4AD7-A002-40AC21C2BDF4}" type="pres">
      <dgm:prSet presAssocID="{72214880-5BE6-4113-91A5-BD2C8A7D600D}" presName="outerComposite" presStyleCnt="0">
        <dgm:presLayoutVars>
          <dgm:chMax val="5"/>
          <dgm:dir/>
          <dgm:resizeHandles val="exact"/>
        </dgm:presLayoutVars>
      </dgm:prSet>
      <dgm:spPr/>
    </dgm:pt>
    <dgm:pt modelId="{69952CBA-2409-46B8-BAD7-2DA3C6253260}" type="pres">
      <dgm:prSet presAssocID="{72214880-5BE6-4113-91A5-BD2C8A7D600D}" presName="dummyMaxCanvas" presStyleCnt="0">
        <dgm:presLayoutVars/>
      </dgm:prSet>
      <dgm:spPr/>
    </dgm:pt>
    <dgm:pt modelId="{6C864950-D603-4179-9797-84572556E978}" type="pres">
      <dgm:prSet presAssocID="{72214880-5BE6-4113-91A5-BD2C8A7D600D}" presName="ThreeNodes_1" presStyleLbl="node1" presStyleIdx="0" presStyleCnt="3">
        <dgm:presLayoutVars>
          <dgm:bulletEnabled val="1"/>
        </dgm:presLayoutVars>
      </dgm:prSet>
      <dgm:spPr/>
    </dgm:pt>
    <dgm:pt modelId="{1B42C524-E480-4173-9A18-5165FA882110}" type="pres">
      <dgm:prSet presAssocID="{72214880-5BE6-4113-91A5-BD2C8A7D600D}" presName="ThreeNodes_2" presStyleLbl="node1" presStyleIdx="1" presStyleCnt="3">
        <dgm:presLayoutVars>
          <dgm:bulletEnabled val="1"/>
        </dgm:presLayoutVars>
      </dgm:prSet>
      <dgm:spPr/>
    </dgm:pt>
    <dgm:pt modelId="{B8AEEAE7-5364-40B5-B72A-5BFCC199E68D}" type="pres">
      <dgm:prSet presAssocID="{72214880-5BE6-4113-91A5-BD2C8A7D600D}" presName="ThreeNodes_3" presStyleLbl="node1" presStyleIdx="2" presStyleCnt="3">
        <dgm:presLayoutVars>
          <dgm:bulletEnabled val="1"/>
        </dgm:presLayoutVars>
      </dgm:prSet>
      <dgm:spPr/>
    </dgm:pt>
    <dgm:pt modelId="{1AFD6AB4-4A8F-45B0-9009-DD19A2822C4A}" type="pres">
      <dgm:prSet presAssocID="{72214880-5BE6-4113-91A5-BD2C8A7D600D}" presName="ThreeConn_1-2" presStyleLbl="fgAccFollowNode1" presStyleIdx="0" presStyleCnt="2">
        <dgm:presLayoutVars>
          <dgm:bulletEnabled val="1"/>
        </dgm:presLayoutVars>
      </dgm:prSet>
      <dgm:spPr/>
    </dgm:pt>
    <dgm:pt modelId="{D8FE5BBA-CA76-4DEA-A1F8-A08912AD33BE}" type="pres">
      <dgm:prSet presAssocID="{72214880-5BE6-4113-91A5-BD2C8A7D600D}" presName="ThreeConn_2-3" presStyleLbl="fgAccFollowNode1" presStyleIdx="1" presStyleCnt="2">
        <dgm:presLayoutVars>
          <dgm:bulletEnabled val="1"/>
        </dgm:presLayoutVars>
      </dgm:prSet>
      <dgm:spPr/>
    </dgm:pt>
    <dgm:pt modelId="{407C9C83-71E4-475E-8C59-F5342336F2BB}" type="pres">
      <dgm:prSet presAssocID="{72214880-5BE6-4113-91A5-BD2C8A7D600D}" presName="ThreeNodes_1_text" presStyleLbl="node1" presStyleIdx="2" presStyleCnt="3">
        <dgm:presLayoutVars>
          <dgm:bulletEnabled val="1"/>
        </dgm:presLayoutVars>
      </dgm:prSet>
      <dgm:spPr/>
    </dgm:pt>
    <dgm:pt modelId="{D0D79687-1423-4F00-8C36-A95DFC0620A4}" type="pres">
      <dgm:prSet presAssocID="{72214880-5BE6-4113-91A5-BD2C8A7D600D}" presName="ThreeNodes_2_text" presStyleLbl="node1" presStyleIdx="2" presStyleCnt="3">
        <dgm:presLayoutVars>
          <dgm:bulletEnabled val="1"/>
        </dgm:presLayoutVars>
      </dgm:prSet>
      <dgm:spPr/>
    </dgm:pt>
    <dgm:pt modelId="{5484A70F-BE26-4720-919F-93CFDB51EEF4}" type="pres">
      <dgm:prSet presAssocID="{72214880-5BE6-4113-91A5-BD2C8A7D600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905C9E0A-89EE-4A99-A2CA-84522F8A357D}" srcId="{72214880-5BE6-4113-91A5-BD2C8A7D600D}" destId="{821F0187-7AA1-43DA-A6B7-2D9A80B174F3}" srcOrd="1" destOrd="0" parTransId="{1E3CF695-003D-407C-83EA-88A871B7860D}" sibTransId="{9A8B4345-F109-427C-9602-55ECF76D6EE6}"/>
    <dgm:cxn modelId="{56E6C533-235B-46B9-A282-0AD5B7D5AEF1}" type="presOf" srcId="{821F0187-7AA1-43DA-A6B7-2D9A80B174F3}" destId="{D0D79687-1423-4F00-8C36-A95DFC0620A4}" srcOrd="1" destOrd="0" presId="urn:microsoft.com/office/officeart/2005/8/layout/vProcess5"/>
    <dgm:cxn modelId="{DBF28D3B-CF74-413C-92E8-4A5CDE927C7F}" type="presOf" srcId="{821F0187-7AA1-43DA-A6B7-2D9A80B174F3}" destId="{1B42C524-E480-4173-9A18-5165FA882110}" srcOrd="0" destOrd="0" presId="urn:microsoft.com/office/officeart/2005/8/layout/vProcess5"/>
    <dgm:cxn modelId="{BD9F523E-A280-4E67-9272-485DD4889AF1}" type="presOf" srcId="{12FD2A38-8361-4EFB-B30D-FE66EB7339B3}" destId="{B8AEEAE7-5364-40B5-B72A-5BFCC199E68D}" srcOrd="0" destOrd="0" presId="urn:microsoft.com/office/officeart/2005/8/layout/vProcess5"/>
    <dgm:cxn modelId="{F1AD8165-39E2-48CA-A710-9FDDF56489B1}" srcId="{72214880-5BE6-4113-91A5-BD2C8A7D600D}" destId="{12FD2A38-8361-4EFB-B30D-FE66EB7339B3}" srcOrd="2" destOrd="0" parTransId="{199918AC-6CAB-4C4F-9349-E674B66DB06A}" sibTransId="{E77EEB04-2A8C-4B48-934C-8845950C6565}"/>
    <dgm:cxn modelId="{364BB04A-DA0D-4A1D-89A0-2147EE0BB2F2}" type="presOf" srcId="{94CD0A3E-555D-405C-A7D2-D7E49FE19E1A}" destId="{6C864950-D603-4179-9797-84572556E978}" srcOrd="0" destOrd="0" presId="urn:microsoft.com/office/officeart/2005/8/layout/vProcess5"/>
    <dgm:cxn modelId="{9D23BA8F-B645-4579-AADC-7E270E8FFB80}" type="presOf" srcId="{12FD2A38-8361-4EFB-B30D-FE66EB7339B3}" destId="{5484A70F-BE26-4720-919F-93CFDB51EEF4}" srcOrd="1" destOrd="0" presId="urn:microsoft.com/office/officeart/2005/8/layout/vProcess5"/>
    <dgm:cxn modelId="{FF1B95A2-EE6C-4B9F-B909-6D009D9C81EF}" srcId="{72214880-5BE6-4113-91A5-BD2C8A7D600D}" destId="{94CD0A3E-555D-405C-A7D2-D7E49FE19E1A}" srcOrd="0" destOrd="0" parTransId="{A55B03E0-4AF4-4F88-8ADA-FDE0DA98E952}" sibTransId="{7AD219CF-5BB2-4397-848D-FEB06C5A802B}"/>
    <dgm:cxn modelId="{609A13AF-D7DB-4A26-BA9A-9CC6262D982C}" type="presOf" srcId="{9A8B4345-F109-427C-9602-55ECF76D6EE6}" destId="{D8FE5BBA-CA76-4DEA-A1F8-A08912AD33BE}" srcOrd="0" destOrd="0" presId="urn:microsoft.com/office/officeart/2005/8/layout/vProcess5"/>
    <dgm:cxn modelId="{6362F7B2-718B-4D14-AF5E-5C58B52DF17F}" type="presOf" srcId="{94CD0A3E-555D-405C-A7D2-D7E49FE19E1A}" destId="{407C9C83-71E4-475E-8C59-F5342336F2BB}" srcOrd="1" destOrd="0" presId="urn:microsoft.com/office/officeart/2005/8/layout/vProcess5"/>
    <dgm:cxn modelId="{FD40B4CD-7402-43B1-A718-FAA3E6E025BB}" type="presOf" srcId="{72214880-5BE6-4113-91A5-BD2C8A7D600D}" destId="{F7EBE0B5-8EEC-4AD7-A002-40AC21C2BDF4}" srcOrd="0" destOrd="0" presId="urn:microsoft.com/office/officeart/2005/8/layout/vProcess5"/>
    <dgm:cxn modelId="{2BA914D7-C548-4818-85E8-6324DF8B8A5D}" type="presOf" srcId="{7AD219CF-5BB2-4397-848D-FEB06C5A802B}" destId="{1AFD6AB4-4A8F-45B0-9009-DD19A2822C4A}" srcOrd="0" destOrd="0" presId="urn:microsoft.com/office/officeart/2005/8/layout/vProcess5"/>
    <dgm:cxn modelId="{7F3793C6-C608-4393-B5C8-C6CA1F61493F}" type="presParOf" srcId="{F7EBE0B5-8EEC-4AD7-A002-40AC21C2BDF4}" destId="{69952CBA-2409-46B8-BAD7-2DA3C6253260}" srcOrd="0" destOrd="0" presId="urn:microsoft.com/office/officeart/2005/8/layout/vProcess5"/>
    <dgm:cxn modelId="{B79F9171-3503-482B-B6C8-4DBE10C4B93E}" type="presParOf" srcId="{F7EBE0B5-8EEC-4AD7-A002-40AC21C2BDF4}" destId="{6C864950-D603-4179-9797-84572556E978}" srcOrd="1" destOrd="0" presId="urn:microsoft.com/office/officeart/2005/8/layout/vProcess5"/>
    <dgm:cxn modelId="{56152A73-B728-4D0A-9B6C-1F8C31A1AEAA}" type="presParOf" srcId="{F7EBE0B5-8EEC-4AD7-A002-40AC21C2BDF4}" destId="{1B42C524-E480-4173-9A18-5165FA882110}" srcOrd="2" destOrd="0" presId="urn:microsoft.com/office/officeart/2005/8/layout/vProcess5"/>
    <dgm:cxn modelId="{546DA063-0792-4280-9D54-6CF5791EB9ED}" type="presParOf" srcId="{F7EBE0B5-8EEC-4AD7-A002-40AC21C2BDF4}" destId="{B8AEEAE7-5364-40B5-B72A-5BFCC199E68D}" srcOrd="3" destOrd="0" presId="urn:microsoft.com/office/officeart/2005/8/layout/vProcess5"/>
    <dgm:cxn modelId="{FB97911C-B20F-43D5-8547-C8BF983CF203}" type="presParOf" srcId="{F7EBE0B5-8EEC-4AD7-A002-40AC21C2BDF4}" destId="{1AFD6AB4-4A8F-45B0-9009-DD19A2822C4A}" srcOrd="4" destOrd="0" presId="urn:microsoft.com/office/officeart/2005/8/layout/vProcess5"/>
    <dgm:cxn modelId="{B934A541-119E-4EA4-ABCB-CC1EC79FB752}" type="presParOf" srcId="{F7EBE0B5-8EEC-4AD7-A002-40AC21C2BDF4}" destId="{D8FE5BBA-CA76-4DEA-A1F8-A08912AD33BE}" srcOrd="5" destOrd="0" presId="urn:microsoft.com/office/officeart/2005/8/layout/vProcess5"/>
    <dgm:cxn modelId="{D7FACAD4-4A48-414A-80A8-2A43799F1600}" type="presParOf" srcId="{F7EBE0B5-8EEC-4AD7-A002-40AC21C2BDF4}" destId="{407C9C83-71E4-475E-8C59-F5342336F2BB}" srcOrd="6" destOrd="0" presId="urn:microsoft.com/office/officeart/2005/8/layout/vProcess5"/>
    <dgm:cxn modelId="{9D7928BC-288A-4027-9439-318F72CD5DA7}" type="presParOf" srcId="{F7EBE0B5-8EEC-4AD7-A002-40AC21C2BDF4}" destId="{D0D79687-1423-4F00-8C36-A95DFC0620A4}" srcOrd="7" destOrd="0" presId="urn:microsoft.com/office/officeart/2005/8/layout/vProcess5"/>
    <dgm:cxn modelId="{818C9850-B2A6-441B-8F6F-12D1A2011FAE}" type="presParOf" srcId="{F7EBE0B5-8EEC-4AD7-A002-40AC21C2BDF4}" destId="{5484A70F-BE26-4720-919F-93CFDB51EEF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D655370-B23E-4719-8A3E-FBE020B80BE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A2D9742-BA3D-497C-A51B-D1E9310DA4D7}">
      <dgm:prSet/>
      <dgm:spPr/>
      <dgm:t>
        <a:bodyPr/>
        <a:lstStyle/>
        <a:p>
          <a:r>
            <a:rPr lang="en-US" dirty="0"/>
            <a:t>Severe impact of migraines on quality of life, (Migraine trust, 2021).</a:t>
          </a:r>
        </a:p>
      </dgm:t>
    </dgm:pt>
    <dgm:pt modelId="{97B10700-7722-445A-9A74-0ADC93ED6FDB}" type="parTrans" cxnId="{85DEB9E0-AD2F-4958-A278-C0EB1F0629B3}">
      <dgm:prSet/>
      <dgm:spPr/>
      <dgm:t>
        <a:bodyPr/>
        <a:lstStyle/>
        <a:p>
          <a:endParaRPr lang="en-US"/>
        </a:p>
      </dgm:t>
    </dgm:pt>
    <dgm:pt modelId="{A132826A-C949-4E9B-8148-7BFC2C146EAE}" type="sibTrans" cxnId="{85DEB9E0-AD2F-4958-A278-C0EB1F0629B3}">
      <dgm:prSet/>
      <dgm:spPr/>
      <dgm:t>
        <a:bodyPr/>
        <a:lstStyle/>
        <a:p>
          <a:endParaRPr lang="en-US"/>
        </a:p>
      </dgm:t>
    </dgm:pt>
    <dgm:pt modelId="{7A9F765F-ADD6-4E70-B99D-3DADFF214D0C}">
      <dgm:prSet/>
      <dgm:spPr/>
      <dgm:t>
        <a:bodyPr/>
        <a:lstStyle/>
        <a:p>
          <a:r>
            <a:rPr lang="en-US" dirty="0"/>
            <a:t>Underrepresentation of South Asian women in migraine research, (Lipton et al., 2001).</a:t>
          </a:r>
        </a:p>
      </dgm:t>
    </dgm:pt>
    <dgm:pt modelId="{AB876692-9EC6-4DDD-91D6-0C6816E7BC1F}" type="parTrans" cxnId="{172BAF16-A671-4490-A631-7F8AE6626919}">
      <dgm:prSet/>
      <dgm:spPr/>
      <dgm:t>
        <a:bodyPr/>
        <a:lstStyle/>
        <a:p>
          <a:endParaRPr lang="en-US"/>
        </a:p>
      </dgm:t>
    </dgm:pt>
    <dgm:pt modelId="{47B6B48E-5EB7-48BC-BAEF-6AD64769F12E}" type="sibTrans" cxnId="{172BAF16-A671-4490-A631-7F8AE6626919}">
      <dgm:prSet/>
      <dgm:spPr/>
      <dgm:t>
        <a:bodyPr/>
        <a:lstStyle/>
        <a:p>
          <a:endParaRPr lang="en-US"/>
        </a:p>
      </dgm:t>
    </dgm:pt>
    <dgm:pt modelId="{01AF1096-3A34-4800-AD96-60F45F00CC3E}">
      <dgm:prSet/>
      <dgm:spPr/>
      <dgm:t>
        <a:bodyPr/>
        <a:lstStyle/>
        <a:p>
          <a:r>
            <a:rPr lang="en-US" dirty="0"/>
            <a:t>Need for culturally competent care.</a:t>
          </a:r>
        </a:p>
      </dgm:t>
    </dgm:pt>
    <dgm:pt modelId="{F235B16F-F0D3-4026-918A-540C0E27C936}" type="parTrans" cxnId="{02E2B0C6-B2C9-4518-AEBD-ACC48112E48D}">
      <dgm:prSet/>
      <dgm:spPr/>
      <dgm:t>
        <a:bodyPr/>
        <a:lstStyle/>
        <a:p>
          <a:endParaRPr lang="en-US"/>
        </a:p>
      </dgm:t>
    </dgm:pt>
    <dgm:pt modelId="{9D830597-F7C6-4FE5-B9F8-1ED44937761F}" type="sibTrans" cxnId="{02E2B0C6-B2C9-4518-AEBD-ACC48112E48D}">
      <dgm:prSet/>
      <dgm:spPr/>
      <dgm:t>
        <a:bodyPr/>
        <a:lstStyle/>
        <a:p>
          <a:endParaRPr lang="en-US"/>
        </a:p>
      </dgm:t>
    </dgm:pt>
    <dgm:pt modelId="{96CCA090-5581-4229-8042-C1DC785B3070}" type="pres">
      <dgm:prSet presAssocID="{9D655370-B23E-4719-8A3E-FBE020B80BEC}" presName="linear" presStyleCnt="0">
        <dgm:presLayoutVars>
          <dgm:animLvl val="lvl"/>
          <dgm:resizeHandles val="exact"/>
        </dgm:presLayoutVars>
      </dgm:prSet>
      <dgm:spPr/>
    </dgm:pt>
    <dgm:pt modelId="{78F7550B-B890-4CC8-8FDC-815B6410667E}" type="pres">
      <dgm:prSet presAssocID="{9A2D9742-BA3D-497C-A51B-D1E9310DA4D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36D673-A83D-42C2-A4A7-8885BA2F1D31}" type="pres">
      <dgm:prSet presAssocID="{A132826A-C949-4E9B-8148-7BFC2C146EAE}" presName="spacer" presStyleCnt="0"/>
      <dgm:spPr/>
    </dgm:pt>
    <dgm:pt modelId="{64AEC2D1-F5DA-424A-A29A-4153B962DEE0}" type="pres">
      <dgm:prSet presAssocID="{7A9F765F-ADD6-4E70-B99D-3DADFF214D0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6A46741-48A1-4E62-AFA3-4DB04BA04E25}" type="pres">
      <dgm:prSet presAssocID="{47B6B48E-5EB7-48BC-BAEF-6AD64769F12E}" presName="spacer" presStyleCnt="0"/>
      <dgm:spPr/>
    </dgm:pt>
    <dgm:pt modelId="{8E4CB930-118A-4629-A6B4-5433D92FA98F}" type="pres">
      <dgm:prSet presAssocID="{01AF1096-3A34-4800-AD96-60F45F00CC3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72BAF16-A671-4490-A631-7F8AE6626919}" srcId="{9D655370-B23E-4719-8A3E-FBE020B80BEC}" destId="{7A9F765F-ADD6-4E70-B99D-3DADFF214D0C}" srcOrd="1" destOrd="0" parTransId="{AB876692-9EC6-4DDD-91D6-0C6816E7BC1F}" sibTransId="{47B6B48E-5EB7-48BC-BAEF-6AD64769F12E}"/>
    <dgm:cxn modelId="{51CE6017-AA9E-48DD-A64E-31788A09EA13}" type="presOf" srcId="{9D655370-B23E-4719-8A3E-FBE020B80BEC}" destId="{96CCA090-5581-4229-8042-C1DC785B3070}" srcOrd="0" destOrd="0" presId="urn:microsoft.com/office/officeart/2005/8/layout/vList2"/>
    <dgm:cxn modelId="{216E205C-4251-44BF-ADB2-F9F44D7ECFF8}" type="presOf" srcId="{01AF1096-3A34-4800-AD96-60F45F00CC3E}" destId="{8E4CB930-118A-4629-A6B4-5433D92FA98F}" srcOrd="0" destOrd="0" presId="urn:microsoft.com/office/officeart/2005/8/layout/vList2"/>
    <dgm:cxn modelId="{176A726A-F6ED-4CEF-BDA3-44E002D33E14}" type="presOf" srcId="{7A9F765F-ADD6-4E70-B99D-3DADFF214D0C}" destId="{64AEC2D1-F5DA-424A-A29A-4153B962DEE0}" srcOrd="0" destOrd="0" presId="urn:microsoft.com/office/officeart/2005/8/layout/vList2"/>
    <dgm:cxn modelId="{02E2B0C6-B2C9-4518-AEBD-ACC48112E48D}" srcId="{9D655370-B23E-4719-8A3E-FBE020B80BEC}" destId="{01AF1096-3A34-4800-AD96-60F45F00CC3E}" srcOrd="2" destOrd="0" parTransId="{F235B16F-F0D3-4026-918A-540C0E27C936}" sibTransId="{9D830597-F7C6-4FE5-B9F8-1ED44937761F}"/>
    <dgm:cxn modelId="{85DEB9E0-AD2F-4958-A278-C0EB1F0629B3}" srcId="{9D655370-B23E-4719-8A3E-FBE020B80BEC}" destId="{9A2D9742-BA3D-497C-A51B-D1E9310DA4D7}" srcOrd="0" destOrd="0" parTransId="{97B10700-7722-445A-9A74-0ADC93ED6FDB}" sibTransId="{A132826A-C949-4E9B-8148-7BFC2C146EAE}"/>
    <dgm:cxn modelId="{F877E6F1-239B-4465-A11F-C6FC9771BD69}" type="presOf" srcId="{9A2D9742-BA3D-497C-A51B-D1E9310DA4D7}" destId="{78F7550B-B890-4CC8-8FDC-815B6410667E}" srcOrd="0" destOrd="0" presId="urn:microsoft.com/office/officeart/2005/8/layout/vList2"/>
    <dgm:cxn modelId="{A40AEC47-F84D-49D2-A025-C7636F29BC44}" type="presParOf" srcId="{96CCA090-5581-4229-8042-C1DC785B3070}" destId="{78F7550B-B890-4CC8-8FDC-815B6410667E}" srcOrd="0" destOrd="0" presId="urn:microsoft.com/office/officeart/2005/8/layout/vList2"/>
    <dgm:cxn modelId="{1DB149C9-4FE8-4A83-882D-4CD8FF3E2D4C}" type="presParOf" srcId="{96CCA090-5581-4229-8042-C1DC785B3070}" destId="{3C36D673-A83D-42C2-A4A7-8885BA2F1D31}" srcOrd="1" destOrd="0" presId="urn:microsoft.com/office/officeart/2005/8/layout/vList2"/>
    <dgm:cxn modelId="{8CF15697-B40C-44BB-B52C-CB19CB2CBF37}" type="presParOf" srcId="{96CCA090-5581-4229-8042-C1DC785B3070}" destId="{64AEC2D1-F5DA-424A-A29A-4153B962DEE0}" srcOrd="2" destOrd="0" presId="urn:microsoft.com/office/officeart/2005/8/layout/vList2"/>
    <dgm:cxn modelId="{C15C3E66-4AEE-4BAE-A1AF-3F6404D835CB}" type="presParOf" srcId="{96CCA090-5581-4229-8042-C1DC785B3070}" destId="{A6A46741-48A1-4E62-AFA3-4DB04BA04E25}" srcOrd="3" destOrd="0" presId="urn:microsoft.com/office/officeart/2005/8/layout/vList2"/>
    <dgm:cxn modelId="{AC3CDEBA-5FDC-43E1-AD07-FA33A9F9385C}" type="presParOf" srcId="{96CCA090-5581-4229-8042-C1DC785B3070}" destId="{8E4CB930-118A-4629-A6B4-5433D92FA98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0C9C3B2-9C9F-47C3-B0E9-15BE0D0D17D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F44D248-1CEB-4010-87A4-3BDD096426C0}">
      <dgm:prSet/>
      <dgm:spPr/>
      <dgm:t>
        <a:bodyPr/>
        <a:lstStyle/>
        <a:p>
          <a:pPr rtl="0"/>
          <a:r>
            <a:rPr lang="en-GB" dirty="0"/>
            <a:t>To explore the prevalence </a:t>
          </a:r>
          <a:r>
            <a:rPr lang="en-GB" dirty="0">
              <a:latin typeface="Seaford Display"/>
            </a:rPr>
            <a:t>and impacts </a:t>
          </a:r>
          <a:r>
            <a:rPr lang="en-GB" sz="1100" dirty="0">
              <a:latin typeface="Calibri"/>
              <a:ea typeface="Calibri"/>
              <a:cs typeface="Calibri"/>
            </a:rPr>
            <a:t>of migraine on, </a:t>
          </a:r>
          <a:r>
            <a:rPr lang="en-GB" dirty="0">
              <a:latin typeface="Seaford Display"/>
            </a:rPr>
            <a:t>and</a:t>
          </a:r>
          <a:r>
            <a:rPr lang="en-GB" dirty="0"/>
            <a:t> </a:t>
          </a:r>
          <a:r>
            <a:rPr lang="en-GB" dirty="0">
              <a:latin typeface="Seaford Display"/>
            </a:rPr>
            <a:t>the needs</a:t>
          </a:r>
          <a:r>
            <a:rPr lang="en-GB" dirty="0"/>
            <a:t> of migraine healthcare </a:t>
          </a:r>
          <a:r>
            <a:rPr lang="en-GB" dirty="0">
              <a:latin typeface="Seaford Display"/>
            </a:rPr>
            <a:t>for </a:t>
          </a:r>
          <a:r>
            <a:rPr lang="en-GB" sz="1100" dirty="0">
              <a:latin typeface="Calibri"/>
              <a:ea typeface="Calibri"/>
              <a:cs typeface="Calibri"/>
            </a:rPr>
            <a:t>South Asian women in the UK.</a:t>
          </a:r>
          <a:endParaRPr lang="en-GB" sz="1800" dirty="0">
            <a:latin typeface="Seaford Display"/>
            <a:ea typeface="Calibri"/>
            <a:cs typeface="Calibri"/>
          </a:endParaRPr>
        </a:p>
      </dgm:t>
    </dgm:pt>
    <dgm:pt modelId="{8B87CC92-C755-4633-95D4-7BA80E9E0A02}" type="parTrans" cxnId="{D5620B32-5116-42C5-AD43-D7EA7B1F1E6E}">
      <dgm:prSet/>
      <dgm:spPr/>
      <dgm:t>
        <a:bodyPr/>
        <a:lstStyle/>
        <a:p>
          <a:endParaRPr lang="en-US"/>
        </a:p>
      </dgm:t>
    </dgm:pt>
    <dgm:pt modelId="{BB484160-BDEB-4941-B6DB-6CF76EA28049}" type="sibTrans" cxnId="{D5620B32-5116-42C5-AD43-D7EA7B1F1E6E}">
      <dgm:prSet/>
      <dgm:spPr/>
      <dgm:t>
        <a:bodyPr/>
        <a:lstStyle/>
        <a:p>
          <a:endParaRPr lang="en-US"/>
        </a:p>
      </dgm:t>
    </dgm:pt>
    <dgm:pt modelId="{3842463D-8356-4106-99DE-AD8D2100E29E}" type="pres">
      <dgm:prSet presAssocID="{90C9C3B2-9C9F-47C3-B0E9-15BE0D0D17D2}" presName="outerComposite" presStyleCnt="0">
        <dgm:presLayoutVars>
          <dgm:chMax val="5"/>
          <dgm:dir/>
          <dgm:resizeHandles val="exact"/>
        </dgm:presLayoutVars>
      </dgm:prSet>
      <dgm:spPr/>
    </dgm:pt>
    <dgm:pt modelId="{7452201D-0761-4670-A8AD-EBCC0CA0F4AB}" type="pres">
      <dgm:prSet presAssocID="{90C9C3B2-9C9F-47C3-B0E9-15BE0D0D17D2}" presName="dummyMaxCanvas" presStyleCnt="0">
        <dgm:presLayoutVars/>
      </dgm:prSet>
      <dgm:spPr/>
    </dgm:pt>
    <dgm:pt modelId="{B32FB914-424D-4CF0-92B3-ECF911E6E481}" type="pres">
      <dgm:prSet presAssocID="{90C9C3B2-9C9F-47C3-B0E9-15BE0D0D17D2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D5620B32-5116-42C5-AD43-D7EA7B1F1E6E}" srcId="{90C9C3B2-9C9F-47C3-B0E9-15BE0D0D17D2}" destId="{8F44D248-1CEB-4010-87A4-3BDD096426C0}" srcOrd="0" destOrd="0" parTransId="{8B87CC92-C755-4633-95D4-7BA80E9E0A02}" sibTransId="{BB484160-BDEB-4941-B6DB-6CF76EA28049}"/>
    <dgm:cxn modelId="{AEB89A90-EB84-4728-A729-D4EDA6F9D697}" type="presOf" srcId="{8F44D248-1CEB-4010-87A4-3BDD096426C0}" destId="{B32FB914-424D-4CF0-92B3-ECF911E6E481}" srcOrd="0" destOrd="0" presId="urn:microsoft.com/office/officeart/2005/8/layout/vProcess5"/>
    <dgm:cxn modelId="{C2040FAA-228A-41E1-A996-DD75B2622768}" type="presOf" srcId="{90C9C3B2-9C9F-47C3-B0E9-15BE0D0D17D2}" destId="{3842463D-8356-4106-99DE-AD8D2100E29E}" srcOrd="0" destOrd="0" presId="urn:microsoft.com/office/officeart/2005/8/layout/vProcess5"/>
    <dgm:cxn modelId="{61FA8F8D-8355-48F1-A93F-0044C8B0BA2B}" type="presParOf" srcId="{3842463D-8356-4106-99DE-AD8D2100E29E}" destId="{7452201D-0761-4670-A8AD-EBCC0CA0F4AB}" srcOrd="0" destOrd="0" presId="urn:microsoft.com/office/officeart/2005/8/layout/vProcess5"/>
    <dgm:cxn modelId="{3151A78D-AF3E-4204-883F-1B058C0BD37E}" type="presParOf" srcId="{3842463D-8356-4106-99DE-AD8D2100E29E}" destId="{B32FB914-424D-4CF0-92B3-ECF911E6E481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0C9C3B2-9C9F-47C3-B0E9-15BE0D0D17D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A71AC9C-9148-4CD7-932A-64BC7E4A9575}">
      <dgm:prSet/>
      <dgm:spPr/>
      <dgm:t>
        <a:bodyPr/>
        <a:lstStyle/>
        <a:p>
          <a:r>
            <a:rPr lang="en-US" dirty="0"/>
            <a:t>1. Determine the prevalence of migraines.</a:t>
          </a:r>
        </a:p>
      </dgm:t>
    </dgm:pt>
    <dgm:pt modelId="{4AFFE539-2040-47DF-B5CC-34A5CBB240DB}" type="parTrans" cxnId="{C5A628D5-3A75-4386-A9AE-F0C50BE1D2CA}">
      <dgm:prSet/>
      <dgm:spPr/>
      <dgm:t>
        <a:bodyPr/>
        <a:lstStyle/>
        <a:p>
          <a:endParaRPr lang="en-US"/>
        </a:p>
      </dgm:t>
    </dgm:pt>
    <dgm:pt modelId="{850A82D9-5F05-4170-9D29-842A3D52A7A3}" type="sibTrans" cxnId="{C5A628D5-3A75-4386-A9AE-F0C50BE1D2CA}">
      <dgm:prSet/>
      <dgm:spPr/>
      <dgm:t>
        <a:bodyPr/>
        <a:lstStyle/>
        <a:p>
          <a:endParaRPr lang="en-US"/>
        </a:p>
      </dgm:t>
    </dgm:pt>
    <dgm:pt modelId="{4F9DB190-4F71-4944-B5E0-41E8FD0EBCE3}">
      <dgm:prSet/>
      <dgm:spPr/>
      <dgm:t>
        <a:bodyPr/>
        <a:lstStyle/>
        <a:p>
          <a:pPr rtl="0"/>
          <a:r>
            <a:rPr lang="en-US" dirty="0"/>
            <a:t>2. Assess the physical, emotional, and socio-economic impact</a:t>
          </a:r>
          <a:r>
            <a:rPr lang="en-US" dirty="0">
              <a:latin typeface="Seaford Display"/>
            </a:rPr>
            <a:t> on migraine patients.</a:t>
          </a:r>
          <a:endParaRPr lang="en-US" dirty="0"/>
        </a:p>
      </dgm:t>
    </dgm:pt>
    <dgm:pt modelId="{95F47F21-9EC8-4CA4-907F-7F4E66FC61CF}" type="parTrans" cxnId="{B9532259-0EA2-46E7-A098-03D25E9218F6}">
      <dgm:prSet/>
      <dgm:spPr/>
      <dgm:t>
        <a:bodyPr/>
        <a:lstStyle/>
        <a:p>
          <a:endParaRPr lang="en-US"/>
        </a:p>
      </dgm:t>
    </dgm:pt>
    <dgm:pt modelId="{CDD02CF3-D279-410D-8B55-D299A39BD50F}" type="sibTrans" cxnId="{B9532259-0EA2-46E7-A098-03D25E9218F6}">
      <dgm:prSet/>
      <dgm:spPr/>
      <dgm:t>
        <a:bodyPr/>
        <a:lstStyle/>
        <a:p>
          <a:endParaRPr lang="en-US"/>
        </a:p>
      </dgm:t>
    </dgm:pt>
    <dgm:pt modelId="{5FBF8E8B-34CE-4BE9-B64E-F5FC448C640D}">
      <dgm:prSet/>
      <dgm:spPr/>
      <dgm:t>
        <a:bodyPr/>
        <a:lstStyle/>
        <a:p>
          <a:pPr rtl="0"/>
          <a:r>
            <a:rPr lang="en-US" dirty="0"/>
            <a:t>3. </a:t>
          </a:r>
          <a:r>
            <a:rPr lang="en-GB" dirty="0"/>
            <a:t>Identify gaps in current </a:t>
          </a:r>
          <a:r>
            <a:rPr lang="en-GB" dirty="0">
              <a:latin typeface="Seaford Display"/>
            </a:rPr>
            <a:t>gaps in </a:t>
          </a:r>
          <a:r>
            <a:rPr lang="en-GB" dirty="0"/>
            <a:t>healthcare services and </a:t>
          </a:r>
          <a:r>
            <a:rPr lang="en-GB" dirty="0">
              <a:latin typeface="Seaford Display"/>
            </a:rPr>
            <a:t>recommend </a:t>
          </a:r>
          <a:r>
            <a:rPr lang="en-GB" dirty="0"/>
            <a:t>measures for culturally sensitive and equitable migraine care</a:t>
          </a:r>
          <a:r>
            <a:rPr lang="en-GB" dirty="0">
              <a:latin typeface="Seaford Display"/>
            </a:rPr>
            <a:t>.</a:t>
          </a:r>
          <a:endParaRPr lang="en-US" dirty="0"/>
        </a:p>
      </dgm:t>
    </dgm:pt>
    <dgm:pt modelId="{D42B3C0E-CA2E-406C-9648-562EBCF1C587}" type="parTrans" cxnId="{0C4B2F63-2329-4B20-8A6D-B1FFC9DB1070}">
      <dgm:prSet/>
      <dgm:spPr/>
      <dgm:t>
        <a:bodyPr/>
        <a:lstStyle/>
        <a:p>
          <a:endParaRPr lang="en-US"/>
        </a:p>
      </dgm:t>
    </dgm:pt>
    <dgm:pt modelId="{380945DF-9818-4347-AEB4-3616FFF4F3EF}" type="sibTrans" cxnId="{0C4B2F63-2329-4B20-8A6D-B1FFC9DB1070}">
      <dgm:prSet/>
      <dgm:spPr/>
      <dgm:t>
        <a:bodyPr/>
        <a:lstStyle/>
        <a:p>
          <a:endParaRPr lang="en-US"/>
        </a:p>
      </dgm:t>
    </dgm:pt>
    <dgm:pt modelId="{3842463D-8356-4106-99DE-AD8D2100E29E}" type="pres">
      <dgm:prSet presAssocID="{90C9C3B2-9C9F-47C3-B0E9-15BE0D0D17D2}" presName="outerComposite" presStyleCnt="0">
        <dgm:presLayoutVars>
          <dgm:chMax val="5"/>
          <dgm:dir/>
          <dgm:resizeHandles val="exact"/>
        </dgm:presLayoutVars>
      </dgm:prSet>
      <dgm:spPr/>
    </dgm:pt>
    <dgm:pt modelId="{7452201D-0761-4670-A8AD-EBCC0CA0F4AB}" type="pres">
      <dgm:prSet presAssocID="{90C9C3B2-9C9F-47C3-B0E9-15BE0D0D17D2}" presName="dummyMaxCanvas" presStyleCnt="0">
        <dgm:presLayoutVars/>
      </dgm:prSet>
      <dgm:spPr/>
    </dgm:pt>
    <dgm:pt modelId="{BD388704-C2F2-481B-99F8-702246E56CBD}" type="pres">
      <dgm:prSet presAssocID="{90C9C3B2-9C9F-47C3-B0E9-15BE0D0D17D2}" presName="ThreeNodes_1" presStyleLbl="node1" presStyleIdx="0" presStyleCnt="3">
        <dgm:presLayoutVars>
          <dgm:bulletEnabled val="1"/>
        </dgm:presLayoutVars>
      </dgm:prSet>
      <dgm:spPr/>
    </dgm:pt>
    <dgm:pt modelId="{56E21C41-53C8-4FDA-8DF1-4D57D73858B4}" type="pres">
      <dgm:prSet presAssocID="{90C9C3B2-9C9F-47C3-B0E9-15BE0D0D17D2}" presName="ThreeNodes_2" presStyleLbl="node1" presStyleIdx="1" presStyleCnt="3">
        <dgm:presLayoutVars>
          <dgm:bulletEnabled val="1"/>
        </dgm:presLayoutVars>
      </dgm:prSet>
      <dgm:spPr/>
    </dgm:pt>
    <dgm:pt modelId="{BF19F046-485D-4BEC-B0F4-0D634D3F4974}" type="pres">
      <dgm:prSet presAssocID="{90C9C3B2-9C9F-47C3-B0E9-15BE0D0D17D2}" presName="ThreeNodes_3" presStyleLbl="node1" presStyleIdx="2" presStyleCnt="3">
        <dgm:presLayoutVars>
          <dgm:bulletEnabled val="1"/>
        </dgm:presLayoutVars>
      </dgm:prSet>
      <dgm:spPr/>
    </dgm:pt>
    <dgm:pt modelId="{9DC06A9D-270E-47D7-92E8-FB911D76B07C}" type="pres">
      <dgm:prSet presAssocID="{90C9C3B2-9C9F-47C3-B0E9-15BE0D0D17D2}" presName="ThreeConn_1-2" presStyleLbl="fgAccFollowNode1" presStyleIdx="0" presStyleCnt="2">
        <dgm:presLayoutVars>
          <dgm:bulletEnabled val="1"/>
        </dgm:presLayoutVars>
      </dgm:prSet>
      <dgm:spPr/>
    </dgm:pt>
    <dgm:pt modelId="{FC2D4099-9919-4916-BEA8-7C63B0AC8957}" type="pres">
      <dgm:prSet presAssocID="{90C9C3B2-9C9F-47C3-B0E9-15BE0D0D17D2}" presName="ThreeConn_2-3" presStyleLbl="fgAccFollowNode1" presStyleIdx="1" presStyleCnt="2">
        <dgm:presLayoutVars>
          <dgm:bulletEnabled val="1"/>
        </dgm:presLayoutVars>
      </dgm:prSet>
      <dgm:spPr/>
    </dgm:pt>
    <dgm:pt modelId="{560527DB-0D06-43DC-8682-DDD58FA94AEA}" type="pres">
      <dgm:prSet presAssocID="{90C9C3B2-9C9F-47C3-B0E9-15BE0D0D17D2}" presName="ThreeNodes_1_text" presStyleLbl="node1" presStyleIdx="2" presStyleCnt="3">
        <dgm:presLayoutVars>
          <dgm:bulletEnabled val="1"/>
        </dgm:presLayoutVars>
      </dgm:prSet>
      <dgm:spPr/>
    </dgm:pt>
    <dgm:pt modelId="{28EEC02F-5C39-4694-BFB2-814598741F46}" type="pres">
      <dgm:prSet presAssocID="{90C9C3B2-9C9F-47C3-B0E9-15BE0D0D17D2}" presName="ThreeNodes_2_text" presStyleLbl="node1" presStyleIdx="2" presStyleCnt="3">
        <dgm:presLayoutVars>
          <dgm:bulletEnabled val="1"/>
        </dgm:presLayoutVars>
      </dgm:prSet>
      <dgm:spPr/>
    </dgm:pt>
    <dgm:pt modelId="{72436235-64C7-44F9-91D2-CF2919FA7647}" type="pres">
      <dgm:prSet presAssocID="{90C9C3B2-9C9F-47C3-B0E9-15BE0D0D17D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4AFC33B-2400-4CD4-B4DB-C703A3B30873}" type="presOf" srcId="{8A71AC9C-9148-4CD7-932A-64BC7E4A9575}" destId="{560527DB-0D06-43DC-8682-DDD58FA94AEA}" srcOrd="1" destOrd="0" presId="urn:microsoft.com/office/officeart/2005/8/layout/vProcess5"/>
    <dgm:cxn modelId="{DE153860-40FF-425F-8AAD-099F6E848167}" type="presOf" srcId="{8A71AC9C-9148-4CD7-932A-64BC7E4A9575}" destId="{BD388704-C2F2-481B-99F8-702246E56CBD}" srcOrd="0" destOrd="0" presId="urn:microsoft.com/office/officeart/2005/8/layout/vProcess5"/>
    <dgm:cxn modelId="{0C4B2F63-2329-4B20-8A6D-B1FFC9DB1070}" srcId="{90C9C3B2-9C9F-47C3-B0E9-15BE0D0D17D2}" destId="{5FBF8E8B-34CE-4BE9-B64E-F5FC448C640D}" srcOrd="2" destOrd="0" parTransId="{D42B3C0E-CA2E-406C-9648-562EBCF1C587}" sibTransId="{380945DF-9818-4347-AEB4-3616FFF4F3EF}"/>
    <dgm:cxn modelId="{218C4D48-3819-40C1-99E3-794D7AFA7C6A}" type="presOf" srcId="{5FBF8E8B-34CE-4BE9-B64E-F5FC448C640D}" destId="{72436235-64C7-44F9-91D2-CF2919FA7647}" srcOrd="1" destOrd="0" presId="urn:microsoft.com/office/officeart/2005/8/layout/vProcess5"/>
    <dgm:cxn modelId="{B9532259-0EA2-46E7-A098-03D25E9218F6}" srcId="{90C9C3B2-9C9F-47C3-B0E9-15BE0D0D17D2}" destId="{4F9DB190-4F71-4944-B5E0-41E8FD0EBCE3}" srcOrd="1" destOrd="0" parTransId="{95F47F21-9EC8-4CA4-907F-7F4E66FC61CF}" sibTransId="{CDD02CF3-D279-410D-8B55-D299A39BD50F}"/>
    <dgm:cxn modelId="{C2040FAA-228A-41E1-A996-DD75B2622768}" type="presOf" srcId="{90C9C3B2-9C9F-47C3-B0E9-15BE0D0D17D2}" destId="{3842463D-8356-4106-99DE-AD8D2100E29E}" srcOrd="0" destOrd="0" presId="urn:microsoft.com/office/officeart/2005/8/layout/vProcess5"/>
    <dgm:cxn modelId="{3F4158AC-6D28-4A10-8EA1-D3D8D693A829}" type="presOf" srcId="{CDD02CF3-D279-410D-8B55-D299A39BD50F}" destId="{FC2D4099-9919-4916-BEA8-7C63B0AC8957}" srcOrd="0" destOrd="0" presId="urn:microsoft.com/office/officeart/2005/8/layout/vProcess5"/>
    <dgm:cxn modelId="{D797AAC6-E35F-45EF-92D1-9ECF0DEB0B06}" type="presOf" srcId="{5FBF8E8B-34CE-4BE9-B64E-F5FC448C640D}" destId="{BF19F046-485D-4BEC-B0F4-0D634D3F4974}" srcOrd="0" destOrd="0" presId="urn:microsoft.com/office/officeart/2005/8/layout/vProcess5"/>
    <dgm:cxn modelId="{C5A628D5-3A75-4386-A9AE-F0C50BE1D2CA}" srcId="{90C9C3B2-9C9F-47C3-B0E9-15BE0D0D17D2}" destId="{8A71AC9C-9148-4CD7-932A-64BC7E4A9575}" srcOrd="0" destOrd="0" parTransId="{4AFFE539-2040-47DF-B5CC-34A5CBB240DB}" sibTransId="{850A82D9-5F05-4170-9D29-842A3D52A7A3}"/>
    <dgm:cxn modelId="{6E89AEDB-C522-4065-A0FE-3AB0C318F1EB}" type="presOf" srcId="{4F9DB190-4F71-4944-B5E0-41E8FD0EBCE3}" destId="{28EEC02F-5C39-4694-BFB2-814598741F46}" srcOrd="1" destOrd="0" presId="urn:microsoft.com/office/officeart/2005/8/layout/vProcess5"/>
    <dgm:cxn modelId="{C3DD6CE6-513B-4CBF-9A1F-CE30E810C9EA}" type="presOf" srcId="{850A82D9-5F05-4170-9D29-842A3D52A7A3}" destId="{9DC06A9D-270E-47D7-92E8-FB911D76B07C}" srcOrd="0" destOrd="0" presId="urn:microsoft.com/office/officeart/2005/8/layout/vProcess5"/>
    <dgm:cxn modelId="{7DE8C2FA-1E6B-4550-A9E1-7A5218FD7A0E}" type="presOf" srcId="{4F9DB190-4F71-4944-B5E0-41E8FD0EBCE3}" destId="{56E21C41-53C8-4FDA-8DF1-4D57D73858B4}" srcOrd="0" destOrd="0" presId="urn:microsoft.com/office/officeart/2005/8/layout/vProcess5"/>
    <dgm:cxn modelId="{36C86524-179F-4279-89FC-9A9D3B3DBCD9}" type="presParOf" srcId="{3842463D-8356-4106-99DE-AD8D2100E29E}" destId="{7452201D-0761-4670-A8AD-EBCC0CA0F4AB}" srcOrd="0" destOrd="0" presId="urn:microsoft.com/office/officeart/2005/8/layout/vProcess5"/>
    <dgm:cxn modelId="{EB0F9334-0A20-4665-B018-D08FB90CD94D}" type="presParOf" srcId="{3842463D-8356-4106-99DE-AD8D2100E29E}" destId="{BD388704-C2F2-481B-99F8-702246E56CBD}" srcOrd="1" destOrd="0" presId="urn:microsoft.com/office/officeart/2005/8/layout/vProcess5"/>
    <dgm:cxn modelId="{93D6F88A-DB51-485F-B7B9-75163A25695B}" type="presParOf" srcId="{3842463D-8356-4106-99DE-AD8D2100E29E}" destId="{56E21C41-53C8-4FDA-8DF1-4D57D73858B4}" srcOrd="2" destOrd="0" presId="urn:microsoft.com/office/officeart/2005/8/layout/vProcess5"/>
    <dgm:cxn modelId="{980A189A-D573-4778-9FE5-FB3A4C3A153A}" type="presParOf" srcId="{3842463D-8356-4106-99DE-AD8D2100E29E}" destId="{BF19F046-485D-4BEC-B0F4-0D634D3F4974}" srcOrd="3" destOrd="0" presId="urn:microsoft.com/office/officeart/2005/8/layout/vProcess5"/>
    <dgm:cxn modelId="{A88B2CAD-F350-4C92-8F46-DCB6357F117A}" type="presParOf" srcId="{3842463D-8356-4106-99DE-AD8D2100E29E}" destId="{9DC06A9D-270E-47D7-92E8-FB911D76B07C}" srcOrd="4" destOrd="0" presId="urn:microsoft.com/office/officeart/2005/8/layout/vProcess5"/>
    <dgm:cxn modelId="{D1460126-D49D-4479-86DC-48C3D8D07C9B}" type="presParOf" srcId="{3842463D-8356-4106-99DE-AD8D2100E29E}" destId="{FC2D4099-9919-4916-BEA8-7C63B0AC8957}" srcOrd="5" destOrd="0" presId="urn:microsoft.com/office/officeart/2005/8/layout/vProcess5"/>
    <dgm:cxn modelId="{F29BE42D-7FBD-493F-A043-A8EC7362272A}" type="presParOf" srcId="{3842463D-8356-4106-99DE-AD8D2100E29E}" destId="{560527DB-0D06-43DC-8682-DDD58FA94AEA}" srcOrd="6" destOrd="0" presId="urn:microsoft.com/office/officeart/2005/8/layout/vProcess5"/>
    <dgm:cxn modelId="{33B5FB8E-EED0-4AAF-894C-53EAE4FFFE78}" type="presParOf" srcId="{3842463D-8356-4106-99DE-AD8D2100E29E}" destId="{28EEC02F-5C39-4694-BFB2-814598741F46}" srcOrd="7" destOrd="0" presId="urn:microsoft.com/office/officeart/2005/8/layout/vProcess5"/>
    <dgm:cxn modelId="{AFFA53E0-E01A-4C7E-A701-0994533410F3}" type="presParOf" srcId="{3842463D-8356-4106-99DE-AD8D2100E29E}" destId="{72436235-64C7-44F9-91D2-CF2919FA7647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F486AFE-53B2-4545-872B-A83C6C66C090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FDAF31A-7DA3-42A4-A8CD-0852251373F6}">
      <dgm:prSet/>
      <dgm:spPr/>
      <dgm:t>
        <a:bodyPr/>
        <a:lstStyle/>
        <a:p>
          <a:r>
            <a:rPr lang="en-US"/>
            <a:t>Benefits for the target population: Improved awareness and understanding of specific needs.</a:t>
          </a:r>
        </a:p>
      </dgm:t>
    </dgm:pt>
    <dgm:pt modelId="{C8AD61B1-26C6-45DE-BD03-2B162C0C94CD}" type="parTrans" cxnId="{6F5F2B16-45D1-4DE6-AF8D-FDE0CE4AA0C6}">
      <dgm:prSet/>
      <dgm:spPr/>
      <dgm:t>
        <a:bodyPr/>
        <a:lstStyle/>
        <a:p>
          <a:endParaRPr lang="en-US"/>
        </a:p>
      </dgm:t>
    </dgm:pt>
    <dgm:pt modelId="{9ECE0F90-3D63-4D4D-8D44-9D84415E4325}" type="sibTrans" cxnId="{6F5F2B16-45D1-4DE6-AF8D-FDE0CE4AA0C6}">
      <dgm:prSet/>
      <dgm:spPr/>
      <dgm:t>
        <a:bodyPr/>
        <a:lstStyle/>
        <a:p>
          <a:endParaRPr lang="en-US"/>
        </a:p>
      </dgm:t>
    </dgm:pt>
    <dgm:pt modelId="{38454434-BDEF-4D4D-A27D-F43B9E2FDC4E}">
      <dgm:prSet/>
      <dgm:spPr/>
      <dgm:t>
        <a:bodyPr/>
        <a:lstStyle/>
        <a:p>
          <a:r>
            <a:rPr lang="en-US"/>
            <a:t>Public health services: Informing policy development for culturally competent care.</a:t>
          </a:r>
        </a:p>
      </dgm:t>
    </dgm:pt>
    <dgm:pt modelId="{D2B0396D-BBD2-40FC-A094-9E4AF4385A12}" type="parTrans" cxnId="{E5213E92-9CBB-4443-ABC9-C7CAA43F58BA}">
      <dgm:prSet/>
      <dgm:spPr/>
      <dgm:t>
        <a:bodyPr/>
        <a:lstStyle/>
        <a:p>
          <a:endParaRPr lang="en-US"/>
        </a:p>
      </dgm:t>
    </dgm:pt>
    <dgm:pt modelId="{16F6B373-3B25-4EDF-86CA-4D83F9ED7AC2}" type="sibTrans" cxnId="{E5213E92-9CBB-4443-ABC9-C7CAA43F58BA}">
      <dgm:prSet/>
      <dgm:spPr/>
      <dgm:t>
        <a:bodyPr/>
        <a:lstStyle/>
        <a:p>
          <a:endParaRPr lang="en-US"/>
        </a:p>
      </dgm:t>
    </dgm:pt>
    <dgm:pt modelId="{B8EFB361-985E-4CAB-B790-1CA86882C597}">
      <dgm:prSet/>
      <dgm:spPr/>
      <dgm:t>
        <a:bodyPr/>
        <a:lstStyle/>
        <a:p>
          <a:r>
            <a:rPr lang="en-US"/>
            <a:t>Healthcare professionals: </a:t>
          </a:r>
          <a:r>
            <a:rPr lang="en-GB"/>
            <a:t>Guidelines for better management, support, and quality assurance practices.</a:t>
          </a:r>
          <a:endParaRPr lang="en-US"/>
        </a:p>
      </dgm:t>
    </dgm:pt>
    <dgm:pt modelId="{694991A4-53BC-478B-A756-ADEB5B709788}" type="parTrans" cxnId="{DF76B4A5-2267-437B-9240-3FC39A2C44F0}">
      <dgm:prSet/>
      <dgm:spPr/>
      <dgm:t>
        <a:bodyPr/>
        <a:lstStyle/>
        <a:p>
          <a:endParaRPr lang="en-US"/>
        </a:p>
      </dgm:t>
    </dgm:pt>
    <dgm:pt modelId="{A035B3C8-8688-4E0E-8593-477B842F9DDD}" type="sibTrans" cxnId="{DF76B4A5-2267-437B-9240-3FC39A2C44F0}">
      <dgm:prSet/>
      <dgm:spPr/>
      <dgm:t>
        <a:bodyPr/>
        <a:lstStyle/>
        <a:p>
          <a:endParaRPr lang="en-US"/>
        </a:p>
      </dgm:t>
    </dgm:pt>
    <dgm:pt modelId="{37B89F08-3F61-48A9-AA32-48624C63EE6C}">
      <dgm:prSet/>
      <dgm:spPr/>
      <dgm:t>
        <a:bodyPr/>
        <a:lstStyle/>
        <a:p>
          <a:r>
            <a:rPr lang="en-US"/>
            <a:t>Broader community: Reduction of health disparities and promoting inclusivity, (NHS, 2024).</a:t>
          </a:r>
        </a:p>
      </dgm:t>
    </dgm:pt>
    <dgm:pt modelId="{7E6CBE3B-4C35-4394-BD16-61BED05F9CC2}" type="parTrans" cxnId="{3122EC0C-F235-43EA-97A5-58E9FC554847}">
      <dgm:prSet/>
      <dgm:spPr/>
      <dgm:t>
        <a:bodyPr/>
        <a:lstStyle/>
        <a:p>
          <a:endParaRPr lang="en-US"/>
        </a:p>
      </dgm:t>
    </dgm:pt>
    <dgm:pt modelId="{0651A5B1-8EE8-465B-9042-38D7C81B8A38}" type="sibTrans" cxnId="{3122EC0C-F235-43EA-97A5-58E9FC554847}">
      <dgm:prSet/>
      <dgm:spPr/>
      <dgm:t>
        <a:bodyPr/>
        <a:lstStyle/>
        <a:p>
          <a:endParaRPr lang="en-US"/>
        </a:p>
      </dgm:t>
    </dgm:pt>
    <dgm:pt modelId="{C64448BF-FCB7-4593-A195-652DF12AC378}" type="pres">
      <dgm:prSet presAssocID="{6F486AFE-53B2-4545-872B-A83C6C66C090}" presName="outerComposite" presStyleCnt="0">
        <dgm:presLayoutVars>
          <dgm:chMax val="5"/>
          <dgm:dir/>
          <dgm:resizeHandles val="exact"/>
        </dgm:presLayoutVars>
      </dgm:prSet>
      <dgm:spPr/>
    </dgm:pt>
    <dgm:pt modelId="{EC911FE6-F442-44D7-AA16-74AB1B1C9100}" type="pres">
      <dgm:prSet presAssocID="{6F486AFE-53B2-4545-872B-A83C6C66C090}" presName="dummyMaxCanvas" presStyleCnt="0">
        <dgm:presLayoutVars/>
      </dgm:prSet>
      <dgm:spPr/>
    </dgm:pt>
    <dgm:pt modelId="{F63C7D9F-85C7-4070-AAAD-ABEACE98F8C7}" type="pres">
      <dgm:prSet presAssocID="{6F486AFE-53B2-4545-872B-A83C6C66C090}" presName="FourNodes_1" presStyleLbl="node1" presStyleIdx="0" presStyleCnt="4">
        <dgm:presLayoutVars>
          <dgm:bulletEnabled val="1"/>
        </dgm:presLayoutVars>
      </dgm:prSet>
      <dgm:spPr/>
    </dgm:pt>
    <dgm:pt modelId="{29BC2630-F476-4449-9E5D-84D9297E5255}" type="pres">
      <dgm:prSet presAssocID="{6F486AFE-53B2-4545-872B-A83C6C66C090}" presName="FourNodes_2" presStyleLbl="node1" presStyleIdx="1" presStyleCnt="4">
        <dgm:presLayoutVars>
          <dgm:bulletEnabled val="1"/>
        </dgm:presLayoutVars>
      </dgm:prSet>
      <dgm:spPr/>
    </dgm:pt>
    <dgm:pt modelId="{A0752F95-0D2B-4520-B7DF-E1E9CC14411E}" type="pres">
      <dgm:prSet presAssocID="{6F486AFE-53B2-4545-872B-A83C6C66C090}" presName="FourNodes_3" presStyleLbl="node1" presStyleIdx="2" presStyleCnt="4">
        <dgm:presLayoutVars>
          <dgm:bulletEnabled val="1"/>
        </dgm:presLayoutVars>
      </dgm:prSet>
      <dgm:spPr/>
    </dgm:pt>
    <dgm:pt modelId="{01385E6E-AF08-4880-8FB2-247CED11F563}" type="pres">
      <dgm:prSet presAssocID="{6F486AFE-53B2-4545-872B-A83C6C66C090}" presName="FourNodes_4" presStyleLbl="node1" presStyleIdx="3" presStyleCnt="4">
        <dgm:presLayoutVars>
          <dgm:bulletEnabled val="1"/>
        </dgm:presLayoutVars>
      </dgm:prSet>
      <dgm:spPr/>
    </dgm:pt>
    <dgm:pt modelId="{54ED75BD-2A46-4995-B3E0-ED6A9B53571E}" type="pres">
      <dgm:prSet presAssocID="{6F486AFE-53B2-4545-872B-A83C6C66C090}" presName="FourConn_1-2" presStyleLbl="fgAccFollowNode1" presStyleIdx="0" presStyleCnt="3">
        <dgm:presLayoutVars>
          <dgm:bulletEnabled val="1"/>
        </dgm:presLayoutVars>
      </dgm:prSet>
      <dgm:spPr/>
    </dgm:pt>
    <dgm:pt modelId="{50CF1789-8A8A-4B6D-B017-442CEFF2AE15}" type="pres">
      <dgm:prSet presAssocID="{6F486AFE-53B2-4545-872B-A83C6C66C090}" presName="FourConn_2-3" presStyleLbl="fgAccFollowNode1" presStyleIdx="1" presStyleCnt="3">
        <dgm:presLayoutVars>
          <dgm:bulletEnabled val="1"/>
        </dgm:presLayoutVars>
      </dgm:prSet>
      <dgm:spPr/>
    </dgm:pt>
    <dgm:pt modelId="{D836B440-6710-4D8A-ACF9-3DC1FC80C8EF}" type="pres">
      <dgm:prSet presAssocID="{6F486AFE-53B2-4545-872B-A83C6C66C090}" presName="FourConn_3-4" presStyleLbl="fgAccFollowNode1" presStyleIdx="2" presStyleCnt="3">
        <dgm:presLayoutVars>
          <dgm:bulletEnabled val="1"/>
        </dgm:presLayoutVars>
      </dgm:prSet>
      <dgm:spPr/>
    </dgm:pt>
    <dgm:pt modelId="{5A0F21C3-AA11-486B-B7C4-7D82C30C389E}" type="pres">
      <dgm:prSet presAssocID="{6F486AFE-53B2-4545-872B-A83C6C66C090}" presName="FourNodes_1_text" presStyleLbl="node1" presStyleIdx="3" presStyleCnt="4">
        <dgm:presLayoutVars>
          <dgm:bulletEnabled val="1"/>
        </dgm:presLayoutVars>
      </dgm:prSet>
      <dgm:spPr/>
    </dgm:pt>
    <dgm:pt modelId="{CF6683FF-18BD-4D07-B14A-B4CC0C9ED4C7}" type="pres">
      <dgm:prSet presAssocID="{6F486AFE-53B2-4545-872B-A83C6C66C090}" presName="FourNodes_2_text" presStyleLbl="node1" presStyleIdx="3" presStyleCnt="4">
        <dgm:presLayoutVars>
          <dgm:bulletEnabled val="1"/>
        </dgm:presLayoutVars>
      </dgm:prSet>
      <dgm:spPr/>
    </dgm:pt>
    <dgm:pt modelId="{D1D0C1BB-9150-42D5-8152-01752C7E9E96}" type="pres">
      <dgm:prSet presAssocID="{6F486AFE-53B2-4545-872B-A83C6C66C090}" presName="FourNodes_3_text" presStyleLbl="node1" presStyleIdx="3" presStyleCnt="4">
        <dgm:presLayoutVars>
          <dgm:bulletEnabled val="1"/>
        </dgm:presLayoutVars>
      </dgm:prSet>
      <dgm:spPr/>
    </dgm:pt>
    <dgm:pt modelId="{6751F2F3-C94A-4EA6-8725-81AC83DD519D}" type="pres">
      <dgm:prSet presAssocID="{6F486AFE-53B2-4545-872B-A83C6C66C090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122EC0C-F235-43EA-97A5-58E9FC554847}" srcId="{6F486AFE-53B2-4545-872B-A83C6C66C090}" destId="{37B89F08-3F61-48A9-AA32-48624C63EE6C}" srcOrd="3" destOrd="0" parTransId="{7E6CBE3B-4C35-4394-BD16-61BED05F9CC2}" sibTransId="{0651A5B1-8EE8-465B-9042-38D7C81B8A38}"/>
    <dgm:cxn modelId="{6F5F2B16-45D1-4DE6-AF8D-FDE0CE4AA0C6}" srcId="{6F486AFE-53B2-4545-872B-A83C6C66C090}" destId="{8FDAF31A-7DA3-42A4-A8CD-0852251373F6}" srcOrd="0" destOrd="0" parTransId="{C8AD61B1-26C6-45DE-BD03-2B162C0C94CD}" sibTransId="{9ECE0F90-3D63-4D4D-8D44-9D84415E4325}"/>
    <dgm:cxn modelId="{6B36AE2E-C5ED-49E7-9C44-E6229B97DA93}" type="presOf" srcId="{37B89F08-3F61-48A9-AA32-48624C63EE6C}" destId="{01385E6E-AF08-4880-8FB2-247CED11F563}" srcOrd="0" destOrd="0" presId="urn:microsoft.com/office/officeart/2005/8/layout/vProcess5"/>
    <dgm:cxn modelId="{6E7A1237-A245-4567-A983-C67C360C1408}" type="presOf" srcId="{9ECE0F90-3D63-4D4D-8D44-9D84415E4325}" destId="{54ED75BD-2A46-4995-B3E0-ED6A9B53571E}" srcOrd="0" destOrd="0" presId="urn:microsoft.com/office/officeart/2005/8/layout/vProcess5"/>
    <dgm:cxn modelId="{85E40A64-C311-43D9-BCA9-5B958A023FCC}" type="presOf" srcId="{A035B3C8-8688-4E0E-8593-477B842F9DDD}" destId="{D836B440-6710-4D8A-ACF9-3DC1FC80C8EF}" srcOrd="0" destOrd="0" presId="urn:microsoft.com/office/officeart/2005/8/layout/vProcess5"/>
    <dgm:cxn modelId="{588B0E69-B747-470D-8F5A-3FC9EAFEFB54}" type="presOf" srcId="{6F486AFE-53B2-4545-872B-A83C6C66C090}" destId="{C64448BF-FCB7-4593-A195-652DF12AC378}" srcOrd="0" destOrd="0" presId="urn:microsoft.com/office/officeart/2005/8/layout/vProcess5"/>
    <dgm:cxn modelId="{7BEDB276-D2EB-4094-86C8-7E79A2D21A99}" type="presOf" srcId="{38454434-BDEF-4D4D-A27D-F43B9E2FDC4E}" destId="{CF6683FF-18BD-4D07-B14A-B4CC0C9ED4C7}" srcOrd="1" destOrd="0" presId="urn:microsoft.com/office/officeart/2005/8/layout/vProcess5"/>
    <dgm:cxn modelId="{FBCCCB7A-1EB5-4776-8A97-FA66A7FFE487}" type="presOf" srcId="{16F6B373-3B25-4EDF-86CA-4D83F9ED7AC2}" destId="{50CF1789-8A8A-4B6D-B017-442CEFF2AE15}" srcOrd="0" destOrd="0" presId="urn:microsoft.com/office/officeart/2005/8/layout/vProcess5"/>
    <dgm:cxn modelId="{4E2E5084-55E6-4E2E-A9EA-9C21D04F4E48}" type="presOf" srcId="{37B89F08-3F61-48A9-AA32-48624C63EE6C}" destId="{6751F2F3-C94A-4EA6-8725-81AC83DD519D}" srcOrd="1" destOrd="0" presId="urn:microsoft.com/office/officeart/2005/8/layout/vProcess5"/>
    <dgm:cxn modelId="{DE2AFE87-8536-4C50-864D-E463263E3732}" type="presOf" srcId="{8FDAF31A-7DA3-42A4-A8CD-0852251373F6}" destId="{F63C7D9F-85C7-4070-AAAD-ABEACE98F8C7}" srcOrd="0" destOrd="0" presId="urn:microsoft.com/office/officeart/2005/8/layout/vProcess5"/>
    <dgm:cxn modelId="{E5213E92-9CBB-4443-ABC9-C7CAA43F58BA}" srcId="{6F486AFE-53B2-4545-872B-A83C6C66C090}" destId="{38454434-BDEF-4D4D-A27D-F43B9E2FDC4E}" srcOrd="1" destOrd="0" parTransId="{D2B0396D-BBD2-40FC-A094-9E4AF4385A12}" sibTransId="{16F6B373-3B25-4EDF-86CA-4D83F9ED7AC2}"/>
    <dgm:cxn modelId="{DF76B4A5-2267-437B-9240-3FC39A2C44F0}" srcId="{6F486AFE-53B2-4545-872B-A83C6C66C090}" destId="{B8EFB361-985E-4CAB-B790-1CA86882C597}" srcOrd="2" destOrd="0" parTransId="{694991A4-53BC-478B-A756-ADEB5B709788}" sibTransId="{A035B3C8-8688-4E0E-8593-477B842F9DDD}"/>
    <dgm:cxn modelId="{6932D2B9-5DC7-4AB6-9972-4F73271B2AF3}" type="presOf" srcId="{B8EFB361-985E-4CAB-B790-1CA86882C597}" destId="{D1D0C1BB-9150-42D5-8152-01752C7E9E96}" srcOrd="1" destOrd="0" presId="urn:microsoft.com/office/officeart/2005/8/layout/vProcess5"/>
    <dgm:cxn modelId="{D3204FC1-DEC2-45C5-AECC-A314F0995DFC}" type="presOf" srcId="{8FDAF31A-7DA3-42A4-A8CD-0852251373F6}" destId="{5A0F21C3-AA11-486B-B7C4-7D82C30C389E}" srcOrd="1" destOrd="0" presId="urn:microsoft.com/office/officeart/2005/8/layout/vProcess5"/>
    <dgm:cxn modelId="{9193FDC1-4F4B-4E6E-9A09-36E58010A883}" type="presOf" srcId="{38454434-BDEF-4D4D-A27D-F43B9E2FDC4E}" destId="{29BC2630-F476-4449-9E5D-84D9297E5255}" srcOrd="0" destOrd="0" presId="urn:microsoft.com/office/officeart/2005/8/layout/vProcess5"/>
    <dgm:cxn modelId="{340A11EB-CDE4-4D8D-8B72-B1D11B2C47DC}" type="presOf" srcId="{B8EFB361-985E-4CAB-B790-1CA86882C597}" destId="{A0752F95-0D2B-4520-B7DF-E1E9CC14411E}" srcOrd="0" destOrd="0" presId="urn:microsoft.com/office/officeart/2005/8/layout/vProcess5"/>
    <dgm:cxn modelId="{12C1A2ED-F60D-41A5-A0C4-AC82A77141AB}" type="presParOf" srcId="{C64448BF-FCB7-4593-A195-652DF12AC378}" destId="{EC911FE6-F442-44D7-AA16-74AB1B1C9100}" srcOrd="0" destOrd="0" presId="urn:microsoft.com/office/officeart/2005/8/layout/vProcess5"/>
    <dgm:cxn modelId="{51F88B7D-2E3A-42AB-97ED-D23BF1B401DD}" type="presParOf" srcId="{C64448BF-FCB7-4593-A195-652DF12AC378}" destId="{F63C7D9F-85C7-4070-AAAD-ABEACE98F8C7}" srcOrd="1" destOrd="0" presId="urn:microsoft.com/office/officeart/2005/8/layout/vProcess5"/>
    <dgm:cxn modelId="{010143F8-EECB-4E83-BA1B-AA0976E6DC24}" type="presParOf" srcId="{C64448BF-FCB7-4593-A195-652DF12AC378}" destId="{29BC2630-F476-4449-9E5D-84D9297E5255}" srcOrd="2" destOrd="0" presId="urn:microsoft.com/office/officeart/2005/8/layout/vProcess5"/>
    <dgm:cxn modelId="{E35F8885-9A87-41F4-A9D8-7451271C5E92}" type="presParOf" srcId="{C64448BF-FCB7-4593-A195-652DF12AC378}" destId="{A0752F95-0D2B-4520-B7DF-E1E9CC14411E}" srcOrd="3" destOrd="0" presId="urn:microsoft.com/office/officeart/2005/8/layout/vProcess5"/>
    <dgm:cxn modelId="{49EDFA02-3F97-48CE-BF7B-3A66CC1E65B4}" type="presParOf" srcId="{C64448BF-FCB7-4593-A195-652DF12AC378}" destId="{01385E6E-AF08-4880-8FB2-247CED11F563}" srcOrd="4" destOrd="0" presId="urn:microsoft.com/office/officeart/2005/8/layout/vProcess5"/>
    <dgm:cxn modelId="{76155FEE-B296-44A1-AD04-98EB0EC54E92}" type="presParOf" srcId="{C64448BF-FCB7-4593-A195-652DF12AC378}" destId="{54ED75BD-2A46-4995-B3E0-ED6A9B53571E}" srcOrd="5" destOrd="0" presId="urn:microsoft.com/office/officeart/2005/8/layout/vProcess5"/>
    <dgm:cxn modelId="{DF6C43EF-F6E3-4759-AA69-E008057CCBD4}" type="presParOf" srcId="{C64448BF-FCB7-4593-A195-652DF12AC378}" destId="{50CF1789-8A8A-4B6D-B017-442CEFF2AE15}" srcOrd="6" destOrd="0" presId="urn:microsoft.com/office/officeart/2005/8/layout/vProcess5"/>
    <dgm:cxn modelId="{17FE6637-FE0D-400C-91AA-14F8823D08CE}" type="presParOf" srcId="{C64448BF-FCB7-4593-A195-652DF12AC378}" destId="{D836B440-6710-4D8A-ACF9-3DC1FC80C8EF}" srcOrd="7" destOrd="0" presId="urn:microsoft.com/office/officeart/2005/8/layout/vProcess5"/>
    <dgm:cxn modelId="{71BCE117-4FF2-4E2C-AEFD-D070510A32FE}" type="presParOf" srcId="{C64448BF-FCB7-4593-A195-652DF12AC378}" destId="{5A0F21C3-AA11-486B-B7C4-7D82C30C389E}" srcOrd="8" destOrd="0" presId="urn:microsoft.com/office/officeart/2005/8/layout/vProcess5"/>
    <dgm:cxn modelId="{EA0D32A2-509A-484F-9367-E8E5A3A1815B}" type="presParOf" srcId="{C64448BF-FCB7-4593-A195-652DF12AC378}" destId="{CF6683FF-18BD-4D07-B14A-B4CC0C9ED4C7}" srcOrd="9" destOrd="0" presId="urn:microsoft.com/office/officeart/2005/8/layout/vProcess5"/>
    <dgm:cxn modelId="{A7E537E7-96AC-4CA9-9E32-6A3CDD9BCB69}" type="presParOf" srcId="{C64448BF-FCB7-4593-A195-652DF12AC378}" destId="{D1D0C1BB-9150-42D5-8152-01752C7E9E96}" srcOrd="10" destOrd="0" presId="urn:microsoft.com/office/officeart/2005/8/layout/vProcess5"/>
    <dgm:cxn modelId="{922E0C6B-0DD2-4A26-BCB5-EC32EA168AD0}" type="presParOf" srcId="{C64448BF-FCB7-4593-A195-652DF12AC378}" destId="{6751F2F3-C94A-4EA6-8725-81AC83DD519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B011BE-82B9-4213-A3C7-169DC6019BB4}">
      <dsp:nvSpPr>
        <dsp:cNvPr id="0" name=""/>
        <dsp:cNvSpPr/>
      </dsp:nvSpPr>
      <dsp:spPr>
        <a:xfrm>
          <a:off x="0" y="0"/>
          <a:ext cx="6703695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Global prevalence: 14.7% of the population</a:t>
          </a:r>
          <a:r>
            <a:rPr lang="en-US" sz="2400" kern="1200" dirty="0">
              <a:latin typeface="Calibri"/>
            </a:rPr>
            <a:t>, </a:t>
          </a:r>
          <a:r>
            <a:rPr lang="en-US" sz="2400" kern="1200" dirty="0">
              <a:solidFill>
                <a:schemeClr val="tx1"/>
              </a:solidFill>
              <a:latin typeface="Arial"/>
              <a:cs typeface="Arial"/>
            </a:rPr>
            <a:t>(10.7%</a:t>
          </a:r>
          <a:br>
            <a:rPr lang="en-US" sz="2400" kern="1200" dirty="0">
              <a:solidFill>
                <a:schemeClr val="tx1"/>
              </a:solidFill>
              <a:latin typeface="Arial"/>
              <a:cs typeface="Arial"/>
            </a:rPr>
          </a:br>
          <a:r>
            <a:rPr lang="en-US" sz="2400" kern="1200" dirty="0">
              <a:solidFill>
                <a:schemeClr val="tx1"/>
              </a:solidFill>
              <a:latin typeface="Arial"/>
              <a:cs typeface="Arial"/>
            </a:rPr>
            <a:t>in males, 18.8% in females</a:t>
          </a:r>
          <a:r>
            <a:rPr lang="en-US" sz="2400" kern="1200" dirty="0">
              <a:solidFill>
                <a:schemeClr val="tx1"/>
              </a:solidFill>
              <a:latin typeface="Calibri"/>
            </a:rPr>
            <a:t>).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38234" y="38234"/>
        <a:ext cx="5295064" cy="1228933"/>
      </dsp:txXfrm>
    </dsp:sp>
    <dsp:sp modelId="{2B4A219D-79AA-4ED3-B774-BCAD885F15BF}">
      <dsp:nvSpPr>
        <dsp:cNvPr id="0" name=""/>
        <dsp:cNvSpPr/>
      </dsp:nvSpPr>
      <dsp:spPr>
        <a:xfrm>
          <a:off x="591502" y="1522968"/>
          <a:ext cx="6703695" cy="1305401"/>
        </a:xfrm>
        <a:prstGeom prst="roundRect">
          <a:avLst>
            <a:gd name="adj" fmla="val 10000"/>
          </a:avLst>
        </a:prstGeom>
        <a:solidFill>
          <a:schemeClr val="accent2">
            <a:hueOff val="1491482"/>
            <a:satOff val="313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Prevalence in the UK: 10 million people. That is 1 in every 5 women according to Migraine Trust, 2021). </a:t>
          </a:r>
        </a:p>
      </dsp:txBody>
      <dsp:txXfrm>
        <a:off x="629736" y="1561202"/>
        <a:ext cx="5187213" cy="1228933"/>
      </dsp:txXfrm>
    </dsp:sp>
    <dsp:sp modelId="{BDCDB484-5BE2-4A6D-947D-23665BB14D3D}">
      <dsp:nvSpPr>
        <dsp:cNvPr id="0" name=""/>
        <dsp:cNvSpPr/>
      </dsp:nvSpPr>
      <dsp:spPr>
        <a:xfrm>
          <a:off x="1183004" y="3045936"/>
          <a:ext cx="6703695" cy="1305401"/>
        </a:xfrm>
        <a:prstGeom prst="roundRect">
          <a:avLst>
            <a:gd name="adj" fmla="val 10000"/>
          </a:avLst>
        </a:prstGeom>
        <a:solidFill>
          <a:schemeClr val="accent2">
            <a:hueOff val="2982964"/>
            <a:satOff val="6261"/>
            <a:lumOff val="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Higher prevalence among South Asian women: up to 20%.</a:t>
          </a:r>
        </a:p>
      </dsp:txBody>
      <dsp:txXfrm>
        <a:off x="1221238" y="3084170"/>
        <a:ext cx="5187213" cy="1228933"/>
      </dsp:txXfrm>
    </dsp:sp>
    <dsp:sp modelId="{AD3595AA-898A-42D6-9D40-BF3631CC08D3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5AB52E9B-9156-4D91-A444-6255E7C37130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717437"/>
            <a:satOff val="9308"/>
            <a:lumOff val="12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17437"/>
              <a:satOff val="9308"/>
              <a:lumOff val="12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62DBD2-C4A2-4B61-82BB-51420DCD1461}">
      <dsp:nvSpPr>
        <dsp:cNvPr id="0" name=""/>
        <dsp:cNvSpPr/>
      </dsp:nvSpPr>
      <dsp:spPr>
        <a:xfrm>
          <a:off x="2280144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513486" y="1228553"/>
        <a:ext cx="26172" cy="5234"/>
      </dsp:txXfrm>
    </dsp:sp>
    <dsp:sp modelId="{0FD1EA07-D99D-401D-A369-D119AAF318BB}">
      <dsp:nvSpPr>
        <dsp:cNvPr id="0" name=""/>
        <dsp:cNvSpPr/>
      </dsp:nvSpPr>
      <dsp:spPr>
        <a:xfrm>
          <a:off x="6045" y="548401"/>
          <a:ext cx="2275898" cy="136553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Migraines are a debilitating neurological condition affecting millions globally, </a:t>
          </a:r>
          <a:r>
            <a:rPr lang="en-US" sz="1200" i="0" kern="1200" dirty="0"/>
            <a:t>(Amiri et al., 2022)</a:t>
          </a:r>
          <a:r>
            <a:rPr lang="en-US" sz="1200" kern="1200" dirty="0"/>
            <a:t>.</a:t>
          </a:r>
        </a:p>
      </dsp:txBody>
      <dsp:txXfrm>
        <a:off x="6045" y="548401"/>
        <a:ext cx="2275898" cy="1365538"/>
      </dsp:txXfrm>
    </dsp:sp>
    <dsp:sp modelId="{9B5E03C7-1A3E-45D7-8801-41568D5CA717}">
      <dsp:nvSpPr>
        <dsp:cNvPr id="0" name=""/>
        <dsp:cNvSpPr/>
      </dsp:nvSpPr>
      <dsp:spPr>
        <a:xfrm>
          <a:off x="5079499" y="1185451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2">
              <a:hueOff val="745741"/>
              <a:satOff val="1565"/>
              <a:lumOff val="122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312841" y="1228553"/>
        <a:ext cx="26172" cy="5234"/>
      </dsp:txXfrm>
    </dsp:sp>
    <dsp:sp modelId="{5E47F913-EEB6-4E30-8DFC-AAEE54253C3A}">
      <dsp:nvSpPr>
        <dsp:cNvPr id="0" name=""/>
        <dsp:cNvSpPr/>
      </dsp:nvSpPr>
      <dsp:spPr>
        <a:xfrm>
          <a:off x="2805400" y="548401"/>
          <a:ext cx="2275898" cy="1365538"/>
        </a:xfrm>
        <a:prstGeom prst="rect">
          <a:avLst/>
        </a:prstGeom>
        <a:solidFill>
          <a:schemeClr val="accent2">
            <a:hueOff val="596593"/>
            <a:satOff val="1252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Due to their effects on productivity and quality of life, they are a significant public health concern</a:t>
          </a:r>
          <a:r>
            <a:rPr lang="en-US" sz="1200" kern="1200" dirty="0"/>
            <a:t>, (Ashina et al., 2021).</a:t>
          </a:r>
        </a:p>
      </dsp:txBody>
      <dsp:txXfrm>
        <a:off x="2805400" y="548401"/>
        <a:ext cx="2275898" cy="1365538"/>
      </dsp:txXfrm>
    </dsp:sp>
    <dsp:sp modelId="{A999C93C-5440-4DC0-AD4C-C746F2B7B077}">
      <dsp:nvSpPr>
        <dsp:cNvPr id="0" name=""/>
        <dsp:cNvSpPr/>
      </dsp:nvSpPr>
      <dsp:spPr>
        <a:xfrm>
          <a:off x="1143995" y="1912140"/>
          <a:ext cx="5598709" cy="492856"/>
        </a:xfrm>
        <a:custGeom>
          <a:avLst/>
          <a:gdLst/>
          <a:ahLst/>
          <a:cxnLst/>
          <a:rect l="0" t="0" r="0" b="0"/>
          <a:pathLst>
            <a:path>
              <a:moveTo>
                <a:pt x="5598709" y="0"/>
              </a:moveTo>
              <a:lnTo>
                <a:pt x="5598709" y="263528"/>
              </a:lnTo>
              <a:lnTo>
                <a:pt x="0" y="263528"/>
              </a:lnTo>
              <a:lnTo>
                <a:pt x="0" y="492856"/>
              </a:lnTo>
            </a:path>
          </a:pathLst>
        </a:custGeom>
        <a:noFill/>
        <a:ln w="6350" cap="flat" cmpd="sng" algn="ctr">
          <a:solidFill>
            <a:schemeClr val="accent2">
              <a:hueOff val="1491482"/>
              <a:satOff val="3131"/>
              <a:lumOff val="245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802771" y="2155951"/>
        <a:ext cx="281156" cy="5234"/>
      </dsp:txXfrm>
    </dsp:sp>
    <dsp:sp modelId="{6BB12A2C-DBD7-4BDC-B1FD-975A298F8DEB}">
      <dsp:nvSpPr>
        <dsp:cNvPr id="0" name=""/>
        <dsp:cNvSpPr/>
      </dsp:nvSpPr>
      <dsp:spPr>
        <a:xfrm>
          <a:off x="5604755" y="548401"/>
          <a:ext cx="2275898" cy="1365538"/>
        </a:xfrm>
        <a:prstGeom prst="rect">
          <a:avLst/>
        </a:prstGeom>
        <a:solidFill>
          <a:schemeClr val="accent2">
            <a:hueOff val="1193186"/>
            <a:satOff val="2504"/>
            <a:lumOff val="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South Asian women, particularly from Pakistani, Bangladeshi, and Indian communities, may experience higher prevalence and severity, Iba et al., 2023).</a:t>
          </a:r>
        </a:p>
      </dsp:txBody>
      <dsp:txXfrm>
        <a:off x="5604755" y="548401"/>
        <a:ext cx="2275898" cy="1365538"/>
      </dsp:txXfrm>
    </dsp:sp>
    <dsp:sp modelId="{2E3830C2-DC99-43D0-8D4E-DCFEF037410F}">
      <dsp:nvSpPr>
        <dsp:cNvPr id="0" name=""/>
        <dsp:cNvSpPr/>
      </dsp:nvSpPr>
      <dsp:spPr>
        <a:xfrm>
          <a:off x="2280144" y="307444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2">
              <a:hueOff val="2237223"/>
              <a:satOff val="4696"/>
              <a:lumOff val="3676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2513486" y="3117549"/>
        <a:ext cx="26172" cy="5234"/>
      </dsp:txXfrm>
    </dsp:sp>
    <dsp:sp modelId="{013116A1-C508-4879-8A40-F3D8C4DBAF9E}">
      <dsp:nvSpPr>
        <dsp:cNvPr id="0" name=""/>
        <dsp:cNvSpPr/>
      </dsp:nvSpPr>
      <dsp:spPr>
        <a:xfrm>
          <a:off x="6045" y="2437397"/>
          <a:ext cx="2275898" cy="1365538"/>
        </a:xfrm>
        <a:prstGeom prst="rect">
          <a:avLst/>
        </a:prstGeom>
        <a:solidFill>
          <a:schemeClr val="accent2">
            <a:hueOff val="1789778"/>
            <a:satOff val="3757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Cultural, genetic, and environmental factors contribute to unique challenges in these populations (Patel et al., 2015).</a:t>
          </a:r>
        </a:p>
      </dsp:txBody>
      <dsp:txXfrm>
        <a:off x="6045" y="2437397"/>
        <a:ext cx="2275898" cy="1365538"/>
      </dsp:txXfrm>
    </dsp:sp>
    <dsp:sp modelId="{1C281F5D-750D-4F0B-AEE3-11A9019959C0}">
      <dsp:nvSpPr>
        <dsp:cNvPr id="0" name=""/>
        <dsp:cNvSpPr/>
      </dsp:nvSpPr>
      <dsp:spPr>
        <a:xfrm>
          <a:off x="5079499" y="3074446"/>
          <a:ext cx="49285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92856" y="45720"/>
              </a:lnTo>
            </a:path>
          </a:pathLst>
        </a:custGeom>
        <a:noFill/>
        <a:ln w="6350" cap="flat" cmpd="sng" algn="ctr">
          <a:solidFill>
            <a:schemeClr val="accent2">
              <a:hueOff val="2982964"/>
              <a:satOff val="6261"/>
              <a:lumOff val="490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312841" y="3117549"/>
        <a:ext cx="26172" cy="5234"/>
      </dsp:txXfrm>
    </dsp:sp>
    <dsp:sp modelId="{0542A0FF-A302-4075-AC22-7AE54EA2DE69}">
      <dsp:nvSpPr>
        <dsp:cNvPr id="0" name=""/>
        <dsp:cNvSpPr/>
      </dsp:nvSpPr>
      <dsp:spPr>
        <a:xfrm>
          <a:off x="2805400" y="2437397"/>
          <a:ext cx="2275898" cy="1365538"/>
        </a:xfrm>
        <a:prstGeom prst="rect">
          <a:avLst/>
        </a:prstGeom>
        <a:solidFill>
          <a:schemeClr val="accent2">
            <a:hueOff val="2386371"/>
            <a:satOff val="5009"/>
            <a:lumOff val="39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Underreporting and inadequate treatment due to cultural stigma and healthcare access issues, (Patel et al., 2015).</a:t>
          </a:r>
        </a:p>
      </dsp:txBody>
      <dsp:txXfrm>
        <a:off x="2805400" y="2437397"/>
        <a:ext cx="2275898" cy="1365538"/>
      </dsp:txXfrm>
    </dsp:sp>
    <dsp:sp modelId="{3C104DC0-1942-4342-B93C-485A8F5469FB}">
      <dsp:nvSpPr>
        <dsp:cNvPr id="0" name=""/>
        <dsp:cNvSpPr/>
      </dsp:nvSpPr>
      <dsp:spPr>
        <a:xfrm>
          <a:off x="5604755" y="2437397"/>
          <a:ext cx="2275898" cy="1365538"/>
        </a:xfrm>
        <a:prstGeom prst="rect">
          <a:avLst/>
        </a:prstGeom>
        <a:solidFill>
          <a:schemeClr val="accent2">
            <a:hueOff val="2982964"/>
            <a:satOff val="6261"/>
            <a:lumOff val="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521" tIns="117061" rIns="111521" bIns="11706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Highlighting the need for targeted research and culturally competent healthcare strategies, (Migraine Trust, 2021).</a:t>
          </a:r>
        </a:p>
      </dsp:txBody>
      <dsp:txXfrm>
        <a:off x="5604755" y="2437397"/>
        <a:ext cx="2275898" cy="13655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7C1AD1-E643-47E0-82FD-DF606C8121B2}">
      <dsp:nvSpPr>
        <dsp:cNvPr id="0" name=""/>
        <dsp:cNvSpPr/>
      </dsp:nvSpPr>
      <dsp:spPr>
        <a:xfrm>
          <a:off x="0" y="0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 dirty="0"/>
            <a:t>A mix of genetic, environmental, and cultural factors can be blamed for this increased incidence. </a:t>
          </a:r>
          <a:br>
            <a:rPr lang="en-GB" sz="1500" kern="1200" dirty="0"/>
          </a:br>
          <a:endParaRPr lang="en-US" sz="1500" kern="1200" dirty="0"/>
        </a:p>
      </dsp:txBody>
      <dsp:txXfrm>
        <a:off x="28038" y="28038"/>
        <a:ext cx="5195473" cy="901218"/>
      </dsp:txXfrm>
    </dsp:sp>
    <dsp:sp modelId="{E00E4840-7965-4CAF-84C3-B1B3E42B60D2}">
      <dsp:nvSpPr>
        <dsp:cNvPr id="0" name=""/>
        <dsp:cNvSpPr/>
      </dsp:nvSpPr>
      <dsp:spPr>
        <a:xfrm>
          <a:off x="528408" y="1131347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994321"/>
            <a:satOff val="2087"/>
            <a:lumOff val="163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impact of migraines on this population is significant, leading to chronic pain, disability, and associated physical conditions.</a:t>
          </a:r>
        </a:p>
      </dsp:txBody>
      <dsp:txXfrm>
        <a:off x="556446" y="1159385"/>
        <a:ext cx="5102633" cy="901218"/>
      </dsp:txXfrm>
    </dsp:sp>
    <dsp:sp modelId="{1A421F0B-2838-4221-BEAB-CF4EBE81F376}">
      <dsp:nvSpPr>
        <dsp:cNvPr id="0" name=""/>
        <dsp:cNvSpPr/>
      </dsp:nvSpPr>
      <dsp:spPr>
        <a:xfrm>
          <a:off x="1048931" y="2262695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1988643"/>
            <a:satOff val="4174"/>
            <a:lumOff val="326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Emotionally, migraines contribute to anxiety, depression, and social isolation.</a:t>
          </a:r>
        </a:p>
      </dsp:txBody>
      <dsp:txXfrm>
        <a:off x="1076969" y="2290733"/>
        <a:ext cx="5110520" cy="901218"/>
      </dsp:txXfrm>
    </dsp:sp>
    <dsp:sp modelId="{AB7ACFB8-663D-4B0F-82BF-465150C38FD0}">
      <dsp:nvSpPr>
        <dsp:cNvPr id="0" name=""/>
        <dsp:cNvSpPr/>
      </dsp:nvSpPr>
      <dsp:spPr>
        <a:xfrm>
          <a:off x="1577340" y="3394043"/>
          <a:ext cx="6309360" cy="957294"/>
        </a:xfrm>
        <a:prstGeom prst="roundRect">
          <a:avLst>
            <a:gd name="adj" fmla="val 10000"/>
          </a:avLst>
        </a:prstGeom>
        <a:solidFill>
          <a:schemeClr val="accent2">
            <a:hueOff val="2982964"/>
            <a:satOff val="6261"/>
            <a:lumOff val="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Economically, they result in loss of productivity, increased healthcare costs, and financial burden.</a:t>
          </a:r>
        </a:p>
      </dsp:txBody>
      <dsp:txXfrm>
        <a:off x="1605378" y="3422081"/>
        <a:ext cx="5102633" cy="901218"/>
      </dsp:txXfrm>
    </dsp:sp>
    <dsp:sp modelId="{C925D518-347F-4B3C-8CB8-16225B02733F}">
      <dsp:nvSpPr>
        <dsp:cNvPr id="0" name=""/>
        <dsp:cNvSpPr/>
      </dsp:nvSpPr>
      <dsp:spPr>
        <a:xfrm>
          <a:off x="568711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5827122" y="733200"/>
        <a:ext cx="342233" cy="468236"/>
      </dsp:txXfrm>
    </dsp:sp>
    <dsp:sp modelId="{1D82B78D-3C31-4425-A4E9-5D9DDB33FC3E}">
      <dsp:nvSpPr>
        <dsp:cNvPr id="0" name=""/>
        <dsp:cNvSpPr/>
      </dsp:nvSpPr>
      <dsp:spPr>
        <a:xfrm>
          <a:off x="6215527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858718"/>
            <a:satOff val="4654"/>
            <a:lumOff val="6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858718"/>
              <a:satOff val="4654"/>
              <a:lumOff val="6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6355531" y="1864548"/>
        <a:ext cx="342233" cy="468236"/>
      </dsp:txXfrm>
    </dsp:sp>
    <dsp:sp modelId="{11D4B35E-0938-4499-9A14-8B13106C83A2}">
      <dsp:nvSpPr>
        <dsp:cNvPr id="0" name=""/>
        <dsp:cNvSpPr/>
      </dsp:nvSpPr>
      <dsp:spPr>
        <a:xfrm>
          <a:off x="6736049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717437"/>
            <a:satOff val="9308"/>
            <a:lumOff val="12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17437"/>
              <a:satOff val="9308"/>
              <a:lumOff val="12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6876053" y="2995896"/>
        <a:ext cx="342233" cy="4682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864950-D603-4179-9797-84572556E978}">
      <dsp:nvSpPr>
        <dsp:cNvPr id="0" name=""/>
        <dsp:cNvSpPr/>
      </dsp:nvSpPr>
      <dsp:spPr>
        <a:xfrm>
          <a:off x="0" y="0"/>
          <a:ext cx="6703695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The quality of life for South Asian women with migraines is severely affected, with reduced daily functioning, interference with work, education, and family responsibilities, </a:t>
          </a:r>
          <a:r>
            <a:rPr lang="en-GB" sz="1900" kern="1200" dirty="0"/>
            <a:t>(WHO, 2024)</a:t>
          </a:r>
          <a:r>
            <a:rPr lang="en-US" sz="1900" kern="1200" dirty="0"/>
            <a:t>.</a:t>
          </a:r>
        </a:p>
      </dsp:txBody>
      <dsp:txXfrm>
        <a:off x="38234" y="38234"/>
        <a:ext cx="5295064" cy="1228933"/>
      </dsp:txXfrm>
    </dsp:sp>
    <dsp:sp modelId="{1B42C524-E480-4173-9A18-5165FA882110}">
      <dsp:nvSpPr>
        <dsp:cNvPr id="0" name=""/>
        <dsp:cNvSpPr/>
      </dsp:nvSpPr>
      <dsp:spPr>
        <a:xfrm>
          <a:off x="591502" y="1522968"/>
          <a:ext cx="6703695" cy="1305401"/>
        </a:xfrm>
        <a:prstGeom prst="roundRect">
          <a:avLst>
            <a:gd name="adj" fmla="val 10000"/>
          </a:avLst>
        </a:prstGeom>
        <a:solidFill>
          <a:schemeClr val="accent2">
            <a:hueOff val="1491482"/>
            <a:satOff val="313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Social stigma and cultural barriers further complicate their condition, often leading to underreporting and inadequate access to culturally competent healthcare services.</a:t>
          </a:r>
        </a:p>
      </dsp:txBody>
      <dsp:txXfrm>
        <a:off x="629736" y="1561202"/>
        <a:ext cx="5187213" cy="1228933"/>
      </dsp:txXfrm>
    </dsp:sp>
    <dsp:sp modelId="{B8AEEAE7-5364-40B5-B72A-5BFCC199E68D}">
      <dsp:nvSpPr>
        <dsp:cNvPr id="0" name=""/>
        <dsp:cNvSpPr/>
      </dsp:nvSpPr>
      <dsp:spPr>
        <a:xfrm>
          <a:off x="1183004" y="3045936"/>
          <a:ext cx="6703695" cy="1305401"/>
        </a:xfrm>
        <a:prstGeom prst="roundRect">
          <a:avLst>
            <a:gd name="adj" fmla="val 10000"/>
          </a:avLst>
        </a:prstGeom>
        <a:solidFill>
          <a:schemeClr val="accent2">
            <a:hueOff val="2982964"/>
            <a:satOff val="6261"/>
            <a:lumOff val="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Improving health outcomes and quality of life requires addressing these challenges </a:t>
          </a:r>
          <a:r>
            <a:rPr lang="en-US" sz="1900" kern="1200" dirty="0"/>
            <a:t>for South Asian women in the UK.</a:t>
          </a:r>
        </a:p>
      </dsp:txBody>
      <dsp:txXfrm>
        <a:off x="1221238" y="3084170"/>
        <a:ext cx="5187213" cy="1228933"/>
      </dsp:txXfrm>
    </dsp:sp>
    <dsp:sp modelId="{1AFD6AB4-4A8F-45B0-9009-DD19A2822C4A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046099" y="989929"/>
        <a:ext cx="466680" cy="638504"/>
      </dsp:txXfrm>
    </dsp:sp>
    <dsp:sp modelId="{D8FE5BBA-CA76-4DEA-A1F8-A08912AD33BE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717437"/>
            <a:satOff val="9308"/>
            <a:lumOff val="121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717437"/>
              <a:satOff val="9308"/>
              <a:lumOff val="12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6637601" y="2504195"/>
        <a:ext cx="466680" cy="6385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F7550B-B890-4CC8-8FDC-815B6410667E}">
      <dsp:nvSpPr>
        <dsp:cNvPr id="0" name=""/>
        <dsp:cNvSpPr/>
      </dsp:nvSpPr>
      <dsp:spPr>
        <a:xfrm>
          <a:off x="0" y="236619"/>
          <a:ext cx="78867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Severe impact of migraines on quality of life, (Migraine trust, 2021).</a:t>
          </a:r>
        </a:p>
      </dsp:txBody>
      <dsp:txXfrm>
        <a:off x="60199" y="296818"/>
        <a:ext cx="7766302" cy="1112781"/>
      </dsp:txXfrm>
    </dsp:sp>
    <dsp:sp modelId="{64AEC2D1-F5DA-424A-A29A-4153B962DEE0}">
      <dsp:nvSpPr>
        <dsp:cNvPr id="0" name=""/>
        <dsp:cNvSpPr/>
      </dsp:nvSpPr>
      <dsp:spPr>
        <a:xfrm>
          <a:off x="0" y="1559079"/>
          <a:ext cx="7886700" cy="1233179"/>
        </a:xfrm>
        <a:prstGeom prst="roundRect">
          <a:avLst/>
        </a:prstGeom>
        <a:solidFill>
          <a:schemeClr val="accent2">
            <a:hueOff val="1491482"/>
            <a:satOff val="3131"/>
            <a:lumOff val="2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Underrepresentation of South Asian women in migraine research, (Lipton et al., 2001).</a:t>
          </a:r>
        </a:p>
      </dsp:txBody>
      <dsp:txXfrm>
        <a:off x="60199" y="1619278"/>
        <a:ext cx="7766302" cy="1112781"/>
      </dsp:txXfrm>
    </dsp:sp>
    <dsp:sp modelId="{8E4CB930-118A-4629-A6B4-5433D92FA98F}">
      <dsp:nvSpPr>
        <dsp:cNvPr id="0" name=""/>
        <dsp:cNvSpPr/>
      </dsp:nvSpPr>
      <dsp:spPr>
        <a:xfrm>
          <a:off x="0" y="2881539"/>
          <a:ext cx="7886700" cy="1233179"/>
        </a:xfrm>
        <a:prstGeom prst="roundRect">
          <a:avLst/>
        </a:prstGeom>
        <a:solidFill>
          <a:schemeClr val="accent2">
            <a:hueOff val="2982964"/>
            <a:satOff val="6261"/>
            <a:lumOff val="49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Need for culturally competent care.</a:t>
          </a:r>
        </a:p>
      </dsp:txBody>
      <dsp:txXfrm>
        <a:off x="60199" y="2941738"/>
        <a:ext cx="7766302" cy="111278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FB914-424D-4CF0-92B3-ECF911E6E481}">
      <dsp:nvSpPr>
        <dsp:cNvPr id="0" name=""/>
        <dsp:cNvSpPr/>
      </dsp:nvSpPr>
      <dsp:spPr>
        <a:xfrm>
          <a:off x="0" y="1095530"/>
          <a:ext cx="5326557" cy="219106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To explore the prevalence </a:t>
          </a:r>
          <a:r>
            <a:rPr lang="en-GB" sz="2800" kern="1200" dirty="0">
              <a:latin typeface="Seaford Display"/>
            </a:rPr>
            <a:t>and impacts </a:t>
          </a:r>
          <a:r>
            <a:rPr lang="en-GB" sz="2800" kern="1200" dirty="0">
              <a:latin typeface="Calibri"/>
              <a:ea typeface="Calibri"/>
              <a:cs typeface="Calibri"/>
            </a:rPr>
            <a:t>of migraine on, </a:t>
          </a:r>
          <a:r>
            <a:rPr lang="en-GB" sz="2800" kern="1200" dirty="0">
              <a:latin typeface="Seaford Display"/>
            </a:rPr>
            <a:t>and</a:t>
          </a:r>
          <a:r>
            <a:rPr lang="en-GB" sz="2800" kern="1200" dirty="0"/>
            <a:t> </a:t>
          </a:r>
          <a:r>
            <a:rPr lang="en-GB" sz="2800" kern="1200" dirty="0">
              <a:latin typeface="Seaford Display"/>
            </a:rPr>
            <a:t>the needs</a:t>
          </a:r>
          <a:r>
            <a:rPr lang="en-GB" sz="2800" kern="1200" dirty="0"/>
            <a:t> of migraine healthcare </a:t>
          </a:r>
          <a:r>
            <a:rPr lang="en-GB" sz="2800" kern="1200" dirty="0">
              <a:latin typeface="Seaford Display"/>
            </a:rPr>
            <a:t>for </a:t>
          </a:r>
          <a:r>
            <a:rPr lang="en-GB" sz="2800" kern="1200" dirty="0">
              <a:latin typeface="Calibri"/>
              <a:ea typeface="Calibri"/>
              <a:cs typeface="Calibri"/>
            </a:rPr>
            <a:t>South Asian women in the UK.</a:t>
          </a:r>
          <a:endParaRPr lang="en-GB" sz="2800" kern="1200" dirty="0">
            <a:latin typeface="Seaford Display"/>
            <a:ea typeface="Calibri"/>
            <a:cs typeface="Calibri"/>
          </a:endParaRPr>
        </a:p>
      </dsp:txBody>
      <dsp:txXfrm>
        <a:off x="64174" y="1159704"/>
        <a:ext cx="5198209" cy="20627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388704-C2F2-481B-99F8-702246E56CBD}">
      <dsp:nvSpPr>
        <dsp:cNvPr id="0" name=""/>
        <dsp:cNvSpPr/>
      </dsp:nvSpPr>
      <dsp:spPr>
        <a:xfrm>
          <a:off x="0" y="0"/>
          <a:ext cx="4436349" cy="16398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1. Determine the prevalence of migraines.</a:t>
          </a:r>
        </a:p>
      </dsp:txBody>
      <dsp:txXfrm>
        <a:off x="48029" y="48029"/>
        <a:ext cx="2666847" cy="1543770"/>
      </dsp:txXfrm>
    </dsp:sp>
    <dsp:sp modelId="{56E21C41-53C8-4FDA-8DF1-4D57D73858B4}">
      <dsp:nvSpPr>
        <dsp:cNvPr id="0" name=""/>
        <dsp:cNvSpPr/>
      </dsp:nvSpPr>
      <dsp:spPr>
        <a:xfrm>
          <a:off x="391442" y="1913132"/>
          <a:ext cx="4436349" cy="1639828"/>
        </a:xfrm>
        <a:prstGeom prst="roundRect">
          <a:avLst>
            <a:gd name="adj" fmla="val 10000"/>
          </a:avLst>
        </a:prstGeom>
        <a:solidFill>
          <a:schemeClr val="accent5">
            <a:hueOff val="762678"/>
            <a:satOff val="209"/>
            <a:lumOff val="-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2. Assess the physical, emotional, and socio-economic impact</a:t>
          </a:r>
          <a:r>
            <a:rPr lang="en-US" sz="1900" kern="1200" dirty="0">
              <a:latin typeface="Seaford Display"/>
            </a:rPr>
            <a:t> on migraine patients.</a:t>
          </a:r>
          <a:endParaRPr lang="en-US" sz="1900" kern="1200" dirty="0"/>
        </a:p>
      </dsp:txBody>
      <dsp:txXfrm>
        <a:off x="439471" y="1961161"/>
        <a:ext cx="2882960" cy="1543770"/>
      </dsp:txXfrm>
    </dsp:sp>
    <dsp:sp modelId="{BF19F046-485D-4BEC-B0F4-0D634D3F4974}">
      <dsp:nvSpPr>
        <dsp:cNvPr id="0" name=""/>
        <dsp:cNvSpPr/>
      </dsp:nvSpPr>
      <dsp:spPr>
        <a:xfrm>
          <a:off x="782885" y="3826265"/>
          <a:ext cx="4436349" cy="1639828"/>
        </a:xfrm>
        <a:prstGeom prst="roundRect">
          <a:avLst>
            <a:gd name="adj" fmla="val 10000"/>
          </a:avLst>
        </a:prstGeom>
        <a:solidFill>
          <a:schemeClr val="accent5">
            <a:hueOff val="1525356"/>
            <a:satOff val="418"/>
            <a:lumOff val="-70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3. </a:t>
          </a:r>
          <a:r>
            <a:rPr lang="en-GB" sz="1900" kern="1200" dirty="0"/>
            <a:t>Identify gaps in current </a:t>
          </a:r>
          <a:r>
            <a:rPr lang="en-GB" sz="1900" kern="1200" dirty="0">
              <a:latin typeface="Seaford Display"/>
            </a:rPr>
            <a:t>gaps in </a:t>
          </a:r>
          <a:r>
            <a:rPr lang="en-GB" sz="1900" kern="1200" dirty="0"/>
            <a:t>healthcare services and </a:t>
          </a:r>
          <a:r>
            <a:rPr lang="en-GB" sz="1900" kern="1200" dirty="0">
              <a:latin typeface="Seaford Display"/>
            </a:rPr>
            <a:t>recommend </a:t>
          </a:r>
          <a:r>
            <a:rPr lang="en-GB" sz="1900" kern="1200" dirty="0"/>
            <a:t>measures for culturally sensitive and equitable migraine care</a:t>
          </a:r>
          <a:r>
            <a:rPr lang="en-GB" sz="1900" kern="1200" dirty="0">
              <a:latin typeface="Seaford Display"/>
            </a:rPr>
            <a:t>.</a:t>
          </a:r>
          <a:endParaRPr lang="en-US" sz="1900" kern="1200" dirty="0"/>
        </a:p>
      </dsp:txBody>
      <dsp:txXfrm>
        <a:off x="830914" y="3874294"/>
        <a:ext cx="2882960" cy="1543770"/>
      </dsp:txXfrm>
    </dsp:sp>
    <dsp:sp modelId="{9DC06A9D-270E-47D7-92E8-FB911D76B07C}">
      <dsp:nvSpPr>
        <dsp:cNvPr id="0" name=""/>
        <dsp:cNvSpPr/>
      </dsp:nvSpPr>
      <dsp:spPr>
        <a:xfrm>
          <a:off x="3370461" y="1243536"/>
          <a:ext cx="1065888" cy="106588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610286" y="1243536"/>
        <a:ext cx="586238" cy="802081"/>
      </dsp:txXfrm>
    </dsp:sp>
    <dsp:sp modelId="{FC2D4099-9919-4916-BEA8-7C63B0AC8957}">
      <dsp:nvSpPr>
        <dsp:cNvPr id="0" name=""/>
        <dsp:cNvSpPr/>
      </dsp:nvSpPr>
      <dsp:spPr>
        <a:xfrm>
          <a:off x="3761904" y="3145737"/>
          <a:ext cx="1065888" cy="1065888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1629247"/>
            <a:satOff val="-8325"/>
            <a:lumOff val="-1417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001729" y="3145737"/>
        <a:ext cx="586238" cy="8020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3C7D9F-85C7-4070-AAAD-ABEACE98F8C7}">
      <dsp:nvSpPr>
        <dsp:cNvPr id="0" name=""/>
        <dsp:cNvSpPr/>
      </dsp:nvSpPr>
      <dsp:spPr>
        <a:xfrm>
          <a:off x="0" y="0"/>
          <a:ext cx="5343095" cy="10028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Benefits for the target population: Improved awareness and understanding of specific needs.</a:t>
          </a:r>
        </a:p>
      </dsp:txBody>
      <dsp:txXfrm>
        <a:off x="29373" y="29373"/>
        <a:ext cx="4176163" cy="944137"/>
      </dsp:txXfrm>
    </dsp:sp>
    <dsp:sp modelId="{29BC2630-F476-4449-9E5D-84D9297E5255}">
      <dsp:nvSpPr>
        <dsp:cNvPr id="0" name=""/>
        <dsp:cNvSpPr/>
      </dsp:nvSpPr>
      <dsp:spPr>
        <a:xfrm>
          <a:off x="447484" y="1185225"/>
          <a:ext cx="5343095" cy="10028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Public health services: Informing policy development for culturally competent care.</a:t>
          </a:r>
        </a:p>
      </dsp:txBody>
      <dsp:txXfrm>
        <a:off x="476857" y="1214598"/>
        <a:ext cx="4184990" cy="944137"/>
      </dsp:txXfrm>
    </dsp:sp>
    <dsp:sp modelId="{A0752F95-0D2B-4520-B7DF-E1E9CC14411E}">
      <dsp:nvSpPr>
        <dsp:cNvPr id="0" name=""/>
        <dsp:cNvSpPr/>
      </dsp:nvSpPr>
      <dsp:spPr>
        <a:xfrm>
          <a:off x="888289" y="2370451"/>
          <a:ext cx="5343095" cy="10028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Healthcare professionals: </a:t>
          </a:r>
          <a:r>
            <a:rPr lang="en-GB" sz="1900" kern="1200"/>
            <a:t>Guidelines for better management, support, and quality assurance practices.</a:t>
          </a:r>
          <a:endParaRPr lang="en-US" sz="1900" kern="1200"/>
        </a:p>
      </dsp:txBody>
      <dsp:txXfrm>
        <a:off x="917662" y="2399824"/>
        <a:ext cx="4191669" cy="944137"/>
      </dsp:txXfrm>
    </dsp:sp>
    <dsp:sp modelId="{01385E6E-AF08-4880-8FB2-247CED11F563}">
      <dsp:nvSpPr>
        <dsp:cNvPr id="0" name=""/>
        <dsp:cNvSpPr/>
      </dsp:nvSpPr>
      <dsp:spPr>
        <a:xfrm>
          <a:off x="1335773" y="3555677"/>
          <a:ext cx="5343095" cy="100288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Broader community: Reduction of health disparities and promoting inclusivity, (NHS, 2024).</a:t>
          </a:r>
        </a:p>
      </dsp:txBody>
      <dsp:txXfrm>
        <a:off x="1365146" y="3585050"/>
        <a:ext cx="4184990" cy="944137"/>
      </dsp:txXfrm>
    </dsp:sp>
    <dsp:sp modelId="{54ED75BD-2A46-4995-B3E0-ED6A9B53571E}">
      <dsp:nvSpPr>
        <dsp:cNvPr id="0" name=""/>
        <dsp:cNvSpPr/>
      </dsp:nvSpPr>
      <dsp:spPr>
        <a:xfrm>
          <a:off x="4691220" y="768117"/>
          <a:ext cx="651874" cy="651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837892" y="768117"/>
        <a:ext cx="358530" cy="490535"/>
      </dsp:txXfrm>
    </dsp:sp>
    <dsp:sp modelId="{50CF1789-8A8A-4B6D-B017-442CEFF2AE15}">
      <dsp:nvSpPr>
        <dsp:cNvPr id="0" name=""/>
        <dsp:cNvSpPr/>
      </dsp:nvSpPr>
      <dsp:spPr>
        <a:xfrm>
          <a:off x="5138705" y="1953343"/>
          <a:ext cx="651874" cy="651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285377" y="1953343"/>
        <a:ext cx="358530" cy="490535"/>
      </dsp:txXfrm>
    </dsp:sp>
    <dsp:sp modelId="{D836B440-6710-4D8A-ACF9-3DC1FC80C8EF}">
      <dsp:nvSpPr>
        <dsp:cNvPr id="0" name=""/>
        <dsp:cNvSpPr/>
      </dsp:nvSpPr>
      <dsp:spPr>
        <a:xfrm>
          <a:off x="5579510" y="3138569"/>
          <a:ext cx="651874" cy="651874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726182" y="3138569"/>
        <a:ext cx="358530" cy="4905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3E1F5-35ED-4EDE-8079-9AD277AAE787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1A7816-AA61-4528-9A16-7CF849DBE0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16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7178B-51C6-4258-A43C-428410C75D30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9013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7178B-51C6-4258-A43C-428410C75D30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3573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7178B-51C6-4258-A43C-428410C75D30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772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7178B-51C6-4258-A43C-428410C75D30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1110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C7178B-51C6-4258-A43C-428410C75D30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3086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5/14/2026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212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097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8027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55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038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37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155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3252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96788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110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227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5/14/2026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2017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z.leung@uwtsd.ac.uk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diagramLayout" Target="../diagrams/layout8.xml"/><Relationship Id="rId7" Type="http://schemas.openxmlformats.org/officeDocument/2006/relationships/image" Target="../media/image8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neur.2021.800605" TargetMode="External"/><Relationship Id="rId2" Type="http://schemas.openxmlformats.org/officeDocument/2006/relationships/hyperlink" Target="https://www.lancaster.ac.uk/news/articles/2018/86-million-workdays-lost-to-migraine-in-the-uk-every-year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3389/fneur.2023.1169795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wp-content/uploads/2017/04/ppp-involving-people-health-care-guidance.pdf" TargetMode="External"/><Relationship Id="rId7" Type="http://schemas.openxmlformats.org/officeDocument/2006/relationships/hyperlink" Target="https://doi.org/10.1186/s10194-016-0699-5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rightcare/wp-content/uploads/sites/40/2020/01/rightcare-headache-and-migraine-toolkit-v1.pdf" TargetMode="External"/><Relationship Id="rId5" Type="http://schemas.openxmlformats.org/officeDocument/2006/relationships/hyperlink" Target="https://doi.org/10.1007/s11916-021-00982-z" TargetMode="External"/><Relationship Id="rId4" Type="http://schemas.openxmlformats.org/officeDocument/2006/relationships/hyperlink" Target="https://www.who.int/news-room/fact-sheets/detail/headache-disorde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D545C-4DFF-E383-FD5E-6077872D1A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882658"/>
            <a:ext cx="8035342" cy="2722164"/>
          </a:xfrm>
        </p:spPr>
        <p:txBody>
          <a:bodyPr>
            <a:normAutofit/>
          </a:bodyPr>
          <a:lstStyle/>
          <a:p>
            <a:r>
              <a:rPr lang="en-GB" sz="6400" dirty="0"/>
              <a:t>Practice-Based Research (LCHS7008)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326D28-4545-4F99-3D88-BB1ADBFC0F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5" y="4466845"/>
            <a:ext cx="9947095" cy="882904"/>
          </a:xfrm>
        </p:spPr>
        <p:txBody>
          <a:bodyPr>
            <a:noAutofit/>
          </a:bodyPr>
          <a:lstStyle/>
          <a:p>
            <a:r>
              <a:rPr lang="en-GB" sz="3600" dirty="0"/>
              <a:t>Assignment Component 1 – Poster Presentation</a:t>
            </a:r>
          </a:p>
          <a:p>
            <a:r>
              <a:rPr lang="en-GB" sz="3600" dirty="0"/>
              <a:t>Example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0E14E-31CC-3F9E-7AF5-4C3DE9A01A26}"/>
              </a:ext>
            </a:extLst>
          </p:cNvPr>
          <p:cNvSpPr txBox="1"/>
          <p:nvPr/>
        </p:nvSpPr>
        <p:spPr>
          <a:xfrm>
            <a:off x="6316042" y="4428867"/>
            <a:ext cx="142042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400" b="1" dirty="0">
                <a:solidFill>
                  <a:srgbClr val="FF0000"/>
                </a:solidFill>
              </a:rPr>
              <a:t>X</a:t>
            </a:r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ED6CC3-BA37-26D5-5F54-B558A510777B}"/>
              </a:ext>
            </a:extLst>
          </p:cNvPr>
          <p:cNvSpPr txBox="1"/>
          <p:nvPr/>
        </p:nvSpPr>
        <p:spPr>
          <a:xfrm>
            <a:off x="7291167" y="3813166"/>
            <a:ext cx="109619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3600" dirty="0">
                <a:solidFill>
                  <a:srgbClr val="7030A0"/>
                </a:solidFill>
              </a:rPr>
              <a:t>PPT</a:t>
            </a:r>
          </a:p>
        </p:txBody>
      </p:sp>
    </p:spTree>
    <p:extLst>
      <p:ext uri="{BB962C8B-B14F-4D97-AF65-F5344CB8AC3E}">
        <p14:creationId xmlns:p14="http://schemas.microsoft.com/office/powerpoint/2010/main" val="578454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A4437-CCD4-C74F-6876-2A13773EF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HSC Research 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960489-6177-9CEB-AD54-F7C532AA6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2324100"/>
            <a:ext cx="10779125" cy="4076700"/>
          </a:xfrm>
        </p:spPr>
        <p:txBody>
          <a:bodyPr>
            <a:noAutofit/>
          </a:bodyPr>
          <a:lstStyle/>
          <a:p>
            <a:r>
              <a:rPr lang="en-GB" dirty="0"/>
              <a:t>Exploring factors contributing to young people vaping in the UK</a:t>
            </a:r>
          </a:p>
          <a:p>
            <a:endParaRPr lang="en-GB" dirty="0"/>
          </a:p>
          <a:p>
            <a:r>
              <a:rPr lang="en-GB" dirty="0"/>
              <a:t>Influence of socioeconomic status on access to mental health services</a:t>
            </a:r>
          </a:p>
          <a:p>
            <a:endParaRPr lang="en-GB" dirty="0"/>
          </a:p>
          <a:p>
            <a:r>
              <a:rPr lang="en-GB" dirty="0"/>
              <a:t>Exploring factors contributing to health disparity among ethnic minorities</a:t>
            </a:r>
          </a:p>
          <a:p>
            <a:endParaRPr lang="en-GB" dirty="0"/>
          </a:p>
          <a:p>
            <a:r>
              <a:rPr lang="en-GB" dirty="0"/>
              <a:t>Exploring the relationship between caregiving burden and quality of life in informal caregivers</a:t>
            </a:r>
          </a:p>
        </p:txBody>
      </p:sp>
    </p:spTree>
    <p:extLst>
      <p:ext uri="{BB962C8B-B14F-4D97-AF65-F5344CB8AC3E}">
        <p14:creationId xmlns:p14="http://schemas.microsoft.com/office/powerpoint/2010/main" val="1316863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Picture 98" descr="A colorful dots in a white background&#10;&#10;Description automatically generated">
            <a:extLst>
              <a:ext uri="{FF2B5EF4-FFF2-40B4-BE49-F238E27FC236}">
                <a16:creationId xmlns:a16="http://schemas.microsoft.com/office/drawing/2014/main" id="{17A14C17-8780-BCAD-5DEA-3BD5C14283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</a:blip>
          <a:srcRect l="35137"/>
          <a:stretch/>
        </p:blipFill>
        <p:spPr>
          <a:xfrm>
            <a:off x="6207264" y="10"/>
            <a:ext cx="5931074" cy="685799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9653" y="1050825"/>
            <a:ext cx="4129087" cy="2387600"/>
          </a:xfrm>
        </p:spPr>
        <p:txBody>
          <a:bodyPr vert="horz" lIns="91440" tIns="45720" rIns="91440" bIns="45720" rtlCol="0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GB" sz="2800" dirty="0">
                <a:solidFill>
                  <a:srgbClr val="000000"/>
                </a:solidFill>
                <a:ea typeface="+mj-ea"/>
                <a:cs typeface="+mj-cs"/>
              </a:rPr>
              <a:t>Exploring the Prevalence, Impact, and </a:t>
            </a:r>
            <a:r>
              <a:rPr lang="en-GB" sz="2800">
                <a:solidFill>
                  <a:srgbClr val="000000"/>
                </a:solidFill>
              </a:rPr>
              <a:t>Needs</a:t>
            </a:r>
            <a:r>
              <a:rPr lang="en-GB" sz="2800">
                <a:solidFill>
                  <a:srgbClr val="000000"/>
                </a:solidFill>
                <a:ea typeface="+mj-ea"/>
                <a:cs typeface="+mj-cs"/>
              </a:rPr>
              <a:t> for Migraine </a:t>
            </a:r>
            <a:r>
              <a:rPr lang="en-GB" sz="2800" dirty="0">
                <a:solidFill>
                  <a:srgbClr val="000000"/>
                </a:solidFill>
                <a:ea typeface="+mj-ea"/>
                <a:cs typeface="+mj-cs"/>
              </a:rPr>
              <a:t>Healthcare Services among South Asian Women in the UK</a:t>
            </a:r>
            <a:endParaRPr lang="en-US" sz="2800" dirty="0">
              <a:solidFill>
                <a:srgbClr val="000000"/>
              </a:solidFill>
              <a:ea typeface="+mj-ea"/>
              <a:cs typeface="+mj-cs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639B587C-82B2-7D4E-68A8-ECF1B89C87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0740" y="4134141"/>
            <a:ext cx="4022544" cy="179108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/>
              <a:t>Zeno Leung</a:t>
            </a:r>
          </a:p>
          <a:p>
            <a:r>
              <a:rPr lang="en-GB" sz="1800" dirty="0">
                <a:hlinkClick r:id="rId3"/>
              </a:rPr>
              <a:t>z.leung@uwtsd.ac.uk</a:t>
            </a:r>
            <a:endParaRPr lang="en-GB" sz="1800" dirty="0"/>
          </a:p>
          <a:p>
            <a:r>
              <a:rPr lang="en-GB" sz="1800" dirty="0"/>
              <a:t>MSc Public Health &amp; Social Care Practice</a:t>
            </a:r>
          </a:p>
          <a:p>
            <a:r>
              <a:rPr lang="en-GB" sz="1800" dirty="0"/>
              <a:t>UWTSD Birmingham</a:t>
            </a:r>
          </a:p>
          <a:p>
            <a:r>
              <a:rPr lang="en-GB" sz="1800" dirty="0"/>
              <a:t>May 21, 2024</a:t>
            </a:r>
          </a:p>
        </p:txBody>
      </p:sp>
    </p:spTree>
    <p:extLst>
      <p:ext uri="{BB962C8B-B14F-4D97-AF65-F5344CB8AC3E}">
        <p14:creationId xmlns:p14="http://schemas.microsoft.com/office/powerpoint/2010/main" val="13835196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0FD9E-9558-A178-91E2-6182748819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0F708-9F6B-BDF9-F9E1-C5513B2F1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/>
              <a:buChar char="Ø"/>
            </a:pPr>
            <a:r>
              <a:rPr lang="en-GB" sz="2800" dirty="0"/>
              <a:t>Prevalence</a:t>
            </a:r>
          </a:p>
          <a:p>
            <a:pPr>
              <a:buFont typeface="Wingdings"/>
              <a:buChar char="Ø"/>
            </a:pPr>
            <a:r>
              <a:rPr lang="en-GB" sz="2800" dirty="0"/>
              <a:t>Rationale</a:t>
            </a:r>
          </a:p>
          <a:p>
            <a:pPr>
              <a:buFont typeface="Wingdings"/>
              <a:buChar char="Ø"/>
            </a:pPr>
            <a:r>
              <a:rPr lang="en-GB" sz="2800" dirty="0"/>
              <a:t>Research Question &amp; Aims</a:t>
            </a:r>
          </a:p>
          <a:p>
            <a:pPr>
              <a:buFont typeface="Wingdings"/>
              <a:buChar char="Ø"/>
            </a:pPr>
            <a:r>
              <a:rPr lang="en-GB" sz="2800" dirty="0"/>
              <a:t>Research Impact</a:t>
            </a:r>
          </a:p>
          <a:p>
            <a:pPr>
              <a:buFont typeface="Wingdings"/>
              <a:buChar char="Ø"/>
            </a:pPr>
            <a:r>
              <a:rPr lang="en-GB" sz="2800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093300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2A98A8-3328-2170-6C11-D8EA9A08AC2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r="4" b="4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Prevalence of Migraine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F800AFB-B0A5-B43B-6EE3-EE68C98921D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015294" y="1717702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57203AA-87C7-9F30-A030-2172438177FB}"/>
              </a:ext>
            </a:extLst>
          </p:cNvPr>
          <p:cNvSpPr txBox="1"/>
          <p:nvPr/>
        </p:nvSpPr>
        <p:spPr>
          <a:xfrm>
            <a:off x="7580625" y="6107571"/>
            <a:ext cx="218755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US" sz="1800" dirty="0">
                <a:solidFill>
                  <a:schemeClr val="tx1"/>
                </a:solidFill>
                <a:latin typeface="Arial"/>
                <a:cs typeface="Arial"/>
              </a:rPr>
              <a:t>(RightCare, 2019)</a:t>
            </a:r>
            <a:r>
              <a:rPr lang="en-US" sz="1800" dirty="0">
                <a:solidFill>
                  <a:schemeClr val="tx1"/>
                </a:solidFill>
                <a:latin typeface="Calibri"/>
              </a:rPr>
              <a:t>.</a:t>
            </a:r>
            <a:endParaRPr lang="en-GB" sz="180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FC6D47F6-333A-38B5-43DB-3796612BADA0}"/>
              </a:ext>
            </a:extLst>
          </p:cNvPr>
          <p:cNvGrpSpPr/>
          <p:nvPr/>
        </p:nvGrpSpPr>
        <p:grpSpPr>
          <a:xfrm>
            <a:off x="9380796" y="874453"/>
            <a:ext cx="2262023" cy="768048"/>
            <a:chOff x="9380796" y="874453"/>
            <a:chExt cx="2262023" cy="768048"/>
          </a:xfrm>
        </p:grpSpPr>
        <p:sp>
          <p:nvSpPr>
            <p:cNvPr id="3" name="Speech Bubble: Rectangle with Corners Rounded 2">
              <a:extLst>
                <a:ext uri="{FF2B5EF4-FFF2-40B4-BE49-F238E27FC236}">
                  <a16:creationId xmlns:a16="http://schemas.microsoft.com/office/drawing/2014/main" id="{81DE0334-903B-F861-C809-A08B356FAA27}"/>
                </a:ext>
              </a:extLst>
            </p:cNvPr>
            <p:cNvSpPr/>
            <p:nvPr/>
          </p:nvSpPr>
          <p:spPr>
            <a:xfrm>
              <a:off x="9380796" y="886337"/>
              <a:ext cx="1945758" cy="744279"/>
            </a:xfrm>
            <a:prstGeom prst="wedgeRoundRectCallout">
              <a:avLst>
                <a:gd name="adj1" fmla="val -245970"/>
                <a:gd name="adj2" fmla="val 285357"/>
                <a:gd name="adj3" fmla="val 16667"/>
              </a:avLst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Speech Bubble: Rectangle with Corners Rounded 11">
              <a:extLst>
                <a:ext uri="{FF2B5EF4-FFF2-40B4-BE49-F238E27FC236}">
                  <a16:creationId xmlns:a16="http://schemas.microsoft.com/office/drawing/2014/main" id="{E974DF87-4B77-A87B-E018-4356929018B8}"/>
                </a:ext>
              </a:extLst>
            </p:cNvPr>
            <p:cNvSpPr/>
            <p:nvPr/>
          </p:nvSpPr>
          <p:spPr>
            <a:xfrm>
              <a:off x="9381011" y="874453"/>
              <a:ext cx="2261808" cy="768048"/>
            </a:xfrm>
            <a:prstGeom prst="wedgeRoundRectCallout">
              <a:avLst>
                <a:gd name="adj1" fmla="val -251178"/>
                <a:gd name="adj2" fmla="val 74959"/>
                <a:gd name="adj3" fmla="val 16667"/>
              </a:avLst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/>
                <a:t>Global vs National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578716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056" y="359819"/>
            <a:ext cx="5688614" cy="82695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 kern="120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Prevalence Statistics</a:t>
            </a:r>
            <a:r>
              <a:rPr lang="en-US" sz="3500">
                <a:solidFill>
                  <a:srgbClr val="000000"/>
                </a:solidFill>
              </a:rPr>
              <a:t> &amp; Costs</a:t>
            </a:r>
            <a:endParaRPr lang="en-US" sz="3500" kern="1200" dirty="0">
              <a:solidFill>
                <a:srgbClr val="00000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8A53D8-8126-6F24-BA57-813E91EBB9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1841" y="1185208"/>
            <a:ext cx="4349217" cy="501350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B7B056A-AF04-585C-2F90-74FD271B5524}"/>
              </a:ext>
            </a:extLst>
          </p:cNvPr>
          <p:cNvSpPr txBox="1"/>
          <p:nvPr/>
        </p:nvSpPr>
        <p:spPr>
          <a:xfrm>
            <a:off x="6186040" y="6329626"/>
            <a:ext cx="198826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(Lancaster University, 2018)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CB9A2C-A0E3-47D8-8921-BB2006A0E7BC}"/>
              </a:ext>
            </a:extLst>
          </p:cNvPr>
          <p:cNvSpPr txBox="1"/>
          <p:nvPr/>
        </p:nvSpPr>
        <p:spPr>
          <a:xfrm>
            <a:off x="641048" y="1415142"/>
            <a:ext cx="5225141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/>
              <a:t>23.3% of adult population suffers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Lost productivity – </a:t>
            </a:r>
            <a:r>
              <a:rPr lang="en-GB" sz="2800">
                <a:solidFill>
                  <a:srgbClr val="000000"/>
                </a:solidFill>
                <a:ea typeface="+mn-lt"/>
                <a:cs typeface="+mn-lt"/>
              </a:rPr>
              <a:t>£</a:t>
            </a:r>
            <a:r>
              <a:rPr lang="en-GB" sz="2800"/>
              <a:t>8.8 bn pa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Lost workdays – 86m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endParaRPr lang="en-GB" sz="2800" dirty="0"/>
          </a:p>
          <a:p>
            <a:pPr marL="285750" indent="-285750">
              <a:buFont typeface="Arial"/>
              <a:buChar char="•"/>
            </a:pPr>
            <a:r>
              <a:rPr lang="en-GB" sz="2800"/>
              <a:t>Direct healthcare cost - £1 bn pa</a:t>
            </a:r>
            <a:endParaRPr lang="en-GB" sz="2800" dirty="0"/>
          </a:p>
          <a:p>
            <a:pPr marL="285750" indent="-285750">
              <a:buFont typeface="Arial"/>
              <a:buChar char="•"/>
            </a:pPr>
            <a:endParaRPr lang="en-GB" sz="2800" dirty="0"/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BF97979A-24A2-C6C2-101E-40119F4B81EB}"/>
              </a:ext>
            </a:extLst>
          </p:cNvPr>
          <p:cNvSpPr/>
          <p:nvPr/>
        </p:nvSpPr>
        <p:spPr>
          <a:xfrm>
            <a:off x="10504967" y="1701209"/>
            <a:ext cx="1573619" cy="1105786"/>
          </a:xfrm>
          <a:prstGeom prst="wedgeRoundRectCallout">
            <a:avLst>
              <a:gd name="adj1" fmla="val -133262"/>
              <a:gd name="adj2" fmla="val -71153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 of infographics</a:t>
            </a:r>
          </a:p>
        </p:txBody>
      </p:sp>
    </p:spTree>
    <p:extLst>
      <p:ext uri="{BB962C8B-B14F-4D97-AF65-F5344CB8AC3E}">
        <p14:creationId xmlns:p14="http://schemas.microsoft.com/office/powerpoint/2010/main" val="98806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A93FE3B9-6AEA-6A18-E0A3-CA77130D8A7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7617" r="1" b="1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27508CC-AC8B-672D-1B11-82606FA27F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cs typeface="Calibri"/>
              </a:rPr>
              <a:t>Impacts of Migraines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64E231D-623B-9002-3BB2-FD03796ACB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52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276644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1" name="Picture 90">
            <a:extLst>
              <a:ext uri="{FF2B5EF4-FFF2-40B4-BE49-F238E27FC236}">
                <a16:creationId xmlns:a16="http://schemas.microsoft.com/office/drawing/2014/main" id="{FAA474C5-D4EF-630C-C022-37FF10EB03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7617" r="1" b="1"/>
          <a:stretch/>
        </p:blipFill>
        <p:spPr>
          <a:xfrm>
            <a:off x="1524000" y="176135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78F9A1-CC12-30FF-4416-301FD2EDEA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cs typeface="Calibri"/>
              </a:rPr>
              <a:t>Social and Financial Impacts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89" name="Content Placeholder 2">
            <a:extLst>
              <a:ext uri="{FF2B5EF4-FFF2-40B4-BE49-F238E27FC236}">
                <a16:creationId xmlns:a16="http://schemas.microsoft.com/office/drawing/2014/main" id="{98D9B91A-D202-49CC-AEDC-FA1CF5DBC5B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52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81B3071-BAE8-79E0-B9A4-9BAA1B8F35C0}"/>
              </a:ext>
            </a:extLst>
          </p:cNvPr>
          <p:cNvSpPr txBox="1"/>
          <p:nvPr/>
        </p:nvSpPr>
        <p:spPr>
          <a:xfrm>
            <a:off x="8352817" y="6222293"/>
            <a:ext cx="142058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(Clarke et al., 1996)</a:t>
            </a:r>
          </a:p>
        </p:txBody>
      </p:sp>
    </p:spTree>
    <p:extLst>
      <p:ext uri="{BB962C8B-B14F-4D97-AF65-F5344CB8AC3E}">
        <p14:creationId xmlns:p14="http://schemas.microsoft.com/office/powerpoint/2010/main" val="34788234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35E88F3-C5DC-FC50-88F8-4566C99C1AB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</a:blip>
          <a:srcRect l="16439" r="8560" b="-2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6407617-0EA5-709E-BE4A-25877B32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21855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cs typeface="Calibri"/>
              </a:rPr>
              <a:t>Rationale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BD75C4-C503-1F40-D010-77CD5740C1B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52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0E39A0CD-9E10-E6D8-0BA8-6E0521706EE0}"/>
              </a:ext>
            </a:extLst>
          </p:cNvPr>
          <p:cNvSpPr txBox="1"/>
          <p:nvPr/>
        </p:nvSpPr>
        <p:spPr>
          <a:xfrm>
            <a:off x="7219507" y="6350696"/>
            <a:ext cx="2560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(Parikh et al., 2021)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6796E9D4-417B-A251-C459-CA9CD9D52E22}"/>
              </a:ext>
            </a:extLst>
          </p:cNvPr>
          <p:cNvSpPr/>
          <p:nvPr/>
        </p:nvSpPr>
        <p:spPr>
          <a:xfrm>
            <a:off x="6783572" y="365126"/>
            <a:ext cx="3255778" cy="953311"/>
          </a:xfrm>
          <a:prstGeom prst="wedgeRoundRectCallout">
            <a:avLst>
              <a:gd name="adj1" fmla="val -115213"/>
              <a:gd name="adj2" fmla="val -4420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Justifications – why this research at this point?</a:t>
            </a:r>
          </a:p>
        </p:txBody>
      </p:sp>
    </p:spTree>
    <p:extLst>
      <p:ext uri="{BB962C8B-B14F-4D97-AF65-F5344CB8AC3E}">
        <p14:creationId xmlns:p14="http://schemas.microsoft.com/office/powerpoint/2010/main" val="39281242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E56AF47-05FD-2D7E-D1B1-D97B9097C68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9744" r="1386" b="-3"/>
          <a:stretch/>
        </p:blipFill>
        <p:spPr>
          <a:xfrm>
            <a:off x="15240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000000"/>
                </a:solidFill>
              </a:rPr>
              <a:t>Rationale</a:t>
            </a:r>
            <a:endParaRPr lang="en-US" dirty="0">
              <a:solidFill>
                <a:srgbClr val="000000"/>
              </a:solidFill>
            </a:endParaRP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5DFFC193-A242-AE33-EEE7-3EB158F6762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152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10" name="Group 9">
            <a:extLst>
              <a:ext uri="{FF2B5EF4-FFF2-40B4-BE49-F238E27FC236}">
                <a16:creationId xmlns:a16="http://schemas.microsoft.com/office/drawing/2014/main" id="{EE2A7E2B-CED7-6C92-9266-0D6E3D374C29}"/>
              </a:ext>
            </a:extLst>
          </p:cNvPr>
          <p:cNvGrpSpPr/>
          <p:nvPr/>
        </p:nvGrpSpPr>
        <p:grpSpPr>
          <a:xfrm>
            <a:off x="2392324" y="457200"/>
            <a:ext cx="8452885" cy="5107172"/>
            <a:chOff x="2392324" y="457200"/>
            <a:chExt cx="8452885" cy="5107172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E9EC2D5-F6AB-674A-0A54-7BDEEFB8D68B}"/>
                </a:ext>
              </a:extLst>
            </p:cNvPr>
            <p:cNvCxnSpPr/>
            <p:nvPr/>
          </p:nvCxnSpPr>
          <p:spPr>
            <a:xfrm>
              <a:off x="2413590" y="2679405"/>
              <a:ext cx="2222204" cy="0"/>
            </a:xfrm>
            <a:prstGeom prst="line">
              <a:avLst/>
            </a:prstGeom>
            <a:ln w="50800"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03C53776-22C8-DDB6-0DF7-E71335D35292}"/>
                </a:ext>
              </a:extLst>
            </p:cNvPr>
            <p:cNvCxnSpPr>
              <a:cxnSpLocks/>
            </p:cNvCxnSpPr>
            <p:nvPr/>
          </p:nvCxnSpPr>
          <p:spPr>
            <a:xfrm>
              <a:off x="2392324" y="4012019"/>
              <a:ext cx="3349257" cy="0"/>
            </a:xfrm>
            <a:prstGeom prst="line">
              <a:avLst/>
            </a:prstGeom>
            <a:ln w="50800"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357AB61-6EAC-D93D-B42E-D77362956CD8}"/>
                </a:ext>
              </a:extLst>
            </p:cNvPr>
            <p:cNvCxnSpPr/>
            <p:nvPr/>
          </p:nvCxnSpPr>
          <p:spPr>
            <a:xfrm>
              <a:off x="5979041" y="5564372"/>
              <a:ext cx="2222204" cy="0"/>
            </a:xfrm>
            <a:prstGeom prst="line">
              <a:avLst/>
            </a:prstGeom>
            <a:ln w="50800"/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sp>
          <p:nvSpPr>
            <p:cNvPr id="9" name="Speech Bubble: Rectangle with Corners Rounded 8">
              <a:extLst>
                <a:ext uri="{FF2B5EF4-FFF2-40B4-BE49-F238E27FC236}">
                  <a16:creationId xmlns:a16="http://schemas.microsoft.com/office/drawing/2014/main" id="{BA5C1E56-E147-B4E0-E01D-F9FDBDE9A3C1}"/>
                </a:ext>
              </a:extLst>
            </p:cNvPr>
            <p:cNvSpPr/>
            <p:nvPr/>
          </p:nvSpPr>
          <p:spPr>
            <a:xfrm>
              <a:off x="8452884" y="457200"/>
              <a:ext cx="2392325" cy="1233489"/>
            </a:xfrm>
            <a:prstGeom prst="wedgeRoundRectCallout">
              <a:avLst>
                <a:gd name="adj1" fmla="val 22278"/>
                <a:gd name="adj2" fmla="val 100428"/>
                <a:gd name="adj3" fmla="val 16667"/>
              </a:avLst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Examples of good justifications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890060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4463" y="397323"/>
            <a:ext cx="5350214" cy="96467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</a:pPr>
            <a:r>
              <a:rPr lang="en-US" kern="12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Research 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805" y="2010833"/>
            <a:ext cx="5593545" cy="20840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914400">
              <a:lnSpc>
                <a:spcPct val="90000"/>
              </a:lnSpc>
              <a:buNone/>
            </a:pP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What are the prevalence, impact, and </a:t>
            </a:r>
            <a:r>
              <a:rPr lang="en-GB" sz="2400">
                <a:solidFill>
                  <a:srgbClr val="000000"/>
                </a:solidFill>
                <a:latin typeface="Arial"/>
                <a:cs typeface="Arial"/>
              </a:rPr>
              <a:t>needs related </a:t>
            </a:r>
            <a:r>
              <a:rPr lang="en-GB" sz="2400" dirty="0">
                <a:solidFill>
                  <a:srgbClr val="000000"/>
                </a:solidFill>
                <a:latin typeface="Arial"/>
                <a:cs typeface="Arial"/>
              </a:rPr>
              <a:t>to healthcare services for South Asian women suffering from migraines in the </a:t>
            </a:r>
            <a:r>
              <a:rPr lang="en-GB" sz="2400">
                <a:solidFill>
                  <a:srgbClr val="000000"/>
                </a:solidFill>
                <a:latin typeface="Arial"/>
                <a:cs typeface="Arial"/>
              </a:rPr>
              <a:t>UK</a:t>
            </a:r>
            <a:r>
              <a:rPr lang="en-GB">
                <a:solidFill>
                  <a:srgbClr val="000000"/>
                </a:solidFill>
                <a:latin typeface="Arial"/>
                <a:cs typeface="Arial"/>
              </a:rPr>
              <a:t>?</a:t>
            </a:r>
            <a:endParaRPr lang="en-GB" sz="1800">
              <a:solidFill>
                <a:srgbClr val="000000"/>
              </a:solidFill>
              <a:latin typeface="Calibri"/>
              <a:ea typeface="DengXian"/>
              <a:cs typeface="Times New Roman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44C505-9215-DC89-A2AE-0E4295802E1A}"/>
              </a:ext>
            </a:extLst>
          </p:cNvPr>
          <p:cNvSpPr txBox="1"/>
          <p:nvPr/>
        </p:nvSpPr>
        <p:spPr>
          <a:xfrm>
            <a:off x="6216649" y="2010833"/>
            <a:ext cx="3822700" cy="41661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</p:txBody>
      </p:sp>
      <p:pic>
        <p:nvPicPr>
          <p:cNvPr id="7" name="Picture 6" descr="A map of south asia with different colored areas&#10;&#10;Description automatically generated">
            <a:extLst>
              <a:ext uri="{FF2B5EF4-FFF2-40B4-BE49-F238E27FC236}">
                <a16:creationId xmlns:a16="http://schemas.microsoft.com/office/drawing/2014/main" id="{7C6E2FE5-134F-71FE-DE89-D0C00EADD8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92615" y="1690688"/>
            <a:ext cx="3209093" cy="3256812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059" y="393453"/>
            <a:ext cx="7248058" cy="1217228"/>
          </a:xfrm>
          <a:noFill/>
        </p:spPr>
        <p:txBody>
          <a:bodyPr anchor="t">
            <a:normAutofit/>
          </a:bodyPr>
          <a:lstStyle/>
          <a:p>
            <a:pPr algn="l"/>
            <a:r>
              <a:rPr lang="en-US" sz="4200">
                <a:solidFill>
                  <a:srgbClr val="000000"/>
                </a:solidFill>
              </a:rPr>
              <a:t>Research Aim and Objectives</a:t>
            </a:r>
            <a:endParaRPr lang="en-US" sz="4200" dirty="0">
              <a:solidFill>
                <a:srgbClr val="000000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C73EAC1-FCB6-4DE7-7312-79A073D46E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6661440"/>
              </p:ext>
            </p:extLst>
          </p:nvPr>
        </p:nvGraphicFramePr>
        <p:xfrm>
          <a:off x="380869" y="1357720"/>
          <a:ext cx="5326558" cy="43821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36133D59-236D-C202-A33E-E620A776C23B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09999976"/>
              </p:ext>
            </p:extLst>
          </p:nvPr>
        </p:nvGraphicFramePr>
        <p:xfrm>
          <a:off x="6500479" y="1231078"/>
          <a:ext cx="5219235" cy="54660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4A97DA71-8AE7-9140-2F46-65D4167C440D}"/>
              </a:ext>
            </a:extLst>
          </p:cNvPr>
          <p:cNvSpPr/>
          <p:nvPr/>
        </p:nvSpPr>
        <p:spPr>
          <a:xfrm>
            <a:off x="8357191" y="160828"/>
            <a:ext cx="1765004" cy="837625"/>
          </a:xfrm>
          <a:prstGeom prst="wedgeRoundRectCallout">
            <a:avLst>
              <a:gd name="adj1" fmla="val -25050"/>
              <a:gd name="adj2" fmla="val 89157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2-4 objectives is a good idea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450" y="478987"/>
            <a:ext cx="5195786" cy="123541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rgbClr val="000000"/>
                </a:solidFill>
              </a:rPr>
              <a:t>Research Impact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38AF5970-3671-488E-EE86-45DB0720E5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2870554"/>
              </p:ext>
            </p:extLst>
          </p:nvPr>
        </p:nvGraphicFramePr>
        <p:xfrm>
          <a:off x="574258" y="1935534"/>
          <a:ext cx="6678869" cy="4558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" name="Graphic 12" descr="Target Audience">
            <a:extLst>
              <a:ext uri="{FF2B5EF4-FFF2-40B4-BE49-F238E27FC236}">
                <a16:creationId xmlns:a16="http://schemas.microsoft.com/office/drawing/2014/main" id="{A7373427-461E-B1A5-0253-3C696970C1C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246296" y="1718146"/>
            <a:ext cx="3421697" cy="342169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1C34F-43D1-BFBC-BA8B-100313040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4042" y="586856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BA53E0-AC21-23C2-E2E8-2C0E82393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681" y="1078778"/>
            <a:ext cx="10754931" cy="5610440"/>
          </a:xfrm>
        </p:spPr>
        <p:txBody>
          <a:bodyPr anchor="ctr">
            <a:no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86 million workdays lost to migraine in the UK every year (2018) Lancaster University. 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https://www.lancaster.ac.uk/news/articles/2018/86-million-workdays-lost-to-migraine-in-the-uk-every-year/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(Accessed: 28 May 2024).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Amiri, P., Kazeminasab, S., Nejadghaderi, S. A., Mohammadinasab, R., Pourfathi, H., Araj-Khodaei, M., Sullman, M. J. M., Kolahi, A. A., &amp; Safiri, S. (2022). Migraine: A Review on Its History, Global Epidemiology, Risk Factors, and Comorbidities. 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Frontiers in neurology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12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800605. Available at:  </a:t>
            </a:r>
            <a:r>
              <a:rPr lang="en-GB" sz="1200" u="sng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https://doi.org/10.3389/fneur.2021.800605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Accessed on 31st May 2024.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Ashina, M., Katsarava, Z., Do, T. P., Buse, D. C., Pozo-Rosich, P., Özge, A., Krymchantowski, A. V., Lebedeva, E. R., Ravishankar, K., &amp; Yu, S. (2021). Migraine: epidemiology and systems of care.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The Lancet, 397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(10283), 1485-1495.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Betancourt, J.R., 2006. Improving quality and achieving equity: the role of cultural competence in reducing racial and ethnic disparities in health care. New York, NY: Commonwealth Fund.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Blumenfeld, A.M., Varon, S.F., Wilcox, T.K., Buse, D.C., Kawata, A.K., Manack, A., Goadsby, P.J. and Lipton, R.B., 2011. Disability, HRQoL and resource use among chronic and episodic migraineurs: results from the International Burden of Migraine Study (IBMS). Cephalalgia, 31(3), pp.301-315.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Buse, D. C., Greisman, J. D., Baigi, K., &amp; Lipton, R. B. (2019). Migraine Progression: A Systematic Review. Headache, 59(3), 306-338.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Clarke, C.E., MacMillan, L., Sondhi, S. and Wells, N.E., 1996. Economic and social impact of migraine. QJM: monthly journal of the Association of Physicians, 89(1), pp.77-84.</a:t>
            </a: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Eigenbrodt, A.K., Ashina, H., Khan, S., Diener, H.C., Mitsikostas, D.D., Sinclair, A.J., Pozo-Rosich, P., Martelletti, P., Ducros, A., Lantéri-Minet, M. and Braschinsky, M., 2021. Diagnosis and management of migraine in ten steps. Nature Reviews Neurology, 17(8), pp.501-514.</a:t>
            </a:r>
          </a:p>
          <a:p>
            <a:pPr>
              <a:lnSpc>
                <a:spcPct val="90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Iba, C., Ohtani, S., Lee, M. J., Huh, S., Watanabe, N., Nakahara, J., Peng, K. P., &amp; Takizawa, T. (2023). Migraine triggers in Asian countries: a narrative review. 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Frontiers in neurology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14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1169795. Available at: </a:t>
            </a:r>
            <a:r>
              <a:rPr lang="en-GB" sz="1200" u="sng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https://doi.org/10.3389/fneur.2023.1169795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 Accessed: 31</a:t>
            </a:r>
            <a:r>
              <a:rPr lang="en-GB" sz="1200" kern="100" baseline="300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May 2024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C86E664-012D-79B5-0CDE-8F22E033B50B}"/>
              </a:ext>
            </a:extLst>
          </p:cNvPr>
          <p:cNvSpPr>
            <a:spLocks noGrp="1"/>
          </p:cNvSpPr>
          <p:nvPr/>
        </p:nvSpPr>
        <p:spPr>
          <a:xfrm>
            <a:off x="650549" y="221954"/>
            <a:ext cx="2401025" cy="8653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US" sz="3500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8FE5A2A0-613F-25F2-71C7-52CAA362ACBD}"/>
              </a:ext>
            </a:extLst>
          </p:cNvPr>
          <p:cNvSpPr/>
          <p:nvPr/>
        </p:nvSpPr>
        <p:spPr>
          <a:xfrm>
            <a:off x="5040294" y="143113"/>
            <a:ext cx="2603766" cy="1079631"/>
          </a:xfrm>
          <a:prstGeom prst="wedgeRoundRectCallout">
            <a:avLst>
              <a:gd name="adj1" fmla="val -124553"/>
              <a:gd name="adj2" fmla="val 13107"/>
              <a:gd name="adj3" fmla="val 16667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15 or more; different trustful sources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DA821AC-0847-CE73-4F3E-6B8567DF8E60}"/>
              </a:ext>
            </a:extLst>
          </p:cNvPr>
          <p:cNvSpPr/>
          <p:nvPr/>
        </p:nvSpPr>
        <p:spPr>
          <a:xfrm>
            <a:off x="1052623" y="2636874"/>
            <a:ext cx="10281684" cy="552893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9B44D5B-A20D-1149-4025-BBB4E876274C}"/>
              </a:ext>
            </a:extLst>
          </p:cNvPr>
          <p:cNvSpPr/>
          <p:nvPr/>
        </p:nvSpPr>
        <p:spPr>
          <a:xfrm>
            <a:off x="1052623" y="4739302"/>
            <a:ext cx="10281684" cy="552893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4188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427" y="799735"/>
            <a:ext cx="10701269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Involving people in their own health and care: (2024) NHS England. Available at: 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https://www.england.nhs.uk/wp-content/uploads/2017/04/ppp-involving-people-health-care-guidance.pdf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10 June 2024).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Lipton, R. B., Stewart, W. F., Diamond, S., Diamond, M. L., &amp; Reed, M. (2001). Prevalence and burden of migraine in the United States: data from the American Migraine Study II. Headache: The Journal of Head and Face Pain, 41(7), 646-657. 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Migraine and other headache disorders (2024) World Health Organization. Available at: 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https://www.who.int/news-room/fact-sheets/detail/headache-disorders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03 June 2024). 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Molarius, A., Tegelberg, Å. and Öhrvik, J., 2008. Socio</a:t>
            </a:r>
            <a:r>
              <a:rPr lang="en-GB" sz="1200" kern="100" dirty="0"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Cambria Math" panose="02040503050406030204" pitchFamily="18" charset="0"/>
              </a:rPr>
              <a:t>‐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economic factors, lifestyle, and headache disorders—a population</a:t>
            </a:r>
            <a:r>
              <a:rPr lang="en-GB" sz="1200" kern="100" dirty="0">
                <a:effectLst/>
                <a:latin typeface="Cambria Math" panose="02040503050406030204" pitchFamily="18" charset="0"/>
                <a:ea typeface="DengXian" panose="02010600030101010101" pitchFamily="2" charset="-122"/>
                <a:cs typeface="Cambria Math" panose="02040503050406030204" pitchFamily="18" charset="0"/>
              </a:rPr>
              <a:t>‐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based study in Sweden. Headache: The Journal of Head and Face Pain, 48(10), pp.1426-1437.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NHS Digital. (2022). Health Survey for England 2021.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Parikh, S. K., Kempner, J., &amp; Young, W. B. (2021). Stigma and Migraine: Developing Effective Interventions. Current pain and headache reports, 25(11), 75. 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https://doi.org/10.1007/s11916-021-00982-z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 10 June 2024).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RightCare: Headache &amp; migraine toolkit optimising a ... (2019) RightCare: Headache &amp; Migraine Toolkit optimising a headache and migraine system. Available at: </a:t>
            </a:r>
            <a:r>
              <a:rPr lang="en-GB" sz="1200" u="sng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https://www.england.nhs.uk/rightcare/wp-content/uploads/sites/40/2020/01/rightcare-headache-and-migraine-toolkit-v1.pdf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31 May 2024).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Steiner, T. J., Stovner, L. J., &amp; Vos, T. (2016). GBD 2015: migraine is the third cause of disability in under 50s. 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journal of headache and pain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200" i="1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17</a:t>
            </a:r>
            <a:r>
              <a:rPr lang="en-GB" sz="1200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(1), 104. </a:t>
            </a:r>
            <a:r>
              <a:rPr lang="en-GB" sz="1200" u="sng" kern="100" dirty="0">
                <a:effectLst/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https://doi.org/10.1186/s10194-016-0699-5</a:t>
            </a:r>
            <a:r>
              <a:rPr lang="en-GB" sz="1200" u="sng" kern="100" dirty="0"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</a:t>
            </a:r>
            <a:r>
              <a:rPr lang="en-GB" sz="1200" kern="100" dirty="0">
                <a:highlight>
                  <a:srgbClr val="FFFFFF"/>
                </a:highlight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Accessed 12 June 2024).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90000"/>
              </a:lnSpc>
              <a:spcAft>
                <a:spcPts val="800"/>
              </a:spcAft>
              <a:buFont typeface="+mj-lt"/>
              <a:buAutoNum type="arabicPeriod" startAt="10"/>
              <a:tabLst>
                <a:tab pos="457200" algn="l"/>
              </a:tabLs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World Health Organization. (2020). Headache disorders.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B90CE09-6875-BE04-ADED-CB546182E760}"/>
              </a:ext>
            </a:extLst>
          </p:cNvPr>
          <p:cNvSpPr/>
          <p:nvPr/>
        </p:nvSpPr>
        <p:spPr>
          <a:xfrm>
            <a:off x="920304" y="1127051"/>
            <a:ext cx="10281684" cy="552893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6496652-3386-D46E-B5DC-6EFB0D557FD5}"/>
              </a:ext>
            </a:extLst>
          </p:cNvPr>
          <p:cNvSpPr/>
          <p:nvPr/>
        </p:nvSpPr>
        <p:spPr>
          <a:xfrm>
            <a:off x="920304" y="5505372"/>
            <a:ext cx="4534198" cy="552893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0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theme/theme1.xml><?xml version="1.0" encoding="utf-8"?>
<a:theme xmlns:a="http://schemas.openxmlformats.org/drawingml/2006/main" name="MadridVTI">
  <a:themeElements>
    <a:clrScheme name="AnalogousFromRegularSeed_2SEEDS">
      <a:dk1>
        <a:srgbClr val="000000"/>
      </a:dk1>
      <a:lt1>
        <a:srgbClr val="FFFFFF"/>
      </a:lt1>
      <a:dk2>
        <a:srgbClr val="1B2F2F"/>
      </a:dk2>
      <a:lt2>
        <a:srgbClr val="F3F1F0"/>
      </a:lt2>
      <a:accent1>
        <a:srgbClr val="3B9EB1"/>
      </a:accent1>
      <a:accent2>
        <a:srgbClr val="46B196"/>
      </a:accent2>
      <a:accent3>
        <a:srgbClr val="4D7FC3"/>
      </a:accent3>
      <a:accent4>
        <a:srgbClr val="B13B3E"/>
      </a:accent4>
      <a:accent5>
        <a:srgbClr val="C37B4D"/>
      </a:accent5>
      <a:accent6>
        <a:srgbClr val="B19B3B"/>
      </a:accent6>
      <a:hlink>
        <a:srgbClr val="BF5641"/>
      </a:hlink>
      <a:folHlink>
        <a:srgbClr val="7F7F7F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100</TotalTime>
  <Words>1689</Words>
  <Application>Microsoft Office PowerPoint</Application>
  <PresentationFormat>Widescreen</PresentationFormat>
  <Paragraphs>106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System Font Regular</vt:lpstr>
      <vt:lpstr>Aptos</vt:lpstr>
      <vt:lpstr>Arial</vt:lpstr>
      <vt:lpstr>Calibri</vt:lpstr>
      <vt:lpstr>Cambria Math</vt:lpstr>
      <vt:lpstr>Seaford Display</vt:lpstr>
      <vt:lpstr>Tenorite</vt:lpstr>
      <vt:lpstr>Wingdings</vt:lpstr>
      <vt:lpstr>MadridVTI</vt:lpstr>
      <vt:lpstr>Practice-Based Research (LCHS7008)</vt:lpstr>
      <vt:lpstr>Examples of HSC Research Topics</vt:lpstr>
      <vt:lpstr>Exploring the Prevalence, Impact, and Needs for Migraine Healthcare Services among South Asian Women in the UK</vt:lpstr>
      <vt:lpstr>Contents</vt:lpstr>
      <vt:lpstr>Prevalence of Migraine</vt:lpstr>
      <vt:lpstr>Prevalence Statistics &amp; Costs</vt:lpstr>
      <vt:lpstr>Impacts of Migraines</vt:lpstr>
      <vt:lpstr>Social and Financial Impacts</vt:lpstr>
      <vt:lpstr>Rationale</vt:lpstr>
      <vt:lpstr>Rationale</vt:lpstr>
      <vt:lpstr>Research Question</vt:lpstr>
      <vt:lpstr>Research Aim and Objectives</vt:lpstr>
      <vt:lpstr>Research Impact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Zeno Leung</cp:lastModifiedBy>
  <cp:revision>453</cp:revision>
  <dcterms:created xsi:type="dcterms:W3CDTF">2024-02-21T09:33:51Z</dcterms:created>
  <dcterms:modified xsi:type="dcterms:W3CDTF">2026-05-14T10:06:28Z</dcterms:modified>
</cp:coreProperties>
</file>