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791DB4-0D0F-43BF-9CE2-9B052FBD2891}" v="125" dt="2022-07-15T19:34:26.1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xandra Apostol" userId="c6c83960808523c7" providerId="LiveId" clId="{16791DB4-0D0F-43BF-9CE2-9B052FBD2891}"/>
    <pc:docChg chg="undo custSel modSld">
      <pc:chgData name="Ruxandra Apostol" userId="c6c83960808523c7" providerId="LiveId" clId="{16791DB4-0D0F-43BF-9CE2-9B052FBD2891}" dt="2022-07-15T19:34:37.889" v="680" actId="1076"/>
      <pc:docMkLst>
        <pc:docMk/>
      </pc:docMkLst>
      <pc:sldChg chg="addSp delSp modSp mod">
        <pc:chgData name="Ruxandra Apostol" userId="c6c83960808523c7" providerId="LiveId" clId="{16791DB4-0D0F-43BF-9CE2-9B052FBD2891}" dt="2022-07-15T19:34:37.889" v="680" actId="1076"/>
        <pc:sldMkLst>
          <pc:docMk/>
          <pc:sldMk cId="316256242" sldId="256"/>
        </pc:sldMkLst>
        <pc:spChg chg="del">
          <ac:chgData name="Ruxandra Apostol" userId="c6c83960808523c7" providerId="LiveId" clId="{16791DB4-0D0F-43BF-9CE2-9B052FBD2891}" dt="2022-07-14T22:07:36.011" v="476"/>
          <ac:spMkLst>
            <pc:docMk/>
            <pc:sldMk cId="316256242" sldId="256"/>
            <ac:spMk id="5" creationId="{6D2C84DE-FB54-042A-6855-8D54041B3594}"/>
          </ac:spMkLst>
        </pc:spChg>
        <pc:spChg chg="mod">
          <ac:chgData name="Ruxandra Apostol" userId="c6c83960808523c7" providerId="LiveId" clId="{16791DB4-0D0F-43BF-9CE2-9B052FBD2891}" dt="2022-07-14T22:36:10.934" v="555" actId="1076"/>
          <ac:spMkLst>
            <pc:docMk/>
            <pc:sldMk cId="316256242" sldId="256"/>
            <ac:spMk id="6" creationId="{190B7CE6-BFA2-FD3F-0479-4F7EE731E52A}"/>
          </ac:spMkLst>
        </pc:spChg>
        <pc:spChg chg="mod">
          <ac:chgData name="Ruxandra Apostol" userId="c6c83960808523c7" providerId="LiveId" clId="{16791DB4-0D0F-43BF-9CE2-9B052FBD2891}" dt="2022-07-14T22:34:32.894" v="534" actId="1076"/>
          <ac:spMkLst>
            <pc:docMk/>
            <pc:sldMk cId="316256242" sldId="256"/>
            <ac:spMk id="7" creationId="{19C111D1-A355-345C-67C4-2B7A8ADBAB9C}"/>
          </ac:spMkLst>
        </pc:spChg>
        <pc:spChg chg="mod">
          <ac:chgData name="Ruxandra Apostol" userId="c6c83960808523c7" providerId="LiveId" clId="{16791DB4-0D0F-43BF-9CE2-9B052FBD2891}" dt="2022-07-14T22:35:32.993" v="547" actId="1076"/>
          <ac:spMkLst>
            <pc:docMk/>
            <pc:sldMk cId="316256242" sldId="256"/>
            <ac:spMk id="8" creationId="{96F8B25F-3D80-B41C-D295-E820208819B4}"/>
          </ac:spMkLst>
        </pc:spChg>
        <pc:spChg chg="add mod">
          <ac:chgData name="Ruxandra Apostol" userId="c6c83960808523c7" providerId="LiveId" clId="{16791DB4-0D0F-43BF-9CE2-9B052FBD2891}" dt="2022-07-14T22:34:35.909" v="535" actId="1076"/>
          <ac:spMkLst>
            <pc:docMk/>
            <pc:sldMk cId="316256242" sldId="256"/>
            <ac:spMk id="10" creationId="{162C9929-E1CA-1DEF-5C62-DB0205980AAA}"/>
          </ac:spMkLst>
        </pc:spChg>
        <pc:spChg chg="add mod">
          <ac:chgData name="Ruxandra Apostol" userId="c6c83960808523c7" providerId="LiveId" clId="{16791DB4-0D0F-43BF-9CE2-9B052FBD2891}" dt="2022-07-14T22:36:33.429" v="557" actId="14100"/>
          <ac:spMkLst>
            <pc:docMk/>
            <pc:sldMk cId="316256242" sldId="256"/>
            <ac:spMk id="12" creationId="{9ACEE529-E3A3-DB31-971E-BB8080BA7D6F}"/>
          </ac:spMkLst>
        </pc:spChg>
        <pc:spChg chg="add del mod">
          <ac:chgData name="Ruxandra Apostol" userId="c6c83960808523c7" providerId="LiveId" clId="{16791DB4-0D0F-43BF-9CE2-9B052FBD2891}" dt="2022-07-14T22:07:36" v="474" actId="478"/>
          <ac:spMkLst>
            <pc:docMk/>
            <pc:sldMk cId="316256242" sldId="256"/>
            <ac:spMk id="20" creationId="{F2ED1EFF-BA04-B833-C6AD-E8CD5DA084A9}"/>
          </ac:spMkLst>
        </pc:spChg>
        <pc:grpChg chg="mod">
          <ac:chgData name="Ruxandra Apostol" userId="c6c83960808523c7" providerId="LiveId" clId="{16791DB4-0D0F-43BF-9CE2-9B052FBD2891}" dt="2022-07-14T22:31:32.197" v="515"/>
          <ac:grpSpMkLst>
            <pc:docMk/>
            <pc:sldMk cId="316256242" sldId="256"/>
            <ac:grpSpMk id="39" creationId="{40E4FE03-2514-EA92-7BAC-2AA8BC86883D}"/>
          </ac:grpSpMkLst>
        </pc:grpChg>
        <pc:graphicFrameChg chg="add del mod modGraphic">
          <ac:chgData name="Ruxandra Apostol" userId="c6c83960808523c7" providerId="LiveId" clId="{16791DB4-0D0F-43BF-9CE2-9B052FBD2891}" dt="2022-07-14T22:10:07.892" v="485" actId="478"/>
          <ac:graphicFrameMkLst>
            <pc:docMk/>
            <pc:sldMk cId="316256242" sldId="256"/>
            <ac:graphicFrameMk id="22" creationId="{A7497C69-81FF-E8E4-FD03-A8FBF2854FBC}"/>
          </ac:graphicFrameMkLst>
        </pc:graphicFrameChg>
        <pc:graphicFrameChg chg="add mod">
          <ac:chgData name="Ruxandra Apostol" userId="c6c83960808523c7" providerId="LiveId" clId="{16791DB4-0D0F-43BF-9CE2-9B052FBD2891}" dt="2022-07-15T19:34:37.889" v="680" actId="1076"/>
          <ac:graphicFrameMkLst>
            <pc:docMk/>
            <pc:sldMk cId="316256242" sldId="256"/>
            <ac:graphicFrameMk id="30" creationId="{0CD7EFC0-32AE-CBD9-899D-1DB5BF08BFC5}"/>
          </ac:graphicFrameMkLst>
        </pc:graphicFrameChg>
        <pc:picChg chg="mod">
          <ac:chgData name="Ruxandra Apostol" userId="c6c83960808523c7" providerId="LiveId" clId="{16791DB4-0D0F-43BF-9CE2-9B052FBD2891}" dt="2022-07-14T22:34:47.571" v="539" actId="1076"/>
          <ac:picMkLst>
            <pc:docMk/>
            <pc:sldMk cId="316256242" sldId="256"/>
            <ac:picMk id="4" creationId="{E5EFFCBC-51B7-0E72-BD00-90FF796391FB}"/>
          </ac:picMkLst>
        </pc:picChg>
        <pc:inkChg chg="add del">
          <ac:chgData name="Ruxandra Apostol" userId="c6c83960808523c7" providerId="LiveId" clId="{16791DB4-0D0F-43BF-9CE2-9B052FBD2891}" dt="2022-07-14T22:10:53.303" v="489" actId="9405"/>
          <ac:inkMkLst>
            <pc:docMk/>
            <pc:sldMk cId="316256242" sldId="256"/>
            <ac:inkMk id="24" creationId="{72D0989E-311B-035C-97EE-1EBDD5069A31}"/>
          </ac:inkMkLst>
        </pc:inkChg>
        <pc:inkChg chg="add del">
          <ac:chgData name="Ruxandra Apostol" userId="c6c83960808523c7" providerId="LiveId" clId="{16791DB4-0D0F-43BF-9CE2-9B052FBD2891}" dt="2022-07-14T22:10:52.455" v="488" actId="9405"/>
          <ac:inkMkLst>
            <pc:docMk/>
            <pc:sldMk cId="316256242" sldId="256"/>
            <ac:inkMk id="26" creationId="{BDC3E5F1-67B7-935E-B41C-9B1E3B5610A0}"/>
          </ac:inkMkLst>
        </pc:inkChg>
        <pc:inkChg chg="add del">
          <ac:chgData name="Ruxandra Apostol" userId="c6c83960808523c7" providerId="LiveId" clId="{16791DB4-0D0F-43BF-9CE2-9B052FBD2891}" dt="2022-07-14T22:30:47.661" v="502" actId="9405"/>
          <ac:inkMkLst>
            <pc:docMk/>
            <pc:sldMk cId="316256242" sldId="256"/>
            <ac:inkMk id="31" creationId="{B162D4A5-5CB9-E7BE-BCF5-3B39637770A9}"/>
          </ac:inkMkLst>
        </pc:inkChg>
        <pc:inkChg chg="add del">
          <ac:chgData name="Ruxandra Apostol" userId="c6c83960808523c7" providerId="LiveId" clId="{16791DB4-0D0F-43BF-9CE2-9B052FBD2891}" dt="2022-07-14T22:30:47.198" v="501" actId="9405"/>
          <ac:inkMkLst>
            <pc:docMk/>
            <pc:sldMk cId="316256242" sldId="256"/>
            <ac:inkMk id="32" creationId="{4EA406CB-17B0-E08E-1DDC-8E07089B5897}"/>
          </ac:inkMkLst>
        </pc:inkChg>
        <pc:inkChg chg="add del">
          <ac:chgData name="Ruxandra Apostol" userId="c6c83960808523c7" providerId="LiveId" clId="{16791DB4-0D0F-43BF-9CE2-9B052FBD2891}" dt="2022-07-14T22:31:11.122" v="506" actId="9405"/>
          <ac:inkMkLst>
            <pc:docMk/>
            <pc:sldMk cId="316256242" sldId="256"/>
            <ac:inkMk id="33" creationId="{DBD36641-5F7B-7ED8-F8AB-2FAA0D51C75F}"/>
          </ac:inkMkLst>
        </pc:inkChg>
        <pc:inkChg chg="add del">
          <ac:chgData name="Ruxandra Apostol" userId="c6c83960808523c7" providerId="LiveId" clId="{16791DB4-0D0F-43BF-9CE2-9B052FBD2891}" dt="2022-07-14T22:31:23.024" v="508" actId="9405"/>
          <ac:inkMkLst>
            <pc:docMk/>
            <pc:sldMk cId="316256242" sldId="256"/>
            <ac:inkMk id="34" creationId="{82BD5065-E68B-EBC8-74B1-68D6352AF239}"/>
          </ac:inkMkLst>
        </pc:inkChg>
        <pc:inkChg chg="add del mod">
          <ac:chgData name="Ruxandra Apostol" userId="c6c83960808523c7" providerId="LiveId" clId="{16791DB4-0D0F-43BF-9CE2-9B052FBD2891}" dt="2022-07-14T22:31:34.200" v="518" actId="9405"/>
          <ac:inkMkLst>
            <pc:docMk/>
            <pc:sldMk cId="316256242" sldId="256"/>
            <ac:inkMk id="35" creationId="{C132A246-966A-8D9D-D5DD-4B6B26B38415}"/>
          </ac:inkMkLst>
        </pc:inkChg>
        <pc:inkChg chg="add del mod">
          <ac:chgData name="Ruxandra Apostol" userId="c6c83960808523c7" providerId="LiveId" clId="{16791DB4-0D0F-43BF-9CE2-9B052FBD2891}" dt="2022-07-14T22:31:33.591" v="517" actId="9405"/>
          <ac:inkMkLst>
            <pc:docMk/>
            <pc:sldMk cId="316256242" sldId="256"/>
            <ac:inkMk id="36" creationId="{4922D23A-CF41-B90F-0ED0-4BFE52EE9CB0}"/>
          </ac:inkMkLst>
        </pc:inkChg>
        <pc:inkChg chg="add del mod">
          <ac:chgData name="Ruxandra Apostol" userId="c6c83960808523c7" providerId="LiveId" clId="{16791DB4-0D0F-43BF-9CE2-9B052FBD2891}" dt="2022-07-14T22:31:32.932" v="516" actId="9405"/>
          <ac:inkMkLst>
            <pc:docMk/>
            <pc:sldMk cId="316256242" sldId="256"/>
            <ac:inkMk id="37" creationId="{EAE9BD53-6138-1E9B-E45C-D161EDFEB980}"/>
          </ac:inkMkLst>
        </pc:inkChg>
        <pc:inkChg chg="add del mod">
          <ac:chgData name="Ruxandra Apostol" userId="c6c83960808523c7" providerId="LiveId" clId="{16791DB4-0D0F-43BF-9CE2-9B052FBD2891}" dt="2022-07-14T22:31:32.197" v="515"/>
          <ac:inkMkLst>
            <pc:docMk/>
            <pc:sldMk cId="316256242" sldId="256"/>
            <ac:inkMk id="38" creationId="{A0334DD1-389F-FC05-2B4B-A9EE569F1397}"/>
          </ac:inkMkLst>
        </pc:ink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spc="0" baseline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Organic</a:t>
            </a:r>
            <a:r>
              <a:rPr lang="en-GB" sz="2000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non-organic flour quality pie chart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c:rich>
      </c:tx>
      <c:overlay val="0"/>
      <c:spPr>
        <a:solidFill>
          <a:schemeClr val="accent2">
            <a:lumMod val="75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AAE-459A-8D1E-04540F451570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AAE-459A-8D1E-04540F451570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EAAE-459A-8D1E-04540F451570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EAAE-459A-8D1E-04540F451570}"/>
              </c:ext>
            </c:extLst>
          </c:dPt>
          <c:cat>
            <c:strRef>
              <c:f>Sheet1!$A$2:$A$5</c:f>
              <c:strCache>
                <c:ptCount val="2"/>
                <c:pt idx="0">
                  <c:v>Organic flour</c:v>
                </c:pt>
                <c:pt idx="1">
                  <c:v>Non-organic flour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10.9</c:v>
                </c:pt>
                <c:pt idx="1">
                  <c:v>1.5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0DE-4795-8FE0-EB0AD9BE30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legendEntry>
        <c:idx val="3"/>
        <c:delete val="1"/>
      </c:legendEntry>
      <c:layout>
        <c:manualLayout>
          <c:xMode val="edge"/>
          <c:yMode val="edge"/>
          <c:x val="0.13253806413329627"/>
          <c:y val="0.87200961044480163"/>
          <c:w val="0.71997107220058487"/>
          <c:h val="0.11861985424333596"/>
        </c:manualLayout>
      </c:layout>
      <c:overlay val="0"/>
      <c:spPr>
        <a:solidFill>
          <a:schemeClr val="accent2">
            <a:lumMod val="75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00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346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18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7/15/2022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139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7/15/2022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917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7/15/2022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7/15/2022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240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7/15/2022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536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7/15/2022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94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219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572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7/15/2022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682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FBAA32-A972-4299-98FA-631C80F4D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EF3F9A-9717-4ACB-A30D-9669484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95715"/>
            <a:ext cx="6095999" cy="456228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oloured paper in a stack">
            <a:extLst>
              <a:ext uri="{FF2B5EF4-FFF2-40B4-BE49-F238E27FC236}">
                <a16:creationId xmlns:a16="http://schemas.microsoft.com/office/drawing/2014/main" id="{E5EFFCBC-51B7-0E72-BD00-90FF796391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1" r="-1" b="-1"/>
          <a:stretch/>
        </p:blipFill>
        <p:spPr>
          <a:xfrm>
            <a:off x="0" y="-297950"/>
            <a:ext cx="12192000" cy="71559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0B7CE6-BFA2-FD3F-0479-4F7EE731E52A}"/>
              </a:ext>
            </a:extLst>
          </p:cNvPr>
          <p:cNvSpPr txBox="1"/>
          <p:nvPr/>
        </p:nvSpPr>
        <p:spPr>
          <a:xfrm>
            <a:off x="2616484" y="-95301"/>
            <a:ext cx="6729573" cy="76944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RIPE CROPS BAKERY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C111D1-A355-345C-67C4-2B7A8ADBAB9C}"/>
              </a:ext>
            </a:extLst>
          </p:cNvPr>
          <p:cNvSpPr txBox="1"/>
          <p:nvPr/>
        </p:nvSpPr>
        <p:spPr>
          <a:xfrm>
            <a:off x="212333" y="1067377"/>
            <a:ext cx="3308483" cy="150810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DESCRIPTION &amp; SCOPE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Location: High Street, Dudley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Staff: 3 employees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Suppliers: organic farmers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Licenses: Dudley Council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F8B25F-3D80-B41C-D295-E820208819B4}"/>
              </a:ext>
            </a:extLst>
          </p:cNvPr>
          <p:cNvSpPr txBox="1"/>
          <p:nvPr/>
        </p:nvSpPr>
        <p:spPr>
          <a:xfrm>
            <a:off x="7315198" y="4420427"/>
            <a:ext cx="4407615" cy="206210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STAKEHOLDERS’ ANALYSIS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Our company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Council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Authorities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License Office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bakeries (affected negatively)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2C9929-E1CA-1DEF-5C62-DB0205980AAA}"/>
              </a:ext>
            </a:extLst>
          </p:cNvPr>
          <p:cNvSpPr txBox="1"/>
          <p:nvPr/>
        </p:nvSpPr>
        <p:spPr>
          <a:xfrm>
            <a:off x="90651" y="3361956"/>
            <a:ext cx="4351209" cy="233910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BUDGET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employees - £3,278.4/month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Equipment - £19,394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 - £1,500/month+£1,500 deposit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Materials - £2,500 stock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Utilities - £2,000/month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- £1,000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Total: £31,172.4 (for opening)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CEE529-E3A3-DB31-971E-BB8080BA7D6F}"/>
              </a:ext>
            </a:extLst>
          </p:cNvPr>
          <p:cNvSpPr txBox="1"/>
          <p:nvPr/>
        </p:nvSpPr>
        <p:spPr>
          <a:xfrm>
            <a:off x="8001754" y="1741142"/>
            <a:ext cx="3397424" cy="15388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MANAGEMENT</a:t>
            </a:r>
          </a:p>
          <a:p>
            <a:pPr algn="ctr"/>
            <a:endParaRPr lang="en-GB" sz="2000" b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Allergens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0" name="Chart 29">
            <a:extLst>
              <a:ext uri="{FF2B5EF4-FFF2-40B4-BE49-F238E27FC236}">
                <a16:creationId xmlns:a16="http://schemas.microsoft.com/office/drawing/2014/main" id="{0CD7EFC0-32AE-CBD9-899D-1DB5BF08BF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0202581"/>
              </p:ext>
            </p:extLst>
          </p:nvPr>
        </p:nvGraphicFramePr>
        <p:xfrm>
          <a:off x="4352718" y="1650607"/>
          <a:ext cx="3397424" cy="32588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6256242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RegularSeed_2SEEDS">
      <a:dk1>
        <a:srgbClr val="000000"/>
      </a:dk1>
      <a:lt1>
        <a:srgbClr val="FFFFFF"/>
      </a:lt1>
      <a:dk2>
        <a:srgbClr val="22303B"/>
      </a:dk2>
      <a:lt2>
        <a:srgbClr val="E8E3E2"/>
      </a:lt2>
      <a:accent1>
        <a:srgbClr val="19AFD4"/>
      </a:accent1>
      <a:accent2>
        <a:srgbClr val="21B594"/>
      </a:accent2>
      <a:accent3>
        <a:srgbClr val="2A73E5"/>
      </a:accent3>
      <a:accent4>
        <a:srgbClr val="D41934"/>
      </a:accent4>
      <a:accent5>
        <a:srgbClr val="E55D2A"/>
      </a:accent5>
      <a:accent6>
        <a:srgbClr val="CE9518"/>
      </a:accent6>
      <a:hlink>
        <a:srgbClr val="BF583F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Bahnschrift</vt:lpstr>
      <vt:lpstr>Times New Roman</vt:lpstr>
      <vt:lpstr>Wingdings</vt:lpstr>
      <vt:lpstr>MatrixVTI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Ruxandra Apostol</dc:creator>
  <cp:lastModifiedBy>Ruxandra Apostol</cp:lastModifiedBy>
  <cp:revision>1</cp:revision>
  <dcterms:created xsi:type="dcterms:W3CDTF">2022-07-14T21:26:31Z</dcterms:created>
  <dcterms:modified xsi:type="dcterms:W3CDTF">2022-07-15T19:34:46Z</dcterms:modified>
</cp:coreProperties>
</file>