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CE84CDD-148A-0C59-7890-A4729A3A0074}" v="314" dt="2026-06-28T12:55:49.2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berto Dumitru (2541630)" userId="S::2541630@student.uwtsd.ac.uk::52019ee7-ccfc-49c0-b278-bb0974b5b119" providerId="AD" clId="Web-{CCE84CDD-148A-0C59-7890-A4729A3A0074}"/>
    <pc:docChg chg="addSld modSld">
      <pc:chgData name="Roberto Dumitru (2541630)" userId="S::2541630@student.uwtsd.ac.uk::52019ee7-ccfc-49c0-b278-bb0974b5b119" providerId="AD" clId="Web-{CCE84CDD-148A-0C59-7890-A4729A3A0074}" dt="2026-06-28T12:55:49.268" v="313" actId="20577"/>
      <pc:docMkLst>
        <pc:docMk/>
      </pc:docMkLst>
      <pc:sldChg chg="modSp">
        <pc:chgData name="Roberto Dumitru (2541630)" userId="S::2541630@student.uwtsd.ac.uk::52019ee7-ccfc-49c0-b278-bb0974b5b119" providerId="AD" clId="Web-{CCE84CDD-148A-0C59-7890-A4729A3A0074}" dt="2026-06-28T12:44:04.813" v="23" actId="20577"/>
        <pc:sldMkLst>
          <pc:docMk/>
          <pc:sldMk cId="109857222" sldId="256"/>
        </pc:sldMkLst>
        <pc:spChg chg="mod">
          <ac:chgData name="Roberto Dumitru (2541630)" userId="S::2541630@student.uwtsd.ac.uk::52019ee7-ccfc-49c0-b278-bb0974b5b119" providerId="AD" clId="Web-{CCE84CDD-148A-0C59-7890-A4729A3A0074}" dt="2026-06-28T12:42:43.167" v="5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Roberto Dumitru (2541630)" userId="S::2541630@student.uwtsd.ac.uk::52019ee7-ccfc-49c0-b278-bb0974b5b119" providerId="AD" clId="Web-{CCE84CDD-148A-0C59-7890-A4729A3A0074}" dt="2026-06-28T12:44:04.813" v="23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new">
        <pc:chgData name="Roberto Dumitru (2541630)" userId="S::2541630@student.uwtsd.ac.uk::52019ee7-ccfc-49c0-b278-bb0974b5b119" providerId="AD" clId="Web-{CCE84CDD-148A-0C59-7890-A4729A3A0074}" dt="2026-06-28T12:55:49.268" v="313" actId="20577"/>
        <pc:sldMkLst>
          <pc:docMk/>
          <pc:sldMk cId="2973438602" sldId="257"/>
        </pc:sldMkLst>
        <pc:spChg chg="mod">
          <ac:chgData name="Roberto Dumitru (2541630)" userId="S::2541630@student.uwtsd.ac.uk::52019ee7-ccfc-49c0-b278-bb0974b5b119" providerId="AD" clId="Web-{CCE84CDD-148A-0C59-7890-A4729A3A0074}" dt="2026-06-28T12:55:49.268" v="313" actId="20577"/>
          <ac:spMkLst>
            <pc:docMk/>
            <pc:sldMk cId="2973438602" sldId="257"/>
            <ac:spMk id="3" creationId="{D683FB16-8299-C96A-74C5-DC8C0697EA76}"/>
          </ac:spMkLst>
        </pc:spChg>
      </pc:sldChg>
      <pc:sldChg chg="addSp delSp modSp new mod setBg">
        <pc:chgData name="Roberto Dumitru (2541630)" userId="S::2541630@student.uwtsd.ac.uk::52019ee7-ccfc-49c0-b278-bb0974b5b119" providerId="AD" clId="Web-{CCE84CDD-148A-0C59-7890-A4729A3A0074}" dt="2026-06-28T12:54:31.685" v="256"/>
        <pc:sldMkLst>
          <pc:docMk/>
          <pc:sldMk cId="3188314184" sldId="258"/>
        </pc:sldMkLst>
        <pc:spChg chg="mod">
          <ac:chgData name="Roberto Dumitru (2541630)" userId="S::2541630@student.uwtsd.ac.uk::52019ee7-ccfc-49c0-b278-bb0974b5b119" providerId="AD" clId="Web-{CCE84CDD-148A-0C59-7890-A4729A3A0074}" dt="2026-06-28T12:54:31.685" v="256"/>
          <ac:spMkLst>
            <pc:docMk/>
            <pc:sldMk cId="3188314184" sldId="258"/>
            <ac:spMk id="2" creationId="{5FD0771C-F6C5-0491-D853-3556456460AF}"/>
          </ac:spMkLst>
        </pc:spChg>
        <pc:spChg chg="del">
          <ac:chgData name="Roberto Dumitru (2541630)" userId="S::2541630@student.uwtsd.ac.uk::52019ee7-ccfc-49c0-b278-bb0974b5b119" providerId="AD" clId="Web-{CCE84CDD-148A-0C59-7890-A4729A3A0074}" dt="2026-06-28T12:52:38.052" v="203"/>
          <ac:spMkLst>
            <pc:docMk/>
            <pc:sldMk cId="3188314184" sldId="258"/>
            <ac:spMk id="3" creationId="{2A5E355F-2B6D-6149-7B2D-6FA103A70A0F}"/>
          </ac:spMkLst>
        </pc:spChg>
        <pc:spChg chg="add del">
          <ac:chgData name="Roberto Dumitru (2541630)" userId="S::2541630@student.uwtsd.ac.uk::52019ee7-ccfc-49c0-b278-bb0974b5b119" providerId="AD" clId="Web-{CCE84CDD-148A-0C59-7890-A4729A3A0074}" dt="2026-06-28T12:54:31.669" v="255"/>
          <ac:spMkLst>
            <pc:docMk/>
            <pc:sldMk cId="3188314184" sldId="258"/>
            <ac:spMk id="9" creationId="{A8384FB5-9ADC-4DDC-881B-597D56F5B15D}"/>
          </ac:spMkLst>
        </pc:spChg>
        <pc:spChg chg="add del">
          <ac:chgData name="Roberto Dumitru (2541630)" userId="S::2541630@student.uwtsd.ac.uk::52019ee7-ccfc-49c0-b278-bb0974b5b119" providerId="AD" clId="Web-{CCE84CDD-148A-0C59-7890-A4729A3A0074}" dt="2026-06-28T12:54:31.669" v="255"/>
          <ac:spMkLst>
            <pc:docMk/>
            <pc:sldMk cId="3188314184" sldId="258"/>
            <ac:spMk id="11" creationId="{1199E1B1-A8C0-4FE8-A5A8-1CB41D69F857}"/>
          </ac:spMkLst>
        </pc:spChg>
        <pc:spChg chg="add del">
          <ac:chgData name="Roberto Dumitru (2541630)" userId="S::2541630@student.uwtsd.ac.uk::52019ee7-ccfc-49c0-b278-bb0974b5b119" providerId="AD" clId="Web-{CCE84CDD-148A-0C59-7890-A4729A3A0074}" dt="2026-06-28T12:54:31.669" v="255"/>
          <ac:spMkLst>
            <pc:docMk/>
            <pc:sldMk cId="3188314184" sldId="258"/>
            <ac:spMk id="13" creationId="{84A8DE83-DE75-4B41-9DB4-A7EC0B0DEC0B}"/>
          </ac:spMkLst>
        </pc:spChg>
        <pc:spChg chg="add del">
          <ac:chgData name="Roberto Dumitru (2541630)" userId="S::2541630@student.uwtsd.ac.uk::52019ee7-ccfc-49c0-b278-bb0974b5b119" providerId="AD" clId="Web-{CCE84CDD-148A-0C59-7890-A4729A3A0074}" dt="2026-06-28T12:54:31.669" v="255"/>
          <ac:spMkLst>
            <pc:docMk/>
            <pc:sldMk cId="3188314184" sldId="258"/>
            <ac:spMk id="15" creationId="{A7009A0A-BEF5-4EAC-AF15-E4F9F002E239}"/>
          </ac:spMkLst>
        </pc:spChg>
        <pc:spChg chg="add">
          <ac:chgData name="Roberto Dumitru (2541630)" userId="S::2541630@student.uwtsd.ac.uk::52019ee7-ccfc-49c0-b278-bb0974b5b119" providerId="AD" clId="Web-{CCE84CDD-148A-0C59-7890-A4729A3A0074}" dt="2026-06-28T12:54:31.685" v="256"/>
          <ac:spMkLst>
            <pc:docMk/>
            <pc:sldMk cId="3188314184" sldId="258"/>
            <ac:spMk id="17" creationId="{A4AC5506-6312-4701-8D3C-40187889A947}"/>
          </ac:spMkLst>
        </pc:spChg>
        <pc:picChg chg="add mod ord">
          <ac:chgData name="Roberto Dumitru (2541630)" userId="S::2541630@student.uwtsd.ac.uk::52019ee7-ccfc-49c0-b278-bb0974b5b119" providerId="AD" clId="Web-{CCE84CDD-148A-0C59-7890-A4729A3A0074}" dt="2026-06-28T12:54:31.685" v="256"/>
          <ac:picMkLst>
            <pc:docMk/>
            <pc:sldMk cId="3188314184" sldId="258"/>
            <ac:picMk id="4" creationId="{AB1AFB92-8369-FF54-0244-506232F28B61}"/>
          </ac:picMkLst>
        </pc:picChg>
      </pc:sldChg>
    </pc:docChg>
  </pc:docChgLst>
  <pc:docChgLst>
    <pc:chgData clId="Web-{CCE84CDD-148A-0C59-7890-A4729A3A0074}"/>
    <pc:docChg chg="modSld">
      <pc:chgData name="" userId="" providerId="" clId="Web-{CCE84CDD-148A-0C59-7890-A4729A3A0074}" dt="2026-06-28T12:42:08.477" v="1" actId="20577"/>
      <pc:docMkLst>
        <pc:docMk/>
      </pc:docMkLst>
      <pc:sldChg chg="modSp">
        <pc:chgData name="" userId="" providerId="" clId="Web-{CCE84CDD-148A-0C59-7890-A4729A3A0074}" dt="2026-06-28T12:42:08.477" v="1" actId="20577"/>
        <pc:sldMkLst>
          <pc:docMk/>
          <pc:sldMk cId="109857222" sldId="256"/>
        </pc:sldMkLst>
        <pc:spChg chg="mod">
          <ac:chgData name="" userId="" providerId="" clId="Web-{CCE84CDD-148A-0C59-7890-A4729A3A0074}" dt="2026-06-28T12:42:08.477" v="1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6/28/2026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/>
              <a:t>DS2 Assessment Business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Decision and interaction log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38867F-BF99-2E69-E157-5A0B0F3140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83FB16-8299-C96A-74C5-DC8C0697EA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Why I Chose My tool</a:t>
            </a:r>
          </a:p>
          <a:p>
            <a:r>
              <a:rPr lang="en-US" dirty="0"/>
              <a:t>I chose Excel because it is the easiest way to create a chart it is good with numbers and also tables it helps me show data </a:t>
            </a:r>
            <a:r>
              <a:rPr lang="en-US" dirty="0" err="1"/>
              <a:t>analisys</a:t>
            </a:r>
            <a:r>
              <a:rPr lang="en-US" dirty="0"/>
              <a:t> and sales I have used the weekly sales number from the scenario and I added units sold and total sales </a:t>
            </a:r>
          </a:p>
          <a:p>
            <a:r>
              <a:rPr lang="en-US" dirty="0"/>
              <a:t>Calculating each beverage </a:t>
            </a:r>
            <a:r>
              <a:rPr lang="en-US"/>
              <a:t>individually</a:t>
            </a:r>
            <a:r>
              <a:rPr lang="en-US" dirty="0"/>
              <a:t> for each day </a:t>
            </a:r>
          </a:p>
          <a:p>
            <a:r>
              <a:rPr lang="en-US" dirty="0"/>
              <a:t>Also I chose to use </a:t>
            </a:r>
            <a:r>
              <a:rPr lang="en-US" err="1"/>
              <a:t>powerpoint</a:t>
            </a:r>
            <a:r>
              <a:rPr lang="en-US"/>
              <a:t> to make the slides so it makes everything handy and easy to read 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34386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D0771C-F6C5-0491-D853-3556456460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32" y="643467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Here is the excel chart with the calculations helping the business </a:t>
            </a:r>
          </a:p>
        </p:txBody>
      </p:sp>
      <p:pic>
        <p:nvPicPr>
          <p:cNvPr id="4" name="Content Placeholder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AB1AFB92-8369-FF54-0244-506232F28B6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19696" y="1675227"/>
            <a:ext cx="9552608" cy="4394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83141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DS2 Assessment Business</vt:lpstr>
      <vt:lpstr>PowerPoint Presentation</vt:lpstr>
      <vt:lpstr>Here is the excel chart with the calculations helping the business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64</cp:revision>
  <dcterms:created xsi:type="dcterms:W3CDTF">2026-06-28T12:41:57Z</dcterms:created>
  <dcterms:modified xsi:type="dcterms:W3CDTF">2026-06-28T12:55:52Z</dcterms:modified>
</cp:coreProperties>
</file>