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5"/>
  </p:notesMasterIdLst>
  <p:handoutMasterIdLst>
    <p:handoutMasterId r:id="rId26"/>
  </p:handoutMasterIdLst>
  <p:sldIdLst>
    <p:sldId id="280" r:id="rId5"/>
    <p:sldId id="358" r:id="rId6"/>
    <p:sldId id="359" r:id="rId7"/>
    <p:sldId id="360" r:id="rId8"/>
    <p:sldId id="377" r:id="rId9"/>
    <p:sldId id="385" r:id="rId10"/>
    <p:sldId id="384" r:id="rId11"/>
    <p:sldId id="370" r:id="rId12"/>
    <p:sldId id="371" r:id="rId13"/>
    <p:sldId id="381" r:id="rId14"/>
    <p:sldId id="372" r:id="rId15"/>
    <p:sldId id="373" r:id="rId16"/>
    <p:sldId id="374" r:id="rId17"/>
    <p:sldId id="375" r:id="rId18"/>
    <p:sldId id="382" r:id="rId19"/>
    <p:sldId id="383" r:id="rId20"/>
    <p:sldId id="369" r:id="rId21"/>
    <p:sldId id="376" r:id="rId22"/>
    <p:sldId id="380" r:id="rId23"/>
    <p:sldId id="366" r:id="rId24"/>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0E080"/>
    <a:srgbClr val="F69C3A"/>
    <a:srgbClr val="9950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85031" autoAdjust="0"/>
  </p:normalViewPr>
  <p:slideViewPr>
    <p:cSldViewPr>
      <p:cViewPr varScale="1">
        <p:scale>
          <a:sx n="91" d="100"/>
          <a:sy n="91" d="100"/>
        </p:scale>
        <p:origin x="615" y="5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72"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39D533ED-3966-4AD9-835C-3427A1D54A17}"/>
    <pc:docChg chg="undo custSel addSld modSld">
      <pc:chgData name="Paul Tinkler" userId="bcebf29c-73c2-433d-80d2-6bad896374bf" providerId="ADAL" clId="{39D533ED-3966-4AD9-835C-3427A1D54A17}" dt="2017-09-05T20:06:01.656" v="2318" actId="20577"/>
      <pc:docMkLst>
        <pc:docMk/>
      </pc:docMkLst>
      <pc:sldChg chg="modSp">
        <pc:chgData name="Paul Tinkler" userId="bcebf29c-73c2-433d-80d2-6bad896374bf" providerId="ADAL" clId="{39D533ED-3966-4AD9-835C-3427A1D54A17}" dt="2017-09-02T14:14:54.170" v="19" actId="20577"/>
        <pc:sldMkLst>
          <pc:docMk/>
          <pc:sldMk cId="3408955283" sldId="256"/>
        </pc:sldMkLst>
        <pc:spChg chg="mod">
          <ac:chgData name="Paul Tinkler" userId="bcebf29c-73c2-433d-80d2-6bad896374bf" providerId="ADAL" clId="{39D533ED-3966-4AD9-835C-3427A1D54A17}" dt="2017-09-02T14:14:29.873" v="1" actId="27636"/>
          <ac:spMkLst>
            <pc:docMk/>
            <pc:sldMk cId="3408955283" sldId="256"/>
            <ac:spMk id="2" creationId="{00000000-0000-0000-0000-000000000000}"/>
          </ac:spMkLst>
        </pc:spChg>
        <pc:spChg chg="mod">
          <ac:chgData name="Paul Tinkler" userId="bcebf29c-73c2-433d-80d2-6bad896374bf" providerId="ADAL" clId="{39D533ED-3966-4AD9-835C-3427A1D54A17}" dt="2017-09-02T14:14:54.170" v="19" actId="20577"/>
          <ac:spMkLst>
            <pc:docMk/>
            <pc:sldMk cId="3408955283" sldId="256"/>
            <ac:spMk id="3" creationId="{00000000-0000-0000-0000-000000000000}"/>
          </ac:spMkLst>
        </pc:spChg>
      </pc:sldChg>
      <pc:sldChg chg="modSp">
        <pc:chgData name="Paul Tinkler" userId="bcebf29c-73c2-433d-80d2-6bad896374bf" providerId="ADAL" clId="{39D533ED-3966-4AD9-835C-3427A1D54A17}" dt="2017-09-02T14:18:02.956" v="145" actId="5793"/>
        <pc:sldMkLst>
          <pc:docMk/>
          <pc:sldMk cId="1947463288" sldId="257"/>
        </pc:sldMkLst>
        <pc:spChg chg="mod">
          <ac:chgData name="Paul Tinkler" userId="bcebf29c-73c2-433d-80d2-6bad896374bf" providerId="ADAL" clId="{39D533ED-3966-4AD9-835C-3427A1D54A17}" dt="2017-09-02T14:15:19.835" v="39" actId="20577"/>
          <ac:spMkLst>
            <pc:docMk/>
            <pc:sldMk cId="1947463288" sldId="257"/>
            <ac:spMk id="2" creationId="{00000000-0000-0000-0000-000000000000}"/>
          </ac:spMkLst>
        </pc:spChg>
        <pc:spChg chg="mod">
          <ac:chgData name="Paul Tinkler" userId="bcebf29c-73c2-433d-80d2-6bad896374bf" providerId="ADAL" clId="{39D533ED-3966-4AD9-835C-3427A1D54A17}" dt="2017-09-02T14:18:02.956" v="145" actId="5793"/>
          <ac:spMkLst>
            <pc:docMk/>
            <pc:sldMk cId="1947463288" sldId="257"/>
            <ac:spMk id="3" creationId="{00000000-0000-0000-0000-000000000000}"/>
          </ac:spMkLst>
        </pc:spChg>
      </pc:sldChg>
      <pc:sldChg chg="addSp delSp modSp add">
        <pc:chgData name="Paul Tinkler" userId="bcebf29c-73c2-433d-80d2-6bad896374bf" providerId="ADAL" clId="{39D533ED-3966-4AD9-835C-3427A1D54A17}" dt="2017-09-02T14:19:30.619" v="196" actId="255"/>
        <pc:sldMkLst>
          <pc:docMk/>
          <pc:sldMk cId="3858357684" sldId="258"/>
        </pc:sldMkLst>
        <pc:spChg chg="mod">
          <ac:chgData name="Paul Tinkler" userId="bcebf29c-73c2-433d-80d2-6bad896374bf" providerId="ADAL" clId="{39D533ED-3966-4AD9-835C-3427A1D54A17}" dt="2017-09-02T14:19:19.085" v="194" actId="114"/>
          <ac:spMkLst>
            <pc:docMk/>
            <pc:sldMk cId="3858357684" sldId="258"/>
            <ac:spMk id="2" creationId="{0EA8896C-FE66-40A5-A445-73880418B51F}"/>
          </ac:spMkLst>
        </pc:spChg>
        <pc:spChg chg="del">
          <ac:chgData name="Paul Tinkler" userId="bcebf29c-73c2-433d-80d2-6bad896374bf" providerId="ADAL" clId="{39D533ED-3966-4AD9-835C-3427A1D54A17}" dt="2017-09-02T14:19:29.176" v="195" actId="478"/>
          <ac:spMkLst>
            <pc:docMk/>
            <pc:sldMk cId="3858357684" sldId="258"/>
            <ac:spMk id="3" creationId="{1762645C-57D8-4EAC-A59C-84DAFA25CC0E}"/>
          </ac:spMkLst>
        </pc:spChg>
        <pc:graphicFrameChg chg="add">
          <ac:chgData name="Paul Tinkler" userId="bcebf29c-73c2-433d-80d2-6bad896374bf" providerId="ADAL" clId="{39D533ED-3966-4AD9-835C-3427A1D54A17}" dt="2017-09-02T14:19:30.619" v="196" actId="255"/>
          <ac:graphicFrameMkLst>
            <pc:docMk/>
            <pc:sldMk cId="3858357684" sldId="258"/>
            <ac:graphicFrameMk id="4" creationId="{76F2E4FB-061D-4EB1-819C-3B85FF005949}"/>
          </ac:graphicFrameMkLst>
        </pc:graphicFrameChg>
      </pc:sldChg>
      <pc:sldChg chg="addSp delSp modSp add">
        <pc:chgData name="Paul Tinkler" userId="bcebf29c-73c2-433d-80d2-6bad896374bf" providerId="ADAL" clId="{39D533ED-3966-4AD9-835C-3427A1D54A17}" dt="2017-09-02T14:25:27.387" v="271" actId="255"/>
        <pc:sldMkLst>
          <pc:docMk/>
          <pc:sldMk cId="3636763060" sldId="259"/>
        </pc:sldMkLst>
        <pc:spChg chg="mod">
          <ac:chgData name="Paul Tinkler" userId="bcebf29c-73c2-433d-80d2-6bad896374bf" providerId="ADAL" clId="{39D533ED-3966-4AD9-835C-3427A1D54A17}" dt="2017-09-02T14:25:03.162" v="268" actId="255"/>
          <ac:spMkLst>
            <pc:docMk/>
            <pc:sldMk cId="3636763060" sldId="259"/>
            <ac:spMk id="2" creationId="{AE3DCAF0-BD4A-4CE2-9976-8DAF855FE6A0}"/>
          </ac:spMkLst>
        </pc:spChg>
        <pc:spChg chg="del">
          <ac:chgData name="Paul Tinkler" userId="bcebf29c-73c2-433d-80d2-6bad896374bf" providerId="ADAL" clId="{39D533ED-3966-4AD9-835C-3427A1D54A17}" dt="2017-09-02T14:23:33.850" v="256" actId="478"/>
          <ac:spMkLst>
            <pc:docMk/>
            <pc:sldMk cId="3636763060" sldId="259"/>
            <ac:spMk id="3" creationId="{5F5E1BBD-366C-46D3-84D0-98F2FD0A6427}"/>
          </ac:spMkLst>
        </pc:spChg>
        <pc:graphicFrameChg chg="add mod modGraphic">
          <ac:chgData name="Paul Tinkler" userId="bcebf29c-73c2-433d-80d2-6bad896374bf" providerId="ADAL" clId="{39D533ED-3966-4AD9-835C-3427A1D54A17}" dt="2017-09-02T14:25:27.387" v="271" actId="255"/>
          <ac:graphicFrameMkLst>
            <pc:docMk/>
            <pc:sldMk cId="3636763060" sldId="259"/>
            <ac:graphicFrameMk id="4" creationId="{D909BE3A-D7AF-44CD-A6DA-EE0A82799002}"/>
          </ac:graphicFrameMkLst>
        </pc:graphicFrameChg>
      </pc:sldChg>
      <pc:sldChg chg="addSp delSp modSp add">
        <pc:chgData name="Paul Tinkler" userId="bcebf29c-73c2-433d-80d2-6bad896374bf" providerId="ADAL" clId="{39D533ED-3966-4AD9-835C-3427A1D54A17}" dt="2017-09-02T14:27:05.744" v="283" actId="14100"/>
        <pc:sldMkLst>
          <pc:docMk/>
          <pc:sldMk cId="387892777" sldId="260"/>
        </pc:sldMkLst>
        <pc:spChg chg="mod">
          <ac:chgData name="Paul Tinkler" userId="bcebf29c-73c2-433d-80d2-6bad896374bf" providerId="ADAL" clId="{39D533ED-3966-4AD9-835C-3427A1D54A17}" dt="2017-09-02T14:26:58.935" v="281" actId="1076"/>
          <ac:spMkLst>
            <pc:docMk/>
            <pc:sldMk cId="387892777" sldId="260"/>
            <ac:spMk id="2" creationId="{C5F1E497-7A98-42D3-9D39-B0A2F28F5BFB}"/>
          </ac:spMkLst>
        </pc:spChg>
        <pc:spChg chg="del">
          <ac:chgData name="Paul Tinkler" userId="bcebf29c-73c2-433d-80d2-6bad896374bf" providerId="ADAL" clId="{39D533ED-3966-4AD9-835C-3427A1D54A17}" dt="2017-09-02T14:26:43.479" v="278" actId="478"/>
          <ac:spMkLst>
            <pc:docMk/>
            <pc:sldMk cId="387892777" sldId="260"/>
            <ac:spMk id="3" creationId="{A044B699-C258-422F-BC02-72978DF55C44}"/>
          </ac:spMkLst>
        </pc:spChg>
        <pc:picChg chg="add mod">
          <ac:chgData name="Paul Tinkler" userId="bcebf29c-73c2-433d-80d2-6bad896374bf" providerId="ADAL" clId="{39D533ED-3966-4AD9-835C-3427A1D54A17}" dt="2017-09-02T14:27:05.744" v="283" actId="14100"/>
          <ac:picMkLst>
            <pc:docMk/>
            <pc:sldMk cId="387892777" sldId="260"/>
            <ac:picMk id="4" creationId="{B6C548D6-8B7D-4F04-A2A8-36706D0D1AE2}"/>
          </ac:picMkLst>
        </pc:picChg>
      </pc:sldChg>
      <pc:sldChg chg="modSp add">
        <pc:chgData name="Paul Tinkler" userId="bcebf29c-73c2-433d-80d2-6bad896374bf" providerId="ADAL" clId="{39D533ED-3966-4AD9-835C-3427A1D54A17}" dt="2017-09-02T14:28:34.132" v="286" actId="255"/>
        <pc:sldMkLst>
          <pc:docMk/>
          <pc:sldMk cId="2027285609" sldId="261"/>
        </pc:sldMkLst>
        <pc:spChg chg="mod">
          <ac:chgData name="Paul Tinkler" userId="bcebf29c-73c2-433d-80d2-6bad896374bf" providerId="ADAL" clId="{39D533ED-3966-4AD9-835C-3427A1D54A17}" dt="2017-09-02T14:28:23.475" v="285" actId="27636"/>
          <ac:spMkLst>
            <pc:docMk/>
            <pc:sldMk cId="2027285609" sldId="261"/>
            <ac:spMk id="2" creationId="{EB8E7E4F-5202-4074-8894-12B0F0FC47B8}"/>
          </ac:spMkLst>
        </pc:spChg>
        <pc:spChg chg="mod">
          <ac:chgData name="Paul Tinkler" userId="bcebf29c-73c2-433d-80d2-6bad896374bf" providerId="ADAL" clId="{39D533ED-3966-4AD9-835C-3427A1D54A17}" dt="2017-09-02T14:28:34.132" v="286" actId="255"/>
          <ac:spMkLst>
            <pc:docMk/>
            <pc:sldMk cId="2027285609" sldId="261"/>
            <ac:spMk id="3" creationId="{FBC0EB83-4D4C-477D-9F78-834DA3AB8B4A}"/>
          </ac:spMkLst>
        </pc:spChg>
      </pc:sldChg>
      <pc:sldChg chg="addSp delSp modSp add">
        <pc:chgData name="Paul Tinkler" userId="bcebf29c-73c2-433d-80d2-6bad896374bf" providerId="ADAL" clId="{39D533ED-3966-4AD9-835C-3427A1D54A17}" dt="2017-09-02T14:29:37.003" v="296" actId="1076"/>
        <pc:sldMkLst>
          <pc:docMk/>
          <pc:sldMk cId="2604556084" sldId="262"/>
        </pc:sldMkLst>
        <pc:spChg chg="mod">
          <ac:chgData name="Paul Tinkler" userId="bcebf29c-73c2-433d-80d2-6bad896374bf" providerId="ADAL" clId="{39D533ED-3966-4AD9-835C-3427A1D54A17}" dt="2017-09-02T14:29:02.424" v="290" actId="27636"/>
          <ac:spMkLst>
            <pc:docMk/>
            <pc:sldMk cId="2604556084" sldId="262"/>
            <ac:spMk id="2" creationId="{69C4686B-5BC2-4516-AC74-9A2A4EC8CD35}"/>
          </ac:spMkLst>
        </pc:spChg>
        <pc:spChg chg="del">
          <ac:chgData name="Paul Tinkler" userId="bcebf29c-73c2-433d-80d2-6bad896374bf" providerId="ADAL" clId="{39D533ED-3966-4AD9-835C-3427A1D54A17}" dt="2017-09-02T14:29:14.986" v="291" actId="478"/>
          <ac:spMkLst>
            <pc:docMk/>
            <pc:sldMk cId="2604556084" sldId="262"/>
            <ac:spMk id="3" creationId="{09E15B26-08BB-4DE8-AC3C-333EB90BE62E}"/>
          </ac:spMkLst>
        </pc:spChg>
        <pc:picChg chg="add mod">
          <ac:chgData name="Paul Tinkler" userId="bcebf29c-73c2-433d-80d2-6bad896374bf" providerId="ADAL" clId="{39D533ED-3966-4AD9-835C-3427A1D54A17}" dt="2017-09-02T14:29:37.003" v="296" actId="1076"/>
          <ac:picMkLst>
            <pc:docMk/>
            <pc:sldMk cId="2604556084" sldId="262"/>
            <ac:picMk id="4" creationId="{6DD39F95-D355-48DA-A846-85E1C976B17D}"/>
          </ac:picMkLst>
        </pc:picChg>
      </pc:sldChg>
      <pc:sldChg chg="addSp delSp modSp add">
        <pc:chgData name="Paul Tinkler" userId="bcebf29c-73c2-433d-80d2-6bad896374bf" providerId="ADAL" clId="{39D533ED-3966-4AD9-835C-3427A1D54A17}" dt="2017-09-02T14:31:39.391" v="301" actId="1076"/>
        <pc:sldMkLst>
          <pc:docMk/>
          <pc:sldMk cId="2359941767" sldId="263"/>
        </pc:sldMkLst>
        <pc:spChg chg="del">
          <ac:chgData name="Paul Tinkler" userId="bcebf29c-73c2-433d-80d2-6bad896374bf" providerId="ADAL" clId="{39D533ED-3966-4AD9-835C-3427A1D54A17}" dt="2017-09-02T14:30:29.565" v="297" actId="1076"/>
          <ac:spMkLst>
            <pc:docMk/>
            <pc:sldMk cId="2359941767" sldId="263"/>
            <ac:spMk id="2" creationId="{4085F067-C4FF-4AE5-B5DF-FE40A44ABC7F}"/>
          </ac:spMkLst>
        </pc:spChg>
        <pc:spChg chg="del">
          <ac:chgData name="Paul Tinkler" userId="bcebf29c-73c2-433d-80d2-6bad896374bf" providerId="ADAL" clId="{39D533ED-3966-4AD9-835C-3427A1D54A17}" dt="2017-09-02T14:31:21.818" v="298" actId="478"/>
          <ac:spMkLst>
            <pc:docMk/>
            <pc:sldMk cId="2359941767" sldId="263"/>
            <ac:spMk id="3" creationId="{CE9C7E1F-A24A-4BC4-94FC-C9AA7CA50362}"/>
          </ac:spMkLst>
        </pc:spChg>
        <pc:spChg chg="add">
          <ac:chgData name="Paul Tinkler" userId="bcebf29c-73c2-433d-80d2-6bad896374bf" providerId="ADAL" clId="{39D533ED-3966-4AD9-835C-3427A1D54A17}" dt="2017-09-02T14:30:29.565" v="297" actId="1076"/>
          <ac:spMkLst>
            <pc:docMk/>
            <pc:sldMk cId="2359941767" sldId="263"/>
            <ac:spMk id="4" creationId="{B751C240-5A8A-4929-9694-73EC3F50C8CF}"/>
          </ac:spMkLst>
        </pc:spChg>
        <pc:spChg chg="add mod">
          <ac:chgData name="Paul Tinkler" userId="bcebf29c-73c2-433d-80d2-6bad896374bf" providerId="ADAL" clId="{39D533ED-3966-4AD9-835C-3427A1D54A17}" dt="2017-09-02T14:31:39.391" v="301" actId="1076"/>
          <ac:spMkLst>
            <pc:docMk/>
            <pc:sldMk cId="2359941767" sldId="263"/>
            <ac:spMk id="5" creationId="{D712E3A3-F9BD-4280-897E-E0D4A280C417}"/>
          </ac:spMkLst>
        </pc:spChg>
      </pc:sldChg>
      <pc:sldChg chg="addSp delSp modSp add">
        <pc:chgData name="Paul Tinkler" userId="bcebf29c-73c2-433d-80d2-6bad896374bf" providerId="ADAL" clId="{39D533ED-3966-4AD9-835C-3427A1D54A17}" dt="2017-09-02T14:32:26.783" v="309" actId="1076"/>
        <pc:sldMkLst>
          <pc:docMk/>
          <pc:sldMk cId="2288805039" sldId="264"/>
        </pc:sldMkLst>
        <pc:spChg chg="mod">
          <ac:chgData name="Paul Tinkler" userId="bcebf29c-73c2-433d-80d2-6bad896374bf" providerId="ADAL" clId="{39D533ED-3966-4AD9-835C-3427A1D54A17}" dt="2017-09-02T14:32:01.387" v="303" actId="27636"/>
          <ac:spMkLst>
            <pc:docMk/>
            <pc:sldMk cId="2288805039" sldId="264"/>
            <ac:spMk id="2" creationId="{1825A6E1-D210-47F7-886D-C54937820A3B}"/>
          </ac:spMkLst>
        </pc:spChg>
        <pc:spChg chg="del">
          <ac:chgData name="Paul Tinkler" userId="bcebf29c-73c2-433d-80d2-6bad896374bf" providerId="ADAL" clId="{39D533ED-3966-4AD9-835C-3427A1D54A17}" dt="2017-09-02T14:32:06.138" v="304" actId="478"/>
          <ac:spMkLst>
            <pc:docMk/>
            <pc:sldMk cId="2288805039" sldId="264"/>
            <ac:spMk id="3" creationId="{02EB7C69-2F8E-4722-B5AF-687FB65ECAA8}"/>
          </ac:spMkLst>
        </pc:spChg>
        <pc:picChg chg="add mod">
          <ac:chgData name="Paul Tinkler" userId="bcebf29c-73c2-433d-80d2-6bad896374bf" providerId="ADAL" clId="{39D533ED-3966-4AD9-835C-3427A1D54A17}" dt="2017-09-02T14:32:26.783" v="309" actId="1076"/>
          <ac:picMkLst>
            <pc:docMk/>
            <pc:sldMk cId="2288805039" sldId="264"/>
            <ac:picMk id="4" creationId="{C7F759EE-3EDD-4A18-8F23-CE65DA23A14F}"/>
          </ac:picMkLst>
        </pc:picChg>
      </pc:sldChg>
      <pc:sldChg chg="addSp delSp modSp add">
        <pc:chgData name="Paul Tinkler" userId="bcebf29c-73c2-433d-80d2-6bad896374bf" providerId="ADAL" clId="{39D533ED-3966-4AD9-835C-3427A1D54A17}" dt="2017-09-02T14:34:30.400" v="314" actId="14100"/>
        <pc:sldMkLst>
          <pc:docMk/>
          <pc:sldMk cId="3025298140" sldId="265"/>
        </pc:sldMkLst>
        <pc:spChg chg="mod">
          <ac:chgData name="Paul Tinkler" userId="bcebf29c-73c2-433d-80d2-6bad896374bf" providerId="ADAL" clId="{39D533ED-3966-4AD9-835C-3427A1D54A17}" dt="2017-09-02T14:34:07.512" v="311" actId="27636"/>
          <ac:spMkLst>
            <pc:docMk/>
            <pc:sldMk cId="3025298140" sldId="265"/>
            <ac:spMk id="2" creationId="{4FA3F546-9A1F-4636-A783-4458356206E8}"/>
          </ac:spMkLst>
        </pc:spChg>
        <pc:spChg chg="del">
          <ac:chgData name="Paul Tinkler" userId="bcebf29c-73c2-433d-80d2-6bad896374bf" providerId="ADAL" clId="{39D533ED-3966-4AD9-835C-3427A1D54A17}" dt="2017-09-02T14:34:15.399" v="312" actId="478"/>
          <ac:spMkLst>
            <pc:docMk/>
            <pc:sldMk cId="3025298140" sldId="265"/>
            <ac:spMk id="3" creationId="{EC873F57-0FC9-4959-9E91-B165FE31F8BF}"/>
          </ac:spMkLst>
        </pc:spChg>
        <pc:spChg chg="add mod">
          <ac:chgData name="Paul Tinkler" userId="bcebf29c-73c2-433d-80d2-6bad896374bf" providerId="ADAL" clId="{39D533ED-3966-4AD9-835C-3427A1D54A17}" dt="2017-09-02T14:34:30.400" v="314" actId="14100"/>
          <ac:spMkLst>
            <pc:docMk/>
            <pc:sldMk cId="3025298140" sldId="265"/>
            <ac:spMk id="4" creationId="{DBC81091-F7C2-4823-B1BE-ACC81A6FC7D4}"/>
          </ac:spMkLst>
        </pc:spChg>
      </pc:sldChg>
      <pc:sldChg chg="addSp delSp modSp add">
        <pc:chgData name="Paul Tinkler" userId="bcebf29c-73c2-433d-80d2-6bad896374bf" providerId="ADAL" clId="{39D533ED-3966-4AD9-835C-3427A1D54A17}" dt="2017-09-02T14:35:22.991" v="320" actId="27636"/>
        <pc:sldMkLst>
          <pc:docMk/>
          <pc:sldMk cId="2082194970" sldId="266"/>
        </pc:sldMkLst>
        <pc:spChg chg="mod">
          <ac:chgData name="Paul Tinkler" userId="bcebf29c-73c2-433d-80d2-6bad896374bf" providerId="ADAL" clId="{39D533ED-3966-4AD9-835C-3427A1D54A17}" dt="2017-09-02T14:34:55.017" v="316" actId="27636"/>
          <ac:spMkLst>
            <pc:docMk/>
            <pc:sldMk cId="2082194970" sldId="266"/>
            <ac:spMk id="2" creationId="{408B7293-9E82-4D14-94F8-F874B2E1EACC}"/>
          </ac:spMkLst>
        </pc:spChg>
        <pc:spChg chg="del">
          <ac:chgData name="Paul Tinkler" userId="bcebf29c-73c2-433d-80d2-6bad896374bf" providerId="ADAL" clId="{39D533ED-3966-4AD9-835C-3427A1D54A17}" dt="2017-09-02T14:35:15.659" v="317" actId="478"/>
          <ac:spMkLst>
            <pc:docMk/>
            <pc:sldMk cId="2082194970" sldId="266"/>
            <ac:spMk id="3" creationId="{C5143D2E-B284-45AD-8338-8BCF87705893}"/>
          </ac:spMkLst>
        </pc:spChg>
        <pc:spChg chg="add mod">
          <ac:chgData name="Paul Tinkler" userId="bcebf29c-73c2-433d-80d2-6bad896374bf" providerId="ADAL" clId="{39D533ED-3966-4AD9-835C-3427A1D54A17}" dt="2017-09-02T14:35:22.991" v="320" actId="27636"/>
          <ac:spMkLst>
            <pc:docMk/>
            <pc:sldMk cId="2082194970" sldId="266"/>
            <ac:spMk id="4" creationId="{ACD5F5F9-E072-4FB1-966C-8CDFAB1CBE87}"/>
          </ac:spMkLst>
        </pc:spChg>
      </pc:sldChg>
      <pc:sldChg chg="addSp delSp modSp add">
        <pc:chgData name="Paul Tinkler" userId="bcebf29c-73c2-433d-80d2-6bad896374bf" providerId="ADAL" clId="{39D533ED-3966-4AD9-835C-3427A1D54A17}" dt="2017-09-02T14:36:19.135" v="328" actId="1076"/>
        <pc:sldMkLst>
          <pc:docMk/>
          <pc:sldMk cId="398058630" sldId="267"/>
        </pc:sldMkLst>
        <pc:spChg chg="mod">
          <ac:chgData name="Paul Tinkler" userId="bcebf29c-73c2-433d-80d2-6bad896374bf" providerId="ADAL" clId="{39D533ED-3966-4AD9-835C-3427A1D54A17}" dt="2017-09-02T14:35:47.030" v="322" actId="27636"/>
          <ac:spMkLst>
            <pc:docMk/>
            <pc:sldMk cId="398058630" sldId="267"/>
            <ac:spMk id="2" creationId="{C7821533-D61F-4CF0-9398-72B99EC7E577}"/>
          </ac:spMkLst>
        </pc:spChg>
        <pc:spChg chg="del">
          <ac:chgData name="Paul Tinkler" userId="bcebf29c-73c2-433d-80d2-6bad896374bf" providerId="ADAL" clId="{39D533ED-3966-4AD9-835C-3427A1D54A17}" dt="2017-09-02T14:35:56.103" v="323" actId="478"/>
          <ac:spMkLst>
            <pc:docMk/>
            <pc:sldMk cId="398058630" sldId="267"/>
            <ac:spMk id="3" creationId="{05003451-881F-4C76-9252-7ABD2DAD5F81}"/>
          </ac:spMkLst>
        </pc:spChg>
        <pc:spChg chg="add mod">
          <ac:chgData name="Paul Tinkler" userId="bcebf29c-73c2-433d-80d2-6bad896374bf" providerId="ADAL" clId="{39D533ED-3966-4AD9-835C-3427A1D54A17}" dt="2017-09-02T14:36:19.135" v="328" actId="1076"/>
          <ac:spMkLst>
            <pc:docMk/>
            <pc:sldMk cId="398058630" sldId="267"/>
            <ac:spMk id="5" creationId="{8D4C64AA-393A-47D2-B622-25D0E32E43B5}"/>
          </ac:spMkLst>
        </pc:spChg>
        <pc:picChg chg="add mod">
          <ac:chgData name="Paul Tinkler" userId="bcebf29c-73c2-433d-80d2-6bad896374bf" providerId="ADAL" clId="{39D533ED-3966-4AD9-835C-3427A1D54A17}" dt="2017-09-02T14:36:06.239" v="326" actId="1076"/>
          <ac:picMkLst>
            <pc:docMk/>
            <pc:sldMk cId="398058630" sldId="267"/>
            <ac:picMk id="4" creationId="{4BC00ADB-8F2F-4EB0-A4E4-33B95A1AC1D3}"/>
          </ac:picMkLst>
        </pc:picChg>
      </pc:sldChg>
      <pc:sldChg chg="addSp delSp modSp add">
        <pc:chgData name="Paul Tinkler" userId="bcebf29c-73c2-433d-80d2-6bad896374bf" providerId="ADAL" clId="{39D533ED-3966-4AD9-835C-3427A1D54A17}" dt="2017-09-02T14:36:53.872" v="334" actId="27636"/>
        <pc:sldMkLst>
          <pc:docMk/>
          <pc:sldMk cId="3591550320" sldId="268"/>
        </pc:sldMkLst>
        <pc:spChg chg="mod">
          <ac:chgData name="Paul Tinkler" userId="bcebf29c-73c2-433d-80d2-6bad896374bf" providerId="ADAL" clId="{39D533ED-3966-4AD9-835C-3427A1D54A17}" dt="2017-09-02T14:36:38.517" v="330" actId="27636"/>
          <ac:spMkLst>
            <pc:docMk/>
            <pc:sldMk cId="3591550320" sldId="268"/>
            <ac:spMk id="2" creationId="{D5EBB1A0-A239-48DA-9F7B-679D1AFAD2CD}"/>
          </ac:spMkLst>
        </pc:spChg>
        <pc:spChg chg="del">
          <ac:chgData name="Paul Tinkler" userId="bcebf29c-73c2-433d-80d2-6bad896374bf" providerId="ADAL" clId="{39D533ED-3966-4AD9-835C-3427A1D54A17}" dt="2017-09-02T14:36:48.186" v="331" actId="478"/>
          <ac:spMkLst>
            <pc:docMk/>
            <pc:sldMk cId="3591550320" sldId="268"/>
            <ac:spMk id="3" creationId="{421DBF09-92ED-49D4-A650-F3F0152799B3}"/>
          </ac:spMkLst>
        </pc:spChg>
        <pc:spChg chg="add mod">
          <ac:chgData name="Paul Tinkler" userId="bcebf29c-73c2-433d-80d2-6bad896374bf" providerId="ADAL" clId="{39D533ED-3966-4AD9-835C-3427A1D54A17}" dt="2017-09-02T14:36:53.872" v="334" actId="27636"/>
          <ac:spMkLst>
            <pc:docMk/>
            <pc:sldMk cId="3591550320" sldId="268"/>
            <ac:spMk id="4" creationId="{14C9D734-FE98-4F4C-B10D-1A67DCDDEB68}"/>
          </ac:spMkLst>
        </pc:spChg>
      </pc:sldChg>
      <pc:sldChg chg="addSp delSp modSp add">
        <pc:chgData name="Paul Tinkler" userId="bcebf29c-73c2-433d-80d2-6bad896374bf" providerId="ADAL" clId="{39D533ED-3966-4AD9-835C-3427A1D54A17}" dt="2017-09-02T14:37:48.316" v="342" actId="1076"/>
        <pc:sldMkLst>
          <pc:docMk/>
          <pc:sldMk cId="592758794" sldId="269"/>
        </pc:sldMkLst>
        <pc:spChg chg="mod">
          <ac:chgData name="Paul Tinkler" userId="bcebf29c-73c2-433d-80d2-6bad896374bf" providerId="ADAL" clId="{39D533ED-3966-4AD9-835C-3427A1D54A17}" dt="2017-09-02T14:37:48.316" v="342" actId="1076"/>
          <ac:spMkLst>
            <pc:docMk/>
            <pc:sldMk cId="592758794" sldId="269"/>
            <ac:spMk id="2" creationId="{18ACF367-91EF-41A0-BA72-39A1B82E279C}"/>
          </ac:spMkLst>
        </pc:spChg>
        <pc:spChg chg="del">
          <ac:chgData name="Paul Tinkler" userId="bcebf29c-73c2-433d-80d2-6bad896374bf" providerId="ADAL" clId="{39D533ED-3966-4AD9-835C-3427A1D54A17}" dt="2017-09-02T14:37:15.594" v="336" actId="478"/>
          <ac:spMkLst>
            <pc:docMk/>
            <pc:sldMk cId="592758794" sldId="269"/>
            <ac:spMk id="3" creationId="{E3533A11-C351-420A-9AA4-9040CAF5C6BD}"/>
          </ac:spMkLst>
        </pc:spChg>
        <pc:grpChg chg="add mod">
          <ac:chgData name="Paul Tinkler" userId="bcebf29c-73c2-433d-80d2-6bad896374bf" providerId="ADAL" clId="{39D533ED-3966-4AD9-835C-3427A1D54A17}" dt="2017-09-02T14:37:43.884" v="341" actId="14100"/>
          <ac:grpSpMkLst>
            <pc:docMk/>
            <pc:sldMk cId="592758794" sldId="269"/>
            <ac:grpSpMk id="4" creationId="{297C2F2C-E01D-4B90-A849-48EB39AA700A}"/>
          </ac:grpSpMkLst>
        </pc:grpChg>
      </pc:sldChg>
      <pc:sldChg chg="modSp add">
        <pc:chgData name="Paul Tinkler" userId="bcebf29c-73c2-433d-80d2-6bad896374bf" providerId="ADAL" clId="{39D533ED-3966-4AD9-835C-3427A1D54A17}" dt="2017-09-02T14:39:01.401" v="389" actId="114"/>
        <pc:sldMkLst>
          <pc:docMk/>
          <pc:sldMk cId="2097175812" sldId="270"/>
        </pc:sldMkLst>
        <pc:spChg chg="mod">
          <ac:chgData name="Paul Tinkler" userId="bcebf29c-73c2-433d-80d2-6bad896374bf" providerId="ADAL" clId="{39D533ED-3966-4AD9-835C-3427A1D54A17}" dt="2017-09-02T14:38:22.185" v="380" actId="20577"/>
          <ac:spMkLst>
            <pc:docMk/>
            <pc:sldMk cId="2097175812" sldId="270"/>
            <ac:spMk id="2" creationId="{DA5BF99E-5235-4F77-A16F-05A04C0721EC}"/>
          </ac:spMkLst>
        </pc:spChg>
        <pc:spChg chg="mod">
          <ac:chgData name="Paul Tinkler" userId="bcebf29c-73c2-433d-80d2-6bad896374bf" providerId="ADAL" clId="{39D533ED-3966-4AD9-835C-3427A1D54A17}" dt="2017-09-02T14:39:01.401" v="389" actId="114"/>
          <ac:spMkLst>
            <pc:docMk/>
            <pc:sldMk cId="2097175812" sldId="270"/>
            <ac:spMk id="3" creationId="{2302C8B8-4FE3-45CB-94DD-8A61C6255F6C}"/>
          </ac:spMkLst>
        </pc:spChg>
      </pc:sldChg>
      <pc:sldChg chg="addSp delSp modSp add">
        <pc:chgData name="Paul Tinkler" userId="bcebf29c-73c2-433d-80d2-6bad896374bf" providerId="ADAL" clId="{39D533ED-3966-4AD9-835C-3427A1D54A17}" dt="2017-09-02T14:54:04.985" v="697" actId="255"/>
        <pc:sldMkLst>
          <pc:docMk/>
          <pc:sldMk cId="531126153" sldId="271"/>
        </pc:sldMkLst>
        <pc:spChg chg="mod">
          <ac:chgData name="Paul Tinkler" userId="bcebf29c-73c2-433d-80d2-6bad896374bf" providerId="ADAL" clId="{39D533ED-3966-4AD9-835C-3427A1D54A17}" dt="2017-09-02T14:54:04.985" v="697" actId="255"/>
          <ac:spMkLst>
            <pc:docMk/>
            <pc:sldMk cId="531126153" sldId="271"/>
            <ac:spMk id="2" creationId="{18F6E035-702C-4494-982C-0DDBF90396EB}"/>
          </ac:spMkLst>
        </pc:spChg>
        <pc:spChg chg="del">
          <ac:chgData name="Paul Tinkler" userId="bcebf29c-73c2-433d-80d2-6bad896374bf" providerId="ADAL" clId="{39D533ED-3966-4AD9-835C-3427A1D54A17}" dt="2017-09-02T14:39:42.951" v="392" actId="478"/>
          <ac:spMkLst>
            <pc:docMk/>
            <pc:sldMk cId="531126153" sldId="271"/>
            <ac:spMk id="3" creationId="{2FB67216-69C2-45F9-9DF8-C6EBE33CC1EF}"/>
          </ac:spMkLst>
        </pc:spChg>
        <pc:picChg chg="add mod">
          <ac:chgData name="Paul Tinkler" userId="bcebf29c-73c2-433d-80d2-6bad896374bf" providerId="ADAL" clId="{39D533ED-3966-4AD9-835C-3427A1D54A17}" dt="2017-09-02T14:39:51.223" v="395" actId="1076"/>
          <ac:picMkLst>
            <pc:docMk/>
            <pc:sldMk cId="531126153" sldId="271"/>
            <ac:picMk id="4" creationId="{FD294C12-5A5F-43D3-BF8B-CF3B02F6E8F4}"/>
          </ac:picMkLst>
        </pc:picChg>
      </pc:sldChg>
      <pc:sldChg chg="addSp delSp modSp add">
        <pc:chgData name="Paul Tinkler" userId="bcebf29c-73c2-433d-80d2-6bad896374bf" providerId="ADAL" clId="{39D533ED-3966-4AD9-835C-3427A1D54A17}" dt="2017-09-02T14:53:39.134" v="689" actId="255"/>
        <pc:sldMkLst>
          <pc:docMk/>
          <pc:sldMk cId="1126905168" sldId="272"/>
        </pc:sldMkLst>
        <pc:spChg chg="mod">
          <ac:chgData name="Paul Tinkler" userId="bcebf29c-73c2-433d-80d2-6bad896374bf" providerId="ADAL" clId="{39D533ED-3966-4AD9-835C-3427A1D54A17}" dt="2017-09-02T14:53:39.134" v="689" actId="255"/>
          <ac:spMkLst>
            <pc:docMk/>
            <pc:sldMk cId="1126905168" sldId="272"/>
            <ac:spMk id="2" creationId="{17429B21-6F33-4CBC-B82C-BAFEDD8B6FF1}"/>
          </ac:spMkLst>
        </pc:spChg>
        <pc:spChg chg="del">
          <ac:chgData name="Paul Tinkler" userId="bcebf29c-73c2-433d-80d2-6bad896374bf" providerId="ADAL" clId="{39D533ED-3966-4AD9-835C-3427A1D54A17}" dt="2017-09-02T14:40:40.359" v="398" actId="478"/>
          <ac:spMkLst>
            <pc:docMk/>
            <pc:sldMk cId="1126905168" sldId="272"/>
            <ac:spMk id="3" creationId="{FC3FF0CC-94A4-427D-9F15-C5E0A7B95B63}"/>
          </ac:spMkLst>
        </pc:spChg>
        <pc:graphicFrameChg chg="add mod modGraphic">
          <ac:chgData name="Paul Tinkler" userId="bcebf29c-73c2-433d-80d2-6bad896374bf" providerId="ADAL" clId="{39D533ED-3966-4AD9-835C-3427A1D54A17}" dt="2017-09-02T14:43:00.616" v="418" actId="113"/>
          <ac:graphicFrameMkLst>
            <pc:docMk/>
            <pc:sldMk cId="1126905168" sldId="272"/>
            <ac:graphicFrameMk id="4" creationId="{AB6B8979-CDED-43D5-A3CD-CBF2726D1EB6}"/>
          </ac:graphicFrameMkLst>
        </pc:graphicFrameChg>
      </pc:sldChg>
      <pc:sldChg chg="addSp delSp modSp add">
        <pc:chgData name="Paul Tinkler" userId="bcebf29c-73c2-433d-80d2-6bad896374bf" providerId="ADAL" clId="{39D533ED-3966-4AD9-835C-3427A1D54A17}" dt="2017-09-02T14:52:35.913" v="681" actId="20577"/>
        <pc:sldMkLst>
          <pc:docMk/>
          <pc:sldMk cId="1309723344" sldId="273"/>
        </pc:sldMkLst>
        <pc:spChg chg="mod">
          <ac:chgData name="Paul Tinkler" userId="bcebf29c-73c2-433d-80d2-6bad896374bf" providerId="ADAL" clId="{39D533ED-3966-4AD9-835C-3427A1D54A17}" dt="2017-09-02T14:52:35.913" v="681" actId="20577"/>
          <ac:spMkLst>
            <pc:docMk/>
            <pc:sldMk cId="1309723344" sldId="273"/>
            <ac:spMk id="2" creationId="{D5F4A9F6-18B4-435D-B124-F8F496C0E7BA}"/>
          </ac:spMkLst>
        </pc:spChg>
        <pc:spChg chg="del">
          <ac:chgData name="Paul Tinkler" userId="bcebf29c-73c2-433d-80d2-6bad896374bf" providerId="ADAL" clId="{39D533ED-3966-4AD9-835C-3427A1D54A17}" dt="2017-09-02T14:44:36.055" v="463" actId="478"/>
          <ac:spMkLst>
            <pc:docMk/>
            <pc:sldMk cId="1309723344" sldId="273"/>
            <ac:spMk id="3" creationId="{B491F991-6BC9-4225-BF61-D9C4A5C46F6B}"/>
          </ac:spMkLst>
        </pc:spChg>
        <pc:picChg chg="add mod">
          <ac:chgData name="Paul Tinkler" userId="bcebf29c-73c2-433d-80d2-6bad896374bf" providerId="ADAL" clId="{39D533ED-3966-4AD9-835C-3427A1D54A17}" dt="2017-09-02T14:44:46.923" v="466" actId="1076"/>
          <ac:picMkLst>
            <pc:docMk/>
            <pc:sldMk cId="1309723344" sldId="273"/>
            <ac:picMk id="4" creationId="{83B74B98-CEAB-4001-B171-0DD053CB08D0}"/>
          </ac:picMkLst>
        </pc:picChg>
      </pc:sldChg>
      <pc:sldChg chg="addSp delSp modSp add">
        <pc:chgData name="Paul Tinkler" userId="bcebf29c-73c2-433d-80d2-6bad896374bf" providerId="ADAL" clId="{39D533ED-3966-4AD9-835C-3427A1D54A17}" dt="2017-09-02T14:53:02.808" v="685" actId="20577"/>
        <pc:sldMkLst>
          <pc:docMk/>
          <pc:sldMk cId="1991981504" sldId="274"/>
        </pc:sldMkLst>
        <pc:spChg chg="mod">
          <ac:chgData name="Paul Tinkler" userId="bcebf29c-73c2-433d-80d2-6bad896374bf" providerId="ADAL" clId="{39D533ED-3966-4AD9-835C-3427A1D54A17}" dt="2017-09-02T14:53:02.808" v="685" actId="20577"/>
          <ac:spMkLst>
            <pc:docMk/>
            <pc:sldMk cId="1991981504" sldId="274"/>
            <ac:spMk id="2" creationId="{5B1FFF62-00B0-4907-ACBA-0A4390062C89}"/>
          </ac:spMkLst>
        </pc:spChg>
        <pc:spChg chg="del">
          <ac:chgData name="Paul Tinkler" userId="bcebf29c-73c2-433d-80d2-6bad896374bf" providerId="ADAL" clId="{39D533ED-3966-4AD9-835C-3427A1D54A17}" dt="2017-09-02T14:45:44.328" v="488" actId="478"/>
          <ac:spMkLst>
            <pc:docMk/>
            <pc:sldMk cId="1991981504" sldId="274"/>
            <ac:spMk id="3" creationId="{102DAF98-5B2B-4FB7-8215-3F17B612AEEB}"/>
          </ac:spMkLst>
        </pc:spChg>
        <pc:graphicFrameChg chg="add mod modGraphic">
          <ac:chgData name="Paul Tinkler" userId="bcebf29c-73c2-433d-80d2-6bad896374bf" providerId="ADAL" clId="{39D533ED-3966-4AD9-835C-3427A1D54A17}" dt="2017-09-02T14:45:58.215" v="492" actId="1076"/>
          <ac:graphicFrameMkLst>
            <pc:docMk/>
            <pc:sldMk cId="1991981504" sldId="274"/>
            <ac:graphicFrameMk id="4" creationId="{3A94AE74-805D-4026-BC94-E92B59E84F82}"/>
          </ac:graphicFrameMkLst>
        </pc:graphicFrameChg>
      </pc:sldChg>
      <pc:sldChg chg="modSp add">
        <pc:chgData name="Paul Tinkler" userId="bcebf29c-73c2-433d-80d2-6bad896374bf" providerId="ADAL" clId="{39D533ED-3966-4AD9-835C-3427A1D54A17}" dt="2017-09-02T14:47:41.668" v="500" actId="255"/>
        <pc:sldMkLst>
          <pc:docMk/>
          <pc:sldMk cId="3974440392" sldId="275"/>
        </pc:sldMkLst>
        <pc:spChg chg="mod">
          <ac:chgData name="Paul Tinkler" userId="bcebf29c-73c2-433d-80d2-6bad896374bf" providerId="ADAL" clId="{39D533ED-3966-4AD9-835C-3427A1D54A17}" dt="2017-09-02T14:47:17.273" v="499" actId="20577"/>
          <ac:spMkLst>
            <pc:docMk/>
            <pc:sldMk cId="3974440392" sldId="275"/>
            <ac:spMk id="2" creationId="{2425B8B5-4FBC-42F9-A906-DF163C99E7FF}"/>
          </ac:spMkLst>
        </pc:spChg>
        <pc:spChg chg="mod">
          <ac:chgData name="Paul Tinkler" userId="bcebf29c-73c2-433d-80d2-6bad896374bf" providerId="ADAL" clId="{39D533ED-3966-4AD9-835C-3427A1D54A17}" dt="2017-09-02T14:47:41.668" v="500" actId="255"/>
          <ac:spMkLst>
            <pc:docMk/>
            <pc:sldMk cId="3974440392" sldId="275"/>
            <ac:spMk id="3" creationId="{CB33DDE4-1642-46AD-924D-90B91E512C9B}"/>
          </ac:spMkLst>
        </pc:spChg>
      </pc:sldChg>
      <pc:sldChg chg="modSp add">
        <pc:chgData name="Paul Tinkler" userId="bcebf29c-73c2-433d-80d2-6bad896374bf" providerId="ADAL" clId="{39D533ED-3966-4AD9-835C-3427A1D54A17}" dt="2017-09-02T14:51:26.675" v="658" actId="255"/>
        <pc:sldMkLst>
          <pc:docMk/>
          <pc:sldMk cId="4091143954" sldId="276"/>
        </pc:sldMkLst>
        <pc:spChg chg="mod">
          <ac:chgData name="Paul Tinkler" userId="bcebf29c-73c2-433d-80d2-6bad896374bf" providerId="ADAL" clId="{39D533ED-3966-4AD9-835C-3427A1D54A17}" dt="2017-09-02T14:48:06.941" v="502" actId="255"/>
          <ac:spMkLst>
            <pc:docMk/>
            <pc:sldMk cId="4091143954" sldId="276"/>
            <ac:spMk id="2" creationId="{B8BA3F2D-9D91-4E40-A7E3-918AD7D95BB0}"/>
          </ac:spMkLst>
        </pc:spChg>
        <pc:spChg chg="mod">
          <ac:chgData name="Paul Tinkler" userId="bcebf29c-73c2-433d-80d2-6bad896374bf" providerId="ADAL" clId="{39D533ED-3966-4AD9-835C-3427A1D54A17}" dt="2017-09-02T14:51:26.675" v="658" actId="255"/>
          <ac:spMkLst>
            <pc:docMk/>
            <pc:sldMk cId="4091143954" sldId="276"/>
            <ac:spMk id="3" creationId="{1653A311-59C4-4DF5-9895-3A40D2C60E40}"/>
          </ac:spMkLst>
        </pc:spChg>
      </pc:sldChg>
      <pc:sldChg chg="addSp delSp modSp add">
        <pc:chgData name="Paul Tinkler" userId="bcebf29c-73c2-433d-80d2-6bad896374bf" providerId="ADAL" clId="{39D533ED-3966-4AD9-835C-3427A1D54A17}" dt="2017-09-05T19:35:57.094" v="1156" actId="1076"/>
        <pc:sldMkLst>
          <pc:docMk/>
          <pc:sldMk cId="3675134563" sldId="277"/>
        </pc:sldMkLst>
        <pc:spChg chg="mod">
          <ac:chgData name="Paul Tinkler" userId="bcebf29c-73c2-433d-80d2-6bad896374bf" providerId="ADAL" clId="{39D533ED-3966-4AD9-835C-3427A1D54A17}" dt="2017-09-05T19:35:57.094" v="1156" actId="1076"/>
          <ac:spMkLst>
            <pc:docMk/>
            <pc:sldMk cId="3675134563" sldId="277"/>
            <ac:spMk id="2" creationId="{231B4F1C-4EEB-4C51-A8DB-5F7E169F4F7C}"/>
          </ac:spMkLst>
        </pc:spChg>
        <pc:spChg chg="mod">
          <ac:chgData name="Paul Tinkler" userId="bcebf29c-73c2-433d-80d2-6bad896374bf" providerId="ADAL" clId="{39D533ED-3966-4AD9-835C-3427A1D54A17}" dt="2017-09-05T19:35:34.432" v="1154" actId="27636"/>
          <ac:spMkLst>
            <pc:docMk/>
            <pc:sldMk cId="3675134563" sldId="277"/>
            <ac:spMk id="3" creationId="{4E46F81C-92DE-4D79-9784-4076946A0FB7}"/>
          </ac:spMkLst>
        </pc:spChg>
        <pc:spChg chg="add del mod">
          <ac:chgData name="Paul Tinkler" userId="bcebf29c-73c2-433d-80d2-6bad896374bf" providerId="ADAL" clId="{39D533ED-3966-4AD9-835C-3427A1D54A17}" dt="2017-09-05T19:34:35.734" v="1142" actId="478"/>
          <ac:spMkLst>
            <pc:docMk/>
            <pc:sldMk cId="3675134563" sldId="277"/>
            <ac:spMk id="6" creationId="{6A1B371C-E6FC-47C2-827B-28581C17E78D}"/>
          </ac:spMkLst>
        </pc:spChg>
        <pc:picChg chg="add mod ord">
          <ac:chgData name="Paul Tinkler" userId="bcebf29c-73c2-433d-80d2-6bad896374bf" providerId="ADAL" clId="{39D533ED-3966-4AD9-835C-3427A1D54A17}" dt="2017-09-05T19:35:48.537" v="1155" actId="14100"/>
          <ac:picMkLst>
            <pc:docMk/>
            <pc:sldMk cId="3675134563" sldId="277"/>
            <ac:picMk id="5" creationId="{629EF556-3165-4D3B-8A1D-C22906DA7E61}"/>
          </ac:picMkLst>
        </pc:picChg>
      </pc:sldChg>
      <pc:sldChg chg="modSp add modNotesTx">
        <pc:chgData name="Paul Tinkler" userId="bcebf29c-73c2-433d-80d2-6bad896374bf" providerId="ADAL" clId="{39D533ED-3966-4AD9-835C-3427A1D54A17}" dt="2017-09-05T19:41:37.226" v="1888" actId="20577"/>
        <pc:sldMkLst>
          <pc:docMk/>
          <pc:sldMk cId="159031" sldId="278"/>
        </pc:sldMkLst>
        <pc:spChg chg="mod">
          <ac:chgData name="Paul Tinkler" userId="bcebf29c-73c2-433d-80d2-6bad896374bf" providerId="ADAL" clId="{39D533ED-3966-4AD9-835C-3427A1D54A17}" dt="2017-09-05T19:36:26.200" v="1201" actId="20577"/>
          <ac:spMkLst>
            <pc:docMk/>
            <pc:sldMk cId="159031" sldId="278"/>
            <ac:spMk id="2" creationId="{17B12A94-A50C-412C-901A-A1F09A5E738B}"/>
          </ac:spMkLst>
        </pc:spChg>
        <pc:spChg chg="mod">
          <ac:chgData name="Paul Tinkler" userId="bcebf29c-73c2-433d-80d2-6bad896374bf" providerId="ADAL" clId="{39D533ED-3966-4AD9-835C-3427A1D54A17}" dt="2017-09-05T19:37:46.168" v="1343" actId="114"/>
          <ac:spMkLst>
            <pc:docMk/>
            <pc:sldMk cId="159031" sldId="278"/>
            <ac:spMk id="3" creationId="{7A8E4040-7602-4304-8A15-1AD4D201C059}"/>
          </ac:spMkLst>
        </pc:spChg>
      </pc:sldChg>
      <pc:sldChg chg="addSp delSp modSp add modNotesTx">
        <pc:chgData name="Paul Tinkler" userId="bcebf29c-73c2-433d-80d2-6bad896374bf" providerId="ADAL" clId="{39D533ED-3966-4AD9-835C-3427A1D54A17}" dt="2017-09-05T20:06:01.656" v="2318" actId="20577"/>
        <pc:sldMkLst>
          <pc:docMk/>
          <pc:sldMk cId="1982959484" sldId="279"/>
        </pc:sldMkLst>
        <pc:spChg chg="mod">
          <ac:chgData name="Paul Tinkler" userId="bcebf29c-73c2-433d-80d2-6bad896374bf" providerId="ADAL" clId="{39D533ED-3966-4AD9-835C-3427A1D54A17}" dt="2017-09-05T20:00:58.389" v="1977" actId="1076"/>
          <ac:spMkLst>
            <pc:docMk/>
            <pc:sldMk cId="1982959484" sldId="279"/>
            <ac:spMk id="2" creationId="{3042B251-45F1-4E3D-983C-4B520CC9EE81}"/>
          </ac:spMkLst>
        </pc:spChg>
        <pc:spChg chg="del">
          <ac:chgData name="Paul Tinkler" userId="bcebf29c-73c2-433d-80d2-6bad896374bf" providerId="ADAL" clId="{39D533ED-3966-4AD9-835C-3427A1D54A17}" dt="2017-09-05T20:00:32.388" v="1972" actId="478"/>
          <ac:spMkLst>
            <pc:docMk/>
            <pc:sldMk cId="1982959484" sldId="279"/>
            <ac:spMk id="3" creationId="{4545D5AA-64D8-4FC5-AE48-63C805A8470F}"/>
          </ac:spMkLst>
        </pc:spChg>
        <pc:spChg chg="add del mod">
          <ac:chgData name="Paul Tinkler" userId="bcebf29c-73c2-433d-80d2-6bad896374bf" providerId="ADAL" clId="{39D533ED-3966-4AD9-835C-3427A1D54A17}" dt="2017-09-05T20:01:53.976" v="1982"/>
          <ac:spMkLst>
            <pc:docMk/>
            <pc:sldMk cId="1982959484" sldId="279"/>
            <ac:spMk id="7" creationId="{C04011F9-68CB-41B2-8DCE-EADD18A11D87}"/>
          </ac:spMkLst>
        </pc:spChg>
        <pc:spChg chg="add del mod">
          <ac:chgData name="Paul Tinkler" userId="bcebf29c-73c2-433d-80d2-6bad896374bf" providerId="ADAL" clId="{39D533ED-3966-4AD9-835C-3427A1D54A17}" dt="2017-09-05T20:03:02.984" v="1989" actId="478"/>
          <ac:spMkLst>
            <pc:docMk/>
            <pc:sldMk cId="1982959484" sldId="279"/>
            <ac:spMk id="10" creationId="{5E651730-BD8A-4C1F-A132-518957319EFA}"/>
          </ac:spMkLst>
        </pc:spChg>
        <pc:picChg chg="add mod">
          <ac:chgData name="Paul Tinkler" userId="bcebf29c-73c2-433d-80d2-6bad896374bf" providerId="ADAL" clId="{39D533ED-3966-4AD9-835C-3427A1D54A17}" dt="2017-09-05T20:01:11.173" v="1980" actId="1076"/>
          <ac:picMkLst>
            <pc:docMk/>
            <pc:sldMk cId="1982959484" sldId="279"/>
            <ac:picMk id="4" creationId="{DF094BD8-9213-4E62-804D-07C2AC9E3FB1}"/>
          </ac:picMkLst>
        </pc:picChg>
        <pc:picChg chg="add del mod">
          <ac:chgData name="Paul Tinkler" userId="bcebf29c-73c2-433d-80d2-6bad896374bf" providerId="ADAL" clId="{39D533ED-3966-4AD9-835C-3427A1D54A17}" dt="2017-09-05T20:01:53.976" v="1982"/>
          <ac:picMkLst>
            <pc:docMk/>
            <pc:sldMk cId="1982959484" sldId="279"/>
            <ac:picMk id="6" creationId="{5DF69E6E-6F67-4E03-AF35-0DDBF7071873}"/>
          </ac:picMkLst>
        </pc:picChg>
        <pc:picChg chg="add mod">
          <ac:chgData name="Paul Tinkler" userId="bcebf29c-73c2-433d-80d2-6bad896374bf" providerId="ADAL" clId="{39D533ED-3966-4AD9-835C-3427A1D54A17}" dt="2017-09-05T20:03:13.713" v="1991" actId="1076"/>
          <ac:picMkLst>
            <pc:docMk/>
            <pc:sldMk cId="1982959484" sldId="279"/>
            <ac:picMk id="9" creationId="{54BED7B2-4167-4BC4-AE96-D4EE774B9996}"/>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28/06/2021</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D85685B-6E10-4906-ADAA-C0B6AC31A001}" type="datetimeFigureOut">
              <a:rPr lang="en-GB" smtClean="0"/>
              <a:t>28/06/2021</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222AF44-E44B-43C4-9D63-9AA242289F08}" type="slidenum">
              <a:rPr lang="en-GB" smtClean="0"/>
              <a:t>‹#›</a:t>
            </a:fld>
            <a:endParaRPr lang="en-GB"/>
          </a:p>
        </p:txBody>
      </p:sp>
    </p:spTree>
    <p:extLst>
      <p:ext uri="{BB962C8B-B14F-4D97-AF65-F5344CB8AC3E}">
        <p14:creationId xmlns:p14="http://schemas.microsoft.com/office/powerpoint/2010/main" val="2770757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1</a:t>
            </a:fld>
            <a:endParaRPr lang="en-GB"/>
          </a:p>
        </p:txBody>
      </p:sp>
    </p:spTree>
    <p:extLst>
      <p:ext uri="{BB962C8B-B14F-4D97-AF65-F5344CB8AC3E}">
        <p14:creationId xmlns:p14="http://schemas.microsoft.com/office/powerpoint/2010/main" val="34491992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1.Up to date details  with appropriate email address if need be set up a new one (professional); you do not have to hive your date of birth</a:t>
            </a:r>
          </a:p>
          <a:p>
            <a:pPr eaLnBrk="1" hangingPunct="1">
              <a:spcBef>
                <a:spcPct val="0"/>
              </a:spcBef>
            </a:pPr>
            <a:r>
              <a:rPr lang="en-GB" altLang="en-US" smtClean="0"/>
              <a:t>2. Commonly used – brief statement (no more than 3 lines) briefly describing your qualities.</a:t>
            </a:r>
          </a:p>
          <a:p>
            <a:pPr eaLnBrk="1" hangingPunct="1">
              <a:spcBef>
                <a:spcPct val="0"/>
              </a:spcBef>
            </a:pPr>
            <a:r>
              <a:rPr lang="en-GB" altLang="en-US" smtClean="0"/>
              <a:t>3. Education – most recent (with dates and qualification obtained) relevant</a:t>
            </a:r>
          </a:p>
          <a:p>
            <a:pPr eaLnBrk="1" hangingPunct="1">
              <a:spcBef>
                <a:spcPct val="0"/>
              </a:spcBef>
            </a:pPr>
            <a:r>
              <a:rPr lang="en-GB" altLang="en-US" smtClean="0"/>
              <a:t>4. Work experience – will need evidence and also highlighting skills gained as a result.</a:t>
            </a:r>
          </a:p>
          <a:p>
            <a:pPr eaLnBrk="1" hangingPunct="1">
              <a:spcBef>
                <a:spcPct val="0"/>
              </a:spcBef>
            </a:pPr>
            <a:r>
              <a:rPr lang="en-GB" altLang="en-US" smtClean="0"/>
              <a:t>6. Important section tells employers what you have done outside your studies i.e. class reps, members of societies</a:t>
            </a:r>
          </a:p>
          <a:p>
            <a:pPr eaLnBrk="1" hangingPunct="1">
              <a:spcBef>
                <a:spcPct val="0"/>
              </a:spcBef>
            </a:pPr>
            <a:r>
              <a:rPr lang="en-GB" altLang="en-US" smtClean="0"/>
              <a:t>7. This reveals a great deal bout you, second language speaker, - shows employer you are an interesting person that does more than just study and work- shows them what motivates you and what you enjoy</a:t>
            </a:r>
          </a:p>
          <a:p>
            <a:pPr eaLnBrk="1" hangingPunct="1">
              <a:spcBef>
                <a:spcPct val="0"/>
              </a:spcBef>
            </a:pPr>
            <a:endParaRPr lang="en-GB" altLang="en-US" smtClean="0"/>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E491952-FEFB-495C-BAA8-7B86A411B92C}" type="slidenum">
              <a:rPr lang="en-GB" altLang="en-US" smtClean="0">
                <a:latin typeface="Calibri" panose="020F0502020204030204" pitchFamily="34" charset="0"/>
              </a:rPr>
              <a:pPr/>
              <a:t>11</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21776367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22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1E2230D-FD74-480C-A943-FCCE13EF47E3}" type="slidenum">
              <a:rPr lang="en-GB" altLang="en-US" smtClean="0">
                <a:latin typeface="Calibri" panose="020F0502020204030204" pitchFamily="34" charset="0"/>
              </a:rPr>
              <a:pPr/>
              <a:t>12</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13164390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Some experts advocate the use of simple charts to display some information, where appropriate.  For example, looking at percentage of your experience is from different sectors…perhaps in a Pie Chart.  Good, tasteful graphics and colour can help your CV stand out from the crowd….but make sure it reflects your personal brand!</a:t>
            </a:r>
          </a:p>
        </p:txBody>
      </p:sp>
      <p:sp>
        <p:nvSpPr>
          <p:cNvPr id="542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F3D933-B64A-4A8D-9143-EA0EC5B9403D}" type="slidenum">
              <a:rPr lang="en-GB" altLang="en-US" smtClean="0">
                <a:solidFill>
                  <a:srgbClr val="000000"/>
                </a:solidFill>
                <a:latin typeface="Calibri" panose="020F0502020204030204" pitchFamily="34" charset="0"/>
              </a:rPr>
              <a:pPr/>
              <a:t>13</a:t>
            </a:fld>
            <a:endParaRPr lang="en-GB"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27017907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63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391055-BB0C-4445-8A93-37DED19DC88B}" type="slidenum">
              <a:rPr lang="en-GB" altLang="en-US" smtClean="0">
                <a:latin typeface="Calibri" panose="020F0502020204030204" pitchFamily="34" charset="0"/>
              </a:rPr>
              <a:pPr/>
              <a:t>14</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16158414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28/06/2021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0607008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28/06/2021</a:t>
            </a:fld>
            <a:endParaRPr lang="en-GB"/>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93342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t>28/06/2021</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249991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9C64F3F4-CE19-49F8-9EF4-FF4EE52031C2}" type="datetimeFigureOut">
              <a:rPr lang="en-GB" smtClean="0"/>
              <a:t>28/06/2021</a:t>
            </a:fld>
            <a:endParaRPr lang="en-GB"/>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23686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pPr/>
              <a:t>28/06/2021</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val="1542108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28/06/2021</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84422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28/06/2021</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086558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9" name="Date Placeholder 8"/>
          <p:cNvSpPr>
            <a:spLocks noGrp="1"/>
          </p:cNvSpPr>
          <p:nvPr>
            <p:ph type="dt" sz="half" idx="10"/>
          </p:nvPr>
        </p:nvSpPr>
        <p:spPr/>
        <p:txBody>
          <a:bodyPr/>
          <a:lstStyle/>
          <a:p>
            <a:fld id="{9C64F3F4-CE19-49F8-9EF4-FF4EE52031C2}" type="datetimeFigureOut">
              <a:rPr lang="en-GB" smtClean="0"/>
              <a:t>28/06/2021</a:t>
            </a:fld>
            <a:endParaRPr lang="en-GB"/>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21065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C64F3F4-CE19-49F8-9EF4-FF4EE52031C2}" type="datetimeFigureOut">
              <a:rPr lang="en-GB" smtClean="0"/>
              <a:t>28/06/2021</a:t>
            </a:fld>
            <a:endParaRPr lang="en-GB"/>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9629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28/06/2021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2545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28/06/2021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253377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9C64F3F4-CE19-49F8-9EF4-FF4EE52031C2}" type="datetimeFigureOut">
              <a:rPr lang="en-GB" smtClean="0"/>
              <a:pPr/>
              <a:t>28/06/2021</a:t>
            </a:fld>
            <a:endParaRPr lang="en-GB" dirty="0"/>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087751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a:t>
            </a:r>
            <a:r>
              <a:rPr lang="en-GB" altLang="en-US" dirty="0" smtClean="0"/>
              <a:t>BMSW4005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smtClean="0">
                <a:solidFill>
                  <a:srgbClr val="FF0000"/>
                </a:solidFill>
              </a:rPr>
              <a:t>Assessment Guidance 2</a:t>
            </a:r>
            <a:endParaRPr lang="en-GB" sz="2000" b="1" dirty="0">
              <a:solidFill>
                <a:srgbClr val="FF0000"/>
              </a:solidFill>
            </a:endParaRPr>
          </a:p>
          <a:p>
            <a:endParaRPr lang="en-GB" dirty="0"/>
          </a:p>
        </p:txBody>
      </p:sp>
    </p:spTree>
    <p:extLst>
      <p:ext uri="{BB962C8B-B14F-4D97-AF65-F5344CB8AC3E}">
        <p14:creationId xmlns:p14="http://schemas.microsoft.com/office/powerpoint/2010/main" val="136647110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LEVEL 4 ASSESSMENT </a:t>
            </a:r>
            <a:r>
              <a:rPr lang="en-GB" dirty="0" smtClean="0"/>
              <a:t>Guidance </a:t>
            </a:r>
            <a:endParaRPr lang="en-GB" dirty="0"/>
          </a:p>
        </p:txBody>
      </p:sp>
      <p:sp>
        <p:nvSpPr>
          <p:cNvPr id="3" name="Content Placeholder 2"/>
          <p:cNvSpPr>
            <a:spLocks noGrp="1"/>
          </p:cNvSpPr>
          <p:nvPr>
            <p:ph idx="1"/>
          </p:nvPr>
        </p:nvSpPr>
        <p:spPr>
          <a:xfrm>
            <a:off x="1606045" y="2638045"/>
            <a:ext cx="5937755" cy="1223003"/>
          </a:xfrm>
        </p:spPr>
        <p:txBody>
          <a:bodyPr/>
          <a:lstStyle/>
          <a:p>
            <a:r>
              <a:rPr lang="en-GB" dirty="0" smtClean="0"/>
              <a:t>C2 </a:t>
            </a:r>
            <a:r>
              <a:rPr lang="en-GB" dirty="0"/>
              <a:t>– CV and cover letter (1500 words</a:t>
            </a:r>
            <a:r>
              <a:rPr lang="en-GB" dirty="0" smtClean="0"/>
              <a:t>) :</a:t>
            </a:r>
            <a:r>
              <a:rPr lang="en-GB" b="1" dirty="0" smtClean="0"/>
              <a:t>9/7/21</a:t>
            </a:r>
            <a:endParaRPr lang="en-GB" dirty="0"/>
          </a:p>
          <a:p>
            <a:endParaRPr lang="en-GB" dirty="0"/>
          </a:p>
        </p:txBody>
      </p:sp>
    </p:spTree>
    <p:extLst>
      <p:ext uri="{BB962C8B-B14F-4D97-AF65-F5344CB8AC3E}">
        <p14:creationId xmlns:p14="http://schemas.microsoft.com/office/powerpoint/2010/main" val="202627582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9752" y="260648"/>
            <a:ext cx="4305286" cy="692696"/>
          </a:xfrm>
        </p:spPr>
        <p:txBody>
          <a:bodyPr>
            <a:noAutofit/>
          </a:bodyPr>
          <a:lstStyle/>
          <a:p>
            <a:r>
              <a:rPr lang="en-GB" sz="2400" dirty="0"/>
              <a:t>Component one (C1)</a:t>
            </a:r>
            <a:br>
              <a:rPr lang="en-GB" sz="2400" dirty="0"/>
            </a:br>
            <a:endParaRPr lang="en-GB" sz="2400" dirty="0"/>
          </a:p>
        </p:txBody>
      </p:sp>
      <p:sp>
        <p:nvSpPr>
          <p:cNvPr id="4" name="Rectangle 3"/>
          <p:cNvSpPr/>
          <p:nvPr/>
        </p:nvSpPr>
        <p:spPr>
          <a:xfrm>
            <a:off x="323528" y="1196752"/>
            <a:ext cx="8496944" cy="292259"/>
          </a:xfrm>
          <a:prstGeom prst="rect">
            <a:avLst/>
          </a:prstGeom>
        </p:spPr>
        <p:txBody>
          <a:bodyPr wrap="square">
            <a:spAutoFit/>
          </a:bodyPr>
          <a:lstStyle/>
          <a:p>
            <a:pPr algn="just">
              <a:lnSpc>
                <a:spcPct val="115000"/>
              </a:lnSpc>
              <a:spcAft>
                <a:spcPts val="0"/>
              </a:spcAft>
            </a:pPr>
            <a:r>
              <a:rPr lang="en-GB" sz="1200" b="1" dirty="0">
                <a:latin typeface="Calibri" panose="020F0502020204030204" pitchFamily="34" charset="0"/>
                <a:ea typeface="Times New Roman" panose="02020603050405020304" pitchFamily="18" charset="0"/>
                <a:cs typeface="Arial" panose="020B0604020202020204" pitchFamily="34" charset="0"/>
              </a:rPr>
              <a:t> </a:t>
            </a:r>
            <a:endParaRPr lang="en-GB" sz="1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p:cNvSpPr/>
          <p:nvPr/>
        </p:nvSpPr>
        <p:spPr>
          <a:xfrm>
            <a:off x="467544" y="1772816"/>
            <a:ext cx="8424936" cy="3693319"/>
          </a:xfrm>
          <a:prstGeom prst="rect">
            <a:avLst/>
          </a:prstGeom>
        </p:spPr>
        <p:txBody>
          <a:bodyPr wrap="square">
            <a:spAutoFit/>
          </a:bodyPr>
          <a:lstStyle/>
          <a:p>
            <a:r>
              <a:rPr lang="en-GB" dirty="0"/>
              <a:t>Component Two (C2)</a:t>
            </a:r>
          </a:p>
          <a:p>
            <a:endParaRPr lang="en-GB" dirty="0"/>
          </a:p>
          <a:p>
            <a:r>
              <a:rPr lang="en-GB" dirty="0"/>
              <a:t>For this task, you are required to:</a:t>
            </a:r>
          </a:p>
          <a:p>
            <a:r>
              <a:rPr lang="en-GB" dirty="0"/>
              <a:t>a)	Consider a job you would like to apply for within a specific organisation</a:t>
            </a:r>
          </a:p>
          <a:p>
            <a:r>
              <a:rPr lang="en-GB" dirty="0"/>
              <a:t>b)	Write a 2 page CV and covering  letter in relation to the job you are applying for.</a:t>
            </a:r>
          </a:p>
          <a:p>
            <a:r>
              <a:rPr lang="en-GB" dirty="0"/>
              <a:t>c)	Write a short reflection on putting together your CV and covering letter.</a:t>
            </a:r>
          </a:p>
          <a:p>
            <a:endParaRPr lang="en-GB" dirty="0"/>
          </a:p>
          <a:p>
            <a:r>
              <a:rPr lang="en-GB" dirty="0"/>
              <a:t>You are required to write 1500 words (+/- 10%)</a:t>
            </a:r>
          </a:p>
          <a:p>
            <a:endParaRPr lang="en-GB" dirty="0"/>
          </a:p>
          <a:p>
            <a:r>
              <a:rPr lang="en-GB" dirty="0"/>
              <a:t>Submission date: </a:t>
            </a:r>
            <a:r>
              <a:rPr lang="en-GB" dirty="0" smtClean="0"/>
              <a:t>9/7/21@ 3pm</a:t>
            </a:r>
            <a:endParaRPr lang="en-GB" dirty="0"/>
          </a:p>
          <a:p>
            <a:r>
              <a:rPr lang="en-GB" dirty="0"/>
              <a:t>Submission by </a:t>
            </a:r>
            <a:r>
              <a:rPr lang="en-GB" dirty="0" err="1"/>
              <a:t>Turnitin</a:t>
            </a:r>
            <a:r>
              <a:rPr lang="en-GB" dirty="0"/>
              <a:t>  (please note that you need to combine both the cover </a:t>
            </a:r>
            <a:r>
              <a:rPr lang="en-GB" dirty="0" smtClean="0"/>
              <a:t>letter, CV and reflection </a:t>
            </a:r>
            <a:r>
              <a:rPr lang="en-GB" dirty="0"/>
              <a:t>as </a:t>
            </a:r>
            <a:r>
              <a:rPr lang="en-GB" dirty="0" smtClean="0"/>
              <a:t>1 </a:t>
            </a:r>
            <a:r>
              <a:rPr lang="en-GB" dirty="0"/>
              <a:t>document because </a:t>
            </a:r>
            <a:r>
              <a:rPr lang="en-GB" dirty="0" err="1"/>
              <a:t>turnitin</a:t>
            </a:r>
            <a:r>
              <a:rPr lang="en-GB" dirty="0"/>
              <a:t> only allows you to upload 1 document per submission)</a:t>
            </a:r>
          </a:p>
        </p:txBody>
      </p:sp>
    </p:spTree>
    <p:extLst>
      <p:ext uri="{BB962C8B-B14F-4D97-AF65-F5344CB8AC3E}">
        <p14:creationId xmlns:p14="http://schemas.microsoft.com/office/powerpoint/2010/main" val="6268672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Layout</a:t>
            </a:r>
            <a:endParaRPr lang="en-GB" dirty="0"/>
          </a:p>
        </p:txBody>
      </p:sp>
      <p:sp>
        <p:nvSpPr>
          <p:cNvPr id="3" name="Content Placeholder 2"/>
          <p:cNvSpPr>
            <a:spLocks noGrp="1"/>
          </p:cNvSpPr>
          <p:nvPr>
            <p:ph idx="1"/>
          </p:nvPr>
        </p:nvSpPr>
        <p:spPr>
          <a:xfrm>
            <a:off x="2375756" y="2348880"/>
            <a:ext cx="4392487" cy="4176463"/>
          </a:xfrm>
        </p:spPr>
        <p:txBody>
          <a:bodyPr>
            <a:normAutofit fontScale="92500" lnSpcReduction="10000"/>
          </a:bodyPr>
          <a:lstStyle/>
          <a:p>
            <a:r>
              <a:rPr lang="en-GB" dirty="0" smtClean="0"/>
              <a:t>Front page :</a:t>
            </a:r>
          </a:p>
          <a:p>
            <a:pPr marL="0" indent="0">
              <a:buNone/>
            </a:pPr>
            <a:r>
              <a:rPr lang="en-GB" dirty="0" smtClean="0"/>
              <a:t>Full name</a:t>
            </a:r>
          </a:p>
          <a:p>
            <a:pPr marL="0" indent="0">
              <a:buNone/>
            </a:pPr>
            <a:r>
              <a:rPr lang="en-GB" dirty="0" smtClean="0"/>
              <a:t>Student number</a:t>
            </a:r>
          </a:p>
          <a:p>
            <a:pPr marL="0" indent="0">
              <a:buNone/>
            </a:pPr>
            <a:r>
              <a:rPr lang="en-GB" dirty="0" smtClean="0"/>
              <a:t>Module names and code</a:t>
            </a:r>
          </a:p>
          <a:p>
            <a:pPr marL="0" indent="0">
              <a:buNone/>
            </a:pPr>
            <a:r>
              <a:rPr lang="en-GB" dirty="0" smtClean="0"/>
              <a:t>Number of words in report</a:t>
            </a:r>
          </a:p>
          <a:p>
            <a:pPr marL="0" indent="0">
              <a:buNone/>
            </a:pPr>
            <a:endParaRPr lang="en-GB" dirty="0"/>
          </a:p>
          <a:p>
            <a:r>
              <a:rPr lang="en-GB" dirty="0" smtClean="0"/>
              <a:t>Job advert &amp; Person </a:t>
            </a:r>
            <a:r>
              <a:rPr lang="en-GB" dirty="0" smtClean="0"/>
              <a:t>specification (either in front or appendix)</a:t>
            </a:r>
            <a:endParaRPr lang="en-GB" dirty="0" smtClean="0"/>
          </a:p>
          <a:p>
            <a:r>
              <a:rPr lang="en-GB" dirty="0" smtClean="0"/>
              <a:t>Cover Letter</a:t>
            </a:r>
          </a:p>
          <a:p>
            <a:r>
              <a:rPr lang="en-GB" dirty="0" smtClean="0"/>
              <a:t>CV (2 pages)</a:t>
            </a:r>
          </a:p>
          <a:p>
            <a:r>
              <a:rPr lang="en-GB" dirty="0" smtClean="0"/>
              <a:t>Reflection</a:t>
            </a:r>
          </a:p>
          <a:p>
            <a:r>
              <a:rPr lang="en-GB" dirty="0" smtClean="0"/>
              <a:t>Reference list</a:t>
            </a:r>
          </a:p>
          <a:p>
            <a:pPr marL="0" indent="0">
              <a:buNone/>
            </a:pPr>
            <a:endParaRPr lang="en-GB" dirty="0" smtClean="0"/>
          </a:p>
          <a:p>
            <a:endParaRPr lang="en-GB" dirty="0" smtClean="0"/>
          </a:p>
        </p:txBody>
      </p:sp>
    </p:spTree>
    <p:extLst>
      <p:ext uri="{BB962C8B-B14F-4D97-AF65-F5344CB8AC3E}">
        <p14:creationId xmlns:p14="http://schemas.microsoft.com/office/powerpoint/2010/main" val="163007350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1</a:t>
            </a:r>
            <a:endParaRPr lang="en-GB" dirty="0"/>
          </a:p>
        </p:txBody>
      </p:sp>
      <p:sp>
        <p:nvSpPr>
          <p:cNvPr id="3" name="Content Placeholder 2"/>
          <p:cNvSpPr>
            <a:spLocks noGrp="1"/>
          </p:cNvSpPr>
          <p:nvPr>
            <p:ph idx="1"/>
          </p:nvPr>
        </p:nvSpPr>
        <p:spPr/>
        <p:txBody>
          <a:bodyPr/>
          <a:lstStyle/>
          <a:p>
            <a:r>
              <a:rPr lang="en-GB" dirty="0" smtClean="0"/>
              <a:t>Find </a:t>
            </a:r>
            <a:r>
              <a:rPr lang="en-GB" dirty="0"/>
              <a:t>a job you would like to apply for within a specific </a:t>
            </a:r>
            <a:r>
              <a:rPr lang="en-GB" dirty="0" smtClean="0"/>
              <a:t>organisation</a:t>
            </a:r>
          </a:p>
          <a:p>
            <a:pPr marL="0" indent="0">
              <a:buNone/>
            </a:pPr>
            <a:r>
              <a:rPr lang="en-GB" dirty="0" smtClean="0"/>
              <a:t>Include (in Appendix):</a:t>
            </a:r>
          </a:p>
          <a:p>
            <a:r>
              <a:rPr lang="en-GB" dirty="0" smtClean="0"/>
              <a:t>Job advert</a:t>
            </a:r>
          </a:p>
          <a:p>
            <a:r>
              <a:rPr lang="en-GB" dirty="0" smtClean="0"/>
              <a:t>Person specification</a:t>
            </a:r>
            <a:endParaRPr lang="en-GB" dirty="0"/>
          </a:p>
          <a:p>
            <a:endParaRPr lang="en-GB" dirty="0"/>
          </a:p>
        </p:txBody>
      </p:sp>
    </p:spTree>
    <p:extLst>
      <p:ext uri="{BB962C8B-B14F-4D97-AF65-F5344CB8AC3E}">
        <p14:creationId xmlns:p14="http://schemas.microsoft.com/office/powerpoint/2010/main" val="34438025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547664" y="2852936"/>
            <a:ext cx="5794159" cy="3134916"/>
          </a:xfrm>
          <a:prstGeom prst="rect">
            <a:avLst/>
          </a:prstGeom>
        </p:spPr>
      </p:pic>
      <p:pic>
        <p:nvPicPr>
          <p:cNvPr id="5" name="Picture 4"/>
          <p:cNvPicPr>
            <a:picLocks noChangeAspect="1"/>
          </p:cNvPicPr>
          <p:nvPr/>
        </p:nvPicPr>
        <p:blipFill>
          <a:blip r:embed="rId3"/>
          <a:stretch>
            <a:fillRect/>
          </a:stretch>
        </p:blipFill>
        <p:spPr>
          <a:xfrm>
            <a:off x="467544" y="476672"/>
            <a:ext cx="7704856" cy="2181225"/>
          </a:xfrm>
          <a:prstGeom prst="rect">
            <a:avLst/>
          </a:prstGeom>
        </p:spPr>
      </p:pic>
    </p:spTree>
    <p:extLst>
      <p:ext uri="{BB962C8B-B14F-4D97-AF65-F5344CB8AC3E}">
        <p14:creationId xmlns:p14="http://schemas.microsoft.com/office/powerpoint/2010/main" val="1182858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403648" y="548680"/>
            <a:ext cx="6120680" cy="6048672"/>
          </a:xfrm>
          <a:prstGeom prst="rect">
            <a:avLst/>
          </a:prstGeom>
        </p:spPr>
      </p:pic>
    </p:spTree>
    <p:extLst>
      <p:ext uri="{BB962C8B-B14F-4D97-AF65-F5344CB8AC3E}">
        <p14:creationId xmlns:p14="http://schemas.microsoft.com/office/powerpoint/2010/main" val="2203082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425" y="692150"/>
            <a:ext cx="8185150" cy="1052513"/>
          </a:xfrm>
        </p:spPr>
        <p:txBody>
          <a:bodyPr/>
          <a:lstStyle/>
          <a:p>
            <a:pPr algn="ctr">
              <a:defRPr/>
            </a:pPr>
            <a:r>
              <a:rPr lang="en-GB" dirty="0" smtClean="0"/>
              <a:t>Step 2: Cover Letter - Structure </a:t>
            </a:r>
            <a:endParaRPr lang="en-GB" dirty="0"/>
          </a:p>
        </p:txBody>
      </p:sp>
      <p:sp>
        <p:nvSpPr>
          <p:cNvPr id="33795" name="Content Placeholder 2"/>
          <p:cNvSpPr>
            <a:spLocks noGrp="1"/>
          </p:cNvSpPr>
          <p:nvPr>
            <p:ph idx="1"/>
          </p:nvPr>
        </p:nvSpPr>
        <p:spPr>
          <a:xfrm>
            <a:off x="479425" y="1916113"/>
            <a:ext cx="8185150" cy="4189412"/>
          </a:xfrm>
        </p:spPr>
        <p:txBody>
          <a:bodyPr>
            <a:normAutofit/>
          </a:bodyPr>
          <a:lstStyle/>
          <a:p>
            <a:r>
              <a:rPr lang="en-GB" altLang="en-US" sz="1600" dirty="0" smtClean="0">
                <a:latin typeface="Arial" panose="020B0604020202020204" pitchFamily="34" charset="0"/>
                <a:cs typeface="Arial" panose="020B0604020202020204" pitchFamily="34" charset="0"/>
              </a:rPr>
              <a:t>Here a few essential things you should aim to cover in your cover letter:</a:t>
            </a:r>
          </a:p>
          <a:p>
            <a:endParaRPr lang="en-GB" altLang="en-US" sz="1600" dirty="0" smtClean="0">
              <a:latin typeface="Arial" panose="020B0604020202020204" pitchFamily="34" charset="0"/>
              <a:cs typeface="Arial" panose="020B0604020202020204" pitchFamily="34" charset="0"/>
            </a:endParaRPr>
          </a:p>
          <a:p>
            <a:r>
              <a:rPr lang="en-GB" altLang="en-US" sz="1600" dirty="0" smtClean="0">
                <a:latin typeface="Arial" panose="020B0604020202020204" pitchFamily="34" charset="0"/>
                <a:cs typeface="Arial" panose="020B0604020202020204" pitchFamily="34" charset="0"/>
              </a:rPr>
              <a:t>Your personal details (e.g. name, address, phone number)</a:t>
            </a:r>
          </a:p>
          <a:p>
            <a:r>
              <a:rPr lang="en-GB" altLang="en-US" sz="1600" dirty="0" smtClean="0">
                <a:latin typeface="Arial" panose="020B0604020202020204" pitchFamily="34" charset="0"/>
                <a:cs typeface="Arial" panose="020B0604020202020204" pitchFamily="34" charset="0"/>
              </a:rPr>
              <a:t>The hiring manager’s name (if you have it)</a:t>
            </a:r>
          </a:p>
          <a:p>
            <a:r>
              <a:rPr lang="en-GB" altLang="en-US" sz="1600" dirty="0" smtClean="0">
                <a:latin typeface="Arial" panose="020B0604020202020204" pitchFamily="34" charset="0"/>
                <a:cs typeface="Arial" panose="020B0604020202020204" pitchFamily="34" charset="0"/>
              </a:rPr>
              <a:t>Which Job are you applying for </a:t>
            </a:r>
          </a:p>
          <a:p>
            <a:r>
              <a:rPr lang="en-GB" altLang="en-US" sz="1600" dirty="0" smtClean="0">
                <a:latin typeface="Arial" panose="020B0604020202020204" pitchFamily="34" charset="0"/>
                <a:cs typeface="Arial" panose="020B0604020202020204" pitchFamily="34" charset="0"/>
              </a:rPr>
              <a:t>Briefly - Why you’re suitable for the job</a:t>
            </a:r>
          </a:p>
          <a:p>
            <a:r>
              <a:rPr lang="en-GB" altLang="en-US" sz="1600" dirty="0" smtClean="0">
                <a:latin typeface="Arial" panose="020B0604020202020204" pitchFamily="34" charset="0"/>
                <a:cs typeface="Arial" panose="020B0604020202020204" pitchFamily="34" charset="0"/>
              </a:rPr>
              <a:t>What you can do for the company/ What benefits can you bring to the company</a:t>
            </a:r>
          </a:p>
          <a:p>
            <a:r>
              <a:rPr lang="en-GB" altLang="en-US" sz="1600" dirty="0" smtClean="0">
                <a:latin typeface="Arial" panose="020B0604020202020204" pitchFamily="34" charset="0"/>
                <a:cs typeface="Arial" panose="020B0604020202020204" pitchFamily="34" charset="0"/>
              </a:rPr>
              <a:t>Closing statements (including thanking the recruiter for their time)</a:t>
            </a:r>
          </a:p>
        </p:txBody>
      </p:sp>
    </p:spTree>
    <p:extLst>
      <p:ext uri="{BB962C8B-B14F-4D97-AF65-F5344CB8AC3E}">
        <p14:creationId xmlns:p14="http://schemas.microsoft.com/office/powerpoint/2010/main" val="41891566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425" y="284163"/>
            <a:ext cx="8185150" cy="696912"/>
          </a:xfrm>
        </p:spPr>
        <p:txBody>
          <a:bodyPr>
            <a:normAutofit fontScale="90000"/>
          </a:bodyPr>
          <a:lstStyle/>
          <a:p>
            <a:pPr algn="ctr">
              <a:defRPr/>
            </a:pPr>
            <a:r>
              <a:rPr lang="en-GB" dirty="0" smtClean="0"/>
              <a:t>Cover Letter </a:t>
            </a:r>
            <a:endParaRPr lang="en-GB" dirty="0"/>
          </a:p>
        </p:txBody>
      </p:sp>
      <p:sp>
        <p:nvSpPr>
          <p:cNvPr id="3" name="Content Placeholder 2"/>
          <p:cNvSpPr>
            <a:spLocks noGrp="1"/>
          </p:cNvSpPr>
          <p:nvPr>
            <p:ph idx="1"/>
          </p:nvPr>
        </p:nvSpPr>
        <p:spPr>
          <a:xfrm>
            <a:off x="323850" y="981075"/>
            <a:ext cx="8340725" cy="5256213"/>
          </a:xfrm>
        </p:spPr>
        <p:txBody>
          <a:bodyPr/>
          <a:lstStyle/>
          <a:p>
            <a:pPr>
              <a:defRPr/>
            </a:pPr>
            <a:r>
              <a:rPr lang="en-GB" sz="2000" dirty="0" smtClean="0"/>
              <a:t>Start with Recipients name and friendly greeting (personal) – Hi….</a:t>
            </a:r>
          </a:p>
          <a:p>
            <a:pPr>
              <a:defRPr/>
            </a:pPr>
            <a:r>
              <a:rPr lang="en-GB" sz="2000" dirty="0" smtClean="0"/>
              <a:t>Core part :</a:t>
            </a:r>
          </a:p>
          <a:p>
            <a:pPr marL="0" indent="0">
              <a:buFont typeface="Wingdings 2" panose="05020102010507070707" pitchFamily="18" charset="2"/>
              <a:buNone/>
              <a:defRPr/>
            </a:pPr>
            <a:r>
              <a:rPr lang="en-GB" sz="2000" dirty="0"/>
              <a:t>	</a:t>
            </a:r>
            <a:r>
              <a:rPr lang="en-GB" sz="2000" dirty="0" smtClean="0"/>
              <a:t> Which job are your applying for</a:t>
            </a:r>
          </a:p>
          <a:p>
            <a:pPr marL="0" indent="0">
              <a:buFont typeface="Wingdings 2" panose="05020102010507070707" pitchFamily="18" charset="2"/>
              <a:buNone/>
              <a:defRPr/>
            </a:pPr>
            <a:r>
              <a:rPr lang="en-GB" sz="2000" dirty="0" smtClean="0"/>
              <a:t>	Show why you are suitable for the job by matching 	any hard skills specified, or experience required</a:t>
            </a:r>
          </a:p>
          <a:p>
            <a:pPr marL="0" indent="0">
              <a:buFont typeface="Wingdings 2" panose="05020102010507070707" pitchFamily="18" charset="2"/>
              <a:buNone/>
              <a:defRPr/>
            </a:pPr>
            <a:r>
              <a:rPr lang="en-GB" sz="2000" dirty="0"/>
              <a:t>	L</a:t>
            </a:r>
            <a:r>
              <a:rPr lang="en-GB" sz="2000" dirty="0" smtClean="0"/>
              <a:t>ink it to the employer and state why you are most 	suitable i.e. if you are already doing a similar job or if 	you are doing another job then what transferable 	skills you have that you can bring over.</a:t>
            </a:r>
          </a:p>
          <a:p>
            <a:pPr marL="0" indent="0">
              <a:buFont typeface="Wingdings 2" panose="05020102010507070707" pitchFamily="18" charset="2"/>
              <a:buNone/>
              <a:defRPr/>
            </a:pPr>
            <a:r>
              <a:rPr lang="en-GB" sz="2000" dirty="0" smtClean="0"/>
              <a:t>	What motivates you to do this job- make it positive 	i.e. progress</a:t>
            </a:r>
          </a:p>
          <a:p>
            <a:pPr marL="0" indent="0">
              <a:buFont typeface="Wingdings 2" panose="05020102010507070707" pitchFamily="18" charset="2"/>
              <a:buNone/>
              <a:defRPr/>
            </a:pPr>
            <a:endParaRPr lang="en-GB" sz="2000" dirty="0" smtClean="0"/>
          </a:p>
          <a:p>
            <a:pPr>
              <a:defRPr/>
            </a:pPr>
            <a:r>
              <a:rPr lang="en-GB" sz="2000" dirty="0" smtClean="0"/>
              <a:t>End with your availability and a professional signature (contact number/ email)</a:t>
            </a:r>
          </a:p>
          <a:p>
            <a:pPr>
              <a:defRPr/>
            </a:pPr>
            <a:endParaRPr lang="en-GB" dirty="0"/>
          </a:p>
        </p:txBody>
      </p:sp>
    </p:spTree>
    <p:extLst>
      <p:ext uri="{BB962C8B-B14F-4D97-AF65-F5344CB8AC3E}">
        <p14:creationId xmlns:p14="http://schemas.microsoft.com/office/powerpoint/2010/main" val="13156053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425" y="463550"/>
            <a:ext cx="8185150" cy="558800"/>
          </a:xfrm>
        </p:spPr>
        <p:txBody>
          <a:bodyPr>
            <a:normAutofit fontScale="90000"/>
          </a:bodyPr>
          <a:lstStyle/>
          <a:p>
            <a:pPr algn="ctr">
              <a:defRPr/>
            </a:pPr>
            <a:r>
              <a:rPr lang="en-GB" sz="2000" dirty="0" smtClean="0"/>
              <a:t>Example </a:t>
            </a:r>
            <a:r>
              <a:rPr lang="en-GB" sz="2000" dirty="0" smtClean="0"/>
              <a:t>– cover letter for a manager’s post</a:t>
            </a:r>
            <a:endParaRPr lang="en-GB" sz="2000" dirty="0"/>
          </a:p>
        </p:txBody>
      </p:sp>
      <p:pic>
        <p:nvPicPr>
          <p:cNvPr id="35843" name="Content Placeholder 7"/>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395288" y="1125538"/>
            <a:ext cx="6985000" cy="4675187"/>
          </a:xfrm>
        </p:spPr>
      </p:pic>
      <p:sp>
        <p:nvSpPr>
          <p:cNvPr id="9" name="Rectangle 8"/>
          <p:cNvSpPr/>
          <p:nvPr/>
        </p:nvSpPr>
        <p:spPr>
          <a:xfrm>
            <a:off x="7092950" y="1628775"/>
            <a:ext cx="1724025" cy="835025"/>
          </a:xfrm>
          <a:prstGeom prst="rect">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r>
              <a:rPr lang="en-GB" sz="1200" dirty="0">
                <a:solidFill>
                  <a:srgbClr val="FF0000"/>
                </a:solidFill>
              </a:rPr>
              <a:t>General introduction to self- what you are doing currently</a:t>
            </a:r>
          </a:p>
        </p:txBody>
      </p:sp>
      <p:sp>
        <p:nvSpPr>
          <p:cNvPr id="10" name="Rectangle 9"/>
          <p:cNvSpPr/>
          <p:nvPr/>
        </p:nvSpPr>
        <p:spPr>
          <a:xfrm>
            <a:off x="7232650" y="2565400"/>
            <a:ext cx="1584325" cy="1079500"/>
          </a:xfrm>
          <a:prstGeom prst="rect">
            <a:avLst/>
          </a:prstGeom>
        </p:spPr>
        <p:style>
          <a:lnRef idx="2">
            <a:schemeClr val="accent2"/>
          </a:lnRef>
          <a:fillRef idx="1">
            <a:schemeClr val="lt1"/>
          </a:fillRef>
          <a:effectRef idx="0">
            <a:schemeClr val="accent2"/>
          </a:effectRef>
          <a:fontRef idx="minor">
            <a:schemeClr val="dk1"/>
          </a:fontRef>
        </p:style>
        <p:txBody>
          <a:bodyPr anchor="ctr"/>
          <a:lstStyle/>
          <a:p>
            <a:pPr>
              <a:defRPr/>
            </a:pPr>
            <a:r>
              <a:rPr lang="en-GB" sz="1200" dirty="0"/>
              <a:t>Highlighting previous experience in relevant field</a:t>
            </a:r>
          </a:p>
        </p:txBody>
      </p:sp>
      <p:sp>
        <p:nvSpPr>
          <p:cNvPr id="11" name="Rectangle 10"/>
          <p:cNvSpPr/>
          <p:nvPr/>
        </p:nvSpPr>
        <p:spPr>
          <a:xfrm>
            <a:off x="7451725" y="3860800"/>
            <a:ext cx="1296988" cy="1512888"/>
          </a:xfrm>
          <a:prstGeom prst="rect">
            <a:avLst/>
          </a:prstGeom>
        </p:spPr>
        <p:style>
          <a:lnRef idx="2">
            <a:schemeClr val="accent3"/>
          </a:lnRef>
          <a:fillRef idx="1">
            <a:schemeClr val="lt1"/>
          </a:fillRef>
          <a:effectRef idx="0">
            <a:schemeClr val="accent3"/>
          </a:effectRef>
          <a:fontRef idx="minor">
            <a:schemeClr val="dk1"/>
          </a:fontRef>
        </p:style>
        <p:txBody>
          <a:bodyPr anchor="ctr"/>
          <a:lstStyle/>
          <a:p>
            <a:pPr algn="ctr">
              <a:defRPr/>
            </a:pPr>
            <a:r>
              <a:rPr lang="en-GB" sz="1400" dirty="0"/>
              <a:t>Why you for this role? Highlight your speciality/ skills</a:t>
            </a:r>
          </a:p>
        </p:txBody>
      </p:sp>
    </p:spTree>
    <p:extLst>
      <p:ext uri="{BB962C8B-B14F-4D97-AF65-F5344CB8AC3E}">
        <p14:creationId xmlns:p14="http://schemas.microsoft.com/office/powerpoint/2010/main" val="41277124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DBA3-4167-4E74-9900-34E19523662A}"/>
              </a:ext>
            </a:extLst>
          </p:cNvPr>
          <p:cNvSpPr>
            <a:spLocks noGrp="1"/>
          </p:cNvSpPr>
          <p:nvPr>
            <p:ph type="title"/>
          </p:nvPr>
        </p:nvSpPr>
        <p:spPr>
          <a:xfrm>
            <a:off x="755650" y="-52771"/>
            <a:ext cx="5937250" cy="1189038"/>
          </a:xfrm>
        </p:spPr>
        <p:txBody>
          <a:bodyPr/>
          <a:lstStyle/>
          <a:p>
            <a:pPr eaLnBrk="1" fontAlgn="auto" hangingPunct="1">
              <a:spcAft>
                <a:spcPts val="0"/>
              </a:spcAft>
              <a:defRPr/>
            </a:pPr>
            <a:r>
              <a:rPr lang="en-GB" dirty="0" smtClean="0">
                <a:solidFill>
                  <a:schemeClr val="accent1">
                    <a:tint val="88000"/>
                    <a:satMod val="150000"/>
                  </a:schemeClr>
                </a:solidFill>
                <a:cs typeface="Arial" panose="020B0604020202020204" pitchFamily="34" charset="0"/>
              </a:rPr>
              <a:t>Step 3: 7 </a:t>
            </a:r>
            <a:r>
              <a:rPr lang="en-GB" dirty="0">
                <a:solidFill>
                  <a:schemeClr val="accent1">
                    <a:tint val="88000"/>
                    <a:satMod val="150000"/>
                  </a:schemeClr>
                </a:solidFill>
                <a:cs typeface="Arial" panose="020B0604020202020204" pitchFamily="34" charset="0"/>
              </a:rPr>
              <a:t>point </a:t>
            </a:r>
            <a:r>
              <a:rPr lang="en-GB" dirty="0" smtClean="0">
                <a:solidFill>
                  <a:schemeClr val="accent1">
                    <a:tint val="88000"/>
                    <a:satMod val="150000"/>
                  </a:schemeClr>
                </a:solidFill>
                <a:cs typeface="Arial" panose="020B0604020202020204" pitchFamily="34" charset="0"/>
              </a:rPr>
              <a:t>plan CV</a:t>
            </a:r>
            <a:endParaRPr lang="en-GB" dirty="0">
              <a:solidFill>
                <a:schemeClr val="accent1">
                  <a:tint val="88000"/>
                  <a:satMod val="150000"/>
                </a:schemeClr>
              </a:solidFill>
            </a:endParaRPr>
          </a:p>
        </p:txBody>
      </p:sp>
      <p:sp>
        <p:nvSpPr>
          <p:cNvPr id="3" name="Content Placeholder 2">
            <a:extLst>
              <a:ext uri="{FF2B5EF4-FFF2-40B4-BE49-F238E27FC236}">
                <a16:creationId xmlns:a16="http://schemas.microsoft.com/office/drawing/2014/main" id="{DDB54B03-8AA3-42C1-B2F3-CE293890D985}"/>
              </a:ext>
            </a:extLst>
          </p:cNvPr>
          <p:cNvSpPr>
            <a:spLocks noGrp="1"/>
          </p:cNvSpPr>
          <p:nvPr>
            <p:ph idx="1"/>
          </p:nvPr>
        </p:nvSpPr>
        <p:spPr>
          <a:xfrm>
            <a:off x="611188" y="1190625"/>
            <a:ext cx="8208962" cy="5118100"/>
          </a:xfrm>
        </p:spPr>
        <p:txBody>
          <a:bodyPr>
            <a:noAutofit/>
          </a:bodyPr>
          <a:lstStyle/>
          <a:p>
            <a:pPr marL="0" indent="0" eaLnBrk="1" fontAlgn="auto" hangingPunct="1">
              <a:spcAft>
                <a:spcPts val="0"/>
              </a:spcAft>
              <a:buFont typeface="Wingdings 2" panose="05020102010507070707" pitchFamily="18" charset="2"/>
              <a:buNone/>
              <a:defRPr/>
            </a:pPr>
            <a:r>
              <a:rPr lang="en-GB" altLang="en-US" sz="2000" dirty="0" smtClean="0">
                <a:cs typeface="Arial" charset="0"/>
              </a:rPr>
              <a:t>1. Contact </a:t>
            </a:r>
            <a:r>
              <a:rPr lang="en-GB" altLang="en-US" sz="2000" dirty="0">
                <a:cs typeface="Arial" charset="0"/>
              </a:rPr>
              <a:t>Details</a:t>
            </a:r>
          </a:p>
          <a:p>
            <a:pPr marL="0" indent="0" eaLnBrk="1" fontAlgn="auto" hangingPunct="1">
              <a:spcAft>
                <a:spcPts val="0"/>
              </a:spcAft>
              <a:buFont typeface="Wingdings 2" panose="05020102010507070707" pitchFamily="18" charset="2"/>
              <a:buNone/>
              <a:defRPr/>
            </a:pPr>
            <a:r>
              <a:rPr lang="en-GB" altLang="en-US" sz="2000" dirty="0" smtClean="0">
                <a:cs typeface="Arial" charset="0"/>
              </a:rPr>
              <a:t>2. Profile/Personal </a:t>
            </a:r>
            <a:r>
              <a:rPr lang="en-GB" altLang="en-US" sz="2000" dirty="0">
                <a:cs typeface="Arial" charset="0"/>
              </a:rPr>
              <a:t>Statement</a:t>
            </a:r>
          </a:p>
          <a:p>
            <a:pPr marL="0" indent="0" eaLnBrk="1" fontAlgn="auto" hangingPunct="1">
              <a:spcAft>
                <a:spcPts val="0"/>
              </a:spcAft>
              <a:buFont typeface="Wingdings 2" panose="05020102010507070707" pitchFamily="18" charset="2"/>
              <a:buNone/>
              <a:defRPr/>
            </a:pPr>
            <a:r>
              <a:rPr lang="en-GB" altLang="en-US" sz="2000" dirty="0" smtClean="0">
                <a:cs typeface="Arial" charset="0"/>
              </a:rPr>
              <a:t>3. Education </a:t>
            </a:r>
            <a:r>
              <a:rPr lang="en-GB" altLang="en-US" sz="2000" dirty="0">
                <a:cs typeface="Arial" charset="0"/>
              </a:rPr>
              <a:t>&amp; </a:t>
            </a:r>
            <a:r>
              <a:rPr lang="en-GB" altLang="en-US" sz="2000" dirty="0" smtClean="0">
                <a:cs typeface="Arial" charset="0"/>
              </a:rPr>
              <a:t>Training- most </a:t>
            </a:r>
            <a:r>
              <a:rPr lang="en-GB" altLang="en-US" sz="2000" dirty="0">
                <a:cs typeface="Arial" charset="0"/>
              </a:rPr>
              <a:t>recent first</a:t>
            </a:r>
          </a:p>
          <a:p>
            <a:pPr marL="0" indent="0" eaLnBrk="1" fontAlgn="auto" hangingPunct="1">
              <a:spcAft>
                <a:spcPts val="600"/>
              </a:spcAft>
              <a:buFont typeface="Wingdings 2" panose="05020102010507070707" pitchFamily="18" charset="2"/>
              <a:buNone/>
              <a:defRPr/>
            </a:pPr>
            <a:r>
              <a:rPr lang="en-GB" altLang="en-US" sz="2000" dirty="0" smtClean="0">
                <a:cs typeface="Arial" charset="0"/>
              </a:rPr>
              <a:t>4. Career History (</a:t>
            </a:r>
            <a:r>
              <a:rPr lang="en-GB" altLang="en-US" sz="2000" dirty="0">
                <a:cs typeface="Arial" charset="0"/>
              </a:rPr>
              <a:t>Job title, dates (from/to) – most recent first</a:t>
            </a:r>
          </a:p>
          <a:p>
            <a:pPr eaLnBrk="1" fontAlgn="auto" hangingPunct="1">
              <a:spcAft>
                <a:spcPts val="600"/>
              </a:spcAft>
              <a:defRPr/>
            </a:pPr>
            <a:r>
              <a:rPr lang="en-GB" altLang="en-US" sz="2000" dirty="0">
                <a:cs typeface="Arial" charset="0"/>
              </a:rPr>
              <a:t>Responsibilities</a:t>
            </a:r>
          </a:p>
          <a:p>
            <a:pPr eaLnBrk="1" fontAlgn="auto" hangingPunct="1">
              <a:spcAft>
                <a:spcPts val="600"/>
              </a:spcAft>
              <a:defRPr/>
            </a:pPr>
            <a:r>
              <a:rPr lang="en-GB" altLang="en-US" sz="2000" dirty="0">
                <a:cs typeface="Arial" charset="0"/>
              </a:rPr>
              <a:t>Achievements</a:t>
            </a:r>
          </a:p>
          <a:p>
            <a:pPr eaLnBrk="1" fontAlgn="auto" hangingPunct="1">
              <a:spcAft>
                <a:spcPts val="600"/>
              </a:spcAft>
              <a:defRPr/>
            </a:pPr>
            <a:r>
              <a:rPr lang="en-GB" altLang="en-US" sz="2000" dirty="0">
                <a:cs typeface="Arial" charset="0"/>
              </a:rPr>
              <a:t>Reason for </a:t>
            </a:r>
            <a:r>
              <a:rPr lang="en-GB" altLang="en-US" sz="2000" dirty="0" smtClean="0">
                <a:cs typeface="Arial" charset="0"/>
              </a:rPr>
              <a:t>leaving</a:t>
            </a:r>
          </a:p>
          <a:p>
            <a:pPr marL="0" indent="0" eaLnBrk="1" fontAlgn="auto" hangingPunct="1">
              <a:spcAft>
                <a:spcPts val="600"/>
              </a:spcAft>
              <a:buFont typeface="Wingdings 2" panose="05020102010507070707" pitchFamily="18" charset="2"/>
              <a:buNone/>
              <a:defRPr/>
            </a:pPr>
            <a:r>
              <a:rPr lang="en-GB" altLang="en-US" sz="2000" dirty="0" smtClean="0">
                <a:cs typeface="Arial" charset="0"/>
              </a:rPr>
              <a:t>5. Key </a:t>
            </a:r>
            <a:r>
              <a:rPr lang="en-GB" altLang="en-US" sz="2000" dirty="0">
                <a:cs typeface="Arial" charset="0"/>
              </a:rPr>
              <a:t>Skills</a:t>
            </a:r>
          </a:p>
          <a:p>
            <a:pPr marL="0" indent="0" eaLnBrk="1" fontAlgn="auto" hangingPunct="1">
              <a:spcAft>
                <a:spcPts val="0"/>
              </a:spcAft>
              <a:buFont typeface="Wingdings 2" panose="05020102010507070707" pitchFamily="18" charset="2"/>
              <a:buNone/>
              <a:defRPr/>
            </a:pPr>
            <a:r>
              <a:rPr lang="en-GB" altLang="en-US" sz="2000" dirty="0" smtClean="0">
                <a:cs typeface="Arial" charset="0"/>
              </a:rPr>
              <a:t>6. Additional </a:t>
            </a:r>
            <a:r>
              <a:rPr lang="en-GB" altLang="en-US" sz="2000" dirty="0">
                <a:cs typeface="Arial" charset="0"/>
              </a:rPr>
              <a:t>responsibilities and </a:t>
            </a:r>
            <a:r>
              <a:rPr lang="en-GB" altLang="en-US" sz="2000" dirty="0" smtClean="0">
                <a:cs typeface="Arial" charset="0"/>
              </a:rPr>
              <a:t>activities Interests</a:t>
            </a:r>
            <a:r>
              <a:rPr lang="en-GB" altLang="en-US" sz="2000" dirty="0">
                <a:cs typeface="Arial" charset="0"/>
              </a:rPr>
              <a:t>, hobbies and achievements</a:t>
            </a:r>
          </a:p>
          <a:p>
            <a:pPr marL="0" indent="0" eaLnBrk="1" fontAlgn="auto" hangingPunct="1">
              <a:spcAft>
                <a:spcPts val="0"/>
              </a:spcAft>
              <a:buFont typeface="Wingdings 2" panose="05020102010507070707" pitchFamily="18" charset="2"/>
              <a:buNone/>
              <a:defRPr/>
            </a:pPr>
            <a:r>
              <a:rPr lang="en-GB" altLang="en-US" sz="2000" dirty="0" smtClean="0">
                <a:cs typeface="Arial" charset="0"/>
              </a:rPr>
              <a:t>7. References</a:t>
            </a:r>
            <a:endParaRPr lang="en-GB" altLang="en-US" sz="2000" dirty="0">
              <a:cs typeface="Arial" charset="0"/>
            </a:endParaRPr>
          </a:p>
          <a:p>
            <a:pPr marL="514350" indent="-514350" eaLnBrk="1" fontAlgn="auto" hangingPunct="1">
              <a:spcAft>
                <a:spcPts val="0"/>
              </a:spcAft>
              <a:buFont typeface="+mj-lt"/>
              <a:buAutoNum type="arabicPeriod"/>
              <a:defRPr/>
            </a:pPr>
            <a:endParaRPr lang="en-GB" dirty="0"/>
          </a:p>
        </p:txBody>
      </p:sp>
    </p:spTree>
    <p:extLst>
      <p:ext uri="{BB962C8B-B14F-4D97-AF65-F5344CB8AC3E}">
        <p14:creationId xmlns:p14="http://schemas.microsoft.com/office/powerpoint/2010/main" val="305532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FC48A-588E-4167-A298-76182A335245}"/>
              </a:ext>
            </a:extLst>
          </p:cNvPr>
          <p:cNvSpPr>
            <a:spLocks noGrp="1"/>
          </p:cNvSpPr>
          <p:nvPr>
            <p:ph type="title"/>
          </p:nvPr>
        </p:nvSpPr>
        <p:spPr>
          <a:xfrm>
            <a:off x="500063" y="642938"/>
            <a:ext cx="8183562" cy="1050925"/>
          </a:xfrm>
        </p:spPr>
        <p:txBody>
          <a:bodyPr/>
          <a:lstStyle/>
          <a:p>
            <a:pPr algn="ctr" eaLnBrk="1" fontAlgn="auto" hangingPunct="1">
              <a:spcAft>
                <a:spcPts val="0"/>
              </a:spcAft>
              <a:defRPr/>
            </a:pPr>
            <a:r>
              <a:rPr lang="en-GB" dirty="0">
                <a:solidFill>
                  <a:schemeClr val="accent1">
                    <a:tint val="88000"/>
                    <a:satMod val="150000"/>
                  </a:schemeClr>
                </a:solidFill>
                <a:cs typeface="Arial" panose="020B0604020202020204" pitchFamily="34" charset="0"/>
              </a:rPr>
              <a:t>Ideal CV</a:t>
            </a:r>
            <a:endParaRPr lang="en-GB" dirty="0">
              <a:solidFill>
                <a:schemeClr val="accent1">
                  <a:tint val="88000"/>
                  <a:satMod val="150000"/>
                </a:schemeClr>
              </a:solidFill>
            </a:endParaRPr>
          </a:p>
        </p:txBody>
      </p:sp>
      <p:sp>
        <p:nvSpPr>
          <p:cNvPr id="3" name="Content Placeholder 2">
            <a:extLst>
              <a:ext uri="{FF2B5EF4-FFF2-40B4-BE49-F238E27FC236}">
                <a16:creationId xmlns:a16="http://schemas.microsoft.com/office/drawing/2014/main" id="{55BA6906-E2F0-4644-8B47-3E46E502B3EF}"/>
              </a:ext>
            </a:extLst>
          </p:cNvPr>
          <p:cNvSpPr>
            <a:spLocks noGrp="1"/>
          </p:cNvSpPr>
          <p:nvPr>
            <p:ph idx="1"/>
          </p:nvPr>
        </p:nvSpPr>
        <p:spPr>
          <a:xfrm>
            <a:off x="684213" y="1989138"/>
            <a:ext cx="7775575" cy="3101975"/>
          </a:xfrm>
        </p:spPr>
        <p:txBody>
          <a:bodyPr>
            <a:normAutofit lnSpcReduction="10000"/>
          </a:bodyPr>
          <a:lstStyle/>
          <a:p>
            <a:pPr marL="265176" indent="-265176" eaLnBrk="1" fontAlgn="auto" hangingPunct="1">
              <a:spcAft>
                <a:spcPts val="0"/>
              </a:spcAft>
              <a:buFont typeface="Wingdings 2"/>
              <a:buChar char=""/>
              <a:defRPr/>
            </a:pPr>
            <a:r>
              <a:rPr lang="en-GB" altLang="en-US" dirty="0">
                <a:latin typeface="Arial" panose="020B0604020202020204" pitchFamily="34" charset="0"/>
                <a:cs typeface="Arial" panose="020B0604020202020204" pitchFamily="34" charset="0"/>
              </a:rPr>
              <a:t>Neat, well laid out and </a:t>
            </a:r>
            <a:r>
              <a:rPr lang="en-GB" altLang="en-US" b="1" i="1" dirty="0">
                <a:latin typeface="Arial" panose="020B0604020202020204" pitchFamily="34" charset="0"/>
                <a:cs typeface="Arial" panose="020B0604020202020204" pitchFamily="34" charset="0"/>
              </a:rPr>
              <a:t>easy to read</a:t>
            </a:r>
          </a:p>
          <a:p>
            <a:pPr marL="265176" indent="-265176" eaLnBrk="1" fontAlgn="auto" hangingPunct="1">
              <a:spcAft>
                <a:spcPts val="0"/>
              </a:spcAft>
              <a:buFont typeface="Wingdings 2"/>
              <a:buChar char=""/>
              <a:defRPr/>
            </a:pPr>
            <a:endParaRPr lang="en-GB" altLang="en-US" sz="1200" dirty="0">
              <a:latin typeface="Arial" panose="020B0604020202020204" pitchFamily="34" charset="0"/>
              <a:cs typeface="Arial" panose="020B0604020202020204" pitchFamily="34" charset="0"/>
            </a:endParaRPr>
          </a:p>
          <a:p>
            <a:pPr marL="265176" indent="-265176" eaLnBrk="1" fontAlgn="auto" hangingPunct="1">
              <a:spcAft>
                <a:spcPts val="0"/>
              </a:spcAft>
              <a:buFont typeface="Wingdings 2"/>
              <a:buChar char=""/>
              <a:defRPr/>
            </a:pPr>
            <a:r>
              <a:rPr lang="en-GB" altLang="en-US" dirty="0">
                <a:latin typeface="Arial" panose="020B0604020202020204" pitchFamily="34" charset="0"/>
                <a:cs typeface="Arial" panose="020B0604020202020204" pitchFamily="34" charset="0"/>
              </a:rPr>
              <a:t>Large margins and uncluttered</a:t>
            </a:r>
          </a:p>
          <a:p>
            <a:pPr marL="265176" indent="-265176" eaLnBrk="1" fontAlgn="auto" hangingPunct="1">
              <a:spcAft>
                <a:spcPts val="0"/>
              </a:spcAft>
              <a:buFont typeface="Wingdings 2"/>
              <a:buChar char=""/>
              <a:defRPr/>
            </a:pPr>
            <a:endParaRPr lang="en-GB" altLang="en-US" sz="1200" dirty="0">
              <a:latin typeface="Arial" panose="020B0604020202020204" pitchFamily="34" charset="0"/>
              <a:cs typeface="Arial" panose="020B0604020202020204" pitchFamily="34" charset="0"/>
            </a:endParaRPr>
          </a:p>
          <a:p>
            <a:pPr marL="265176" indent="-265176" eaLnBrk="1" fontAlgn="auto" hangingPunct="1">
              <a:spcAft>
                <a:spcPts val="0"/>
              </a:spcAft>
              <a:buFont typeface="Wingdings 2"/>
              <a:buChar char=""/>
              <a:defRPr/>
            </a:pPr>
            <a:r>
              <a:rPr lang="en-GB" altLang="en-US" dirty="0">
                <a:latin typeface="Arial" panose="020B0604020202020204" pitchFamily="34" charset="0"/>
                <a:cs typeface="Arial" panose="020B0604020202020204" pitchFamily="34" charset="0"/>
              </a:rPr>
              <a:t>Concentrate on </a:t>
            </a:r>
            <a:r>
              <a:rPr lang="en-GB" altLang="en-US" b="1" i="1" dirty="0">
                <a:latin typeface="Arial" panose="020B0604020202020204" pitchFamily="34" charset="0"/>
                <a:cs typeface="Arial" panose="020B0604020202020204" pitchFamily="34" charset="0"/>
              </a:rPr>
              <a:t>what is important to the potential employer</a:t>
            </a:r>
            <a:r>
              <a:rPr lang="en-GB" altLang="en-US" b="1" dirty="0">
                <a:latin typeface="Arial" panose="020B0604020202020204" pitchFamily="34" charset="0"/>
                <a:cs typeface="Arial" panose="020B0604020202020204" pitchFamily="34" charset="0"/>
              </a:rPr>
              <a:t>.</a:t>
            </a:r>
          </a:p>
          <a:p>
            <a:pPr marL="265176" indent="-265176" eaLnBrk="1" fontAlgn="auto" hangingPunct="1">
              <a:spcAft>
                <a:spcPts val="0"/>
              </a:spcAft>
              <a:buFont typeface="Wingdings 2"/>
              <a:buChar char=""/>
              <a:defRPr/>
            </a:pPr>
            <a:endParaRPr lang="en-GB" altLang="en-US" sz="1200" dirty="0">
              <a:latin typeface="Arial" panose="020B0604020202020204" pitchFamily="34" charset="0"/>
              <a:cs typeface="Arial" panose="020B0604020202020204" pitchFamily="34" charset="0"/>
            </a:endParaRPr>
          </a:p>
          <a:p>
            <a:pPr marL="265176" indent="-265176" eaLnBrk="1" fontAlgn="auto" hangingPunct="1">
              <a:spcAft>
                <a:spcPts val="0"/>
              </a:spcAft>
              <a:buFont typeface="Wingdings 2"/>
              <a:buChar char=""/>
              <a:defRPr/>
            </a:pPr>
            <a:r>
              <a:rPr lang="en-GB" altLang="en-US" dirty="0">
                <a:latin typeface="Arial" panose="020B0604020202020204" pitchFamily="34" charset="0"/>
                <a:cs typeface="Arial" panose="020B0604020202020204" pitchFamily="34" charset="0"/>
              </a:rPr>
              <a:t>State nothing that shows you in a negative light</a:t>
            </a:r>
          </a:p>
          <a:p>
            <a:pPr marL="265176" indent="-265176" eaLnBrk="1" fontAlgn="auto" hangingPunct="1">
              <a:spcAft>
                <a:spcPts val="0"/>
              </a:spcAft>
              <a:buFont typeface="Wingdings 2"/>
              <a:buChar char=""/>
              <a:defRPr/>
            </a:pPr>
            <a:endParaRPr lang="en-GB" altLang="en-US" sz="1200" dirty="0">
              <a:latin typeface="Arial" panose="020B0604020202020204" pitchFamily="34" charset="0"/>
              <a:cs typeface="Arial" panose="020B0604020202020204" pitchFamily="34" charset="0"/>
            </a:endParaRPr>
          </a:p>
          <a:p>
            <a:pPr marL="265176" indent="-265176" eaLnBrk="1" fontAlgn="auto" hangingPunct="1">
              <a:spcAft>
                <a:spcPts val="0"/>
              </a:spcAft>
              <a:buFont typeface="Wingdings 2"/>
              <a:buChar char=""/>
              <a:defRPr/>
            </a:pPr>
            <a:r>
              <a:rPr lang="en-GB" altLang="en-US" dirty="0">
                <a:latin typeface="Arial" panose="020B0604020202020204" pitchFamily="34" charset="0"/>
                <a:cs typeface="Arial" panose="020B0604020202020204" pitchFamily="34" charset="0"/>
              </a:rPr>
              <a:t>It is </a:t>
            </a:r>
            <a:r>
              <a:rPr lang="en-GB" altLang="en-US" b="1" i="1" dirty="0">
                <a:latin typeface="Arial" panose="020B0604020202020204" pitchFamily="34" charset="0"/>
                <a:cs typeface="Arial" panose="020B0604020202020204" pitchFamily="34" charset="0"/>
              </a:rPr>
              <a:t>a living document </a:t>
            </a:r>
            <a:r>
              <a:rPr lang="en-GB" altLang="en-US" dirty="0">
                <a:latin typeface="Arial" panose="020B0604020202020204" pitchFamily="34" charset="0"/>
                <a:cs typeface="Arial" panose="020B0604020202020204" pitchFamily="34" charset="0"/>
              </a:rPr>
              <a:t>that should be reviewed and updated regularly.</a:t>
            </a:r>
          </a:p>
          <a:p>
            <a:pPr marL="265176" indent="-265176" eaLnBrk="1" fontAlgn="auto" hangingPunct="1">
              <a:spcAft>
                <a:spcPts val="0"/>
              </a:spcAft>
              <a:buFont typeface="Wingdings 2"/>
              <a:buChar char=""/>
              <a:defRPr/>
            </a:pPr>
            <a:endParaRPr lang="en-GB" dirty="0"/>
          </a:p>
        </p:txBody>
      </p:sp>
    </p:spTree>
    <p:extLst>
      <p:ext uri="{BB962C8B-B14F-4D97-AF65-F5344CB8AC3E}">
        <p14:creationId xmlns:p14="http://schemas.microsoft.com/office/powerpoint/2010/main" val="5039298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8C5BD-85E9-4C0F-8E83-617FE4604102}"/>
              </a:ext>
            </a:extLst>
          </p:cNvPr>
          <p:cNvSpPr>
            <a:spLocks noGrp="1"/>
          </p:cNvSpPr>
          <p:nvPr>
            <p:ph type="title"/>
          </p:nvPr>
        </p:nvSpPr>
        <p:spPr>
          <a:xfrm>
            <a:off x="479425" y="4092575"/>
            <a:ext cx="8183563" cy="1052513"/>
          </a:xfrm>
        </p:spPr>
        <p:txBody>
          <a:bodyPr>
            <a:normAutofit/>
          </a:bodyPr>
          <a:lstStyle/>
          <a:p>
            <a:pPr algn="ctr" eaLnBrk="1" fontAlgn="auto" hangingPunct="1">
              <a:spcAft>
                <a:spcPts val="0"/>
              </a:spcAft>
              <a:defRPr/>
            </a:pPr>
            <a:r>
              <a:rPr lang="en-GB" dirty="0">
                <a:solidFill>
                  <a:schemeClr val="accent1">
                    <a:tint val="88000"/>
                    <a:satMod val="150000"/>
                  </a:schemeClr>
                </a:solidFill>
              </a:rPr>
              <a:t>CV Presentation and Formatting</a:t>
            </a:r>
          </a:p>
        </p:txBody>
      </p:sp>
      <p:sp>
        <p:nvSpPr>
          <p:cNvPr id="3" name="Content Placeholder 2">
            <a:extLst>
              <a:ext uri="{FF2B5EF4-FFF2-40B4-BE49-F238E27FC236}">
                <a16:creationId xmlns:a16="http://schemas.microsoft.com/office/drawing/2014/main" id="{68CD17C2-ADB0-4CB9-9000-9887372806D2}"/>
              </a:ext>
            </a:extLst>
          </p:cNvPr>
          <p:cNvSpPr>
            <a:spLocks noGrp="1"/>
          </p:cNvSpPr>
          <p:nvPr>
            <p:ph idx="1"/>
          </p:nvPr>
        </p:nvSpPr>
        <p:spPr>
          <a:xfrm>
            <a:off x="1547813" y="981075"/>
            <a:ext cx="5937250" cy="3101975"/>
          </a:xfrm>
        </p:spPr>
        <p:txBody>
          <a:bodyPr>
            <a:normAutofit/>
          </a:bodyPr>
          <a:lstStyle/>
          <a:p>
            <a:pPr marL="265176" indent="-265176" eaLnBrk="1" fontAlgn="auto" hangingPunct="1">
              <a:spcAft>
                <a:spcPts val="0"/>
              </a:spcAft>
              <a:buFont typeface="Wingdings 2"/>
              <a:buChar char=""/>
              <a:defRPr/>
            </a:pPr>
            <a:r>
              <a:rPr lang="en-GB" dirty="0">
                <a:latin typeface="Arial" panose="020B0604020202020204" pitchFamily="34" charset="0"/>
                <a:cs typeface="Arial" panose="020B0604020202020204" pitchFamily="34" charset="0"/>
              </a:rPr>
              <a:t>Spelling and grammar</a:t>
            </a:r>
          </a:p>
          <a:p>
            <a:pPr marL="265176" indent="-265176" eaLnBrk="1" fontAlgn="auto" hangingPunct="1">
              <a:spcAft>
                <a:spcPts val="0"/>
              </a:spcAft>
              <a:buFont typeface="Wingdings 2"/>
              <a:buChar char=""/>
              <a:defRPr/>
            </a:pPr>
            <a:r>
              <a:rPr lang="en-GB" dirty="0">
                <a:latin typeface="Arial" panose="020B0604020202020204" pitchFamily="34" charset="0"/>
                <a:cs typeface="Arial" panose="020B0604020202020204" pitchFamily="34" charset="0"/>
              </a:rPr>
              <a:t>Length</a:t>
            </a:r>
          </a:p>
          <a:p>
            <a:pPr marL="265176" indent="-265176" eaLnBrk="1" fontAlgn="auto" hangingPunct="1">
              <a:spcAft>
                <a:spcPts val="0"/>
              </a:spcAft>
              <a:buFont typeface="Wingdings 2"/>
              <a:buChar char=""/>
              <a:defRPr/>
            </a:pPr>
            <a:r>
              <a:rPr lang="en-GB" dirty="0">
                <a:latin typeface="Arial" panose="020B0604020202020204" pitchFamily="34" charset="0"/>
                <a:cs typeface="Arial" panose="020B0604020202020204" pitchFamily="34" charset="0"/>
              </a:rPr>
              <a:t>Bold text</a:t>
            </a:r>
          </a:p>
          <a:p>
            <a:pPr marL="265176" indent="-265176" eaLnBrk="1" fontAlgn="auto" hangingPunct="1">
              <a:spcAft>
                <a:spcPts val="0"/>
              </a:spcAft>
              <a:buFont typeface="Wingdings 2"/>
              <a:buChar char=""/>
              <a:defRPr/>
            </a:pPr>
            <a:r>
              <a:rPr lang="en-GB" dirty="0">
                <a:latin typeface="Arial" panose="020B0604020202020204" pitchFamily="34" charset="0"/>
                <a:cs typeface="Arial" panose="020B0604020202020204" pitchFamily="34" charset="0"/>
              </a:rPr>
              <a:t>Using bullet points</a:t>
            </a:r>
          </a:p>
          <a:p>
            <a:pPr marL="265176" indent="-265176" eaLnBrk="1" fontAlgn="auto" hangingPunct="1">
              <a:spcAft>
                <a:spcPts val="0"/>
              </a:spcAft>
              <a:buFont typeface="Wingdings 2"/>
              <a:buChar char=""/>
              <a:defRPr/>
            </a:pPr>
            <a:r>
              <a:rPr lang="en-GB" dirty="0">
                <a:latin typeface="Arial" panose="020B0604020202020204" pitchFamily="34" charset="0"/>
                <a:cs typeface="Arial" panose="020B0604020202020204" pitchFamily="34" charset="0"/>
              </a:rPr>
              <a:t>Colour</a:t>
            </a:r>
          </a:p>
          <a:p>
            <a:pPr marL="265176" indent="-265176" eaLnBrk="1" fontAlgn="auto" hangingPunct="1">
              <a:spcAft>
                <a:spcPts val="0"/>
              </a:spcAft>
              <a:buFont typeface="Wingdings 2"/>
              <a:buChar char=""/>
              <a:defRPr/>
            </a:pPr>
            <a:r>
              <a:rPr lang="en-GB" dirty="0">
                <a:latin typeface="Arial" panose="020B0604020202020204" pitchFamily="34" charset="0"/>
                <a:cs typeface="Arial" panose="020B0604020202020204" pitchFamily="34" charset="0"/>
              </a:rPr>
              <a:t>Clutter</a:t>
            </a:r>
          </a:p>
          <a:p>
            <a:pPr marL="265176" indent="-265176" eaLnBrk="1" fontAlgn="auto" hangingPunct="1">
              <a:spcAft>
                <a:spcPts val="0"/>
              </a:spcAft>
              <a:buFont typeface="Wingdings 2"/>
              <a:buChar char=""/>
              <a:defRPr/>
            </a:pPr>
            <a:r>
              <a:rPr lang="en-GB" dirty="0">
                <a:latin typeface="Arial" panose="020B0604020202020204" pitchFamily="34" charset="0"/>
                <a:cs typeface="Arial" panose="020B0604020202020204" pitchFamily="34" charset="0"/>
              </a:rPr>
              <a:t>Care and attention to detail</a:t>
            </a:r>
          </a:p>
          <a:p>
            <a:pPr marL="265176" indent="-265176" eaLnBrk="1" fontAlgn="auto" hangingPunct="1">
              <a:spcAft>
                <a:spcPts val="0"/>
              </a:spcAft>
              <a:buFont typeface="Wingdings 2"/>
              <a:buChar char=""/>
              <a:defRPr/>
            </a:pPr>
            <a:endParaRPr lang="en-GB" dirty="0"/>
          </a:p>
        </p:txBody>
      </p:sp>
    </p:spTree>
    <p:extLst>
      <p:ext uri="{BB962C8B-B14F-4D97-AF65-F5344CB8AC3E}">
        <p14:creationId xmlns:p14="http://schemas.microsoft.com/office/powerpoint/2010/main" val="4162335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EC488-FE01-47E2-A82B-84E717FFF25E}"/>
              </a:ext>
            </a:extLst>
          </p:cNvPr>
          <p:cNvSpPr>
            <a:spLocks noGrp="1"/>
          </p:cNvSpPr>
          <p:nvPr>
            <p:ph type="title"/>
          </p:nvPr>
        </p:nvSpPr>
        <p:spPr>
          <a:xfrm>
            <a:off x="481013" y="4292600"/>
            <a:ext cx="8181975" cy="1052513"/>
          </a:xfrm>
        </p:spPr>
        <p:txBody>
          <a:bodyPr>
            <a:normAutofit fontScale="90000"/>
          </a:bodyPr>
          <a:lstStyle/>
          <a:p>
            <a:pPr algn="ctr" eaLnBrk="1" fontAlgn="auto" hangingPunct="1">
              <a:spcAft>
                <a:spcPts val="0"/>
              </a:spcAft>
              <a:defRPr/>
            </a:pPr>
            <a:r>
              <a:rPr lang="en-GB" dirty="0">
                <a:solidFill>
                  <a:schemeClr val="accent1">
                    <a:tint val="88000"/>
                    <a:satMod val="150000"/>
                  </a:schemeClr>
                </a:solidFill>
              </a:rPr>
              <a:t>Example of a Personal Profile or Statement</a:t>
            </a:r>
          </a:p>
        </p:txBody>
      </p:sp>
      <p:sp>
        <p:nvSpPr>
          <p:cNvPr id="3" name="Content Placeholder 2">
            <a:extLst>
              <a:ext uri="{FF2B5EF4-FFF2-40B4-BE49-F238E27FC236}">
                <a16:creationId xmlns:a16="http://schemas.microsoft.com/office/drawing/2014/main" id="{853A3323-6E94-4710-AF9F-5C49C20B2CF0}"/>
              </a:ext>
            </a:extLst>
          </p:cNvPr>
          <p:cNvSpPr>
            <a:spLocks noGrp="1"/>
          </p:cNvSpPr>
          <p:nvPr>
            <p:ph idx="1"/>
          </p:nvPr>
        </p:nvSpPr>
        <p:spPr>
          <a:xfrm>
            <a:off x="503238" y="530225"/>
            <a:ext cx="8183562" cy="4187825"/>
          </a:xfrm>
        </p:spPr>
        <p:txBody>
          <a:bodyPr>
            <a:normAutofit/>
          </a:bodyPr>
          <a:lstStyle/>
          <a:p>
            <a:pPr marL="0" indent="0" eaLnBrk="1" fontAlgn="t" hangingPunct="1">
              <a:spcAft>
                <a:spcPts val="0"/>
              </a:spcAft>
              <a:buFont typeface="Wingdings 2"/>
              <a:buNone/>
              <a:defRPr/>
            </a:pPr>
            <a:r>
              <a:rPr lang="en-GB" dirty="0"/>
              <a:t> </a:t>
            </a:r>
          </a:p>
          <a:p>
            <a:pPr marL="0" indent="0" algn="ctr" eaLnBrk="1" fontAlgn="t" hangingPunct="1">
              <a:spcAft>
                <a:spcPts val="0"/>
              </a:spcAft>
              <a:buFont typeface="Wingdings 2"/>
              <a:buNone/>
              <a:defRPr/>
            </a:pPr>
            <a:r>
              <a:rPr lang="en-GB" b="1" dirty="0"/>
              <a:t>Personal statement</a:t>
            </a:r>
            <a:endParaRPr lang="en-GB" dirty="0"/>
          </a:p>
          <a:p>
            <a:pPr marL="0" indent="0" eaLnBrk="1" fontAlgn="t" hangingPunct="1">
              <a:spcAft>
                <a:spcPts val="0"/>
              </a:spcAft>
              <a:buFont typeface="Wingdings 2"/>
              <a:buNone/>
              <a:defRPr/>
            </a:pPr>
            <a:r>
              <a:rPr lang="en-GB" dirty="0"/>
              <a:t> </a:t>
            </a:r>
          </a:p>
          <a:p>
            <a:pPr marL="0" indent="0" eaLnBrk="1" fontAlgn="t" hangingPunct="1">
              <a:spcAft>
                <a:spcPts val="0"/>
              </a:spcAft>
              <a:buFont typeface="Wingdings 2"/>
              <a:buNone/>
              <a:defRPr/>
            </a:pPr>
            <a:r>
              <a:rPr lang="en-GB" dirty="0">
                <a:solidFill>
                  <a:srgbClr val="7030A0"/>
                </a:solidFill>
              </a:rPr>
              <a:t>I am a highly successful individual who is likely to obtain a </a:t>
            </a:r>
            <a:r>
              <a:rPr lang="en-GB" b="1" dirty="0">
                <a:solidFill>
                  <a:srgbClr val="7030A0"/>
                </a:solidFill>
              </a:rPr>
              <a:t>first class honours</a:t>
            </a:r>
            <a:r>
              <a:rPr lang="en-GB" dirty="0">
                <a:solidFill>
                  <a:srgbClr val="7030A0"/>
                </a:solidFill>
              </a:rPr>
              <a:t> degree in Leadership &amp; Management. I have </a:t>
            </a:r>
            <a:r>
              <a:rPr lang="en-GB" b="1" dirty="0">
                <a:solidFill>
                  <a:srgbClr val="7030A0"/>
                </a:solidFill>
              </a:rPr>
              <a:t>strong leadership abilities</a:t>
            </a:r>
            <a:r>
              <a:rPr lang="en-GB" dirty="0">
                <a:solidFill>
                  <a:srgbClr val="7030A0"/>
                </a:solidFill>
              </a:rPr>
              <a:t>, enjoy </a:t>
            </a:r>
            <a:r>
              <a:rPr lang="en-GB" b="1" dirty="0">
                <a:solidFill>
                  <a:srgbClr val="7030A0"/>
                </a:solidFill>
              </a:rPr>
              <a:t>working in teams</a:t>
            </a:r>
            <a:r>
              <a:rPr lang="en-GB" dirty="0">
                <a:solidFill>
                  <a:srgbClr val="7030A0"/>
                </a:solidFill>
              </a:rPr>
              <a:t> and am </a:t>
            </a:r>
            <a:r>
              <a:rPr lang="en-GB" b="1" dirty="0">
                <a:solidFill>
                  <a:srgbClr val="7030A0"/>
                </a:solidFill>
              </a:rPr>
              <a:t>able to present</a:t>
            </a:r>
            <a:r>
              <a:rPr lang="en-GB" dirty="0">
                <a:solidFill>
                  <a:srgbClr val="7030A0"/>
                </a:solidFill>
              </a:rPr>
              <a:t> professionally. </a:t>
            </a:r>
          </a:p>
          <a:p>
            <a:pPr marL="0" indent="0" eaLnBrk="1" fontAlgn="t" hangingPunct="1">
              <a:spcAft>
                <a:spcPts val="0"/>
              </a:spcAft>
              <a:buFont typeface="Wingdings 2"/>
              <a:buNone/>
              <a:defRPr/>
            </a:pPr>
            <a:r>
              <a:rPr lang="en-GB" dirty="0"/>
              <a:t> </a:t>
            </a:r>
          </a:p>
          <a:p>
            <a:pPr marL="0" indent="0" eaLnBrk="1" fontAlgn="t" hangingPunct="1">
              <a:spcAft>
                <a:spcPts val="0"/>
              </a:spcAft>
              <a:buFont typeface="Wingdings 2"/>
              <a:buNone/>
              <a:defRPr/>
            </a:pPr>
            <a:r>
              <a:rPr lang="en-GB" dirty="0"/>
              <a:t> </a:t>
            </a:r>
          </a:p>
          <a:p>
            <a:pPr marL="0" indent="0" eaLnBrk="1" fontAlgn="auto" hangingPunct="1">
              <a:spcAft>
                <a:spcPts val="0"/>
              </a:spcAft>
              <a:buFont typeface="Wingdings 2"/>
              <a:buNone/>
              <a:defRPr/>
            </a:pPr>
            <a:endParaRPr lang="en-GB" dirty="0"/>
          </a:p>
        </p:txBody>
      </p:sp>
    </p:spTree>
    <p:extLst>
      <p:ext uri="{BB962C8B-B14F-4D97-AF65-F5344CB8AC3E}">
        <p14:creationId xmlns:p14="http://schemas.microsoft.com/office/powerpoint/2010/main" val="4289783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Content Placeholder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0855" t="13052" r="28423" b="47426"/>
          <a:stretch>
            <a:fillRect/>
          </a:stretch>
        </p:blipFill>
        <p:spPr>
          <a:xfrm>
            <a:off x="900113" y="1052513"/>
            <a:ext cx="7488237" cy="3983037"/>
          </a:xfrm>
        </p:spPr>
      </p:pic>
    </p:spTree>
    <p:extLst>
      <p:ext uri="{BB962C8B-B14F-4D97-AF65-F5344CB8AC3E}">
        <p14:creationId xmlns:p14="http://schemas.microsoft.com/office/powerpoint/2010/main" val="26643087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Content Placeholder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2373" t="21198" r="29343" b="16356"/>
          <a:stretch>
            <a:fillRect/>
          </a:stretch>
        </p:blipFill>
        <p:spPr>
          <a:xfrm>
            <a:off x="900113" y="476250"/>
            <a:ext cx="6696075" cy="5400675"/>
          </a:xfrm>
        </p:spPr>
      </p:pic>
    </p:spTree>
    <p:extLst>
      <p:ext uri="{BB962C8B-B14F-4D97-AF65-F5344CB8AC3E}">
        <p14:creationId xmlns:p14="http://schemas.microsoft.com/office/powerpoint/2010/main" val="12571068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332656"/>
            <a:ext cx="5937755" cy="1188720"/>
          </a:xfrm>
        </p:spPr>
        <p:txBody>
          <a:bodyPr/>
          <a:lstStyle/>
          <a:p>
            <a:r>
              <a:rPr lang="en-GB" dirty="0" smtClean="0"/>
              <a:t>Reflection</a:t>
            </a:r>
            <a:endParaRPr lang="en-GB" dirty="0"/>
          </a:p>
        </p:txBody>
      </p:sp>
      <p:sp>
        <p:nvSpPr>
          <p:cNvPr id="3" name="Content Placeholder 2"/>
          <p:cNvSpPr>
            <a:spLocks noGrp="1"/>
          </p:cNvSpPr>
          <p:nvPr>
            <p:ph idx="1"/>
          </p:nvPr>
        </p:nvSpPr>
        <p:spPr>
          <a:xfrm>
            <a:off x="1691680" y="1825493"/>
            <a:ext cx="5937755" cy="3101983"/>
          </a:xfrm>
        </p:spPr>
        <p:txBody>
          <a:bodyPr/>
          <a:lstStyle/>
          <a:p>
            <a:r>
              <a:rPr lang="en-GB" dirty="0" smtClean="0"/>
              <a:t>Applying David Kolb’s reflection model</a:t>
            </a:r>
            <a:endParaRPr lang="en-GB" dirty="0"/>
          </a:p>
        </p:txBody>
      </p:sp>
      <p:pic>
        <p:nvPicPr>
          <p:cNvPr id="1026"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88189" y="2418380"/>
            <a:ext cx="4782828" cy="3429000"/>
          </a:xfrm>
          <a:prstGeom prst="rect">
            <a:avLst/>
          </a:prstGeom>
          <a:noFill/>
          <a:extLst>
            <a:ext uri="{909E8E84-426E-40DD-AFC4-6F175D3DCCD1}">
              <a14:hiddenFill xmlns:a14="http://schemas.microsoft.com/office/drawing/2010/main">
                <a:solidFill>
                  <a:srgbClr val="FFFFFF"/>
                </a:solidFill>
              </a14:hiddenFill>
            </a:ext>
          </a:extLst>
        </p:spPr>
      </p:pic>
      <p:sp>
        <p:nvSpPr>
          <p:cNvPr id="4" name="Line Callout 1 3"/>
          <p:cNvSpPr/>
          <p:nvPr/>
        </p:nvSpPr>
        <p:spPr>
          <a:xfrm>
            <a:off x="6084168" y="2060848"/>
            <a:ext cx="2103382" cy="648072"/>
          </a:xfrm>
          <a:prstGeom prst="borderCallout1">
            <a:avLst/>
          </a:prstGeom>
          <a:solidFill>
            <a:srgbClr val="F69C3A"/>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dirty="0" smtClean="0"/>
              <a:t>The Doing stage</a:t>
            </a:r>
            <a:endParaRPr lang="en-GB" dirty="0"/>
          </a:p>
        </p:txBody>
      </p:sp>
      <p:sp>
        <p:nvSpPr>
          <p:cNvPr id="5" name="Line Callout 1 4"/>
          <p:cNvSpPr/>
          <p:nvPr/>
        </p:nvSpPr>
        <p:spPr>
          <a:xfrm>
            <a:off x="6871017" y="3775348"/>
            <a:ext cx="2016224" cy="504056"/>
          </a:xfrm>
          <a:prstGeom prst="borderCallout1">
            <a:avLst/>
          </a:prstGeom>
          <a:solidFill>
            <a:srgbClr val="99504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Thinking about the experience</a:t>
            </a:r>
            <a:endParaRPr lang="en-GB" dirty="0"/>
          </a:p>
        </p:txBody>
      </p:sp>
      <p:sp>
        <p:nvSpPr>
          <p:cNvPr id="6" name="Line Callout 1 5"/>
          <p:cNvSpPr/>
          <p:nvPr/>
        </p:nvSpPr>
        <p:spPr>
          <a:xfrm>
            <a:off x="4932040" y="5893502"/>
            <a:ext cx="2016224" cy="490987"/>
          </a:xfrm>
          <a:prstGeom prst="borderCallout1">
            <a:avLst>
              <a:gd name="adj1" fmla="val 18750"/>
              <a:gd name="adj2" fmla="val -8333"/>
              <a:gd name="adj3" fmla="val -41084"/>
              <a:gd name="adj4" fmla="val -31284"/>
            </a:avLst>
          </a:prstGeom>
          <a:solidFill>
            <a:srgbClr val="50E08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Drawing conclusion</a:t>
            </a:r>
            <a:endParaRPr lang="en-GB" dirty="0"/>
          </a:p>
        </p:txBody>
      </p:sp>
      <p:sp>
        <p:nvSpPr>
          <p:cNvPr id="7" name="Line Callout 1 6"/>
          <p:cNvSpPr/>
          <p:nvPr/>
        </p:nvSpPr>
        <p:spPr>
          <a:xfrm>
            <a:off x="683568" y="3140968"/>
            <a:ext cx="1656184" cy="792088"/>
          </a:xfrm>
          <a:prstGeom prst="borderCallout1">
            <a:avLst>
              <a:gd name="adj1" fmla="val 108217"/>
              <a:gd name="adj2" fmla="val 61601"/>
              <a:gd name="adj3" fmla="val 153867"/>
              <a:gd name="adj4" fmla="val 108437"/>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smtClean="0"/>
              <a:t>Adopting for next time</a:t>
            </a:r>
            <a:endParaRPr lang="en-GB" dirty="0"/>
          </a:p>
        </p:txBody>
      </p:sp>
    </p:spTree>
    <p:extLst>
      <p:ext uri="{BB962C8B-B14F-4D97-AF65-F5344CB8AC3E}">
        <p14:creationId xmlns:p14="http://schemas.microsoft.com/office/powerpoint/2010/main" val="2674004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Reflection</a:t>
            </a:r>
            <a:endParaRPr lang="en-GB" dirty="0"/>
          </a:p>
        </p:txBody>
      </p:sp>
      <p:sp>
        <p:nvSpPr>
          <p:cNvPr id="3" name="Content Placeholder 2"/>
          <p:cNvSpPr>
            <a:spLocks noGrp="1"/>
          </p:cNvSpPr>
          <p:nvPr>
            <p:ph idx="1"/>
          </p:nvPr>
        </p:nvSpPr>
        <p:spPr/>
        <p:txBody>
          <a:bodyPr>
            <a:normAutofit lnSpcReduction="10000"/>
          </a:bodyPr>
          <a:lstStyle/>
          <a:p>
            <a:r>
              <a:rPr lang="en-GB" dirty="0" smtClean="0"/>
              <a:t>Introduce </a:t>
            </a:r>
            <a:r>
              <a:rPr lang="en-GB" dirty="0" smtClean="0"/>
              <a:t>your reflection with some definitions: process of recruitment and selection, Cover Letters, CVs,  personal specification, </a:t>
            </a:r>
            <a:r>
              <a:rPr lang="en-GB" dirty="0" err="1" smtClean="0"/>
              <a:t>etc</a:t>
            </a:r>
            <a:endParaRPr lang="en-GB" dirty="0" smtClean="0"/>
          </a:p>
          <a:p>
            <a:r>
              <a:rPr lang="en-GB" dirty="0" smtClean="0"/>
              <a:t>Why </a:t>
            </a:r>
            <a:r>
              <a:rPr lang="en-GB" dirty="0"/>
              <a:t>you chose to apply for this job </a:t>
            </a:r>
          </a:p>
          <a:p>
            <a:r>
              <a:rPr lang="en-GB" dirty="0" smtClean="0"/>
              <a:t>How you went about writing your cover </a:t>
            </a:r>
            <a:r>
              <a:rPr lang="en-GB" dirty="0" smtClean="0"/>
              <a:t>letter </a:t>
            </a:r>
            <a:endParaRPr lang="en-GB" dirty="0" smtClean="0"/>
          </a:p>
          <a:p>
            <a:r>
              <a:rPr lang="en-GB" dirty="0" smtClean="0"/>
              <a:t>How you structured your CV</a:t>
            </a:r>
          </a:p>
          <a:p>
            <a:r>
              <a:rPr lang="en-GB" dirty="0" smtClean="0"/>
              <a:t>What did you learn </a:t>
            </a:r>
            <a:r>
              <a:rPr lang="en-GB" dirty="0" smtClean="0"/>
              <a:t>from </a:t>
            </a:r>
            <a:r>
              <a:rPr lang="en-GB" dirty="0" smtClean="0"/>
              <a:t>this </a:t>
            </a:r>
            <a:r>
              <a:rPr lang="en-GB" dirty="0" smtClean="0"/>
              <a:t>experience, apply the Kolb’s reflection cycle </a:t>
            </a:r>
            <a:endParaRPr lang="en-GB" dirty="0" smtClean="0"/>
          </a:p>
          <a:p>
            <a:r>
              <a:rPr lang="en-GB" dirty="0" smtClean="0"/>
              <a:t>What will you do differently next time/ future learning</a:t>
            </a:r>
          </a:p>
        </p:txBody>
      </p:sp>
    </p:spTree>
    <p:extLst>
      <p:ext uri="{BB962C8B-B14F-4D97-AF65-F5344CB8AC3E}">
        <p14:creationId xmlns:p14="http://schemas.microsoft.com/office/powerpoint/2010/main" val="41137859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layout </a:t>
            </a:r>
            <a:r>
              <a:rPr lang="en-GB" dirty="0" smtClean="0"/>
              <a:t>of reflection</a:t>
            </a:r>
            <a:endParaRPr lang="en-GB" dirty="0"/>
          </a:p>
        </p:txBody>
      </p:sp>
      <p:sp>
        <p:nvSpPr>
          <p:cNvPr id="3" name="Content Placeholder 2"/>
          <p:cNvSpPr>
            <a:spLocks noGrp="1"/>
          </p:cNvSpPr>
          <p:nvPr>
            <p:ph idx="1"/>
          </p:nvPr>
        </p:nvSpPr>
        <p:spPr>
          <a:xfrm>
            <a:off x="611561" y="2348881"/>
            <a:ext cx="7632848" cy="3960440"/>
          </a:xfrm>
        </p:spPr>
        <p:txBody>
          <a:bodyPr>
            <a:normAutofit fontScale="92500" lnSpcReduction="10000"/>
          </a:bodyPr>
          <a:lstStyle/>
          <a:p>
            <a:r>
              <a:rPr lang="en-GB" dirty="0" smtClean="0"/>
              <a:t>Introduction – definition and introduction to recruitment and selection process</a:t>
            </a:r>
          </a:p>
          <a:p>
            <a:r>
              <a:rPr lang="en-GB" dirty="0" smtClean="0"/>
              <a:t>Reflection</a:t>
            </a:r>
          </a:p>
          <a:p>
            <a:pPr marL="0" indent="0">
              <a:buNone/>
            </a:pPr>
            <a:r>
              <a:rPr lang="en-GB" dirty="0" smtClean="0"/>
              <a:t>A) </a:t>
            </a:r>
            <a:r>
              <a:rPr lang="en-GB" sz="2000" dirty="0" smtClean="0"/>
              <a:t>Concrete Experiment </a:t>
            </a:r>
            <a:r>
              <a:rPr lang="en-GB" dirty="0" smtClean="0"/>
              <a:t>- </a:t>
            </a:r>
            <a:r>
              <a:rPr lang="en-GB" sz="1700" dirty="0"/>
              <a:t>Kolb's cycle starts with a concrete experience. In other words it begins with doing something</a:t>
            </a:r>
            <a:endParaRPr lang="en-GB" sz="1700" dirty="0" smtClean="0"/>
          </a:p>
          <a:p>
            <a:pPr marL="0" indent="0">
              <a:buNone/>
            </a:pPr>
            <a:r>
              <a:rPr lang="en-GB" dirty="0" smtClean="0"/>
              <a:t>B)</a:t>
            </a:r>
            <a:r>
              <a:rPr lang="en-GB" dirty="0"/>
              <a:t> </a:t>
            </a:r>
            <a:r>
              <a:rPr lang="en-GB" sz="2000" dirty="0"/>
              <a:t>Reflective </a:t>
            </a:r>
            <a:r>
              <a:rPr lang="en-GB" sz="2000" dirty="0" smtClean="0"/>
              <a:t>observation </a:t>
            </a:r>
            <a:r>
              <a:rPr lang="en-GB" dirty="0" smtClean="0"/>
              <a:t>- </a:t>
            </a:r>
            <a:r>
              <a:rPr lang="en-GB" sz="1700" dirty="0"/>
              <a:t>The second stage in the cycle is that of reflective observation. This means taking time-out from "doing" and stepping back from the task and reviewing what has been done and experienced</a:t>
            </a:r>
            <a:endParaRPr lang="en-GB" sz="1700" dirty="0" smtClean="0"/>
          </a:p>
          <a:p>
            <a:pPr marL="0" indent="0">
              <a:buNone/>
            </a:pPr>
            <a:r>
              <a:rPr lang="en-GB" dirty="0" smtClean="0"/>
              <a:t>C)</a:t>
            </a:r>
            <a:r>
              <a:rPr lang="en-GB" dirty="0"/>
              <a:t> </a:t>
            </a:r>
            <a:r>
              <a:rPr lang="en-GB" sz="2000" dirty="0"/>
              <a:t>Abstract </a:t>
            </a:r>
            <a:r>
              <a:rPr lang="en-GB" sz="2000" dirty="0" smtClean="0"/>
              <a:t>conceptualisation </a:t>
            </a:r>
            <a:r>
              <a:rPr lang="en-GB" dirty="0" smtClean="0"/>
              <a:t>- I</a:t>
            </a:r>
            <a:r>
              <a:rPr lang="en-GB" sz="1500" dirty="0" smtClean="0"/>
              <a:t>s </a:t>
            </a:r>
            <a:r>
              <a:rPr lang="en-GB" sz="1500" dirty="0"/>
              <a:t>the process of making sense of what has happened and involves interpreting the events and understanding the relationships between them. At this stage the learner makes comparisons between what they have done, reflect upon and what they already know. </a:t>
            </a:r>
            <a:endParaRPr lang="en-GB" sz="1500" dirty="0" smtClean="0"/>
          </a:p>
          <a:p>
            <a:pPr marL="0" indent="0">
              <a:buNone/>
            </a:pPr>
            <a:r>
              <a:rPr lang="en-GB" dirty="0" smtClean="0"/>
              <a:t>D)</a:t>
            </a:r>
            <a:r>
              <a:rPr lang="en-GB" dirty="0"/>
              <a:t> </a:t>
            </a:r>
            <a:r>
              <a:rPr lang="en-GB" sz="2000" dirty="0"/>
              <a:t>Active </a:t>
            </a:r>
            <a:r>
              <a:rPr lang="en-GB" sz="2000" dirty="0" smtClean="0"/>
              <a:t>experimentation </a:t>
            </a:r>
            <a:r>
              <a:rPr lang="en-GB" dirty="0" smtClean="0"/>
              <a:t>- </a:t>
            </a:r>
            <a:r>
              <a:rPr lang="en-GB" sz="1700" dirty="0"/>
              <a:t>The final stage of the learning cycle is when the learner considers how they are going to put what the have learnt into practice. Planning enables taking the new understanding and translates it into predictions as to what will happen next or what actions should be taken to refine or revise the way a task is to be handled.</a:t>
            </a:r>
            <a:endParaRPr lang="en-GB" sz="1700" dirty="0" smtClean="0"/>
          </a:p>
          <a:p>
            <a:endParaRPr lang="en-GB" dirty="0"/>
          </a:p>
        </p:txBody>
      </p:sp>
    </p:spTree>
    <p:extLst>
      <p:ext uri="{BB962C8B-B14F-4D97-AF65-F5344CB8AC3E}">
        <p14:creationId xmlns:p14="http://schemas.microsoft.com/office/powerpoint/2010/main" val="27089385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Marking</a:t>
            </a:r>
            <a:endParaRPr lang="en-GB" dirty="0"/>
          </a:p>
        </p:txBody>
      </p:sp>
      <p:sp>
        <p:nvSpPr>
          <p:cNvPr id="3" name="Content Placeholder 2"/>
          <p:cNvSpPr>
            <a:spLocks noGrp="1"/>
          </p:cNvSpPr>
          <p:nvPr>
            <p:ph idx="1"/>
          </p:nvPr>
        </p:nvSpPr>
        <p:spPr/>
        <p:txBody>
          <a:bodyPr>
            <a:normAutofit fontScale="77500" lnSpcReduction="20000"/>
          </a:bodyPr>
          <a:lstStyle/>
          <a:p>
            <a:pPr marL="342900" indent="-342900">
              <a:buFont typeface="+mj-lt"/>
              <a:buAutoNum type="arabicPeriod"/>
            </a:pPr>
            <a:r>
              <a:rPr lang="en-GB" b="1" dirty="0"/>
              <a:t>Research-informed Literature </a:t>
            </a:r>
            <a:r>
              <a:rPr lang="en-GB" dirty="0" smtClean="0"/>
              <a:t>– 5 references (Harvard)</a:t>
            </a:r>
          </a:p>
          <a:p>
            <a:pPr marL="342900" indent="-342900">
              <a:buFont typeface="+mj-lt"/>
              <a:buAutoNum type="arabicPeriod"/>
            </a:pPr>
            <a:r>
              <a:rPr lang="en-GB" b="1" dirty="0"/>
              <a:t>Knowledge and Understanding of </a:t>
            </a:r>
            <a:r>
              <a:rPr lang="en-GB" b="1" dirty="0" smtClean="0"/>
              <a:t>Subject </a:t>
            </a:r>
            <a:r>
              <a:rPr lang="en-GB" dirty="0"/>
              <a:t>- demonstrate your knowledge of the relevant </a:t>
            </a:r>
            <a:r>
              <a:rPr lang="en-GB" dirty="0" smtClean="0"/>
              <a:t>definitions – CV, Cover letter, Job description, Person Specification, Recruitment and selection process </a:t>
            </a:r>
          </a:p>
          <a:p>
            <a:pPr marL="342900" indent="-342900">
              <a:buFont typeface="+mj-lt"/>
              <a:buAutoNum type="arabicPeriod"/>
            </a:pPr>
            <a:r>
              <a:rPr lang="en-GB" b="1" dirty="0"/>
              <a:t>Analysis</a:t>
            </a:r>
            <a:r>
              <a:rPr lang="en-GB" dirty="0"/>
              <a:t> </a:t>
            </a:r>
            <a:r>
              <a:rPr lang="en-GB" dirty="0" smtClean="0"/>
              <a:t>– Apply person specification to CV, showing necessary Skills, experience and education. </a:t>
            </a:r>
          </a:p>
          <a:p>
            <a:pPr marL="342900" indent="-342900">
              <a:buFont typeface="+mj-lt"/>
              <a:buAutoNum type="arabicPeriod"/>
            </a:pPr>
            <a:r>
              <a:rPr lang="en-GB" b="1" dirty="0" smtClean="0"/>
              <a:t>Application </a:t>
            </a:r>
            <a:r>
              <a:rPr lang="en-GB" b="1" dirty="0"/>
              <a:t>and Deployment </a:t>
            </a:r>
            <a:r>
              <a:rPr lang="en-GB" b="1" dirty="0" smtClean="0"/>
              <a:t>– </a:t>
            </a:r>
            <a:r>
              <a:rPr lang="en-GB" dirty="0" smtClean="0"/>
              <a:t>Formulating an appropriate cover letter, and putting together a good reflection on how you put together a CV and cover letter, what factors did you take into consideration when writing your cover letter and CV, what went well, what could you improve (KOLB’s reflective cycle)</a:t>
            </a:r>
          </a:p>
          <a:p>
            <a:pPr marL="342900" indent="-342900">
              <a:buFont typeface="+mj-lt"/>
              <a:buAutoNum type="arabicPeriod"/>
            </a:pPr>
            <a:r>
              <a:rPr lang="en-GB" b="1" dirty="0" smtClean="0"/>
              <a:t>Skills </a:t>
            </a:r>
            <a:r>
              <a:rPr lang="en-GB" b="1" dirty="0"/>
              <a:t>for Professional Practice - </a:t>
            </a:r>
            <a:r>
              <a:rPr lang="en-GB" dirty="0"/>
              <a:t>Demonstrate effective formal </a:t>
            </a:r>
            <a:r>
              <a:rPr lang="en-GB" dirty="0" smtClean="0"/>
              <a:t>writing </a:t>
            </a:r>
            <a:r>
              <a:rPr lang="en-GB" dirty="0"/>
              <a:t>skills, with appropriate </a:t>
            </a:r>
            <a:r>
              <a:rPr lang="en-GB" dirty="0" smtClean="0"/>
              <a:t>layout of CV, structured and sectioned appropriately.</a:t>
            </a:r>
            <a:endParaRPr lang="en-GB" dirty="0"/>
          </a:p>
          <a:p>
            <a:endParaRPr lang="en-GB" dirty="0"/>
          </a:p>
          <a:p>
            <a:endParaRPr lang="en-GB" dirty="0" smtClean="0"/>
          </a:p>
          <a:p>
            <a:endParaRPr lang="en-GB" dirty="0"/>
          </a:p>
        </p:txBody>
      </p:sp>
    </p:spTree>
    <p:extLst>
      <p:ext uri="{BB962C8B-B14F-4D97-AF65-F5344CB8AC3E}">
        <p14:creationId xmlns:p14="http://schemas.microsoft.com/office/powerpoint/2010/main" val="1204410684"/>
      </p:ext>
    </p:extLst>
  </p:cSld>
  <p:clrMapOvr>
    <a:masterClrMapping/>
  </p:clrMapOvr>
  <p:timing>
    <p:tnLst>
      <p:par>
        <p:cTn id="1" dur="indefinite" restart="never" nodeType="tmRoot"/>
      </p:par>
    </p:tnLst>
  </p:timing>
</p:sld>
</file>

<file path=ppt/theme/theme1.xml><?xml version="1.0" encoding="utf-8"?>
<a:theme xmlns:a="http://schemas.openxmlformats.org/drawingml/2006/main" name="Parcel">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TM10001115[[fn=Parcel]]</Template>
  <TotalTime>1058</TotalTime>
  <Words>1247</Words>
  <Application>Microsoft Office PowerPoint</Application>
  <PresentationFormat>On-screen Show (4:3)</PresentationFormat>
  <Paragraphs>133</Paragraphs>
  <Slides>20</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Gill Sans MT</vt:lpstr>
      <vt:lpstr>Times New Roman</vt:lpstr>
      <vt:lpstr>Wingdings 2</vt:lpstr>
      <vt:lpstr>Parcel</vt:lpstr>
      <vt:lpstr>CertHE Skills for the Workplace Module: BMSW4005</vt:lpstr>
      <vt:lpstr>LEVEL 4 ASSESSMENT Guidance </vt:lpstr>
      <vt:lpstr>Component one (C1) </vt:lpstr>
      <vt:lpstr>Layout</vt:lpstr>
      <vt:lpstr>Step 1</vt:lpstr>
      <vt:lpstr>PowerPoint Presentation</vt:lpstr>
      <vt:lpstr>PowerPoint Presentation</vt:lpstr>
      <vt:lpstr>Step 2: Cover Letter - Structure </vt:lpstr>
      <vt:lpstr>Cover Letter </vt:lpstr>
      <vt:lpstr>Example – cover letter for a manager’s post</vt:lpstr>
      <vt:lpstr>Step 3: 7 point plan CV</vt:lpstr>
      <vt:lpstr>Ideal CV</vt:lpstr>
      <vt:lpstr>CV Presentation and Formatting</vt:lpstr>
      <vt:lpstr>Example of a Personal Profile or Statement</vt:lpstr>
      <vt:lpstr>PowerPoint Presentation</vt:lpstr>
      <vt:lpstr>PowerPoint Presentation</vt:lpstr>
      <vt:lpstr>Reflection</vt:lpstr>
      <vt:lpstr>Reflection</vt:lpstr>
      <vt:lpstr>layout of reflection</vt:lpstr>
      <vt:lpstr>Marking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Shehla Khan</cp:lastModifiedBy>
  <cp:revision>46</cp:revision>
  <cp:lastPrinted>2018-02-13T17:41:22Z</cp:lastPrinted>
  <dcterms:created xsi:type="dcterms:W3CDTF">2015-04-14T15:21:28Z</dcterms:created>
  <dcterms:modified xsi:type="dcterms:W3CDTF">2021-06-28T08:45:58Z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