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6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41684A-2D92-433A-BEFA-9ACD9D4A7A8D}" v="295" dt="2026-02-14T21:06:41.0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 snapToGrid="0">
      <p:cViewPr varScale="1">
        <p:scale>
          <a:sx n="64" d="100"/>
          <a:sy n="64" d="100"/>
        </p:scale>
        <p:origin x="9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minik Adam (2509010)" userId="a9b8a2b6-4d61-401a-841d-adc63b70c96d" providerId="ADAL" clId="{1835CDFB-BB5E-4704-86ED-892587B992BA}"/>
    <pc:docChg chg="custSel addSld delSld modSld">
      <pc:chgData name="Dominik Adam (2509010)" userId="a9b8a2b6-4d61-401a-841d-adc63b70c96d" providerId="ADAL" clId="{1835CDFB-BB5E-4704-86ED-892587B992BA}" dt="2026-02-14T20:57:44.046" v="217" actId="21"/>
      <pc:docMkLst>
        <pc:docMk/>
      </pc:docMkLst>
      <pc:sldChg chg="addSp delSp modSp mod">
        <pc:chgData name="Dominik Adam (2509010)" userId="a9b8a2b6-4d61-401a-841d-adc63b70c96d" providerId="ADAL" clId="{1835CDFB-BB5E-4704-86ED-892587B992BA}" dt="2026-02-14T20:32:22.795" v="108" actId="1076"/>
        <pc:sldMkLst>
          <pc:docMk/>
          <pc:sldMk cId="479333705" sldId="256"/>
        </pc:sldMkLst>
        <pc:spChg chg="del">
          <ac:chgData name="Dominik Adam (2509010)" userId="a9b8a2b6-4d61-401a-841d-adc63b70c96d" providerId="ADAL" clId="{1835CDFB-BB5E-4704-86ED-892587B992BA}" dt="2026-02-14T20:32:16.499" v="105" actId="478"/>
          <ac:spMkLst>
            <pc:docMk/>
            <pc:sldMk cId="479333705" sldId="256"/>
            <ac:spMk id="2" creationId="{1C737143-6828-7B71-4F58-6D3FDA06E8FB}"/>
          </ac:spMkLst>
        </pc:spChg>
        <pc:spChg chg="del">
          <ac:chgData name="Dominik Adam (2509010)" userId="a9b8a2b6-4d61-401a-841d-adc63b70c96d" providerId="ADAL" clId="{1835CDFB-BB5E-4704-86ED-892587B992BA}" dt="2026-02-14T20:32:17.781" v="106" actId="478"/>
          <ac:spMkLst>
            <pc:docMk/>
            <pc:sldMk cId="479333705" sldId="256"/>
            <ac:spMk id="3" creationId="{EBD70627-7848-A9A7-92D2-26344DD15170}"/>
          </ac:spMkLst>
        </pc:spChg>
        <pc:spChg chg="add mod">
          <ac:chgData name="Dominik Adam (2509010)" userId="a9b8a2b6-4d61-401a-841d-adc63b70c96d" providerId="ADAL" clId="{1835CDFB-BB5E-4704-86ED-892587B992BA}" dt="2026-02-14T20:32:22.795" v="108" actId="1076"/>
          <ac:spMkLst>
            <pc:docMk/>
            <pc:sldMk cId="479333705" sldId="256"/>
            <ac:spMk id="5" creationId="{DBFF2B02-88C0-96DB-57E3-FD38892C184D}"/>
          </ac:spMkLst>
        </pc:spChg>
      </pc:sldChg>
      <pc:sldChg chg="addSp modSp mod">
        <pc:chgData name="Dominik Adam (2509010)" userId="a9b8a2b6-4d61-401a-841d-adc63b70c96d" providerId="ADAL" clId="{1835CDFB-BB5E-4704-86ED-892587B992BA}" dt="2026-02-14T20:16:38.966" v="1" actId="1076"/>
        <pc:sldMkLst>
          <pc:docMk/>
          <pc:sldMk cId="2541859450" sldId="257"/>
        </pc:sldMkLst>
        <pc:spChg chg="add mod">
          <ac:chgData name="Dominik Adam (2509010)" userId="a9b8a2b6-4d61-401a-841d-adc63b70c96d" providerId="ADAL" clId="{1835CDFB-BB5E-4704-86ED-892587B992BA}" dt="2026-02-14T20:16:38.966" v="1" actId="1076"/>
          <ac:spMkLst>
            <pc:docMk/>
            <pc:sldMk cId="2541859450" sldId="257"/>
            <ac:spMk id="4" creationId="{BB15C9B5-3465-9B15-5805-C78613430CCB}"/>
          </ac:spMkLst>
        </pc:spChg>
      </pc:sldChg>
      <pc:sldChg chg="del">
        <pc:chgData name="Dominik Adam (2509010)" userId="a9b8a2b6-4d61-401a-841d-adc63b70c96d" providerId="ADAL" clId="{1835CDFB-BB5E-4704-86ED-892587B992BA}" dt="2026-02-14T20:19:45.925" v="10" actId="2696"/>
        <pc:sldMkLst>
          <pc:docMk/>
          <pc:sldMk cId="1440827353" sldId="259"/>
        </pc:sldMkLst>
      </pc:sldChg>
      <pc:sldChg chg="addSp delSp modSp new mod">
        <pc:chgData name="Dominik Adam (2509010)" userId="a9b8a2b6-4d61-401a-841d-adc63b70c96d" providerId="ADAL" clId="{1835CDFB-BB5E-4704-86ED-892587B992BA}" dt="2026-02-14T20:41:03.698" v="183" actId="478"/>
        <pc:sldMkLst>
          <pc:docMk/>
          <pc:sldMk cId="2100769684" sldId="261"/>
        </pc:sldMkLst>
        <pc:spChg chg="mod">
          <ac:chgData name="Dominik Adam (2509010)" userId="a9b8a2b6-4d61-401a-841d-adc63b70c96d" providerId="ADAL" clId="{1835CDFB-BB5E-4704-86ED-892587B992BA}" dt="2026-02-14T20:41:00.014" v="181" actId="1076"/>
          <ac:spMkLst>
            <pc:docMk/>
            <pc:sldMk cId="2100769684" sldId="261"/>
            <ac:spMk id="2" creationId="{7538304A-1932-309E-0DF9-4AFEAAC90460}"/>
          </ac:spMkLst>
        </pc:spChg>
        <pc:spChg chg="del mod">
          <ac:chgData name="Dominik Adam (2509010)" userId="a9b8a2b6-4d61-401a-841d-adc63b70c96d" providerId="ADAL" clId="{1835CDFB-BB5E-4704-86ED-892587B992BA}" dt="2026-02-14T20:18:39.476" v="5" actId="478"/>
          <ac:spMkLst>
            <pc:docMk/>
            <pc:sldMk cId="2100769684" sldId="261"/>
            <ac:spMk id="3" creationId="{F7EFD30C-AF0D-A61D-6355-143407AF0443}"/>
          </ac:spMkLst>
        </pc:spChg>
        <pc:spChg chg="add del mod">
          <ac:chgData name="Dominik Adam (2509010)" userId="a9b8a2b6-4d61-401a-841d-adc63b70c96d" providerId="ADAL" clId="{1835CDFB-BB5E-4704-86ED-892587B992BA}" dt="2026-02-14T20:18:41.268" v="6" actId="478"/>
          <ac:spMkLst>
            <pc:docMk/>
            <pc:sldMk cId="2100769684" sldId="261"/>
            <ac:spMk id="5" creationId="{7635B388-A11C-C40A-E9B7-C438823D95C5}"/>
          </ac:spMkLst>
        </pc:spChg>
        <pc:spChg chg="add del mod">
          <ac:chgData name="Dominik Adam (2509010)" userId="a9b8a2b6-4d61-401a-841d-adc63b70c96d" providerId="ADAL" clId="{1835CDFB-BB5E-4704-86ED-892587B992BA}" dt="2026-02-14T20:19:13.615" v="9" actId="478"/>
          <ac:spMkLst>
            <pc:docMk/>
            <pc:sldMk cId="2100769684" sldId="261"/>
            <ac:spMk id="7" creationId="{B1B9F50A-0868-3AAE-D246-EEB5F758B1B5}"/>
          </ac:spMkLst>
        </pc:spChg>
        <pc:graphicFrameChg chg="add del mod modGraphic">
          <ac:chgData name="Dominik Adam (2509010)" userId="a9b8a2b6-4d61-401a-841d-adc63b70c96d" providerId="ADAL" clId="{1835CDFB-BB5E-4704-86ED-892587B992BA}" dt="2026-02-14T20:23:01.581" v="30" actId="21"/>
          <ac:graphicFrameMkLst>
            <pc:docMk/>
            <pc:sldMk cId="2100769684" sldId="261"/>
            <ac:graphicFrameMk id="3" creationId="{E66AE1DD-8628-AE3F-DD2D-2A59D720BE79}"/>
          </ac:graphicFrameMkLst>
        </pc:graphicFrameChg>
        <pc:graphicFrameChg chg="add mod modGraphic">
          <ac:chgData name="Dominik Adam (2509010)" userId="a9b8a2b6-4d61-401a-841d-adc63b70c96d" providerId="ADAL" clId="{1835CDFB-BB5E-4704-86ED-892587B992BA}" dt="2026-02-14T20:41:02.080" v="182" actId="1076"/>
          <ac:graphicFrameMkLst>
            <pc:docMk/>
            <pc:sldMk cId="2100769684" sldId="261"/>
            <ac:graphicFrameMk id="6" creationId="{8A280ED0-9491-F6D7-DB3D-7302E61BD6ED}"/>
          </ac:graphicFrameMkLst>
        </pc:graphicFrameChg>
        <pc:graphicFrameChg chg="add del mod modGraphic">
          <ac:chgData name="Dominik Adam (2509010)" userId="a9b8a2b6-4d61-401a-841d-adc63b70c96d" providerId="ADAL" clId="{1835CDFB-BB5E-4704-86ED-892587B992BA}" dt="2026-02-14T20:21:22.228" v="16" actId="478"/>
          <ac:graphicFrameMkLst>
            <pc:docMk/>
            <pc:sldMk cId="2100769684" sldId="261"/>
            <ac:graphicFrameMk id="8" creationId="{542F738E-9B02-7B3A-205E-C2E113D003A0}"/>
          </ac:graphicFrameMkLst>
        </pc:graphicFrameChg>
        <pc:graphicFrameChg chg="add del mod modGraphic">
          <ac:chgData name="Dominik Adam (2509010)" userId="a9b8a2b6-4d61-401a-841d-adc63b70c96d" providerId="ADAL" clId="{1835CDFB-BB5E-4704-86ED-892587B992BA}" dt="2026-02-14T20:41:03.698" v="183" actId="478"/>
          <ac:graphicFrameMkLst>
            <pc:docMk/>
            <pc:sldMk cId="2100769684" sldId="261"/>
            <ac:graphicFrameMk id="11" creationId="{110F5972-3753-E474-2A97-1681AA7E1476}"/>
          </ac:graphicFrameMkLst>
        </pc:graphicFrameChg>
      </pc:sldChg>
      <pc:sldChg chg="addSp delSp modSp new mod">
        <pc:chgData name="Dominik Adam (2509010)" userId="a9b8a2b6-4d61-401a-841d-adc63b70c96d" providerId="ADAL" clId="{1835CDFB-BB5E-4704-86ED-892587B992BA}" dt="2026-02-14T20:25:57.720" v="50" actId="1076"/>
        <pc:sldMkLst>
          <pc:docMk/>
          <pc:sldMk cId="4015172246" sldId="262"/>
        </pc:sldMkLst>
        <pc:spChg chg="del mod">
          <ac:chgData name="Dominik Adam (2509010)" userId="a9b8a2b6-4d61-401a-841d-adc63b70c96d" providerId="ADAL" clId="{1835CDFB-BB5E-4704-86ED-892587B992BA}" dt="2026-02-14T20:25:22.712" v="47" actId="478"/>
          <ac:spMkLst>
            <pc:docMk/>
            <pc:sldMk cId="4015172246" sldId="262"/>
            <ac:spMk id="3" creationId="{DFD70F3B-F2EC-0B66-3DF6-24358C8F9AA2}"/>
          </ac:spMkLst>
        </pc:spChg>
        <pc:spChg chg="add mod">
          <ac:chgData name="Dominik Adam (2509010)" userId="a9b8a2b6-4d61-401a-841d-adc63b70c96d" providerId="ADAL" clId="{1835CDFB-BB5E-4704-86ED-892587B992BA}" dt="2026-02-14T20:25:42.891" v="48" actId="22"/>
          <ac:spMkLst>
            <pc:docMk/>
            <pc:sldMk cId="4015172246" sldId="262"/>
            <ac:spMk id="5" creationId="{8DD6509E-5045-3E06-A6D1-1F4492B52230}"/>
          </ac:spMkLst>
        </pc:spChg>
        <pc:spChg chg="add mod">
          <ac:chgData name="Dominik Adam (2509010)" userId="a9b8a2b6-4d61-401a-841d-adc63b70c96d" providerId="ADAL" clId="{1835CDFB-BB5E-4704-86ED-892587B992BA}" dt="2026-02-14T20:25:57.720" v="50" actId="1076"/>
          <ac:spMkLst>
            <pc:docMk/>
            <pc:sldMk cId="4015172246" sldId="262"/>
            <ac:spMk id="7" creationId="{58781973-7695-1C97-8F72-6F19358EA9E5}"/>
          </ac:spMkLst>
        </pc:spChg>
      </pc:sldChg>
      <pc:sldChg chg="addSp delSp modSp new mod">
        <pc:chgData name="Dominik Adam (2509010)" userId="a9b8a2b6-4d61-401a-841d-adc63b70c96d" providerId="ADAL" clId="{1835CDFB-BB5E-4704-86ED-892587B992BA}" dt="2026-02-14T20:26:41.972" v="54" actId="22"/>
        <pc:sldMkLst>
          <pc:docMk/>
          <pc:sldMk cId="1167494414" sldId="263"/>
        </pc:sldMkLst>
        <pc:spChg chg="del mod">
          <ac:chgData name="Dominik Adam (2509010)" userId="a9b8a2b6-4d61-401a-841d-adc63b70c96d" providerId="ADAL" clId="{1835CDFB-BB5E-4704-86ED-892587B992BA}" dt="2026-02-14T20:26:22.108" v="53" actId="478"/>
          <ac:spMkLst>
            <pc:docMk/>
            <pc:sldMk cId="1167494414" sldId="263"/>
            <ac:spMk id="3" creationId="{C0F9165F-0021-4C1D-8AE9-DEB1F70866D0}"/>
          </ac:spMkLst>
        </pc:spChg>
        <pc:spChg chg="add mod">
          <ac:chgData name="Dominik Adam (2509010)" userId="a9b8a2b6-4d61-401a-841d-adc63b70c96d" providerId="ADAL" clId="{1835CDFB-BB5E-4704-86ED-892587B992BA}" dt="2026-02-14T20:26:41.972" v="54" actId="22"/>
          <ac:spMkLst>
            <pc:docMk/>
            <pc:sldMk cId="1167494414" sldId="263"/>
            <ac:spMk id="5" creationId="{AA2842AE-BA31-80FC-AAB5-A33E15AE1285}"/>
          </ac:spMkLst>
        </pc:spChg>
      </pc:sldChg>
      <pc:sldChg chg="modSp new mod">
        <pc:chgData name="Dominik Adam (2509010)" userId="a9b8a2b6-4d61-401a-841d-adc63b70c96d" providerId="ADAL" clId="{1835CDFB-BB5E-4704-86ED-892587B992BA}" dt="2026-02-14T20:27:08.998" v="56" actId="22"/>
        <pc:sldMkLst>
          <pc:docMk/>
          <pc:sldMk cId="2191605511" sldId="264"/>
        </pc:sldMkLst>
        <pc:spChg chg="mod">
          <ac:chgData name="Dominik Adam (2509010)" userId="a9b8a2b6-4d61-401a-841d-adc63b70c96d" providerId="ADAL" clId="{1835CDFB-BB5E-4704-86ED-892587B992BA}" dt="2026-02-14T20:27:08.998" v="56" actId="22"/>
          <ac:spMkLst>
            <pc:docMk/>
            <pc:sldMk cId="2191605511" sldId="264"/>
            <ac:spMk id="3" creationId="{D34BE215-3014-185E-D06F-88A8650BAD95}"/>
          </ac:spMkLst>
        </pc:spChg>
      </pc:sldChg>
      <pc:sldChg chg="addSp delSp modSp new mod">
        <pc:chgData name="Dominik Adam (2509010)" userId="a9b8a2b6-4d61-401a-841d-adc63b70c96d" providerId="ADAL" clId="{1835CDFB-BB5E-4704-86ED-892587B992BA}" dt="2026-02-14T20:31:06.126" v="104" actId="20577"/>
        <pc:sldMkLst>
          <pc:docMk/>
          <pc:sldMk cId="671335492" sldId="265"/>
        </pc:sldMkLst>
        <pc:spChg chg="del mod">
          <ac:chgData name="Dominik Adam (2509010)" userId="a9b8a2b6-4d61-401a-841d-adc63b70c96d" providerId="ADAL" clId="{1835CDFB-BB5E-4704-86ED-892587B992BA}" dt="2026-02-14T20:28:21.962" v="60" actId="478"/>
          <ac:spMkLst>
            <pc:docMk/>
            <pc:sldMk cId="671335492" sldId="265"/>
            <ac:spMk id="3" creationId="{C4734C46-5C14-8291-6B4E-970A62E71A7A}"/>
          </ac:spMkLst>
        </pc:spChg>
        <pc:spChg chg="add del mod">
          <ac:chgData name="Dominik Adam (2509010)" userId="a9b8a2b6-4d61-401a-841d-adc63b70c96d" providerId="ADAL" clId="{1835CDFB-BB5E-4704-86ED-892587B992BA}" dt="2026-02-14T20:28:49.104" v="61" actId="478"/>
          <ac:spMkLst>
            <pc:docMk/>
            <pc:sldMk cId="671335492" sldId="265"/>
            <ac:spMk id="5" creationId="{E8B02AC1-B5CD-35D5-43A5-ECCF7DA9C3AF}"/>
          </ac:spMkLst>
        </pc:spChg>
        <pc:spChg chg="add mod">
          <ac:chgData name="Dominik Adam (2509010)" userId="a9b8a2b6-4d61-401a-841d-adc63b70c96d" providerId="ADAL" clId="{1835CDFB-BB5E-4704-86ED-892587B992BA}" dt="2026-02-14T20:29:21.337" v="69" actId="1076"/>
          <ac:spMkLst>
            <pc:docMk/>
            <pc:sldMk cId="671335492" sldId="265"/>
            <ac:spMk id="7" creationId="{F8EDED44-AADE-4F22-BF6C-C9432F188EC9}"/>
          </ac:spMkLst>
        </pc:spChg>
        <pc:spChg chg="add mod">
          <ac:chgData name="Dominik Adam (2509010)" userId="a9b8a2b6-4d61-401a-841d-adc63b70c96d" providerId="ADAL" clId="{1835CDFB-BB5E-4704-86ED-892587B992BA}" dt="2026-02-14T20:31:06.126" v="104" actId="20577"/>
          <ac:spMkLst>
            <pc:docMk/>
            <pc:sldMk cId="671335492" sldId="265"/>
            <ac:spMk id="9" creationId="{BD8EF80F-FB38-747C-F2A9-7FC5378B22D8}"/>
          </ac:spMkLst>
        </pc:spChg>
        <pc:spChg chg="add mod">
          <ac:chgData name="Dominik Adam (2509010)" userId="a9b8a2b6-4d61-401a-841d-adc63b70c96d" providerId="ADAL" clId="{1835CDFB-BB5E-4704-86ED-892587B992BA}" dt="2026-02-14T20:30:22.649" v="77" actId="688"/>
          <ac:spMkLst>
            <pc:docMk/>
            <pc:sldMk cId="671335492" sldId="265"/>
            <ac:spMk id="11" creationId="{10B4AC1D-2E0B-A1EE-0751-B64C482339EF}"/>
          </ac:spMkLst>
        </pc:spChg>
      </pc:sldChg>
      <pc:sldChg chg="new del">
        <pc:chgData name="Dominik Adam (2509010)" userId="a9b8a2b6-4d61-401a-841d-adc63b70c96d" providerId="ADAL" clId="{1835CDFB-BB5E-4704-86ED-892587B992BA}" dt="2026-02-14T20:41:25.434" v="187" actId="2696"/>
        <pc:sldMkLst>
          <pc:docMk/>
          <pc:sldMk cId="1361866346" sldId="266"/>
        </pc:sldMkLst>
      </pc:sldChg>
      <pc:sldChg chg="addSp delSp modSp mod">
        <pc:chgData name="Dominik Adam (2509010)" userId="a9b8a2b6-4d61-401a-841d-adc63b70c96d" providerId="ADAL" clId="{1835CDFB-BB5E-4704-86ED-892587B992BA}" dt="2026-02-14T20:57:44.046" v="217" actId="21"/>
        <pc:sldMkLst>
          <pc:docMk/>
          <pc:sldMk cId="2368442246" sldId="266"/>
        </pc:sldMkLst>
        <pc:spChg chg="del">
          <ac:chgData name="Dominik Adam (2509010)" userId="a9b8a2b6-4d61-401a-841d-adc63b70c96d" providerId="ADAL" clId="{1835CDFB-BB5E-4704-86ED-892587B992BA}" dt="2026-02-14T20:44:17.027" v="188" actId="478"/>
          <ac:spMkLst>
            <pc:docMk/>
            <pc:sldMk cId="2368442246" sldId="266"/>
            <ac:spMk id="2" creationId="{03B06F84-EF92-012F-D13F-F272C837BF87}"/>
          </ac:spMkLst>
        </pc:spChg>
        <pc:spChg chg="del">
          <ac:chgData name="Dominik Adam (2509010)" userId="a9b8a2b6-4d61-401a-841d-adc63b70c96d" providerId="ADAL" clId="{1835CDFB-BB5E-4704-86ED-892587B992BA}" dt="2026-02-14T20:44:18.557" v="189" actId="478"/>
          <ac:spMkLst>
            <pc:docMk/>
            <pc:sldMk cId="2368442246" sldId="266"/>
            <ac:spMk id="3" creationId="{50816265-6AF3-ABC1-816A-2FACE5C996FD}"/>
          </ac:spMkLst>
        </pc:spChg>
        <pc:graphicFrameChg chg="add mod modGraphic">
          <ac:chgData name="Dominik Adam (2509010)" userId="a9b8a2b6-4d61-401a-841d-adc63b70c96d" providerId="ADAL" clId="{1835CDFB-BB5E-4704-86ED-892587B992BA}" dt="2026-02-14T20:57:44.046" v="217" actId="21"/>
          <ac:graphicFrameMkLst>
            <pc:docMk/>
            <pc:sldMk cId="2368442246" sldId="266"/>
            <ac:graphicFrameMk id="4" creationId="{E2AEE84E-9FAB-4B7B-58E3-E2A3CCF27455}"/>
          </ac:graphicFrameMkLst>
        </pc:graphicFrameChg>
      </pc:sldChg>
      <pc:sldChg chg="new del">
        <pc:chgData name="Dominik Adam (2509010)" userId="a9b8a2b6-4d61-401a-841d-adc63b70c96d" providerId="ADAL" clId="{1835CDFB-BB5E-4704-86ED-892587B992BA}" dt="2026-02-14T20:41:14.801" v="185" actId="2696"/>
        <pc:sldMkLst>
          <pc:docMk/>
          <pc:sldMk cId="2756412616" sldId="266"/>
        </pc:sldMkLst>
      </pc:sldChg>
    </pc:docChg>
  </pc:docChgLst>
  <pc:docChgLst>
    <pc:chgData name="Dominik Adam (2509010)" userId="a9b8a2b6-4d61-401a-841d-adc63b70c96d" providerId="ADAL" clId="{FAB8AC18-0946-4A4A-BFBC-085410CBEF6F}"/>
    <pc:docChg chg="undo custSel addSld delSld modSld sldOrd">
      <pc:chgData name="Dominik Adam (2509010)" userId="a9b8a2b6-4d61-401a-841d-adc63b70c96d" providerId="ADAL" clId="{FAB8AC18-0946-4A4A-BFBC-085410CBEF6F}" dt="2026-02-15T22:27:17.309" v="442" actId="1076"/>
      <pc:docMkLst>
        <pc:docMk/>
      </pc:docMkLst>
      <pc:sldChg chg="modSp mod">
        <pc:chgData name="Dominik Adam (2509010)" userId="a9b8a2b6-4d61-401a-841d-adc63b70c96d" providerId="ADAL" clId="{FAB8AC18-0946-4A4A-BFBC-085410CBEF6F}" dt="2026-02-15T22:25:17.659" v="393" actId="20577"/>
        <pc:sldMkLst>
          <pc:docMk/>
          <pc:sldMk cId="479333705" sldId="256"/>
        </pc:sldMkLst>
        <pc:spChg chg="mod">
          <ac:chgData name="Dominik Adam (2509010)" userId="a9b8a2b6-4d61-401a-841d-adc63b70c96d" providerId="ADAL" clId="{FAB8AC18-0946-4A4A-BFBC-085410CBEF6F}" dt="2026-02-14T20:11:57.407" v="3"/>
          <ac:spMkLst>
            <pc:docMk/>
            <pc:sldMk cId="479333705" sldId="256"/>
            <ac:spMk id="2" creationId="{1C737143-6828-7B71-4F58-6D3FDA06E8FB}"/>
          </ac:spMkLst>
        </pc:spChg>
        <pc:spChg chg="mod">
          <ac:chgData name="Dominik Adam (2509010)" userId="a9b8a2b6-4d61-401a-841d-adc63b70c96d" providerId="ADAL" clId="{FAB8AC18-0946-4A4A-BFBC-085410CBEF6F}" dt="2026-02-14T20:11:57.407" v="3"/>
          <ac:spMkLst>
            <pc:docMk/>
            <pc:sldMk cId="479333705" sldId="256"/>
            <ac:spMk id="3" creationId="{EBD70627-7848-A9A7-92D2-26344DD15170}"/>
          </ac:spMkLst>
        </pc:spChg>
        <pc:spChg chg="mod">
          <ac:chgData name="Dominik Adam (2509010)" userId="a9b8a2b6-4d61-401a-841d-adc63b70c96d" providerId="ADAL" clId="{FAB8AC18-0946-4A4A-BFBC-085410CBEF6F}" dt="2026-02-15T22:25:17.659" v="393" actId="20577"/>
          <ac:spMkLst>
            <pc:docMk/>
            <pc:sldMk cId="479333705" sldId="256"/>
            <ac:spMk id="5" creationId="{DBFF2B02-88C0-96DB-57E3-FD38892C184D}"/>
          </ac:spMkLst>
        </pc:spChg>
      </pc:sldChg>
      <pc:sldChg chg="delSp modSp mod">
        <pc:chgData name="Dominik Adam (2509010)" userId="a9b8a2b6-4d61-401a-841d-adc63b70c96d" providerId="ADAL" clId="{FAB8AC18-0946-4A4A-BFBC-085410CBEF6F}" dt="2026-02-14T20:45:26.344" v="76"/>
        <pc:sldMkLst>
          <pc:docMk/>
          <pc:sldMk cId="2541859450" sldId="257"/>
        </pc:sldMkLst>
        <pc:spChg chg="mod">
          <ac:chgData name="Dominik Adam (2509010)" userId="a9b8a2b6-4d61-401a-841d-adc63b70c96d" providerId="ADAL" clId="{FAB8AC18-0946-4A4A-BFBC-085410CBEF6F}" dt="2026-02-14T20:14:35.243" v="33" actId="1076"/>
          <ac:spMkLst>
            <pc:docMk/>
            <pc:sldMk cId="2541859450" sldId="257"/>
            <ac:spMk id="3" creationId="{01E5A052-2F1E-C92C-5E2A-A36F4AE9AD8D}"/>
          </ac:spMkLst>
        </pc:spChg>
        <pc:spChg chg="del mod">
          <ac:chgData name="Dominik Adam (2509010)" userId="a9b8a2b6-4d61-401a-841d-adc63b70c96d" providerId="ADAL" clId="{FAB8AC18-0946-4A4A-BFBC-085410CBEF6F}" dt="2026-02-14T20:45:26.344" v="76"/>
          <ac:spMkLst>
            <pc:docMk/>
            <pc:sldMk cId="2541859450" sldId="257"/>
            <ac:spMk id="4" creationId="{BB15C9B5-3465-9B15-5805-C78613430CCB}"/>
          </ac:spMkLst>
        </pc:spChg>
      </pc:sldChg>
      <pc:sldChg chg="delSp modSp mod">
        <pc:chgData name="Dominik Adam (2509010)" userId="a9b8a2b6-4d61-401a-841d-adc63b70c96d" providerId="ADAL" clId="{FAB8AC18-0946-4A4A-BFBC-085410CBEF6F}" dt="2026-02-14T20:42:01.683" v="36"/>
        <pc:sldMkLst>
          <pc:docMk/>
          <pc:sldMk cId="2275417740" sldId="258"/>
        </pc:sldMkLst>
        <pc:spChg chg="mod">
          <ac:chgData name="Dominik Adam (2509010)" userId="a9b8a2b6-4d61-401a-841d-adc63b70c96d" providerId="ADAL" clId="{FAB8AC18-0946-4A4A-BFBC-085410CBEF6F}" dt="2026-02-14T20:14:27.755" v="30" actId="1076"/>
          <ac:spMkLst>
            <pc:docMk/>
            <pc:sldMk cId="2275417740" sldId="258"/>
            <ac:spMk id="3" creationId="{E5FA710F-9418-8D42-E2C1-1EBB027C86CE}"/>
          </ac:spMkLst>
        </pc:spChg>
        <pc:spChg chg="del mod">
          <ac:chgData name="Dominik Adam (2509010)" userId="a9b8a2b6-4d61-401a-841d-adc63b70c96d" providerId="ADAL" clId="{FAB8AC18-0946-4A4A-BFBC-085410CBEF6F}" dt="2026-02-14T20:42:01.683" v="36"/>
          <ac:spMkLst>
            <pc:docMk/>
            <pc:sldMk cId="2275417740" sldId="258"/>
            <ac:spMk id="5" creationId="{37D45EA7-AC15-D031-6F3C-F08BB40A13E9}"/>
          </ac:spMkLst>
        </pc:spChg>
      </pc:sldChg>
      <pc:sldChg chg="modSp mod">
        <pc:chgData name="Dominik Adam (2509010)" userId="a9b8a2b6-4d61-401a-841d-adc63b70c96d" providerId="ADAL" clId="{FAB8AC18-0946-4A4A-BFBC-085410CBEF6F}" dt="2026-02-14T20:11:58.848" v="6" actId="27636"/>
        <pc:sldMkLst>
          <pc:docMk/>
          <pc:sldMk cId="1440827353" sldId="259"/>
        </pc:sldMkLst>
        <pc:spChg chg="mod">
          <ac:chgData name="Dominik Adam (2509010)" userId="a9b8a2b6-4d61-401a-841d-adc63b70c96d" providerId="ADAL" clId="{FAB8AC18-0946-4A4A-BFBC-085410CBEF6F}" dt="2026-02-14T20:11:58.848" v="6" actId="27636"/>
          <ac:spMkLst>
            <pc:docMk/>
            <pc:sldMk cId="1440827353" sldId="259"/>
            <ac:spMk id="3" creationId="{5C7BBE79-E5C3-B5E3-4A97-18AAAE52669F}"/>
          </ac:spMkLst>
        </pc:spChg>
      </pc:sldChg>
      <pc:sldChg chg="del">
        <pc:chgData name="Dominik Adam (2509010)" userId="a9b8a2b6-4d61-401a-841d-adc63b70c96d" providerId="ADAL" clId="{FAB8AC18-0946-4A4A-BFBC-085410CBEF6F}" dt="2026-02-14T20:59:16.201" v="326" actId="47"/>
        <pc:sldMkLst>
          <pc:docMk/>
          <pc:sldMk cId="949080849" sldId="260"/>
        </pc:sldMkLst>
      </pc:sldChg>
      <pc:sldChg chg="del">
        <pc:chgData name="Dominik Adam (2509010)" userId="a9b8a2b6-4d61-401a-841d-adc63b70c96d" providerId="ADAL" clId="{FAB8AC18-0946-4A4A-BFBC-085410CBEF6F}" dt="2026-02-14T20:42:04.925" v="37" actId="47"/>
        <pc:sldMkLst>
          <pc:docMk/>
          <pc:sldMk cId="2100769684" sldId="261"/>
        </pc:sldMkLst>
      </pc:sldChg>
      <pc:sldChg chg="modSp mod">
        <pc:chgData name="Dominik Adam (2509010)" userId="a9b8a2b6-4d61-401a-841d-adc63b70c96d" providerId="ADAL" clId="{FAB8AC18-0946-4A4A-BFBC-085410CBEF6F}" dt="2026-02-15T22:26:12.259" v="394" actId="20577"/>
        <pc:sldMkLst>
          <pc:docMk/>
          <pc:sldMk cId="4015172246" sldId="262"/>
        </pc:sldMkLst>
        <pc:spChg chg="mod">
          <ac:chgData name="Dominik Adam (2509010)" userId="a9b8a2b6-4d61-401a-841d-adc63b70c96d" providerId="ADAL" clId="{FAB8AC18-0946-4A4A-BFBC-085410CBEF6F}" dt="2026-02-15T22:26:12.259" v="394" actId="20577"/>
          <ac:spMkLst>
            <pc:docMk/>
            <pc:sldMk cId="4015172246" sldId="262"/>
            <ac:spMk id="2" creationId="{7D743A51-5C6B-CA6D-AE51-5E555B5206EE}"/>
          </ac:spMkLst>
        </pc:spChg>
      </pc:sldChg>
      <pc:sldChg chg="modSp mod">
        <pc:chgData name="Dominik Adam (2509010)" userId="a9b8a2b6-4d61-401a-841d-adc63b70c96d" providerId="ADAL" clId="{FAB8AC18-0946-4A4A-BFBC-085410CBEF6F}" dt="2026-02-15T22:26:16.399" v="395" actId="20577"/>
        <pc:sldMkLst>
          <pc:docMk/>
          <pc:sldMk cId="1167494414" sldId="263"/>
        </pc:sldMkLst>
        <pc:spChg chg="mod">
          <ac:chgData name="Dominik Adam (2509010)" userId="a9b8a2b6-4d61-401a-841d-adc63b70c96d" providerId="ADAL" clId="{FAB8AC18-0946-4A4A-BFBC-085410CBEF6F}" dt="2026-02-15T22:26:16.399" v="395" actId="20577"/>
          <ac:spMkLst>
            <pc:docMk/>
            <pc:sldMk cId="1167494414" sldId="263"/>
            <ac:spMk id="2" creationId="{1E4F1F42-BB82-6328-DDCE-D063E7ACCC00}"/>
          </ac:spMkLst>
        </pc:spChg>
      </pc:sldChg>
      <pc:sldChg chg="modSp mod">
        <pc:chgData name="Dominik Adam (2509010)" userId="a9b8a2b6-4d61-401a-841d-adc63b70c96d" providerId="ADAL" clId="{FAB8AC18-0946-4A4A-BFBC-085410CBEF6F}" dt="2026-02-15T22:26:39.802" v="419" actId="20577"/>
        <pc:sldMkLst>
          <pc:docMk/>
          <pc:sldMk cId="2191605511" sldId="264"/>
        </pc:sldMkLst>
        <pc:spChg chg="mod">
          <ac:chgData name="Dominik Adam (2509010)" userId="a9b8a2b6-4d61-401a-841d-adc63b70c96d" providerId="ADAL" clId="{FAB8AC18-0946-4A4A-BFBC-085410CBEF6F}" dt="2026-02-15T22:26:39.802" v="419" actId="20577"/>
          <ac:spMkLst>
            <pc:docMk/>
            <pc:sldMk cId="2191605511" sldId="264"/>
            <ac:spMk id="2" creationId="{37A80AB9-8B29-9F69-9A4C-2D9F21EC86B0}"/>
          </ac:spMkLst>
        </pc:spChg>
      </pc:sldChg>
      <pc:sldChg chg="modSp mod">
        <pc:chgData name="Dominik Adam (2509010)" userId="a9b8a2b6-4d61-401a-841d-adc63b70c96d" providerId="ADAL" clId="{FAB8AC18-0946-4A4A-BFBC-085410CBEF6F}" dt="2026-02-15T22:27:17.309" v="442" actId="1076"/>
        <pc:sldMkLst>
          <pc:docMk/>
          <pc:sldMk cId="671335492" sldId="265"/>
        </pc:sldMkLst>
        <pc:spChg chg="mod">
          <ac:chgData name="Dominik Adam (2509010)" userId="a9b8a2b6-4d61-401a-841d-adc63b70c96d" providerId="ADAL" clId="{FAB8AC18-0946-4A4A-BFBC-085410CBEF6F}" dt="2026-02-15T22:26:54.281" v="435" actId="20577"/>
          <ac:spMkLst>
            <pc:docMk/>
            <pc:sldMk cId="671335492" sldId="265"/>
            <ac:spMk id="2" creationId="{31104BF0-CE30-3DD6-A757-2D96E84A684F}"/>
          </ac:spMkLst>
        </pc:spChg>
        <pc:spChg chg="mod">
          <ac:chgData name="Dominik Adam (2509010)" userId="a9b8a2b6-4d61-401a-841d-adc63b70c96d" providerId="ADAL" clId="{FAB8AC18-0946-4A4A-BFBC-085410CBEF6F}" dt="2026-02-15T22:27:17.309" v="442" actId="1076"/>
          <ac:spMkLst>
            <pc:docMk/>
            <pc:sldMk cId="671335492" sldId="265"/>
            <ac:spMk id="7" creationId="{F8EDED44-AADE-4F22-BF6C-C9432F188EC9}"/>
          </ac:spMkLst>
        </pc:spChg>
        <pc:spChg chg="mod">
          <ac:chgData name="Dominik Adam (2509010)" userId="a9b8a2b6-4d61-401a-841d-adc63b70c96d" providerId="ADAL" clId="{FAB8AC18-0946-4A4A-BFBC-085410CBEF6F}" dt="2026-02-15T22:27:10.553" v="440" actId="1076"/>
          <ac:spMkLst>
            <pc:docMk/>
            <pc:sldMk cId="671335492" sldId="265"/>
            <ac:spMk id="9" creationId="{BD8EF80F-FB38-747C-F2A9-7FC5378B22D8}"/>
          </ac:spMkLst>
        </pc:spChg>
        <pc:spChg chg="mod">
          <ac:chgData name="Dominik Adam (2509010)" userId="a9b8a2b6-4d61-401a-841d-adc63b70c96d" providerId="ADAL" clId="{FAB8AC18-0946-4A4A-BFBC-085410CBEF6F}" dt="2026-02-15T22:27:13.655" v="441" actId="1076"/>
          <ac:spMkLst>
            <pc:docMk/>
            <pc:sldMk cId="671335492" sldId="265"/>
            <ac:spMk id="11" creationId="{10B4AC1D-2E0B-A1EE-0751-B64C482339EF}"/>
          </ac:spMkLst>
        </pc:spChg>
      </pc:sldChg>
      <pc:sldChg chg="modSp new mod ord">
        <pc:chgData name="Dominik Adam (2509010)" userId="a9b8a2b6-4d61-401a-841d-adc63b70c96d" providerId="ADAL" clId="{FAB8AC18-0946-4A4A-BFBC-085410CBEF6F}" dt="2026-02-14T20:58:20.565" v="325" actId="14100"/>
        <pc:sldMkLst>
          <pc:docMk/>
          <pc:sldMk cId="2368442246" sldId="266"/>
        </pc:sldMkLst>
        <pc:graphicFrameChg chg="mod modGraphic">
          <ac:chgData name="Dominik Adam (2509010)" userId="a9b8a2b6-4d61-401a-841d-adc63b70c96d" providerId="ADAL" clId="{FAB8AC18-0946-4A4A-BFBC-085410CBEF6F}" dt="2026-02-14T20:58:20.565" v="325" actId="14100"/>
          <ac:graphicFrameMkLst>
            <pc:docMk/>
            <pc:sldMk cId="2368442246" sldId="266"/>
            <ac:graphicFrameMk id="4" creationId="{E2AEE84E-9FAB-4B7B-58E3-E2A3CCF27455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726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08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89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485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195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171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38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941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551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54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9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B81454-1D9E-E442-B8DA-5A46C16CD375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2B11EA7C-BD05-6644-B1B7-88A39972C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774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business-tax/sustainable-businesse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BFF2B02-88C0-96DB-57E3-FD38892C184D}"/>
              </a:ext>
            </a:extLst>
          </p:cNvPr>
          <p:cNvSpPr txBox="1"/>
          <p:nvPr/>
        </p:nvSpPr>
        <p:spPr>
          <a:xfrm>
            <a:off x="470551" y="1582748"/>
            <a:ext cx="697955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Helvetica" pitchFamily="2" charset="0"/>
              </a:rPr>
              <a:t>Student Name: </a:t>
            </a:r>
            <a:r>
              <a:rPr lang="en-US" dirty="0">
                <a:latin typeface="Helvetica" pitchFamily="2" charset="0"/>
              </a:rPr>
              <a:t>Dominic Adam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Helvetica" pitchFamily="2" charset="0"/>
              </a:rPr>
              <a:t>﻿﻿Student Number: </a:t>
            </a:r>
            <a:r>
              <a:rPr lang="en-US" dirty="0">
                <a:latin typeface="Helvetica" pitchFamily="2" charset="0"/>
              </a:rPr>
              <a:t>2509010</a:t>
            </a:r>
            <a:endParaRPr lang="en-US" b="0" i="0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Helvetica" pitchFamily="2" charset="0"/>
              </a:rPr>
              <a:t>﻿﻿Module Code: LCLM4004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Helvetica" pitchFamily="2" charset="0"/>
              </a:rPr>
              <a:t>﻿﻿Module Name: Problem Solving and</a:t>
            </a:r>
            <a:br>
              <a:rPr lang="en-US" b="0" i="0" dirty="0">
                <a:effectLst/>
                <a:latin typeface="Helvetica" pitchFamily="2" charset="0"/>
              </a:rPr>
            </a:br>
            <a:r>
              <a:rPr lang="en-US" b="0" i="0" dirty="0">
                <a:effectLst/>
                <a:latin typeface="Helvetica" pitchFamily="2" charset="0"/>
              </a:rPr>
              <a:t>Decision Making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Helvetica" pitchFamily="2" charset="0"/>
              </a:rPr>
              <a:t>﻿﻿Lecturer's Name: M</a:t>
            </a:r>
            <a:r>
              <a:rPr lang="en-US" dirty="0">
                <a:latin typeface="Helvetica" pitchFamily="2" charset="0"/>
              </a:rPr>
              <a:t>ucahit Ozden</a:t>
            </a:r>
            <a:endParaRPr lang="en-US" b="0" i="0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9333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A710F-9418-8D42-E2C1-1EBB027C8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6350" y="1613602"/>
            <a:ext cx="8116037" cy="36307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i="0" dirty="0">
                <a:effectLst/>
                <a:latin typeface="Helvetica" pitchFamily="2" charset="0"/>
              </a:rPr>
              <a:t>Business Background</a:t>
            </a:r>
            <a:endParaRPr lang="en-US" b="1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﻿﻿Green Haven Florists: Small independent shop founded in 2016 by Liam and Priya Patel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﻿﻿Based in Norwich, UK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﻿﻿Known for custom-made arrangements, eco-friendly practices, and community ties</a:t>
            </a:r>
            <a:endParaRPr lang="en-US" dirty="0">
              <a:effectLst/>
              <a:latin typeface="Helvetica" pitchFamily="2" charset="0"/>
            </a:endParaRPr>
          </a:p>
          <a:p>
            <a:pPr marL="0" indent="0">
              <a:buNone/>
            </a:pPr>
            <a:r>
              <a:rPr lang="en-US" b="0" i="0" dirty="0">
                <a:effectLst/>
                <a:latin typeface="Helvetica" pitchFamily="2" charset="0"/>
              </a:rPr>
              <a:t>﻿﻿</a:t>
            </a:r>
            <a:r>
              <a:rPr lang="en-US" b="1" i="0" dirty="0">
                <a:effectLst/>
                <a:latin typeface="Helvetica" pitchFamily="2" charset="0"/>
              </a:rPr>
              <a:t>Current Challenges</a:t>
            </a:r>
            <a:endParaRPr lang="en-US" b="1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﻿﻿30% decline in in-store sales over the past year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﻿﻿Rising operational and supply costs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﻿﻿Increased local competition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﻿﻿Need to adapt business model to remain viable</a:t>
            </a:r>
            <a:endParaRPr lang="en-US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417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5A052-2F1E-C92C-5E2A-A36F4AE9A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6390" y="630927"/>
            <a:ext cx="8200869" cy="559614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i="0" dirty="0">
                <a:effectLst/>
                <a:latin typeface="Helvetica" pitchFamily="2" charset="0"/>
              </a:rPr>
              <a:t>Sales Performance Challenge</a:t>
            </a:r>
            <a:endParaRPr lang="en-US" b="1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﻿﻿30% drop in in-store foot traffic and sales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﻿﻿Driven by high street closures, online shopping shift, and limited digital presence</a:t>
            </a:r>
            <a:endParaRPr lang="en-US" dirty="0">
              <a:effectLst/>
              <a:latin typeface="Helvetica" pitchFamily="2" charset="0"/>
            </a:endParaRPr>
          </a:p>
          <a:p>
            <a:pPr marL="0" indent="0">
              <a:buNone/>
            </a:pPr>
            <a:r>
              <a:rPr lang="en-US" b="1" i="0" dirty="0">
                <a:effectLst/>
                <a:latin typeface="Helvetica" pitchFamily="2" charset="0"/>
              </a:rPr>
              <a:t>﻿﻿Cost Pressures</a:t>
            </a:r>
            <a:endParaRPr lang="en-US" b="1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﻿﻿Rising imported flower prices (supply chain issues/inflation)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﻿﻿Higher costs for sustainable materials (biodegradable wrapping, local blooms)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﻿﻿Customer Feedback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﻿﻿Praise for quality, creativity, and eco-credentials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﻿﻿Criticisms: outdated website, no flexible delivery/subscriptions  </a:t>
            </a:r>
          </a:p>
          <a:p>
            <a:pPr marL="0" indent="0">
              <a:buNone/>
            </a:pPr>
            <a:r>
              <a:rPr lang="en-US" b="1" i="0" dirty="0">
                <a:effectLst/>
                <a:latin typeface="Helvetica" pitchFamily="2" charset="0"/>
              </a:rPr>
              <a:t> Competitive Landscape</a:t>
            </a:r>
            <a:endParaRPr lang="en-US" b="1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﻿﻿New local boutique with strong</a:t>
            </a:r>
            <a:br>
              <a:rPr lang="en-US" b="0" i="0" dirty="0">
                <a:effectLst/>
                <a:latin typeface="Helvetica" pitchFamily="2" charset="0"/>
              </a:rPr>
            </a:br>
            <a:r>
              <a:rPr lang="en-US" b="0" i="0" dirty="0">
                <a:effectLst/>
                <a:latin typeface="Helvetica" pitchFamily="2" charset="0"/>
              </a:rPr>
              <a:t>Instagram presence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﻿﻿National chain with aggressive pricing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﻿﻿Over-reliance on word-of-mouth marketing</a:t>
            </a:r>
            <a:endParaRPr lang="en-US" dirty="0">
              <a:effectLst/>
              <a:latin typeface="Helvetica" pitchFamily="2" charset="0"/>
            </a:endParaRPr>
          </a:p>
          <a:p>
            <a:endParaRPr lang="en-US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859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2AEE84E-9FAB-4B7B-58E3-E2A3CCF274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3847598"/>
              </p:ext>
            </p:extLst>
          </p:nvPr>
        </p:nvGraphicFramePr>
        <p:xfrm>
          <a:off x="-1" y="14990"/>
          <a:ext cx="9218951" cy="6843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1168">
                  <a:extLst>
                    <a:ext uri="{9D8B030D-6E8A-4147-A177-3AD203B41FA5}">
                      <a16:colId xmlns:a16="http://schemas.microsoft.com/office/drawing/2014/main" val="2619065999"/>
                    </a:ext>
                  </a:extLst>
                </a:gridCol>
                <a:gridCol w="7077783">
                  <a:extLst>
                    <a:ext uri="{9D8B030D-6E8A-4147-A177-3AD203B41FA5}">
                      <a16:colId xmlns:a16="http://schemas.microsoft.com/office/drawing/2014/main" val="2311891367"/>
                    </a:ext>
                  </a:extLst>
                </a:gridCol>
              </a:tblGrid>
              <a:tr h="7412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i="0" dirty="0">
                          <a:effectLst/>
                          <a:latin typeface="Helvetica" pitchFamily="2" charset="0"/>
                        </a:rPr>
                        <a:t>Component</a:t>
                      </a:r>
                      <a:endParaRPr lang="en-US" dirty="0">
                        <a:effectLst/>
                        <a:latin typeface="Helvetica" pitchFamily="2" charset="0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4148096"/>
                  </a:ext>
                </a:extLst>
              </a:tr>
              <a:tr h="667162">
                <a:tc>
                  <a:txBody>
                    <a:bodyPr/>
                    <a:lstStyle/>
                    <a:p>
                      <a:r>
                        <a:rPr lang="en-US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US">
                          <a:effectLst/>
                        </a:rPr>
                        <a:t>Walk-in customers, corporate clients, wedding planners; new local/national competitors.</a:t>
                      </a:r>
                      <a:endParaRPr lang="en-US" sz="1800" kern="1200">
                        <a:solidFill>
                          <a:schemeClr val="dk1"/>
                        </a:solidFill>
                        <a:effectLst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21630405"/>
                  </a:ext>
                </a:extLst>
              </a:tr>
              <a:tr h="1045012">
                <a:tc>
                  <a:txBody>
                    <a:bodyPr/>
                    <a:lstStyle/>
                    <a:p>
                      <a:r>
                        <a:rPr lang="en-US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i="0">
                          <a:effectLst/>
                          <a:latin typeface="Helvetica" pitchFamily="2" charset="0"/>
                        </a:rPr>
                        <a:t>30% in-store sales decline, insufficient online growth, rising costs, outdated operations.</a:t>
                      </a:r>
                      <a:endParaRPr lang="en-US">
                        <a:effectLst/>
                        <a:latin typeface="Helvetica" pitchFamily="2" charset="0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2748684"/>
                  </a:ext>
                </a:extLst>
              </a:tr>
              <a:tr h="889550">
                <a:tc>
                  <a:txBody>
                    <a:bodyPr/>
                    <a:lstStyle/>
                    <a:p>
                      <a:r>
                        <a:rPr lang="en-US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US" dirty="0">
                          <a:effectLst/>
                        </a:rPr>
                        <a:t>Past 12 months accelerated by recent competitor entry and supply chain issues post-2025</a:t>
                      </a:r>
                      <a:br>
                        <a:rPr lang="en-US" dirty="0">
                          <a:effectLst/>
                        </a:rPr>
                      </a:br>
                      <a:endParaRPr lang="en-US" sz="1800" kern="1200" dirty="0">
                        <a:solidFill>
                          <a:schemeClr val="dk1"/>
                        </a:solidFill>
                        <a:effectLst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904636105"/>
                  </a:ext>
                </a:extLst>
              </a:tr>
              <a:tr h="661324">
                <a:tc>
                  <a:txBody>
                    <a:bodyPr/>
                    <a:lstStyle/>
                    <a:p>
                      <a:r>
                        <a:rPr lang="en-US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effectLst/>
                          <a:latin typeface="Helvetica" pitchFamily="2" charset="0"/>
                        </a:rPr>
                        <a:t>Norwich high street (reduced foot traffic) UK-wide online retail market.</a:t>
                      </a:r>
                      <a:endParaRPr lang="en-US" dirty="0">
                        <a:effectLst/>
                        <a:latin typeface="Helvetica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314734"/>
                  </a:ext>
                </a:extLst>
              </a:tr>
              <a:tr h="741292">
                <a:tc>
                  <a:txBody>
                    <a:bodyPr/>
                    <a:lstStyle/>
                    <a:p>
                      <a:r>
                        <a:rPr lang="en-US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effectLst/>
                          <a:latin typeface="Helvetica" pitchFamily="2" charset="0"/>
                        </a:rPr>
                        <a:t>Shifting consumer preferences, supply chain inflation, weak digital presence, new competition.</a:t>
                      </a:r>
                      <a:endParaRPr lang="en-US" dirty="0">
                        <a:effectLst/>
                        <a:latin typeface="Helvetica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8853582"/>
                  </a:ext>
                </a:extLst>
              </a:tr>
              <a:tr h="963680">
                <a:tc>
                  <a:txBody>
                    <a:bodyPr/>
                    <a:lstStyle/>
                    <a:p>
                      <a:r>
                        <a:rPr lang="en-US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>
                          <a:effectLst/>
                          <a:latin typeface="Helvetica" pitchFamily="2" charset="0"/>
                        </a:rPr>
                        <a:t>Decline driven by convenience-seeking behavior and cost sensitivity; operations lag industry standards.</a:t>
                      </a:r>
                      <a:endParaRPr lang="en-US">
                        <a:effectLst/>
                        <a:latin typeface="Helvetica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0562463"/>
                  </a:ext>
                </a:extLst>
              </a:tr>
              <a:tr h="1133698">
                <a:tc>
                  <a:txBody>
                    <a:bodyPr/>
                    <a:lstStyle/>
                    <a:p>
                      <a:r>
                        <a:rPr lang="en-US" dirty="0"/>
                        <a:t>How much?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effectLst/>
                        </a:rPr>
                        <a:t>30% in-store sales drop;</a:t>
                      </a:r>
                    </a:p>
                    <a:p>
                      <a:pPr>
                        <a:buNone/>
                      </a:pPr>
                      <a:r>
                        <a:rPr lang="en-US" dirty="0">
                          <a:effectLst/>
                        </a:rPr>
                        <a:t>sustainable material costs up 25%; online sales up only 8%.</a:t>
                      </a:r>
                      <a:endParaRPr lang="en-US" dirty="0"/>
                    </a:p>
                    <a:p>
                      <a:pPr marL="0" algn="l" defTabSz="914400" rtl="0" eaLnBrk="1" latinLnBrk="0" hangingPunct="1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sz="1800" kern="1200" dirty="0">
                        <a:solidFill>
                          <a:schemeClr val="dk1"/>
                        </a:solidFill>
                        <a:effectLst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2776348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442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43A51-5C6B-CA6D-AE51-5E555B520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D6509E-5045-3E06-A6D1-1F4492B522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Political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﻿﻿Post-Brexit trade rules increasing import costs; government incentives for sustainable businesses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﻿﻿Economic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﻿﻿Inflation driving up costs; reduced consumer spending on non-essentials;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higher transport costs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﻿﻿Social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﻿﻿Growing demand for sustainability; preference for online shopping; shift to subscription models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﻿﻿Technological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﻿﻿Outdated website; competitors using social media effectively; new delivery logistics tech available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781973-7695-1C97-8F72-6F19358EA9E5}"/>
              </a:ext>
            </a:extLst>
          </p:cNvPr>
          <p:cNvSpPr txBox="1"/>
          <p:nvPr/>
        </p:nvSpPr>
        <p:spPr>
          <a:xfrm>
            <a:off x="252919" y="6488668"/>
            <a:ext cx="6105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  <a:hlinkClick r:id="rId2"/>
              </a:rPr>
              <a:t>https://www.gov.uk/business-tax/sustainable-businesses</a:t>
            </a:r>
            <a:endParaRPr lang="en-US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5172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F1F42-BB82-6328-DDCE-D063E7ACC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2842AE-BA31-80FC-AAB5-A33E15AE1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Sales/Marketing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•..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﻿﻿Outdated website; limited social media presence; no delivery/subscription options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﻿﻿Operations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﻿﻿Rising supply costs; high overheads; reliance on traditional processes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﻿﻿Market/Competition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﻿﻿New local/national competitors; high street decline; shift to online shopping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﻿﻿Customer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﻿﻿Changing preferences for convenience; unmet needs for personalization; price sensitivity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7494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80AB9-8B29-9F69-9A4C-2D9F21EC8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 summery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BE215-3014-185E-D06F-88A8650BA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In-store sales decline stems from interconnected market, competitive, and operational factors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﻿﻿Sustainable ethos is a key strength but also a cost pressure point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﻿﻿Digital transformation (website, social media, e-commerce) is critical for competitiveness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﻿﻿External factors (economic, political, technological) significantly impact performance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﻿﻿Addressing customer needs for flexibility (delivery, subscriptions) could drive growth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1605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4BF0-CE30-3DD6-A757-2D96E84A6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EDED44-AADE-4F22-BF6C-C9432F188EC9}"/>
              </a:ext>
            </a:extLst>
          </p:cNvPr>
          <p:cNvSpPr txBox="1"/>
          <p:nvPr/>
        </p:nvSpPr>
        <p:spPr>
          <a:xfrm>
            <a:off x="3605134" y="4898763"/>
            <a:ext cx="672611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Helvetica" pitchFamily="2" charset="0"/>
              </a:rPr>
              <a:t>[6] UK Government. (2025). Sustainable Business Regulations Guide. Retrieved from https://www.gov.uk/business-tax/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sustainable-businesses</a:t>
            </a:r>
            <a:endParaRPr lang="en-US" dirty="0">
              <a:effectLst/>
              <a:latin typeface="Helvetica" pitchFamily="2" charset="0"/>
            </a:endParaRPr>
          </a:p>
          <a:p>
            <a:r>
              <a:rPr lang="en-US" b="0" i="0" dirty="0">
                <a:effectLst/>
                <a:latin typeface="Helvetica" pitchFamily="2" charset="0"/>
              </a:rPr>
              <a:t>[7] Ishikawa, K. (1990). Guide to Quality Control (2nd ed.). Asian Productivity Organization.</a:t>
            </a:r>
            <a:endParaRPr lang="en-US" dirty="0">
              <a:effectLst/>
              <a:latin typeface="Helvet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8EF80F-FB38-747C-F2A9-7FC5378B22D8}"/>
              </a:ext>
            </a:extLst>
          </p:cNvPr>
          <p:cNvSpPr txBox="1"/>
          <p:nvPr/>
        </p:nvSpPr>
        <p:spPr>
          <a:xfrm>
            <a:off x="3605134" y="1220573"/>
            <a:ext cx="954123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[2] British Retail Consortium. (2025). UK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Independent Retail Sector Trends Report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2025. Retrieved from https://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 err="1">
                <a:effectLst/>
                <a:latin typeface="Helvetica" pitchFamily="2" charset="0"/>
              </a:rPr>
              <a:t>www.brc.org.uk</a:t>
            </a:r>
            <a:r>
              <a:rPr lang="en-US" b="0" i="0" dirty="0">
                <a:effectLst/>
                <a:latin typeface="Helvetica" pitchFamily="2" charset="0"/>
              </a:rPr>
              <a:t>/research-and-insights/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[3] Flower Council of Holland. (2025). UK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Floristry Retail Market Insights 2025. 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Retrieved from https://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 err="1">
                <a:effectLst/>
                <a:latin typeface="Helvetica" pitchFamily="2" charset="0"/>
              </a:rPr>
              <a:t>www.flowercouncil.co.uk</a:t>
            </a:r>
            <a:r>
              <a:rPr lang="en-US" b="0" i="0" dirty="0">
                <a:effectLst/>
                <a:latin typeface="Helvetica" pitchFamily="2" charset="0"/>
              </a:rPr>
              <a:t>/market-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information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[4] Johnson, G., Whittington, R., &amp;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Scholes, K. (2020). Exploring Corporate Strategy (12th ed.). Pearson Education Limited.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[5] </a:t>
            </a:r>
            <a:r>
              <a:rPr lang="en-US" b="0" i="0" dirty="0" err="1">
                <a:effectLst/>
                <a:latin typeface="Helvetica" pitchFamily="2" charset="0"/>
              </a:rPr>
              <a:t>Kotler</a:t>
            </a:r>
            <a:r>
              <a:rPr lang="en-US" b="0" i="0" dirty="0">
                <a:effectLst/>
                <a:latin typeface="Helvetica" pitchFamily="2" charset="0"/>
              </a:rPr>
              <a:t>, P., &amp; Keller, K. L. (2016).</a:t>
            </a:r>
            <a:endParaRPr lang="en-US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US" b="0" i="0" dirty="0">
                <a:effectLst/>
                <a:latin typeface="Helvetica" pitchFamily="2" charset="0"/>
              </a:rPr>
              <a:t>Marketing Management (15th ed.).</a:t>
            </a:r>
            <a:r>
              <a:rPr lang="en-US" b="0" i="0" dirty="0" err="1">
                <a:effectLst/>
                <a:latin typeface="Helvetica" pitchFamily="2" charset="0"/>
              </a:rPr>
              <a:t>pearson</a:t>
            </a:r>
            <a:r>
              <a:rPr lang="en-US" b="0" i="0" dirty="0">
                <a:effectLst/>
                <a:latin typeface="Helvetica" pitchFamily="2" charset="0"/>
              </a:rPr>
              <a:t> education limited</a:t>
            </a:r>
            <a:endParaRPr lang="en-US" dirty="0">
              <a:effectLst/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B4AC1D-2E0B-A1EE-0751-B64C482339EF}"/>
              </a:ext>
            </a:extLst>
          </p:cNvPr>
          <p:cNvSpPr txBox="1"/>
          <p:nvPr/>
        </p:nvSpPr>
        <p:spPr>
          <a:xfrm rot="10800000" flipV="1">
            <a:off x="3605134" y="297243"/>
            <a:ext cx="80341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US" b="0" i="0" dirty="0">
                <a:effectLst/>
                <a:latin typeface="Helvetica" pitchFamily="2" charset="0"/>
              </a:rPr>
              <a:t>﻿﻿﻿﻿Module Team. (2026). Green Haven Florists Case Study Brief [Assessment Task Description]. University of [Your Institution Name], Module Code [e.g., BUS101], Module Name [e.g., Business Analysis &amp; Strategy].</a:t>
            </a:r>
            <a:endParaRPr lang="en-US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33549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1545</TotalTime>
  <Words>756</Words>
  <Application>Microsoft Office PowerPoint</Application>
  <PresentationFormat>Widescreen</PresentationFormat>
  <Paragraphs>93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Corbel</vt:lpstr>
      <vt:lpstr>Helvetica</vt:lpstr>
      <vt:lpstr>Wingdings 2</vt:lpstr>
      <vt:lpstr>Frame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Key finding summery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Dominik Adam (2509010)</dc:creator>
  <cp:lastModifiedBy>Dominik Adam (2509010)</cp:lastModifiedBy>
  <cp:revision>1</cp:revision>
  <dcterms:created xsi:type="dcterms:W3CDTF">2026-02-14T19:58:58Z</dcterms:created>
  <dcterms:modified xsi:type="dcterms:W3CDTF">2026-02-15T22:27:25Z</dcterms:modified>
</cp:coreProperties>
</file>