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4" r:id="rId1"/>
  </p:sldMasterIdLst>
  <p:sldIdLst>
    <p:sldId id="256" r:id="rId2"/>
    <p:sldId id="257" r:id="rId3"/>
    <p:sldId id="258" r:id="rId4"/>
    <p:sldId id="261" r:id="rId5"/>
    <p:sldId id="259" r:id="rId6"/>
    <p:sldId id="260" r:id="rId7"/>
    <p:sldId id="262" r:id="rId8"/>
    <p:sldId id="263"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EDBB78-AA75-72E6-89CF-4918E925C88E}" v="209" dt="2022-07-20T12:46:34.916"/>
    <p1510:client id="{2476F3A6-87A3-AA4D-BDC8-DBB6747DDAC6}" v="8" dt="2022-07-20T11:40:33.763"/>
    <p1510:client id="{2C7FBE2E-2676-A48D-D998-742376E64110}" v="993" dt="2022-07-20T10:48:13.391"/>
    <p1510:client id="{3046350C-C522-0A7A-FC2A-8EE385BE1706}" v="3909" dt="2022-07-19T15:14:55.594"/>
    <p1510:client id="{3291B123-E2C3-9B45-E633-FAFF689AB26E}" v="1304" dt="2022-07-20T22:54:34.068"/>
    <p1510:client id="{34AF29E8-087F-04CC-534C-DEF7FC52348D}" v="96" dt="2022-07-20T21:36:40.955"/>
    <p1510:client id="{393A0C23-AE89-D7D1-1E98-E53B3D97389E}" v="68" dt="2022-07-20T12:32:30.283"/>
    <p1510:client id="{454C8526-7C39-9162-D890-3A11E14B63D4}" v="121" dt="2022-07-20T21:28:34.934"/>
    <p1510:client id="{5B70D0F6-9028-B6C1-AF91-CCFB760A34A3}" v="580" dt="2022-07-20T12:26:59.017"/>
    <p1510:client id="{7969F525-63E9-248F-64D8-5D620E33D5A6}" v="46" dt="2022-07-20T11:26:37.061"/>
    <p1510:client id="{9DC05C09-F669-D4B9-14F6-8C81605EEA12}" v="487" dt="2022-07-21T10:54:42.742"/>
    <p1510:client id="{C89F98A0-C6D5-71C3-15B4-4596033A50A7}" v="858" dt="2022-07-19T20:12:47.647"/>
    <p1510:client id="{D08ED63A-FEE5-AF95-FEF1-2A6ABF44F31F}" v="1293" dt="2022-07-19T17:05:27.096"/>
    <p1510:client id="{D67DBCF0-3FA0-5D9B-9D67-CFA583A97824}" v="601" dt="2022-07-21T14:12:39.282"/>
    <p1510:client id="{F2579ABF-8732-870F-C3AD-E71AFE7A799C}" v="235" dt="2022-07-21T15:07:15.5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ryl Codner (1920974)" userId="S::1920974@student.uwtsd.ac.uk::3975610d-a766-4556-95c3-751790146f0b" providerId="AD" clId="Web-{34AF29E8-087F-04CC-534C-DEF7FC52348D}"/>
    <pc:docChg chg="modSld">
      <pc:chgData name="Cheryl Codner (1920974)" userId="S::1920974@student.uwtsd.ac.uk::3975610d-a766-4556-95c3-751790146f0b" providerId="AD" clId="Web-{34AF29E8-087F-04CC-534C-DEF7FC52348D}" dt="2022-07-20T21:36:40.955" v="97" actId="14100"/>
      <pc:docMkLst>
        <pc:docMk/>
      </pc:docMkLst>
      <pc:sldChg chg="modSp">
        <pc:chgData name="Cheryl Codner (1920974)" userId="S::1920974@student.uwtsd.ac.uk::3975610d-a766-4556-95c3-751790146f0b" providerId="AD" clId="Web-{34AF29E8-087F-04CC-534C-DEF7FC52348D}" dt="2022-07-20T21:36:40.955" v="97" actId="14100"/>
        <pc:sldMkLst>
          <pc:docMk/>
          <pc:sldMk cId="2944541435" sldId="264"/>
        </pc:sldMkLst>
        <pc:spChg chg="mod">
          <ac:chgData name="Cheryl Codner (1920974)" userId="S::1920974@student.uwtsd.ac.uk::3975610d-a766-4556-95c3-751790146f0b" providerId="AD" clId="Web-{34AF29E8-087F-04CC-534C-DEF7FC52348D}" dt="2022-07-20T21:36:40.955" v="97" actId="14100"/>
          <ac:spMkLst>
            <pc:docMk/>
            <pc:sldMk cId="2944541435" sldId="264"/>
            <ac:spMk id="3" creationId="{7EF99360-A70E-759A-4F88-3084656DA2E7}"/>
          </ac:spMkLst>
        </pc:spChg>
      </pc:sldChg>
    </pc:docChg>
  </pc:docChgLst>
  <pc:docChgLst>
    <pc:chgData name="Cheryl Codner (1920974)" userId="S::1920974@student.uwtsd.ac.uk::3975610d-a766-4556-95c3-751790146f0b" providerId="AD" clId="Web-{9DC05C09-F669-D4B9-14F6-8C81605EEA12}"/>
    <pc:docChg chg="modSld">
      <pc:chgData name="Cheryl Codner (1920974)" userId="S::1920974@student.uwtsd.ac.uk::3975610d-a766-4556-95c3-751790146f0b" providerId="AD" clId="Web-{9DC05C09-F669-D4B9-14F6-8C81605EEA12}" dt="2022-07-21T10:54:42.742" v="477"/>
      <pc:docMkLst>
        <pc:docMk/>
      </pc:docMkLst>
      <pc:sldChg chg="modSp">
        <pc:chgData name="Cheryl Codner (1920974)" userId="S::1920974@student.uwtsd.ac.uk::3975610d-a766-4556-95c3-751790146f0b" providerId="AD" clId="Web-{9DC05C09-F669-D4B9-14F6-8C81605EEA12}" dt="2022-07-21T10:54:42.742" v="477"/>
        <pc:sldMkLst>
          <pc:docMk/>
          <pc:sldMk cId="1402819309" sldId="262"/>
        </pc:sldMkLst>
        <pc:graphicFrameChg chg="mod modGraphic">
          <ac:chgData name="Cheryl Codner (1920974)" userId="S::1920974@student.uwtsd.ac.uk::3975610d-a766-4556-95c3-751790146f0b" providerId="AD" clId="Web-{9DC05C09-F669-D4B9-14F6-8C81605EEA12}" dt="2022-07-21T10:54:42.742" v="477"/>
          <ac:graphicFrameMkLst>
            <pc:docMk/>
            <pc:sldMk cId="1402819309" sldId="262"/>
            <ac:graphicFrameMk id="4" creationId="{4319861B-5A65-A7CA-E772-348FA8B68C2B}"/>
          </ac:graphicFrameMkLst>
        </pc:graphicFrameChg>
      </pc:sldChg>
      <pc:sldChg chg="modSp">
        <pc:chgData name="Cheryl Codner (1920974)" userId="S::1920974@student.uwtsd.ac.uk::3975610d-a766-4556-95c3-751790146f0b" providerId="AD" clId="Web-{9DC05C09-F669-D4B9-14F6-8C81605EEA12}" dt="2022-07-21T10:44:10.181" v="185" actId="20577"/>
        <pc:sldMkLst>
          <pc:docMk/>
          <pc:sldMk cId="2944541435" sldId="264"/>
        </pc:sldMkLst>
        <pc:spChg chg="mod">
          <ac:chgData name="Cheryl Codner (1920974)" userId="S::1920974@student.uwtsd.ac.uk::3975610d-a766-4556-95c3-751790146f0b" providerId="AD" clId="Web-{9DC05C09-F669-D4B9-14F6-8C81605EEA12}" dt="2022-07-21T10:44:10.181" v="185" actId="20577"/>
          <ac:spMkLst>
            <pc:docMk/>
            <pc:sldMk cId="2944541435" sldId="264"/>
            <ac:spMk id="3" creationId="{7EF99360-A70E-759A-4F88-3084656DA2E7}"/>
          </ac:spMkLst>
        </pc:spChg>
      </pc:sldChg>
    </pc:docChg>
  </pc:docChgLst>
  <pc:docChgLst>
    <pc:chgData name="Cheryl Codner (1920974)" userId="3975610d-a766-4556-95c3-751790146f0b" providerId="ADAL" clId="{5ECD1B9B-E5A1-400A-B46A-843A06449AC2}"/>
    <pc:docChg chg="undo custSel addSld delSld modSld">
      <pc:chgData name="Cheryl Codner (1920974)" userId="3975610d-a766-4556-95c3-751790146f0b" providerId="ADAL" clId="{5ECD1B9B-E5A1-400A-B46A-843A06449AC2}" dt="2022-07-14T20:39:07.558" v="2840" actId="26606"/>
      <pc:docMkLst>
        <pc:docMk/>
      </pc:docMkLst>
      <pc:sldChg chg="modSp mod">
        <pc:chgData name="Cheryl Codner (1920974)" userId="3975610d-a766-4556-95c3-751790146f0b" providerId="ADAL" clId="{5ECD1B9B-E5A1-400A-B46A-843A06449AC2}" dt="2022-07-14T15:43:14.277" v="771" actId="113"/>
        <pc:sldMkLst>
          <pc:docMk/>
          <pc:sldMk cId="109857222" sldId="256"/>
        </pc:sldMkLst>
        <pc:spChg chg="mod">
          <ac:chgData name="Cheryl Codner (1920974)" userId="3975610d-a766-4556-95c3-751790146f0b" providerId="ADAL" clId="{5ECD1B9B-E5A1-400A-B46A-843A06449AC2}" dt="2022-07-14T15:43:14.277" v="771" actId="113"/>
          <ac:spMkLst>
            <pc:docMk/>
            <pc:sldMk cId="109857222" sldId="256"/>
            <ac:spMk id="2" creationId="{00000000-0000-0000-0000-000000000000}"/>
          </ac:spMkLst>
        </pc:spChg>
      </pc:sldChg>
      <pc:sldChg chg="addSp delSp modSp mod setBg">
        <pc:chgData name="Cheryl Codner (1920974)" userId="3975610d-a766-4556-95c3-751790146f0b" providerId="ADAL" clId="{5ECD1B9B-E5A1-400A-B46A-843A06449AC2}" dt="2022-07-14T15:44:42.145" v="779" actId="14100"/>
        <pc:sldMkLst>
          <pc:docMk/>
          <pc:sldMk cId="2022978368" sldId="257"/>
        </pc:sldMkLst>
        <pc:spChg chg="mod">
          <ac:chgData name="Cheryl Codner (1920974)" userId="3975610d-a766-4556-95c3-751790146f0b" providerId="ADAL" clId="{5ECD1B9B-E5A1-400A-B46A-843A06449AC2}" dt="2022-07-14T15:44:09.183" v="775" actId="14100"/>
          <ac:spMkLst>
            <pc:docMk/>
            <pc:sldMk cId="2022978368" sldId="257"/>
            <ac:spMk id="2" creationId="{B41138B2-4382-AD1E-8FEC-2351A8398E05}"/>
          </ac:spMkLst>
        </pc:spChg>
        <pc:spChg chg="add del mod">
          <ac:chgData name="Cheryl Codner (1920974)" userId="3975610d-a766-4556-95c3-751790146f0b" providerId="ADAL" clId="{5ECD1B9B-E5A1-400A-B46A-843A06449AC2}" dt="2022-07-14T15:44:42.145" v="779" actId="14100"/>
          <ac:spMkLst>
            <pc:docMk/>
            <pc:sldMk cId="2022978368" sldId="257"/>
            <ac:spMk id="3" creationId="{496B134A-A7AE-942F-74F1-7461BE2D6835}"/>
          </ac:spMkLst>
        </pc:spChg>
        <pc:spChg chg="add del mod">
          <ac:chgData name="Cheryl Codner (1920974)" userId="3975610d-a766-4556-95c3-751790146f0b" providerId="ADAL" clId="{5ECD1B9B-E5A1-400A-B46A-843A06449AC2}" dt="2022-07-14T14:56:25.065" v="383" actId="478"/>
          <ac:spMkLst>
            <pc:docMk/>
            <pc:sldMk cId="2022978368" sldId="257"/>
            <ac:spMk id="5" creationId="{416C3D57-0083-E71A-B264-9BE0E955E349}"/>
          </ac:spMkLst>
        </pc:spChg>
        <pc:spChg chg="add del">
          <ac:chgData name="Cheryl Codner (1920974)" userId="3975610d-a766-4556-95c3-751790146f0b" providerId="ADAL" clId="{5ECD1B9B-E5A1-400A-B46A-843A06449AC2}" dt="2022-07-14T15:40:12.175" v="746" actId="26606"/>
          <ac:spMkLst>
            <pc:docMk/>
            <pc:sldMk cId="2022978368" sldId="257"/>
            <ac:spMk id="8" creationId="{D7C3C2D0-A48F-4A6F-9C7D-888E9DFE643A}"/>
          </ac:spMkLst>
        </pc:spChg>
        <pc:spChg chg="add del">
          <ac:chgData name="Cheryl Codner (1920974)" userId="3975610d-a766-4556-95c3-751790146f0b" providerId="ADAL" clId="{5ECD1B9B-E5A1-400A-B46A-843A06449AC2}" dt="2022-07-14T15:40:12.175" v="746" actId="26606"/>
          <ac:spMkLst>
            <pc:docMk/>
            <pc:sldMk cId="2022978368" sldId="257"/>
            <ac:spMk id="43" creationId="{69F0804E-F8DE-40E7-90F4-68B638136E17}"/>
          </ac:spMkLst>
        </pc:spChg>
        <pc:spChg chg="add del">
          <ac:chgData name="Cheryl Codner (1920974)" userId="3975610d-a766-4556-95c3-751790146f0b" providerId="ADAL" clId="{5ECD1B9B-E5A1-400A-B46A-843A06449AC2}" dt="2022-07-14T15:41:34.664" v="760" actId="26606"/>
          <ac:spMkLst>
            <pc:docMk/>
            <pc:sldMk cId="2022978368" sldId="257"/>
            <ac:spMk id="48" creationId="{2FD1FEA2-AFB3-4160-AD46-30A807296446}"/>
          </ac:spMkLst>
        </pc:spChg>
        <pc:spChg chg="add del">
          <ac:chgData name="Cheryl Codner (1920974)" userId="3975610d-a766-4556-95c3-751790146f0b" providerId="ADAL" clId="{5ECD1B9B-E5A1-400A-B46A-843A06449AC2}" dt="2022-07-14T15:41:34.664" v="760" actId="26606"/>
          <ac:spMkLst>
            <pc:docMk/>
            <pc:sldMk cId="2022978368" sldId="257"/>
            <ac:spMk id="83" creationId="{9AA2BC59-928B-43C3-B9E7-D77D4F3EE7EA}"/>
          </ac:spMkLst>
        </pc:spChg>
        <pc:spChg chg="add del">
          <ac:chgData name="Cheryl Codner (1920974)" userId="3975610d-a766-4556-95c3-751790146f0b" providerId="ADAL" clId="{5ECD1B9B-E5A1-400A-B46A-843A06449AC2}" dt="2022-07-14T15:41:10.316" v="753" actId="26606"/>
          <ac:spMkLst>
            <pc:docMk/>
            <pc:sldMk cId="2022978368" sldId="257"/>
            <ac:spMk id="88" creationId="{D7C3C2D0-A48F-4A6F-9C7D-888E9DFE643A}"/>
          </ac:spMkLst>
        </pc:spChg>
        <pc:spChg chg="add del">
          <ac:chgData name="Cheryl Codner (1920974)" userId="3975610d-a766-4556-95c3-751790146f0b" providerId="ADAL" clId="{5ECD1B9B-E5A1-400A-B46A-843A06449AC2}" dt="2022-07-14T15:41:10.316" v="753" actId="26606"/>
          <ac:spMkLst>
            <pc:docMk/>
            <pc:sldMk cId="2022978368" sldId="257"/>
            <ac:spMk id="123" creationId="{69F0804E-F8DE-40E7-90F4-68B638136E17}"/>
          </ac:spMkLst>
        </pc:spChg>
        <pc:spChg chg="add del">
          <ac:chgData name="Cheryl Codner (1920974)" userId="3975610d-a766-4556-95c3-751790146f0b" providerId="ADAL" clId="{5ECD1B9B-E5A1-400A-B46A-843A06449AC2}" dt="2022-07-14T15:41:20.604" v="755" actId="26606"/>
          <ac:spMkLst>
            <pc:docMk/>
            <pc:sldMk cId="2022978368" sldId="257"/>
            <ac:spMk id="125" creationId="{69F0804E-F8DE-40E7-90F4-68B638136E17}"/>
          </ac:spMkLst>
        </pc:spChg>
        <pc:spChg chg="add del">
          <ac:chgData name="Cheryl Codner (1920974)" userId="3975610d-a766-4556-95c3-751790146f0b" providerId="ADAL" clId="{5ECD1B9B-E5A1-400A-B46A-843A06449AC2}" dt="2022-07-14T15:41:20.604" v="755" actId="26606"/>
          <ac:spMkLst>
            <pc:docMk/>
            <pc:sldMk cId="2022978368" sldId="257"/>
            <ac:spMk id="126" creationId="{D7C3C2D0-A48F-4A6F-9C7D-888E9DFE643A}"/>
          </ac:spMkLst>
        </pc:spChg>
        <pc:spChg chg="add del">
          <ac:chgData name="Cheryl Codner (1920974)" userId="3975610d-a766-4556-95c3-751790146f0b" providerId="ADAL" clId="{5ECD1B9B-E5A1-400A-B46A-843A06449AC2}" dt="2022-07-14T15:41:20.604" v="755" actId="26606"/>
          <ac:spMkLst>
            <pc:docMk/>
            <pc:sldMk cId="2022978368" sldId="257"/>
            <ac:spMk id="127" creationId="{A522AC37-2BE3-4ECF-A007-1DE6CB354FFE}"/>
          </ac:spMkLst>
        </pc:spChg>
        <pc:spChg chg="add del">
          <ac:chgData name="Cheryl Codner (1920974)" userId="3975610d-a766-4556-95c3-751790146f0b" providerId="ADAL" clId="{5ECD1B9B-E5A1-400A-B46A-843A06449AC2}" dt="2022-07-14T15:41:27.357" v="757" actId="26606"/>
          <ac:spMkLst>
            <pc:docMk/>
            <pc:sldMk cId="2022978368" sldId="257"/>
            <ac:spMk id="130" creationId="{1C582B07-D0F0-4B6B-A5D9-D2F192CB3A4E}"/>
          </ac:spMkLst>
        </pc:spChg>
        <pc:spChg chg="add del">
          <ac:chgData name="Cheryl Codner (1920974)" userId="3975610d-a766-4556-95c3-751790146f0b" providerId="ADAL" clId="{5ECD1B9B-E5A1-400A-B46A-843A06449AC2}" dt="2022-07-14T15:41:27.357" v="757" actId="26606"/>
          <ac:spMkLst>
            <pc:docMk/>
            <pc:sldMk cId="2022978368" sldId="257"/>
            <ac:spMk id="133" creationId="{BD69E8CA-AABE-45CB-A6D5-D8092267AA9F}"/>
          </ac:spMkLst>
        </pc:spChg>
        <pc:spChg chg="add del">
          <ac:chgData name="Cheryl Codner (1920974)" userId="3975610d-a766-4556-95c3-751790146f0b" providerId="ADAL" clId="{5ECD1B9B-E5A1-400A-B46A-843A06449AC2}" dt="2022-07-14T15:41:34.648" v="759" actId="26606"/>
          <ac:spMkLst>
            <pc:docMk/>
            <pc:sldMk cId="2022978368" sldId="257"/>
            <ac:spMk id="135" creationId="{D7C3C2D0-A48F-4A6F-9C7D-888E9DFE643A}"/>
          </ac:spMkLst>
        </pc:spChg>
        <pc:spChg chg="add del">
          <ac:chgData name="Cheryl Codner (1920974)" userId="3975610d-a766-4556-95c3-751790146f0b" providerId="ADAL" clId="{5ECD1B9B-E5A1-400A-B46A-843A06449AC2}" dt="2022-07-14T15:41:34.648" v="759" actId="26606"/>
          <ac:spMkLst>
            <pc:docMk/>
            <pc:sldMk cId="2022978368" sldId="257"/>
            <ac:spMk id="138" creationId="{69F0804E-F8DE-40E7-90F4-68B638136E17}"/>
          </ac:spMkLst>
        </pc:spChg>
        <pc:spChg chg="add">
          <ac:chgData name="Cheryl Codner (1920974)" userId="3975610d-a766-4556-95c3-751790146f0b" providerId="ADAL" clId="{5ECD1B9B-E5A1-400A-B46A-843A06449AC2}" dt="2022-07-14T15:41:34.664" v="760" actId="26606"/>
          <ac:spMkLst>
            <pc:docMk/>
            <pc:sldMk cId="2022978368" sldId="257"/>
            <ac:spMk id="140" creationId="{1C582B07-D0F0-4B6B-A5D9-D2F192CB3A4E}"/>
          </ac:spMkLst>
        </pc:spChg>
        <pc:spChg chg="add">
          <ac:chgData name="Cheryl Codner (1920974)" userId="3975610d-a766-4556-95c3-751790146f0b" providerId="ADAL" clId="{5ECD1B9B-E5A1-400A-B46A-843A06449AC2}" dt="2022-07-14T15:41:34.664" v="760" actId="26606"/>
          <ac:spMkLst>
            <pc:docMk/>
            <pc:sldMk cId="2022978368" sldId="257"/>
            <ac:spMk id="143" creationId="{80DB3690-454E-4196-AD7B-31F96F2B3E58}"/>
          </ac:spMkLst>
        </pc:spChg>
        <pc:grpChg chg="add del">
          <ac:chgData name="Cheryl Codner (1920974)" userId="3975610d-a766-4556-95c3-751790146f0b" providerId="ADAL" clId="{5ECD1B9B-E5A1-400A-B46A-843A06449AC2}" dt="2022-07-14T15:40:12.175" v="746" actId="26606"/>
          <ac:grpSpMkLst>
            <pc:docMk/>
            <pc:sldMk cId="2022978368" sldId="257"/>
            <ac:grpSpMk id="10" creationId="{7921D173-6284-4FAE-A99F-43ECD7FF2775}"/>
          </ac:grpSpMkLst>
        </pc:grpChg>
        <pc:grpChg chg="add del">
          <ac:chgData name="Cheryl Codner (1920974)" userId="3975610d-a766-4556-95c3-751790146f0b" providerId="ADAL" clId="{5ECD1B9B-E5A1-400A-B46A-843A06449AC2}" dt="2022-07-14T15:41:34.664" v="760" actId="26606"/>
          <ac:grpSpMkLst>
            <pc:docMk/>
            <pc:sldMk cId="2022978368" sldId="257"/>
            <ac:grpSpMk id="50" creationId="{514AF8D4-8E5C-4E3A-999F-1FE86654EE48}"/>
          </ac:grpSpMkLst>
        </pc:grpChg>
        <pc:grpChg chg="add del">
          <ac:chgData name="Cheryl Codner (1920974)" userId="3975610d-a766-4556-95c3-751790146f0b" providerId="ADAL" clId="{5ECD1B9B-E5A1-400A-B46A-843A06449AC2}" dt="2022-07-14T15:41:10.316" v="753" actId="26606"/>
          <ac:grpSpMkLst>
            <pc:docMk/>
            <pc:sldMk cId="2022978368" sldId="257"/>
            <ac:grpSpMk id="90" creationId="{2F021012-3BCD-4BF2-9964-1DFCFF69B64A}"/>
          </ac:grpSpMkLst>
        </pc:grpChg>
        <pc:grpChg chg="add del">
          <ac:chgData name="Cheryl Codner (1920974)" userId="3975610d-a766-4556-95c3-751790146f0b" providerId="ADAL" clId="{5ECD1B9B-E5A1-400A-B46A-843A06449AC2}" dt="2022-07-14T15:41:20.604" v="755" actId="26606"/>
          <ac:grpSpMkLst>
            <pc:docMk/>
            <pc:sldMk cId="2022978368" sldId="257"/>
            <ac:grpSpMk id="92" creationId="{ACAC8F7F-D35D-4520-8F56-4EFA77C73B66}"/>
          </ac:grpSpMkLst>
        </pc:grpChg>
        <pc:grpChg chg="add del">
          <ac:chgData name="Cheryl Codner (1920974)" userId="3975610d-a766-4556-95c3-751790146f0b" providerId="ADAL" clId="{5ECD1B9B-E5A1-400A-B46A-843A06449AC2}" dt="2022-07-14T15:41:27.357" v="757" actId="26606"/>
          <ac:grpSpMkLst>
            <pc:docMk/>
            <pc:sldMk cId="2022978368" sldId="257"/>
            <ac:grpSpMk id="131" creationId="{F4E038FC-6B13-4E3D-B722-C8BE1089A71C}"/>
          </ac:grpSpMkLst>
        </pc:grpChg>
        <pc:grpChg chg="add del">
          <ac:chgData name="Cheryl Codner (1920974)" userId="3975610d-a766-4556-95c3-751790146f0b" providerId="ADAL" clId="{5ECD1B9B-E5A1-400A-B46A-843A06449AC2}" dt="2022-07-14T15:41:34.648" v="759" actId="26606"/>
          <ac:grpSpMkLst>
            <pc:docMk/>
            <pc:sldMk cId="2022978368" sldId="257"/>
            <ac:grpSpMk id="136" creationId="{E37E539E-8E53-45C6-9EEF-BF0998DEDBE3}"/>
          </ac:grpSpMkLst>
        </pc:grpChg>
        <pc:grpChg chg="add">
          <ac:chgData name="Cheryl Codner (1920974)" userId="3975610d-a766-4556-95c3-751790146f0b" providerId="ADAL" clId="{5ECD1B9B-E5A1-400A-B46A-843A06449AC2}" dt="2022-07-14T15:41:34.664" v="760" actId="26606"/>
          <ac:grpSpMkLst>
            <pc:docMk/>
            <pc:sldMk cId="2022978368" sldId="257"/>
            <ac:grpSpMk id="141" creationId="{3A663D04-C5D3-4468-AA3B-9880527ABDDB}"/>
          </ac:grpSpMkLst>
        </pc:grpChg>
      </pc:sldChg>
      <pc:sldChg chg="modSp new mod">
        <pc:chgData name="Cheryl Codner (1920974)" userId="3975610d-a766-4556-95c3-751790146f0b" providerId="ADAL" clId="{5ECD1B9B-E5A1-400A-B46A-843A06449AC2}" dt="2022-07-14T19:30:21.374" v="2485" actId="20577"/>
        <pc:sldMkLst>
          <pc:docMk/>
          <pc:sldMk cId="914090589" sldId="258"/>
        </pc:sldMkLst>
        <pc:spChg chg="mod">
          <ac:chgData name="Cheryl Codner (1920974)" userId="3975610d-a766-4556-95c3-751790146f0b" providerId="ADAL" clId="{5ECD1B9B-E5A1-400A-B46A-843A06449AC2}" dt="2022-07-14T16:13:39.975" v="1107" actId="14100"/>
          <ac:spMkLst>
            <pc:docMk/>
            <pc:sldMk cId="914090589" sldId="258"/>
            <ac:spMk id="2" creationId="{67CC1EBD-E4D9-D344-292B-2ACF9B98F019}"/>
          </ac:spMkLst>
        </pc:spChg>
        <pc:spChg chg="mod">
          <ac:chgData name="Cheryl Codner (1920974)" userId="3975610d-a766-4556-95c3-751790146f0b" providerId="ADAL" clId="{5ECD1B9B-E5A1-400A-B46A-843A06449AC2}" dt="2022-07-14T19:30:21.374" v="2485" actId="20577"/>
          <ac:spMkLst>
            <pc:docMk/>
            <pc:sldMk cId="914090589" sldId="258"/>
            <ac:spMk id="3" creationId="{F8032833-C7AB-758A-36F5-AD537C3618DA}"/>
          </ac:spMkLst>
        </pc:spChg>
      </pc:sldChg>
      <pc:sldChg chg="addSp delSp modSp new del mod">
        <pc:chgData name="Cheryl Codner (1920974)" userId="3975610d-a766-4556-95c3-751790146f0b" providerId="ADAL" clId="{5ECD1B9B-E5A1-400A-B46A-843A06449AC2}" dt="2022-07-14T16:12:51.232" v="1082" actId="47"/>
        <pc:sldMkLst>
          <pc:docMk/>
          <pc:sldMk cId="4090839921" sldId="258"/>
        </pc:sldMkLst>
        <pc:spChg chg="add del mod">
          <ac:chgData name="Cheryl Codner (1920974)" userId="3975610d-a766-4556-95c3-751790146f0b" providerId="ADAL" clId="{5ECD1B9B-E5A1-400A-B46A-843A06449AC2}" dt="2022-07-14T16:12:12.935" v="1081" actId="1076"/>
          <ac:spMkLst>
            <pc:docMk/>
            <pc:sldMk cId="4090839921" sldId="258"/>
            <ac:spMk id="2" creationId="{24F93676-0429-4F8C-4B98-01D21ACFF2D8}"/>
          </ac:spMkLst>
        </pc:spChg>
        <pc:spChg chg="add del mod">
          <ac:chgData name="Cheryl Codner (1920974)" userId="3975610d-a766-4556-95c3-751790146f0b" providerId="ADAL" clId="{5ECD1B9B-E5A1-400A-B46A-843A06449AC2}" dt="2022-07-14T15:47:28.453" v="813" actId="478"/>
          <ac:spMkLst>
            <pc:docMk/>
            <pc:sldMk cId="4090839921" sldId="258"/>
            <ac:spMk id="4" creationId="{5D8EC06A-1341-103C-5F1F-62DF470FD181}"/>
          </ac:spMkLst>
        </pc:spChg>
        <pc:spChg chg="add del mod">
          <ac:chgData name="Cheryl Codner (1920974)" userId="3975610d-a766-4556-95c3-751790146f0b" providerId="ADAL" clId="{5ECD1B9B-E5A1-400A-B46A-843A06449AC2}" dt="2022-07-14T15:47:54.751" v="818" actId="478"/>
          <ac:spMkLst>
            <pc:docMk/>
            <pc:sldMk cId="4090839921" sldId="258"/>
            <ac:spMk id="6" creationId="{6A07B121-6E5D-092B-F62F-0060A89B44FD}"/>
          </ac:spMkLst>
        </pc:spChg>
        <pc:spChg chg="add del mod">
          <ac:chgData name="Cheryl Codner (1920974)" userId="3975610d-a766-4556-95c3-751790146f0b" providerId="ADAL" clId="{5ECD1B9B-E5A1-400A-B46A-843A06449AC2}" dt="2022-07-14T16:03:04.429" v="873" actId="478"/>
          <ac:spMkLst>
            <pc:docMk/>
            <pc:sldMk cId="4090839921" sldId="258"/>
            <ac:spMk id="8" creationId="{7FE8C2BF-6B3D-13F2-7D10-DB3839FEAB0A}"/>
          </ac:spMkLst>
        </pc:spChg>
      </pc:sldChg>
      <pc:sldChg chg="addSp delSp modSp new mod setBg">
        <pc:chgData name="Cheryl Codner (1920974)" userId="3975610d-a766-4556-95c3-751790146f0b" providerId="ADAL" clId="{5ECD1B9B-E5A1-400A-B46A-843A06449AC2}" dt="2022-07-14T20:39:07.558" v="2840" actId="26606"/>
        <pc:sldMkLst>
          <pc:docMk/>
          <pc:sldMk cId="1378255645" sldId="259"/>
        </pc:sldMkLst>
        <pc:spChg chg="mod">
          <ac:chgData name="Cheryl Codner (1920974)" userId="3975610d-a766-4556-95c3-751790146f0b" providerId="ADAL" clId="{5ECD1B9B-E5A1-400A-B46A-843A06449AC2}" dt="2022-07-14T20:38:22.497" v="2834" actId="26606"/>
          <ac:spMkLst>
            <pc:docMk/>
            <pc:sldMk cId="1378255645" sldId="259"/>
            <ac:spMk id="2" creationId="{B02A208D-369B-8238-1A55-2EC8AABEE0A6}"/>
          </ac:spMkLst>
        </pc:spChg>
        <pc:spChg chg="add del mod">
          <ac:chgData name="Cheryl Codner (1920974)" userId="3975610d-a766-4556-95c3-751790146f0b" providerId="ADAL" clId="{5ECD1B9B-E5A1-400A-B46A-843A06449AC2}" dt="2022-07-14T20:39:07.558" v="2840" actId="26606"/>
          <ac:spMkLst>
            <pc:docMk/>
            <pc:sldMk cId="1378255645" sldId="259"/>
            <ac:spMk id="3" creationId="{5A5161E5-26A0-6A30-EF4C-D090753F8B42}"/>
          </ac:spMkLst>
        </pc:spChg>
        <pc:spChg chg="add del">
          <ac:chgData name="Cheryl Codner (1920974)" userId="3975610d-a766-4556-95c3-751790146f0b" providerId="ADAL" clId="{5ECD1B9B-E5A1-400A-B46A-843A06449AC2}" dt="2022-07-14T20:38:22.497" v="2834" actId="26606"/>
          <ac:spMkLst>
            <pc:docMk/>
            <pc:sldMk cId="1378255645" sldId="259"/>
            <ac:spMk id="8" creationId="{D7C3C2D0-A48F-4A6F-9C7D-888E9DFE643A}"/>
          </ac:spMkLst>
        </pc:spChg>
        <pc:spChg chg="add del">
          <ac:chgData name="Cheryl Codner (1920974)" userId="3975610d-a766-4556-95c3-751790146f0b" providerId="ADAL" clId="{5ECD1B9B-E5A1-400A-B46A-843A06449AC2}" dt="2022-07-14T20:38:00.500" v="2828" actId="26606"/>
          <ac:spMkLst>
            <pc:docMk/>
            <pc:sldMk cId="1378255645" sldId="259"/>
            <ac:spMk id="9" creationId="{9663BDD8-36FC-48B0-8862-3B51BE4F77DA}"/>
          </ac:spMkLst>
        </pc:spChg>
        <pc:spChg chg="add del">
          <ac:chgData name="Cheryl Codner (1920974)" userId="3975610d-a766-4556-95c3-751790146f0b" providerId="ADAL" clId="{5ECD1B9B-E5A1-400A-B46A-843A06449AC2}" dt="2022-07-14T20:38:22.497" v="2834" actId="26606"/>
          <ac:spMkLst>
            <pc:docMk/>
            <pc:sldMk cId="1378255645" sldId="259"/>
            <ac:spMk id="43" creationId="{69F0804E-F8DE-40E7-90F4-68B638136E17}"/>
          </ac:spMkLst>
        </pc:spChg>
        <pc:spChg chg="add del">
          <ac:chgData name="Cheryl Codner (1920974)" userId="3975610d-a766-4556-95c3-751790146f0b" providerId="ADAL" clId="{5ECD1B9B-E5A1-400A-B46A-843A06449AC2}" dt="2022-07-14T20:38:00.500" v="2828" actId="26606"/>
          <ac:spMkLst>
            <pc:docMk/>
            <pc:sldMk cId="1378255645" sldId="259"/>
            <ac:spMk id="44" creationId="{63D6C682-FD57-4DF7-854F-DD140E1E29B3}"/>
          </ac:spMkLst>
        </pc:spChg>
        <pc:spChg chg="add del">
          <ac:chgData name="Cheryl Codner (1920974)" userId="3975610d-a766-4556-95c3-751790146f0b" providerId="ADAL" clId="{5ECD1B9B-E5A1-400A-B46A-843A06449AC2}" dt="2022-07-14T20:38:05.882" v="2830" actId="26606"/>
          <ac:spMkLst>
            <pc:docMk/>
            <pc:sldMk cId="1378255645" sldId="259"/>
            <ac:spMk id="46" creationId="{F14D45BF-E397-40C0-AFE3-A4149E60E152}"/>
          </ac:spMkLst>
        </pc:spChg>
        <pc:spChg chg="add del">
          <ac:chgData name="Cheryl Codner (1920974)" userId="3975610d-a766-4556-95c3-751790146f0b" providerId="ADAL" clId="{5ECD1B9B-E5A1-400A-B46A-843A06449AC2}" dt="2022-07-14T20:38:05.882" v="2830" actId="26606"/>
          <ac:spMkLst>
            <pc:docMk/>
            <pc:sldMk cId="1378255645" sldId="259"/>
            <ac:spMk id="48" creationId="{07E3C0EF-2D2A-42BA-B4E2-76E2B1FC52FE}"/>
          </ac:spMkLst>
        </pc:spChg>
        <pc:spChg chg="add del">
          <ac:chgData name="Cheryl Codner (1920974)" userId="3975610d-a766-4556-95c3-751790146f0b" providerId="ADAL" clId="{5ECD1B9B-E5A1-400A-B46A-843A06449AC2}" dt="2022-07-14T20:38:07.719" v="2832" actId="26606"/>
          <ac:spMkLst>
            <pc:docMk/>
            <pc:sldMk cId="1378255645" sldId="259"/>
            <ac:spMk id="51" creationId="{F14D45BF-E397-40C0-AFE3-A4149E60E152}"/>
          </ac:spMkLst>
        </pc:spChg>
        <pc:spChg chg="add del">
          <ac:chgData name="Cheryl Codner (1920974)" userId="3975610d-a766-4556-95c3-751790146f0b" providerId="ADAL" clId="{5ECD1B9B-E5A1-400A-B46A-843A06449AC2}" dt="2022-07-14T20:38:07.719" v="2832" actId="26606"/>
          <ac:spMkLst>
            <pc:docMk/>
            <pc:sldMk cId="1378255645" sldId="259"/>
            <ac:spMk id="53" creationId="{07E3C0EF-2D2A-42BA-B4E2-76E2B1FC52FE}"/>
          </ac:spMkLst>
        </pc:spChg>
        <pc:spChg chg="add del">
          <ac:chgData name="Cheryl Codner (1920974)" userId="3975610d-a766-4556-95c3-751790146f0b" providerId="ADAL" clId="{5ECD1B9B-E5A1-400A-B46A-843A06449AC2}" dt="2022-07-14T20:38:22.497" v="2834" actId="26606"/>
          <ac:spMkLst>
            <pc:docMk/>
            <pc:sldMk cId="1378255645" sldId="259"/>
            <ac:spMk id="57" creationId="{5A5161E5-26A0-6A30-EF4C-D090753F8B42}"/>
          </ac:spMkLst>
        </pc:spChg>
        <pc:grpChg chg="add del">
          <ac:chgData name="Cheryl Codner (1920974)" userId="3975610d-a766-4556-95c3-751790146f0b" providerId="ADAL" clId="{5ECD1B9B-E5A1-400A-B46A-843A06449AC2}" dt="2022-07-14T20:38:22.497" v="2834" actId="26606"/>
          <ac:grpSpMkLst>
            <pc:docMk/>
            <pc:sldMk cId="1378255645" sldId="259"/>
            <ac:grpSpMk id="10" creationId="{7921D173-6284-4FAE-A99F-43ECD7FF2775}"/>
          </ac:grpSpMkLst>
        </pc:grpChg>
        <pc:grpChg chg="add del">
          <ac:chgData name="Cheryl Codner (1920974)" userId="3975610d-a766-4556-95c3-751790146f0b" providerId="ADAL" clId="{5ECD1B9B-E5A1-400A-B46A-843A06449AC2}" dt="2022-07-14T20:38:00.500" v="2828" actId="26606"/>
          <ac:grpSpMkLst>
            <pc:docMk/>
            <pc:sldMk cId="1378255645" sldId="259"/>
            <ac:grpSpMk id="11" creationId="{C15A19D0-2BD2-47E7-A51B-B8083A14E791}"/>
          </ac:grpSpMkLst>
        </pc:grpChg>
        <pc:grpChg chg="add del">
          <ac:chgData name="Cheryl Codner (1920974)" userId="3975610d-a766-4556-95c3-751790146f0b" providerId="ADAL" clId="{5ECD1B9B-E5A1-400A-B46A-843A06449AC2}" dt="2022-07-14T20:38:05.882" v="2830" actId="26606"/>
          <ac:grpSpMkLst>
            <pc:docMk/>
            <pc:sldMk cId="1378255645" sldId="259"/>
            <ac:grpSpMk id="47" creationId="{35F4CD44-7930-4EB8-9A74-8D2F9E63693E}"/>
          </ac:grpSpMkLst>
        </pc:grpChg>
        <pc:grpChg chg="add del">
          <ac:chgData name="Cheryl Codner (1920974)" userId="3975610d-a766-4556-95c3-751790146f0b" providerId="ADAL" clId="{5ECD1B9B-E5A1-400A-B46A-843A06449AC2}" dt="2022-07-14T20:38:07.719" v="2832" actId="26606"/>
          <ac:grpSpMkLst>
            <pc:docMk/>
            <pc:sldMk cId="1378255645" sldId="259"/>
            <ac:grpSpMk id="52" creationId="{35F4CD44-7930-4EB8-9A74-8D2F9E63693E}"/>
          </ac:grpSpMkLst>
        </pc:grpChg>
        <pc:graphicFrameChg chg="add del">
          <ac:chgData name="Cheryl Codner (1920974)" userId="3975610d-a766-4556-95c3-751790146f0b" providerId="ADAL" clId="{5ECD1B9B-E5A1-400A-B46A-843A06449AC2}" dt="2022-07-14T20:38:00.500" v="2828" actId="26606"/>
          <ac:graphicFrameMkLst>
            <pc:docMk/>
            <pc:sldMk cId="1378255645" sldId="259"/>
            <ac:graphicFrameMk id="5" creationId="{E6C47E1A-AAC9-47B6-1E70-3FBF200C68A2}"/>
          </ac:graphicFrameMkLst>
        </pc:graphicFrameChg>
        <pc:graphicFrameChg chg="add del">
          <ac:chgData name="Cheryl Codner (1920974)" userId="3975610d-a766-4556-95c3-751790146f0b" providerId="ADAL" clId="{5ECD1B9B-E5A1-400A-B46A-843A06449AC2}" dt="2022-07-14T20:38:44.315" v="2836" actId="26606"/>
          <ac:graphicFrameMkLst>
            <pc:docMk/>
            <pc:sldMk cId="1378255645" sldId="259"/>
            <ac:graphicFrameMk id="6" creationId="{61EFC783-5E48-CEC3-B0A5-4CDD7C58C95F}"/>
          </ac:graphicFrameMkLst>
        </pc:graphicFrameChg>
        <pc:graphicFrameChg chg="add del">
          <ac:chgData name="Cheryl Codner (1920974)" userId="3975610d-a766-4556-95c3-751790146f0b" providerId="ADAL" clId="{5ECD1B9B-E5A1-400A-B46A-843A06449AC2}" dt="2022-07-14T20:38:46.797" v="2838" actId="26606"/>
          <ac:graphicFrameMkLst>
            <pc:docMk/>
            <pc:sldMk cId="1378255645" sldId="259"/>
            <ac:graphicFrameMk id="12" creationId="{F37F2A5A-4504-D4A7-DD6D-F47DBE274DDD}"/>
          </ac:graphicFrameMkLst>
        </pc:graphicFrameChg>
        <pc:graphicFrameChg chg="add del">
          <ac:chgData name="Cheryl Codner (1920974)" userId="3975610d-a766-4556-95c3-751790146f0b" providerId="ADAL" clId="{5ECD1B9B-E5A1-400A-B46A-843A06449AC2}" dt="2022-07-14T20:39:07.558" v="2840" actId="26606"/>
          <ac:graphicFrameMkLst>
            <pc:docMk/>
            <pc:sldMk cId="1378255645" sldId="259"/>
            <ac:graphicFrameMk id="14" creationId="{61EFC783-5E48-CEC3-B0A5-4CDD7C58C95F}"/>
          </ac:graphicFrameMkLst>
        </pc:graphicFrameChg>
        <pc:graphicFrameChg chg="add del">
          <ac:chgData name="Cheryl Codner (1920974)" userId="3975610d-a766-4556-95c3-751790146f0b" providerId="ADAL" clId="{5ECD1B9B-E5A1-400A-B46A-843A06449AC2}" dt="2022-07-14T20:38:05.882" v="2830" actId="26606"/>
          <ac:graphicFrameMkLst>
            <pc:docMk/>
            <pc:sldMk cId="1378255645" sldId="259"/>
            <ac:graphicFrameMk id="49" creationId="{37CEFE45-B2D5-E76C-C9E9-4DE669AF30AC}"/>
          </ac:graphicFrameMkLst>
        </pc:graphicFrameChg>
        <pc:graphicFrameChg chg="add del">
          <ac:chgData name="Cheryl Codner (1920974)" userId="3975610d-a766-4556-95c3-751790146f0b" providerId="ADAL" clId="{5ECD1B9B-E5A1-400A-B46A-843A06449AC2}" dt="2022-07-14T20:38:07.719" v="2832" actId="26606"/>
          <ac:graphicFrameMkLst>
            <pc:docMk/>
            <pc:sldMk cId="1378255645" sldId="259"/>
            <ac:graphicFrameMk id="54" creationId="{3EB748DB-656B-7614-7DD0-229E0DC38A41}"/>
          </ac:graphicFrameMkLst>
        </pc:graphicFrameChg>
      </pc:sldChg>
      <pc:sldChg chg="new del">
        <pc:chgData name="Cheryl Codner (1920974)" userId="3975610d-a766-4556-95c3-751790146f0b" providerId="ADAL" clId="{5ECD1B9B-E5A1-400A-B46A-843A06449AC2}" dt="2022-07-14T19:44:45.321" v="2487" actId="47"/>
        <pc:sldMkLst>
          <pc:docMk/>
          <pc:sldMk cId="1915136156" sldId="259"/>
        </pc:sldMkLst>
      </pc:sldChg>
      <pc:sldChg chg="addSp delSp modSp new del mod">
        <pc:chgData name="Cheryl Codner (1920974)" userId="3975610d-a766-4556-95c3-751790146f0b" providerId="ADAL" clId="{5ECD1B9B-E5A1-400A-B46A-843A06449AC2}" dt="2022-07-14T19:48:58.059" v="2499" actId="47"/>
        <pc:sldMkLst>
          <pc:docMk/>
          <pc:sldMk cId="2088529229" sldId="259"/>
        </pc:sldMkLst>
        <pc:graphicFrameChg chg="add del mod modGraphic">
          <ac:chgData name="Cheryl Codner (1920974)" userId="3975610d-a766-4556-95c3-751790146f0b" providerId="ADAL" clId="{5ECD1B9B-E5A1-400A-B46A-843A06449AC2}" dt="2022-07-14T19:48:23.550" v="2498" actId="478"/>
          <ac:graphicFrameMkLst>
            <pc:docMk/>
            <pc:sldMk cId="2088529229" sldId="259"/>
            <ac:graphicFrameMk id="2" creationId="{46806B12-8492-27DF-28D8-C1F802653EC3}"/>
          </ac:graphicFrameMkLst>
        </pc:graphicFrameChg>
      </pc:sldChg>
      <pc:sldChg chg="modSp new del mod">
        <pc:chgData name="Cheryl Codner (1920974)" userId="3975610d-a766-4556-95c3-751790146f0b" providerId="ADAL" clId="{5ECD1B9B-E5A1-400A-B46A-843A06449AC2}" dt="2022-07-14T20:21:15.245" v="2796" actId="47"/>
        <pc:sldMkLst>
          <pc:docMk/>
          <pc:sldMk cId="213053510" sldId="260"/>
        </pc:sldMkLst>
        <pc:spChg chg="mod">
          <ac:chgData name="Cheryl Codner (1920974)" userId="3975610d-a766-4556-95c3-751790146f0b" providerId="ADAL" clId="{5ECD1B9B-E5A1-400A-B46A-843A06449AC2}" dt="2022-07-14T20:20:54.462" v="2795" actId="255"/>
          <ac:spMkLst>
            <pc:docMk/>
            <pc:sldMk cId="213053510" sldId="260"/>
            <ac:spMk id="2" creationId="{7B32EBF3-69EA-3DE2-56BC-8C189D74A7D1}"/>
          </ac:spMkLst>
        </pc:spChg>
      </pc:sldChg>
      <pc:sldChg chg="new">
        <pc:chgData name="Cheryl Codner (1920974)" userId="3975610d-a766-4556-95c3-751790146f0b" providerId="ADAL" clId="{5ECD1B9B-E5A1-400A-B46A-843A06449AC2}" dt="2022-07-14T20:22:28.197" v="2799" actId="680"/>
        <pc:sldMkLst>
          <pc:docMk/>
          <pc:sldMk cId="450219829" sldId="260"/>
        </pc:sldMkLst>
      </pc:sldChg>
      <pc:sldChg chg="new del">
        <pc:chgData name="Cheryl Codner (1920974)" userId="3975610d-a766-4556-95c3-751790146f0b" providerId="ADAL" clId="{5ECD1B9B-E5A1-400A-B46A-843A06449AC2}" dt="2022-07-14T20:21:50.082" v="2798" actId="47"/>
        <pc:sldMkLst>
          <pc:docMk/>
          <pc:sldMk cId="2015371794" sldId="260"/>
        </pc:sldMkLst>
      </pc:sldChg>
    </pc:docChg>
  </pc:docChgLst>
  <pc:docChgLst>
    <pc:chgData name="Cheryl Codner (1920974)" userId="S::1920974@student.uwtsd.ac.uk::3975610d-a766-4556-95c3-751790146f0b" providerId="AD" clId="Web-{19EDBB78-AA75-72E6-89CF-4918E925C88E}"/>
    <pc:docChg chg="modSld">
      <pc:chgData name="Cheryl Codner (1920974)" userId="S::1920974@student.uwtsd.ac.uk::3975610d-a766-4556-95c3-751790146f0b" providerId="AD" clId="Web-{19EDBB78-AA75-72E6-89CF-4918E925C88E}" dt="2022-07-20T12:46:34.916" v="207" actId="20577"/>
      <pc:docMkLst>
        <pc:docMk/>
      </pc:docMkLst>
      <pc:sldChg chg="modSp">
        <pc:chgData name="Cheryl Codner (1920974)" userId="S::1920974@student.uwtsd.ac.uk::3975610d-a766-4556-95c3-751790146f0b" providerId="AD" clId="Web-{19EDBB78-AA75-72E6-89CF-4918E925C88E}" dt="2022-07-20T12:46:34.916" v="207" actId="20577"/>
        <pc:sldMkLst>
          <pc:docMk/>
          <pc:sldMk cId="2944541435" sldId="264"/>
        </pc:sldMkLst>
        <pc:spChg chg="mod">
          <ac:chgData name="Cheryl Codner (1920974)" userId="S::1920974@student.uwtsd.ac.uk::3975610d-a766-4556-95c3-751790146f0b" providerId="AD" clId="Web-{19EDBB78-AA75-72E6-89CF-4918E925C88E}" dt="2022-07-20T12:46:34.916" v="207" actId="20577"/>
          <ac:spMkLst>
            <pc:docMk/>
            <pc:sldMk cId="2944541435" sldId="264"/>
            <ac:spMk id="3" creationId="{7EF99360-A70E-759A-4F88-3084656DA2E7}"/>
          </ac:spMkLst>
        </pc:spChg>
      </pc:sldChg>
    </pc:docChg>
  </pc:docChgLst>
  <pc:docChgLst>
    <pc:chgData name="Cheryl Codner (1920974)" userId="S::1920974@student.uwtsd.ac.uk::3975610d-a766-4556-95c3-751790146f0b" providerId="AD" clId="Web-{454C8526-7C39-9162-D890-3A11E14B63D4}"/>
    <pc:docChg chg="modSld">
      <pc:chgData name="Cheryl Codner (1920974)" userId="S::1920974@student.uwtsd.ac.uk::3975610d-a766-4556-95c3-751790146f0b" providerId="AD" clId="Web-{454C8526-7C39-9162-D890-3A11E14B63D4}" dt="2022-07-20T21:28:34.934" v="113" actId="20577"/>
      <pc:docMkLst>
        <pc:docMk/>
      </pc:docMkLst>
      <pc:sldChg chg="addSp delSp modSp">
        <pc:chgData name="Cheryl Codner (1920974)" userId="S::1920974@student.uwtsd.ac.uk::3975610d-a766-4556-95c3-751790146f0b" providerId="AD" clId="Web-{454C8526-7C39-9162-D890-3A11E14B63D4}" dt="2022-07-20T21:28:34.934" v="113" actId="20577"/>
        <pc:sldMkLst>
          <pc:docMk/>
          <pc:sldMk cId="2944541435" sldId="264"/>
        </pc:sldMkLst>
        <pc:spChg chg="mod">
          <ac:chgData name="Cheryl Codner (1920974)" userId="S::1920974@student.uwtsd.ac.uk::3975610d-a766-4556-95c3-751790146f0b" providerId="AD" clId="Web-{454C8526-7C39-9162-D890-3A11E14B63D4}" dt="2022-07-20T21:22:43.486" v="34" actId="1076"/>
          <ac:spMkLst>
            <pc:docMk/>
            <pc:sldMk cId="2944541435" sldId="264"/>
            <ac:spMk id="2" creationId="{F7FD2AD3-5B20-1519-8E77-09688E1FA771}"/>
          </ac:spMkLst>
        </pc:spChg>
        <pc:spChg chg="mod">
          <ac:chgData name="Cheryl Codner (1920974)" userId="S::1920974@student.uwtsd.ac.uk::3975610d-a766-4556-95c3-751790146f0b" providerId="AD" clId="Web-{454C8526-7C39-9162-D890-3A11E14B63D4}" dt="2022-07-20T21:28:34.934" v="113" actId="20577"/>
          <ac:spMkLst>
            <pc:docMk/>
            <pc:sldMk cId="2944541435" sldId="264"/>
            <ac:spMk id="3" creationId="{7EF99360-A70E-759A-4F88-3084656DA2E7}"/>
          </ac:spMkLst>
        </pc:spChg>
        <pc:spChg chg="add del">
          <ac:chgData name="Cheryl Codner (1920974)" userId="S::1920974@student.uwtsd.ac.uk::3975610d-a766-4556-95c3-751790146f0b" providerId="AD" clId="Web-{454C8526-7C39-9162-D890-3A11E14B63D4}" dt="2022-07-20T21:22:38.720" v="33"/>
          <ac:spMkLst>
            <pc:docMk/>
            <pc:sldMk cId="2944541435" sldId="264"/>
            <ac:spMk id="4" creationId="{17BB62DA-95F9-C253-98AB-287D6E7084A8}"/>
          </ac:spMkLst>
        </pc:spChg>
        <pc:spChg chg="add del">
          <ac:chgData name="Cheryl Codner (1920974)" userId="S::1920974@student.uwtsd.ac.uk::3975610d-a766-4556-95c3-751790146f0b" providerId="AD" clId="Web-{454C8526-7C39-9162-D890-3A11E14B63D4}" dt="2022-07-20T21:22:33.842" v="32"/>
          <ac:spMkLst>
            <pc:docMk/>
            <pc:sldMk cId="2944541435" sldId="264"/>
            <ac:spMk id="5" creationId="{3CA34014-6BD3-6601-B1D1-1AFBC829D00D}"/>
          </ac:spMkLst>
        </pc:spChg>
        <pc:spChg chg="add del mod">
          <ac:chgData name="Cheryl Codner (1920974)" userId="S::1920974@student.uwtsd.ac.uk::3975610d-a766-4556-95c3-751790146f0b" providerId="AD" clId="Web-{454C8526-7C39-9162-D890-3A11E14B63D4}" dt="2022-07-20T21:22:29.592" v="31"/>
          <ac:spMkLst>
            <pc:docMk/>
            <pc:sldMk cId="2944541435" sldId="264"/>
            <ac:spMk id="6" creationId="{7403E145-BD79-2D07-A4B4-659BF63EEE03}"/>
          </ac:spMkLst>
        </pc:spChg>
        <pc:spChg chg="add del">
          <ac:chgData name="Cheryl Codner (1920974)" userId="S::1920974@student.uwtsd.ac.uk::3975610d-a766-4556-95c3-751790146f0b" providerId="AD" clId="Web-{454C8526-7C39-9162-D890-3A11E14B63D4}" dt="2022-07-20T21:22:06.607" v="25"/>
          <ac:spMkLst>
            <pc:docMk/>
            <pc:sldMk cId="2944541435" sldId="264"/>
            <ac:spMk id="7" creationId="{419E0FC7-8536-ED36-4359-32AFBDD0DFD4}"/>
          </ac:spMkLst>
        </pc:spChg>
        <pc:spChg chg="add del">
          <ac:chgData name="Cheryl Codner (1920974)" userId="S::1920974@student.uwtsd.ac.uk::3975610d-a766-4556-95c3-751790146f0b" providerId="AD" clId="Web-{454C8526-7C39-9162-D890-3A11E14B63D4}" dt="2022-07-20T21:21:59.388" v="24"/>
          <ac:spMkLst>
            <pc:docMk/>
            <pc:sldMk cId="2944541435" sldId="264"/>
            <ac:spMk id="8" creationId="{7DEA2DAC-8065-43D0-B109-CBC258525198}"/>
          </ac:spMkLst>
        </pc:spChg>
      </pc:sldChg>
    </pc:docChg>
  </pc:docChgLst>
  <pc:docChgLst>
    <pc:chgData name="Cheryl Codner (1920974)" userId="S::1920974@student.uwtsd.ac.uk::3975610d-a766-4556-95c3-751790146f0b" providerId="AD" clId="Web-{7969F525-63E9-248F-64D8-5D620E33D5A6}"/>
    <pc:docChg chg="modSld">
      <pc:chgData name="Cheryl Codner (1920974)" userId="S::1920974@student.uwtsd.ac.uk::3975610d-a766-4556-95c3-751790146f0b" providerId="AD" clId="Web-{7969F525-63E9-248F-64D8-5D620E33D5A6}" dt="2022-07-20T11:26:37.061" v="44" actId="20577"/>
      <pc:docMkLst>
        <pc:docMk/>
      </pc:docMkLst>
      <pc:sldChg chg="modSp">
        <pc:chgData name="Cheryl Codner (1920974)" userId="S::1920974@student.uwtsd.ac.uk::3975610d-a766-4556-95c3-751790146f0b" providerId="AD" clId="Web-{7969F525-63E9-248F-64D8-5D620E33D5A6}" dt="2022-07-20T11:26:37.061" v="44" actId="20577"/>
        <pc:sldMkLst>
          <pc:docMk/>
          <pc:sldMk cId="2944541435" sldId="264"/>
        </pc:sldMkLst>
        <pc:spChg chg="mod">
          <ac:chgData name="Cheryl Codner (1920974)" userId="S::1920974@student.uwtsd.ac.uk::3975610d-a766-4556-95c3-751790146f0b" providerId="AD" clId="Web-{7969F525-63E9-248F-64D8-5D620E33D5A6}" dt="2022-07-20T11:26:37.061" v="44" actId="20577"/>
          <ac:spMkLst>
            <pc:docMk/>
            <pc:sldMk cId="2944541435" sldId="264"/>
            <ac:spMk id="3" creationId="{7EF99360-A70E-759A-4F88-3084656DA2E7}"/>
          </ac:spMkLst>
        </pc:spChg>
      </pc:sldChg>
    </pc:docChg>
  </pc:docChgLst>
  <pc:docChgLst>
    <pc:chgData name="Cheryl Codner (1920974)" userId="S::1920974@student.uwtsd.ac.uk::3975610d-a766-4556-95c3-751790146f0b" providerId="AD" clId="Web-{F2579ABF-8732-870F-C3AD-E71AFE7A799C}"/>
    <pc:docChg chg="modSld sldOrd">
      <pc:chgData name="Cheryl Codner (1920974)" userId="S::1920974@student.uwtsd.ac.uk::3975610d-a766-4556-95c3-751790146f0b" providerId="AD" clId="Web-{F2579ABF-8732-870F-C3AD-E71AFE7A799C}" dt="2022-07-21T15:07:15.554" v="285"/>
      <pc:docMkLst>
        <pc:docMk/>
      </pc:docMkLst>
      <pc:sldChg chg="addSp delSp modSp">
        <pc:chgData name="Cheryl Codner (1920974)" userId="S::1920974@student.uwtsd.ac.uk::3975610d-a766-4556-95c3-751790146f0b" providerId="AD" clId="Web-{F2579ABF-8732-870F-C3AD-E71AFE7A799C}" dt="2022-07-21T14:45:49.437" v="209"/>
        <pc:sldMkLst>
          <pc:docMk/>
          <pc:sldMk cId="2022978368" sldId="257"/>
        </pc:sldMkLst>
        <pc:spChg chg="mod">
          <ac:chgData name="Cheryl Codner (1920974)" userId="S::1920974@student.uwtsd.ac.uk::3975610d-a766-4556-95c3-751790146f0b" providerId="AD" clId="Web-{F2579ABF-8732-870F-C3AD-E71AFE7A799C}" dt="2022-07-21T14:45:49.437" v="209"/>
          <ac:spMkLst>
            <pc:docMk/>
            <pc:sldMk cId="2022978368" sldId="257"/>
            <ac:spMk id="2" creationId="{B41138B2-4382-AD1E-8FEC-2351A8398E05}"/>
          </ac:spMkLst>
        </pc:spChg>
        <pc:spChg chg="mod">
          <ac:chgData name="Cheryl Codner (1920974)" userId="S::1920974@student.uwtsd.ac.uk::3975610d-a766-4556-95c3-751790146f0b" providerId="AD" clId="Web-{F2579ABF-8732-870F-C3AD-E71AFE7A799C}" dt="2022-07-21T14:45:49.437" v="209"/>
          <ac:spMkLst>
            <pc:docMk/>
            <pc:sldMk cId="2022978368" sldId="257"/>
            <ac:spMk id="3" creationId="{496B134A-A7AE-942F-74F1-7461BE2D6835}"/>
          </ac:spMkLst>
        </pc:spChg>
        <pc:spChg chg="add del">
          <ac:chgData name="Cheryl Codner (1920974)" userId="S::1920974@student.uwtsd.ac.uk::3975610d-a766-4556-95c3-751790146f0b" providerId="AD" clId="Web-{F2579ABF-8732-870F-C3AD-E71AFE7A799C}" dt="2022-07-21T14:45:49.437" v="209"/>
          <ac:spMkLst>
            <pc:docMk/>
            <pc:sldMk cId="2022978368" sldId="257"/>
            <ac:spMk id="6" creationId="{CECF0FC6-D57B-48B6-9036-F4FFD91A4B34}"/>
          </ac:spMkLst>
        </pc:spChg>
        <pc:spChg chg="add del">
          <ac:chgData name="Cheryl Codner (1920974)" userId="S::1920974@student.uwtsd.ac.uk::3975610d-a766-4556-95c3-751790146f0b" providerId="AD" clId="Web-{F2579ABF-8732-870F-C3AD-E71AFE7A799C}" dt="2022-07-21T14:45:49.437" v="209"/>
          <ac:spMkLst>
            <pc:docMk/>
            <pc:sldMk cId="2022978368" sldId="257"/>
            <ac:spMk id="7" creationId="{717A211C-5863-4303-AC3D-AEBFDF6D6A4C}"/>
          </ac:spMkLst>
        </pc:spChg>
        <pc:spChg chg="add del">
          <ac:chgData name="Cheryl Codner (1920974)" userId="S::1920974@student.uwtsd.ac.uk::3975610d-a766-4556-95c3-751790146f0b" providerId="AD" clId="Web-{F2579ABF-8732-870F-C3AD-E71AFE7A799C}" dt="2022-07-21T14:45:49.437" v="209"/>
          <ac:spMkLst>
            <pc:docMk/>
            <pc:sldMk cId="2022978368" sldId="257"/>
            <ac:spMk id="12" creationId="{087519CD-2FFF-42E3-BB0C-FEAA828BA5DB}"/>
          </ac:spMkLst>
        </pc:spChg>
        <pc:spChg chg="add">
          <ac:chgData name="Cheryl Codner (1920974)" userId="S::1920974@student.uwtsd.ac.uk::3975610d-a766-4556-95c3-751790146f0b" providerId="AD" clId="Web-{F2579ABF-8732-870F-C3AD-E71AFE7A799C}" dt="2022-07-21T14:45:49.437" v="209"/>
          <ac:spMkLst>
            <pc:docMk/>
            <pc:sldMk cId="2022978368" sldId="257"/>
            <ac:spMk id="17" creationId="{3741B58E-3B65-4A01-A276-975AB2CF8A08}"/>
          </ac:spMkLst>
        </pc:spChg>
        <pc:spChg chg="add">
          <ac:chgData name="Cheryl Codner (1920974)" userId="S::1920974@student.uwtsd.ac.uk::3975610d-a766-4556-95c3-751790146f0b" providerId="AD" clId="Web-{F2579ABF-8732-870F-C3AD-E71AFE7A799C}" dt="2022-07-21T14:45:49.437" v="209"/>
          <ac:spMkLst>
            <pc:docMk/>
            <pc:sldMk cId="2022978368" sldId="257"/>
            <ac:spMk id="19" creationId="{7AAC67C3-831B-4AB1-A259-DFB839CAFAFC}"/>
          </ac:spMkLst>
        </pc:spChg>
        <pc:spChg chg="add">
          <ac:chgData name="Cheryl Codner (1920974)" userId="S::1920974@student.uwtsd.ac.uk::3975610d-a766-4556-95c3-751790146f0b" providerId="AD" clId="Web-{F2579ABF-8732-870F-C3AD-E71AFE7A799C}" dt="2022-07-21T14:45:49.437" v="209"/>
          <ac:spMkLst>
            <pc:docMk/>
            <pc:sldMk cId="2022978368" sldId="257"/>
            <ac:spMk id="21" creationId="{054B3F04-9EAC-45C0-B3CE-0387EEA10A0C}"/>
          </ac:spMkLst>
        </pc:spChg>
      </pc:sldChg>
      <pc:sldChg chg="addSp modSp ord">
        <pc:chgData name="Cheryl Codner (1920974)" userId="S::1920974@student.uwtsd.ac.uk::3975610d-a766-4556-95c3-751790146f0b" providerId="AD" clId="Web-{F2579ABF-8732-870F-C3AD-E71AFE7A799C}" dt="2022-07-21T14:54:13.249" v="221"/>
        <pc:sldMkLst>
          <pc:docMk/>
          <pc:sldMk cId="914090589" sldId="258"/>
        </pc:sldMkLst>
        <pc:spChg chg="mod">
          <ac:chgData name="Cheryl Codner (1920974)" userId="S::1920974@student.uwtsd.ac.uk::3975610d-a766-4556-95c3-751790146f0b" providerId="AD" clId="Web-{F2579ABF-8732-870F-C3AD-E71AFE7A799C}" dt="2022-07-21T14:33:53.462" v="79"/>
          <ac:spMkLst>
            <pc:docMk/>
            <pc:sldMk cId="914090589" sldId="258"/>
            <ac:spMk id="2" creationId="{67CC1EBD-E4D9-D344-292B-2ACF9B98F019}"/>
          </ac:spMkLst>
        </pc:spChg>
        <pc:spChg chg="mod">
          <ac:chgData name="Cheryl Codner (1920974)" userId="S::1920974@student.uwtsd.ac.uk::3975610d-a766-4556-95c3-751790146f0b" providerId="AD" clId="Web-{F2579ABF-8732-870F-C3AD-E71AFE7A799C}" dt="2022-07-21T14:33:53.462" v="79"/>
          <ac:spMkLst>
            <pc:docMk/>
            <pc:sldMk cId="914090589" sldId="258"/>
            <ac:spMk id="3" creationId="{F8032833-C7AB-758A-36F5-AD537C3618DA}"/>
          </ac:spMkLst>
        </pc:spChg>
        <pc:spChg chg="add">
          <ac:chgData name="Cheryl Codner (1920974)" userId="S::1920974@student.uwtsd.ac.uk::3975610d-a766-4556-95c3-751790146f0b" providerId="AD" clId="Web-{F2579ABF-8732-870F-C3AD-E71AFE7A799C}" dt="2022-07-21T14:33:53.462" v="79"/>
          <ac:spMkLst>
            <pc:docMk/>
            <pc:sldMk cId="914090589" sldId="258"/>
            <ac:spMk id="8" creationId="{3741B58E-3B65-4A01-A276-975AB2CF8A08}"/>
          </ac:spMkLst>
        </pc:spChg>
        <pc:spChg chg="add">
          <ac:chgData name="Cheryl Codner (1920974)" userId="S::1920974@student.uwtsd.ac.uk::3975610d-a766-4556-95c3-751790146f0b" providerId="AD" clId="Web-{F2579ABF-8732-870F-C3AD-E71AFE7A799C}" dt="2022-07-21T14:33:53.462" v="79"/>
          <ac:spMkLst>
            <pc:docMk/>
            <pc:sldMk cId="914090589" sldId="258"/>
            <ac:spMk id="10" creationId="{7AAC67C3-831B-4AB1-A259-DFB839CAFAFC}"/>
          </ac:spMkLst>
        </pc:spChg>
        <pc:spChg chg="add">
          <ac:chgData name="Cheryl Codner (1920974)" userId="S::1920974@student.uwtsd.ac.uk::3975610d-a766-4556-95c3-751790146f0b" providerId="AD" clId="Web-{F2579ABF-8732-870F-C3AD-E71AFE7A799C}" dt="2022-07-21T14:33:53.462" v="79"/>
          <ac:spMkLst>
            <pc:docMk/>
            <pc:sldMk cId="914090589" sldId="258"/>
            <ac:spMk id="12" creationId="{054B3F04-9EAC-45C0-B3CE-0387EEA10A0C}"/>
          </ac:spMkLst>
        </pc:spChg>
      </pc:sldChg>
      <pc:sldChg chg="addSp modSp mod setBg">
        <pc:chgData name="Cheryl Codner (1920974)" userId="S::1920974@student.uwtsd.ac.uk::3975610d-a766-4556-95c3-751790146f0b" providerId="AD" clId="Web-{F2579ABF-8732-870F-C3AD-E71AFE7A799C}" dt="2022-07-21T15:04:26.252" v="277" actId="14100"/>
        <pc:sldMkLst>
          <pc:docMk/>
          <pc:sldMk cId="1378255645" sldId="259"/>
        </pc:sldMkLst>
        <pc:spChg chg="mod">
          <ac:chgData name="Cheryl Codner (1920974)" userId="S::1920974@student.uwtsd.ac.uk::3975610d-a766-4556-95c3-751790146f0b" providerId="AD" clId="Web-{F2579ABF-8732-870F-C3AD-E71AFE7A799C}" dt="2022-07-21T14:35:23.433" v="86"/>
          <ac:spMkLst>
            <pc:docMk/>
            <pc:sldMk cId="1378255645" sldId="259"/>
            <ac:spMk id="2" creationId="{B02A208D-369B-8238-1A55-2EC8AABEE0A6}"/>
          </ac:spMkLst>
        </pc:spChg>
        <pc:spChg chg="mod">
          <ac:chgData name="Cheryl Codner (1920974)" userId="S::1920974@student.uwtsd.ac.uk::3975610d-a766-4556-95c3-751790146f0b" providerId="AD" clId="Web-{F2579ABF-8732-870F-C3AD-E71AFE7A799C}" dt="2022-07-21T15:04:26.252" v="277" actId="14100"/>
          <ac:spMkLst>
            <pc:docMk/>
            <pc:sldMk cId="1378255645" sldId="259"/>
            <ac:spMk id="3" creationId="{5A5161E5-26A0-6A30-EF4C-D090753F8B42}"/>
          </ac:spMkLst>
        </pc:spChg>
        <pc:spChg chg="add">
          <ac:chgData name="Cheryl Codner (1920974)" userId="S::1920974@student.uwtsd.ac.uk::3975610d-a766-4556-95c3-751790146f0b" providerId="AD" clId="Web-{F2579ABF-8732-870F-C3AD-E71AFE7A799C}" dt="2022-07-21T14:35:23.433" v="86"/>
          <ac:spMkLst>
            <pc:docMk/>
            <pc:sldMk cId="1378255645" sldId="259"/>
            <ac:spMk id="7" creationId="{3741B58E-3B65-4A01-A276-975AB2CF8A08}"/>
          </ac:spMkLst>
        </pc:spChg>
        <pc:spChg chg="add">
          <ac:chgData name="Cheryl Codner (1920974)" userId="S::1920974@student.uwtsd.ac.uk::3975610d-a766-4556-95c3-751790146f0b" providerId="AD" clId="Web-{F2579ABF-8732-870F-C3AD-E71AFE7A799C}" dt="2022-07-21T14:35:23.433" v="86"/>
          <ac:spMkLst>
            <pc:docMk/>
            <pc:sldMk cId="1378255645" sldId="259"/>
            <ac:spMk id="13" creationId="{7AAC67C3-831B-4AB1-A259-DFB839CAFAFC}"/>
          </ac:spMkLst>
        </pc:spChg>
        <pc:spChg chg="add">
          <ac:chgData name="Cheryl Codner (1920974)" userId="S::1920974@student.uwtsd.ac.uk::3975610d-a766-4556-95c3-751790146f0b" providerId="AD" clId="Web-{F2579ABF-8732-870F-C3AD-E71AFE7A799C}" dt="2022-07-21T14:35:23.433" v="86"/>
          <ac:spMkLst>
            <pc:docMk/>
            <pc:sldMk cId="1378255645" sldId="259"/>
            <ac:spMk id="15" creationId="{054B3F04-9EAC-45C0-B3CE-0387EEA10A0C}"/>
          </ac:spMkLst>
        </pc:spChg>
      </pc:sldChg>
      <pc:sldChg chg="addSp delSp modSp">
        <pc:chgData name="Cheryl Codner (1920974)" userId="S::1920974@student.uwtsd.ac.uk::3975610d-a766-4556-95c3-751790146f0b" providerId="AD" clId="Web-{F2579ABF-8732-870F-C3AD-E71AFE7A799C}" dt="2022-07-21T14:37:11.718" v="129"/>
        <pc:sldMkLst>
          <pc:docMk/>
          <pc:sldMk cId="2770150376" sldId="260"/>
        </pc:sldMkLst>
        <pc:spChg chg="add del">
          <ac:chgData name="Cheryl Codner (1920974)" userId="S::1920974@student.uwtsd.ac.uk::3975610d-a766-4556-95c3-751790146f0b" providerId="AD" clId="Web-{F2579ABF-8732-870F-C3AD-E71AFE7A799C}" dt="2022-07-21T14:36:38.889" v="103"/>
          <ac:spMkLst>
            <pc:docMk/>
            <pc:sldMk cId="2770150376" sldId="260"/>
            <ac:spMk id="141" creationId="{C2579DAE-C141-48DB-810E-C070C300819E}"/>
          </ac:spMkLst>
        </pc:spChg>
        <pc:spChg chg="add del">
          <ac:chgData name="Cheryl Codner (1920974)" userId="S::1920974@student.uwtsd.ac.uk::3975610d-a766-4556-95c3-751790146f0b" providerId="AD" clId="Web-{F2579ABF-8732-870F-C3AD-E71AFE7A799C}" dt="2022-07-21T14:36:38.889" v="103"/>
          <ac:spMkLst>
            <pc:docMk/>
            <pc:sldMk cId="2770150376" sldId="260"/>
            <ac:spMk id="142" creationId="{02FD90C3-6350-4D5B-9738-6E94EDF30F74}"/>
          </ac:spMkLst>
        </pc:spChg>
        <pc:spChg chg="add del">
          <ac:chgData name="Cheryl Codner (1920974)" userId="S::1920974@student.uwtsd.ac.uk::3975610d-a766-4556-95c3-751790146f0b" providerId="AD" clId="Web-{F2579ABF-8732-870F-C3AD-E71AFE7A799C}" dt="2022-07-21T14:36:38.889" v="103"/>
          <ac:spMkLst>
            <pc:docMk/>
            <pc:sldMk cId="2770150376" sldId="260"/>
            <ac:spMk id="143" creationId="{41497DE5-0939-4D1D-9350-0C5E1B209C68}"/>
          </ac:spMkLst>
        </pc:spChg>
        <pc:spChg chg="add del">
          <ac:chgData name="Cheryl Codner (1920974)" userId="S::1920974@student.uwtsd.ac.uk::3975610d-a766-4556-95c3-751790146f0b" providerId="AD" clId="Web-{F2579ABF-8732-870F-C3AD-E71AFE7A799C}" dt="2022-07-21T14:36:38.889" v="103"/>
          <ac:spMkLst>
            <pc:docMk/>
            <pc:sldMk cId="2770150376" sldId="260"/>
            <ac:spMk id="144" creationId="{5CCC70ED-6C63-4537-B7EB-51990D6C0A6F}"/>
          </ac:spMkLst>
        </pc:spChg>
        <pc:spChg chg="add del">
          <ac:chgData name="Cheryl Codner (1920974)" userId="S::1920974@student.uwtsd.ac.uk::3975610d-a766-4556-95c3-751790146f0b" providerId="AD" clId="Web-{F2579ABF-8732-870F-C3AD-E71AFE7A799C}" dt="2022-07-21T14:36:38.889" v="103"/>
          <ac:spMkLst>
            <pc:docMk/>
            <pc:sldMk cId="2770150376" sldId="260"/>
            <ac:spMk id="145" creationId="{B76E24C1-2968-40DC-A36E-F6B85F0F0752}"/>
          </ac:spMkLst>
        </pc:spChg>
        <pc:spChg chg="add del">
          <ac:chgData name="Cheryl Codner (1920974)" userId="S::1920974@student.uwtsd.ac.uk::3975610d-a766-4556-95c3-751790146f0b" providerId="AD" clId="Web-{F2579ABF-8732-870F-C3AD-E71AFE7A799C}" dt="2022-07-21T14:36:03.747" v="96"/>
          <ac:spMkLst>
            <pc:docMk/>
            <pc:sldMk cId="2770150376" sldId="260"/>
            <ac:spMk id="147" creationId="{C2579DAE-C141-48DB-810E-C070C300819E}"/>
          </ac:spMkLst>
        </pc:spChg>
        <pc:spChg chg="add del">
          <ac:chgData name="Cheryl Codner (1920974)" userId="S::1920974@student.uwtsd.ac.uk::3975610d-a766-4556-95c3-751790146f0b" providerId="AD" clId="Web-{F2579ABF-8732-870F-C3AD-E71AFE7A799C}" dt="2022-07-21T14:36:03.747" v="96"/>
          <ac:spMkLst>
            <pc:docMk/>
            <pc:sldMk cId="2770150376" sldId="260"/>
            <ac:spMk id="148" creationId="{02FD90C3-6350-4D5B-9738-6E94EDF30F74}"/>
          </ac:spMkLst>
        </pc:spChg>
        <pc:spChg chg="add del">
          <ac:chgData name="Cheryl Codner (1920974)" userId="S::1920974@student.uwtsd.ac.uk::3975610d-a766-4556-95c3-751790146f0b" providerId="AD" clId="Web-{F2579ABF-8732-870F-C3AD-E71AFE7A799C}" dt="2022-07-21T14:36:03.747" v="96"/>
          <ac:spMkLst>
            <pc:docMk/>
            <pc:sldMk cId="2770150376" sldId="260"/>
            <ac:spMk id="149" creationId="{41497DE5-0939-4D1D-9350-0C5E1B209C68}"/>
          </ac:spMkLst>
        </pc:spChg>
        <pc:spChg chg="add del">
          <ac:chgData name="Cheryl Codner (1920974)" userId="S::1920974@student.uwtsd.ac.uk::3975610d-a766-4556-95c3-751790146f0b" providerId="AD" clId="Web-{F2579ABF-8732-870F-C3AD-E71AFE7A799C}" dt="2022-07-21T14:35:51.606" v="92"/>
          <ac:spMkLst>
            <pc:docMk/>
            <pc:sldMk cId="2770150376" sldId="260"/>
            <ac:spMk id="150" creationId="{FB5993E2-C02B-4335-ABA5-D8EC465551E3}"/>
          </ac:spMkLst>
        </pc:spChg>
        <pc:spChg chg="add del">
          <ac:chgData name="Cheryl Codner (1920974)" userId="S::1920974@student.uwtsd.ac.uk::3975610d-a766-4556-95c3-751790146f0b" providerId="AD" clId="Web-{F2579ABF-8732-870F-C3AD-E71AFE7A799C}" dt="2022-07-21T14:35:51.606" v="92"/>
          <ac:spMkLst>
            <pc:docMk/>
            <pc:sldMk cId="2770150376" sldId="260"/>
            <ac:spMk id="152" creationId="{C0B801A2-5622-4BE8-9AD2-C337A2CD0022}"/>
          </ac:spMkLst>
        </pc:spChg>
        <pc:spChg chg="add del">
          <ac:chgData name="Cheryl Codner (1920974)" userId="S::1920974@student.uwtsd.ac.uk::3975610d-a766-4556-95c3-751790146f0b" providerId="AD" clId="Web-{F2579ABF-8732-870F-C3AD-E71AFE7A799C}" dt="2022-07-21T14:36:35.935" v="100"/>
          <ac:spMkLst>
            <pc:docMk/>
            <pc:sldMk cId="2770150376" sldId="260"/>
            <ac:spMk id="153" creationId="{44CC594A-A820-450F-B363-C19201FCFEC6}"/>
          </ac:spMkLst>
        </pc:spChg>
        <pc:spChg chg="add del">
          <ac:chgData name="Cheryl Codner (1920974)" userId="S::1920974@student.uwtsd.ac.uk::3975610d-a766-4556-95c3-751790146f0b" providerId="AD" clId="Web-{F2579ABF-8732-870F-C3AD-E71AFE7A799C}" dt="2022-07-21T14:35:51.606" v="92"/>
          <ac:spMkLst>
            <pc:docMk/>
            <pc:sldMk cId="2770150376" sldId="260"/>
            <ac:spMk id="154" creationId="{B7AF614F-5BC3-4086-99F5-B87C5847A071}"/>
          </ac:spMkLst>
        </pc:spChg>
        <pc:spChg chg="add del">
          <ac:chgData name="Cheryl Codner (1920974)" userId="S::1920974@student.uwtsd.ac.uk::3975610d-a766-4556-95c3-751790146f0b" providerId="AD" clId="Web-{F2579ABF-8732-870F-C3AD-E71AFE7A799C}" dt="2022-07-21T14:36:35.935" v="100"/>
          <ac:spMkLst>
            <pc:docMk/>
            <pc:sldMk cId="2770150376" sldId="260"/>
            <ac:spMk id="155" creationId="{59FAB3DA-E9ED-4574-ABCC-378BC0FF1BBC}"/>
          </ac:spMkLst>
        </pc:spChg>
        <pc:spChg chg="add del">
          <ac:chgData name="Cheryl Codner (1920974)" userId="S::1920974@student.uwtsd.ac.uk::3975610d-a766-4556-95c3-751790146f0b" providerId="AD" clId="Web-{F2579ABF-8732-870F-C3AD-E71AFE7A799C}" dt="2022-07-21T14:36:03.747" v="96"/>
          <ac:spMkLst>
            <pc:docMk/>
            <pc:sldMk cId="2770150376" sldId="260"/>
            <ac:spMk id="156" creationId="{5CCC70ED-6C63-4537-B7EB-51990D6C0A6F}"/>
          </ac:spMkLst>
        </pc:spChg>
        <pc:spChg chg="add del">
          <ac:chgData name="Cheryl Codner (1920974)" userId="S::1920974@student.uwtsd.ac.uk::3975610d-a766-4556-95c3-751790146f0b" providerId="AD" clId="Web-{F2579ABF-8732-870F-C3AD-E71AFE7A799C}" dt="2022-07-21T14:36:35.935" v="100"/>
          <ac:spMkLst>
            <pc:docMk/>
            <pc:sldMk cId="2770150376" sldId="260"/>
            <ac:spMk id="157" creationId="{53B8D6B0-55D6-48DC-86D8-FD95D5F118AB}"/>
          </ac:spMkLst>
        </pc:spChg>
        <pc:spChg chg="add del">
          <ac:chgData name="Cheryl Codner (1920974)" userId="S::1920974@student.uwtsd.ac.uk::3975610d-a766-4556-95c3-751790146f0b" providerId="AD" clId="Web-{F2579ABF-8732-870F-C3AD-E71AFE7A799C}" dt="2022-07-21T14:36:03.747" v="96"/>
          <ac:spMkLst>
            <pc:docMk/>
            <pc:sldMk cId="2770150376" sldId="260"/>
            <ac:spMk id="158" creationId="{B76E24C1-2968-40DC-A36E-F6B85F0F0752}"/>
          </ac:spMkLst>
        </pc:spChg>
        <pc:spChg chg="add del">
          <ac:chgData name="Cheryl Codner (1920974)" userId="S::1920974@student.uwtsd.ac.uk::3975610d-a766-4556-95c3-751790146f0b" providerId="AD" clId="Web-{F2579ABF-8732-870F-C3AD-E71AFE7A799C}" dt="2022-07-21T14:36:16.247" v="98"/>
          <ac:spMkLst>
            <pc:docMk/>
            <pc:sldMk cId="2770150376" sldId="260"/>
            <ac:spMk id="160" creationId="{C2579DAE-C141-48DB-810E-C070C300819E}"/>
          </ac:spMkLst>
        </pc:spChg>
        <pc:spChg chg="add del">
          <ac:chgData name="Cheryl Codner (1920974)" userId="S::1920974@student.uwtsd.ac.uk::3975610d-a766-4556-95c3-751790146f0b" providerId="AD" clId="Web-{F2579ABF-8732-870F-C3AD-E71AFE7A799C}" dt="2022-07-21T14:36:16.247" v="98"/>
          <ac:spMkLst>
            <pc:docMk/>
            <pc:sldMk cId="2770150376" sldId="260"/>
            <ac:spMk id="161" creationId="{02FD90C3-6350-4D5B-9738-6E94EDF30F74}"/>
          </ac:spMkLst>
        </pc:spChg>
        <pc:spChg chg="add del">
          <ac:chgData name="Cheryl Codner (1920974)" userId="S::1920974@student.uwtsd.ac.uk::3975610d-a766-4556-95c3-751790146f0b" providerId="AD" clId="Web-{F2579ABF-8732-870F-C3AD-E71AFE7A799C}" dt="2022-07-21T14:36:35.935" v="100"/>
          <ac:spMkLst>
            <pc:docMk/>
            <pc:sldMk cId="2770150376" sldId="260"/>
            <ac:spMk id="163" creationId="{5ACD1BE8-CBEE-0BEC-75B6-638AA7FDBFC4}"/>
          </ac:spMkLst>
        </pc:spChg>
        <pc:spChg chg="add del">
          <ac:chgData name="Cheryl Codner (1920974)" userId="S::1920974@student.uwtsd.ac.uk::3975610d-a766-4556-95c3-751790146f0b" providerId="AD" clId="Web-{F2579ABF-8732-870F-C3AD-E71AFE7A799C}" dt="2022-07-21T14:36:38.889" v="102"/>
          <ac:spMkLst>
            <pc:docMk/>
            <pc:sldMk cId="2770150376" sldId="260"/>
            <ac:spMk id="166" creationId="{A6B16355-27FB-445B-B646-02AB73637459}"/>
          </ac:spMkLst>
        </pc:spChg>
        <pc:spChg chg="add del">
          <ac:chgData name="Cheryl Codner (1920974)" userId="S::1920974@student.uwtsd.ac.uk::3975610d-a766-4556-95c3-751790146f0b" providerId="AD" clId="Web-{F2579ABF-8732-870F-C3AD-E71AFE7A799C}" dt="2022-07-21T14:36:38.889" v="102"/>
          <ac:spMkLst>
            <pc:docMk/>
            <pc:sldMk cId="2770150376" sldId="260"/>
            <ac:spMk id="168" creationId="{6B3BF2E5-C3AB-441F-A430-491119C56D26}"/>
          </ac:spMkLst>
        </pc:spChg>
        <pc:spChg chg="add del">
          <ac:chgData name="Cheryl Codner (1920974)" userId="S::1920974@student.uwtsd.ac.uk::3975610d-a766-4556-95c3-751790146f0b" providerId="AD" clId="Web-{F2579ABF-8732-870F-C3AD-E71AFE7A799C}" dt="2022-07-21T14:36:38.889" v="102"/>
          <ac:spMkLst>
            <pc:docMk/>
            <pc:sldMk cId="2770150376" sldId="260"/>
            <ac:spMk id="169" creationId="{DD07C90B-B81A-473B-8919-CA924E61FFCF}"/>
          </ac:spMkLst>
        </pc:spChg>
        <pc:spChg chg="add">
          <ac:chgData name="Cheryl Codner (1920974)" userId="S::1920974@student.uwtsd.ac.uk::3975610d-a766-4556-95c3-751790146f0b" providerId="AD" clId="Web-{F2579ABF-8732-870F-C3AD-E71AFE7A799C}" dt="2022-07-21T14:36:38.889" v="103"/>
          <ac:spMkLst>
            <pc:docMk/>
            <pc:sldMk cId="2770150376" sldId="260"/>
            <ac:spMk id="172" creationId="{C2579DAE-C141-48DB-810E-C070C300819E}"/>
          </ac:spMkLst>
        </pc:spChg>
        <pc:spChg chg="add">
          <ac:chgData name="Cheryl Codner (1920974)" userId="S::1920974@student.uwtsd.ac.uk::3975610d-a766-4556-95c3-751790146f0b" providerId="AD" clId="Web-{F2579ABF-8732-870F-C3AD-E71AFE7A799C}" dt="2022-07-21T14:36:38.889" v="103"/>
          <ac:spMkLst>
            <pc:docMk/>
            <pc:sldMk cId="2770150376" sldId="260"/>
            <ac:spMk id="173" creationId="{02FD90C3-6350-4D5B-9738-6E94EDF30F74}"/>
          </ac:spMkLst>
        </pc:spChg>
        <pc:graphicFrameChg chg="add del mod modGraphic">
          <ac:chgData name="Cheryl Codner (1920974)" userId="S::1920974@student.uwtsd.ac.uk::3975610d-a766-4556-95c3-751790146f0b" providerId="AD" clId="Web-{F2579ABF-8732-870F-C3AD-E71AFE7A799C}" dt="2022-07-21T14:36:38.889" v="103"/>
          <ac:graphicFrameMkLst>
            <pc:docMk/>
            <pc:sldMk cId="2770150376" sldId="260"/>
            <ac:graphicFrameMk id="4" creationId="{14830446-4EA5-6595-CB3E-9D0BD9CB54D6}"/>
          </ac:graphicFrameMkLst>
        </pc:graphicFrameChg>
        <pc:graphicFrameChg chg="add del">
          <ac:chgData name="Cheryl Codner (1920974)" userId="S::1920974@student.uwtsd.ac.uk::3975610d-a766-4556-95c3-751790146f0b" providerId="AD" clId="Web-{F2579ABF-8732-870F-C3AD-E71AFE7A799C}" dt="2022-07-21T14:36:35.935" v="100"/>
          <ac:graphicFrameMkLst>
            <pc:docMk/>
            <pc:sldMk cId="2770150376" sldId="260"/>
            <ac:graphicFrameMk id="164" creationId="{14830446-4EA5-6595-CB3E-9D0BD9CB54D6}"/>
          </ac:graphicFrameMkLst>
        </pc:graphicFrameChg>
        <pc:graphicFrameChg chg="add del">
          <ac:chgData name="Cheryl Codner (1920974)" userId="S::1920974@student.uwtsd.ac.uk::3975610d-a766-4556-95c3-751790146f0b" providerId="AD" clId="Web-{F2579ABF-8732-870F-C3AD-E71AFE7A799C}" dt="2022-07-21T14:36:38.889" v="102"/>
          <ac:graphicFrameMkLst>
            <pc:docMk/>
            <pc:sldMk cId="2770150376" sldId="260"/>
            <ac:graphicFrameMk id="170" creationId="{14830446-4EA5-6595-CB3E-9D0BD9CB54D6}"/>
          </ac:graphicFrameMkLst>
        </pc:graphicFrameChg>
        <pc:graphicFrameChg chg="add mod modGraphic">
          <ac:chgData name="Cheryl Codner (1920974)" userId="S::1920974@student.uwtsd.ac.uk::3975610d-a766-4556-95c3-751790146f0b" providerId="AD" clId="Web-{F2579ABF-8732-870F-C3AD-E71AFE7A799C}" dt="2022-07-21T14:37:11.718" v="129"/>
          <ac:graphicFrameMkLst>
            <pc:docMk/>
            <pc:sldMk cId="2770150376" sldId="260"/>
            <ac:graphicFrameMk id="174" creationId="{14830446-4EA5-6595-CB3E-9D0BD9CB54D6}"/>
          </ac:graphicFrameMkLst>
        </pc:graphicFrameChg>
        <pc:cxnChg chg="add del">
          <ac:chgData name="Cheryl Codner (1920974)" userId="S::1920974@student.uwtsd.ac.uk::3975610d-a766-4556-95c3-751790146f0b" providerId="AD" clId="Web-{F2579ABF-8732-870F-C3AD-E71AFE7A799C}" dt="2022-07-21T14:36:38.889" v="102"/>
          <ac:cxnSpMkLst>
            <pc:docMk/>
            <pc:sldMk cId="2770150376" sldId="260"/>
            <ac:cxnSpMk id="167" creationId="{06DA680F-F6AC-453E-A8BF-C5BDED2851DE}"/>
          </ac:cxnSpMkLst>
        </pc:cxnChg>
      </pc:sldChg>
      <pc:sldChg chg="addSp delSp modSp mod setBg">
        <pc:chgData name="Cheryl Codner (1920974)" userId="S::1920974@student.uwtsd.ac.uk::3975610d-a766-4556-95c3-751790146f0b" providerId="AD" clId="Web-{F2579ABF-8732-870F-C3AD-E71AFE7A799C}" dt="2022-07-21T15:05:23.285" v="283" actId="14100"/>
        <pc:sldMkLst>
          <pc:docMk/>
          <pc:sldMk cId="4220731327" sldId="261"/>
        </pc:sldMkLst>
        <pc:spChg chg="mod">
          <ac:chgData name="Cheryl Codner (1920974)" userId="S::1920974@student.uwtsd.ac.uk::3975610d-a766-4556-95c3-751790146f0b" providerId="AD" clId="Web-{F2579ABF-8732-870F-C3AD-E71AFE7A799C}" dt="2022-07-21T14:34:33.932" v="84"/>
          <ac:spMkLst>
            <pc:docMk/>
            <pc:sldMk cId="4220731327" sldId="261"/>
            <ac:spMk id="2" creationId="{D33E6925-C03C-2412-3718-36A031C880BE}"/>
          </ac:spMkLst>
        </pc:spChg>
        <pc:spChg chg="del mod">
          <ac:chgData name="Cheryl Codner (1920974)" userId="S::1920974@student.uwtsd.ac.uk::3975610d-a766-4556-95c3-751790146f0b" providerId="AD" clId="Web-{F2579ABF-8732-870F-C3AD-E71AFE7A799C}" dt="2022-07-21T14:34:33.932" v="84"/>
          <ac:spMkLst>
            <pc:docMk/>
            <pc:sldMk cId="4220731327" sldId="261"/>
            <ac:spMk id="3" creationId="{2EB1857A-DBAD-C09E-9853-537CAB34DA3A}"/>
          </ac:spMkLst>
        </pc:spChg>
        <pc:spChg chg="add del">
          <ac:chgData name="Cheryl Codner (1920974)" userId="S::1920974@student.uwtsd.ac.uk::3975610d-a766-4556-95c3-751790146f0b" providerId="AD" clId="Web-{F2579ABF-8732-870F-C3AD-E71AFE7A799C}" dt="2022-07-21T14:34:15.290" v="81"/>
          <ac:spMkLst>
            <pc:docMk/>
            <pc:sldMk cId="4220731327" sldId="261"/>
            <ac:spMk id="8" creationId="{CECF0FC6-D57B-48B6-9036-F4FFD91A4B34}"/>
          </ac:spMkLst>
        </pc:spChg>
        <pc:spChg chg="add">
          <ac:chgData name="Cheryl Codner (1920974)" userId="S::1920974@student.uwtsd.ac.uk::3975610d-a766-4556-95c3-751790146f0b" providerId="AD" clId="Web-{F2579ABF-8732-870F-C3AD-E71AFE7A799C}" dt="2022-07-21T14:34:33.932" v="84"/>
          <ac:spMkLst>
            <pc:docMk/>
            <pc:sldMk cId="4220731327" sldId="261"/>
            <ac:spMk id="9" creationId="{FB5993E2-C02B-4335-ABA5-D8EC465551E3}"/>
          </ac:spMkLst>
        </pc:spChg>
        <pc:spChg chg="add del">
          <ac:chgData name="Cheryl Codner (1920974)" userId="S::1920974@student.uwtsd.ac.uk::3975610d-a766-4556-95c3-751790146f0b" providerId="AD" clId="Web-{F2579ABF-8732-870F-C3AD-E71AFE7A799C}" dt="2022-07-21T14:34:15.290" v="81"/>
          <ac:spMkLst>
            <pc:docMk/>
            <pc:sldMk cId="4220731327" sldId="261"/>
            <ac:spMk id="10" creationId="{717A211C-5863-4303-AC3D-AEBFDF6D6A4C}"/>
          </ac:spMkLst>
        </pc:spChg>
        <pc:spChg chg="add">
          <ac:chgData name="Cheryl Codner (1920974)" userId="S::1920974@student.uwtsd.ac.uk::3975610d-a766-4556-95c3-751790146f0b" providerId="AD" clId="Web-{F2579ABF-8732-870F-C3AD-E71AFE7A799C}" dt="2022-07-21T14:34:33.932" v="84"/>
          <ac:spMkLst>
            <pc:docMk/>
            <pc:sldMk cId="4220731327" sldId="261"/>
            <ac:spMk id="11" creationId="{C0B801A2-5622-4BE8-9AD2-C337A2CD0022}"/>
          </ac:spMkLst>
        </pc:spChg>
        <pc:spChg chg="add del">
          <ac:chgData name="Cheryl Codner (1920974)" userId="S::1920974@student.uwtsd.ac.uk::3975610d-a766-4556-95c3-751790146f0b" providerId="AD" clId="Web-{F2579ABF-8732-870F-C3AD-E71AFE7A799C}" dt="2022-07-21T14:34:15.290" v="81"/>
          <ac:spMkLst>
            <pc:docMk/>
            <pc:sldMk cId="4220731327" sldId="261"/>
            <ac:spMk id="12" creationId="{087519CD-2FFF-42E3-BB0C-FEAA828BA5DB}"/>
          </ac:spMkLst>
        </pc:spChg>
        <pc:spChg chg="add">
          <ac:chgData name="Cheryl Codner (1920974)" userId="S::1920974@student.uwtsd.ac.uk::3975610d-a766-4556-95c3-751790146f0b" providerId="AD" clId="Web-{F2579ABF-8732-870F-C3AD-E71AFE7A799C}" dt="2022-07-21T14:34:33.932" v="84"/>
          <ac:spMkLst>
            <pc:docMk/>
            <pc:sldMk cId="4220731327" sldId="261"/>
            <ac:spMk id="13" creationId="{B7AF614F-5BC3-4086-99F5-B87C5847A071}"/>
          </ac:spMkLst>
        </pc:spChg>
        <pc:spChg chg="add del">
          <ac:chgData name="Cheryl Codner (1920974)" userId="S::1920974@student.uwtsd.ac.uk::3975610d-a766-4556-95c3-751790146f0b" providerId="AD" clId="Web-{F2579ABF-8732-870F-C3AD-E71AFE7A799C}" dt="2022-07-21T14:34:33.900" v="83"/>
          <ac:spMkLst>
            <pc:docMk/>
            <pc:sldMk cId="4220731327" sldId="261"/>
            <ac:spMk id="14" creationId="{3558DB37-9FEE-48A2-8578-ED0401573943}"/>
          </ac:spMkLst>
        </pc:spChg>
        <pc:spChg chg="add del">
          <ac:chgData name="Cheryl Codner (1920974)" userId="S::1920974@student.uwtsd.ac.uk::3975610d-a766-4556-95c3-751790146f0b" providerId="AD" clId="Web-{F2579ABF-8732-870F-C3AD-E71AFE7A799C}" dt="2022-07-21T14:34:33.900" v="83"/>
          <ac:spMkLst>
            <pc:docMk/>
            <pc:sldMk cId="4220731327" sldId="261"/>
            <ac:spMk id="15" creationId="{5F7FCCA6-00E2-4F74-A105-0D769872F243}"/>
          </ac:spMkLst>
        </pc:spChg>
        <pc:spChg chg="add del">
          <ac:chgData name="Cheryl Codner (1920974)" userId="S::1920974@student.uwtsd.ac.uk::3975610d-a766-4556-95c3-751790146f0b" providerId="AD" clId="Web-{F2579ABF-8732-870F-C3AD-E71AFE7A799C}" dt="2022-07-21T14:34:33.900" v="83"/>
          <ac:spMkLst>
            <pc:docMk/>
            <pc:sldMk cId="4220731327" sldId="261"/>
            <ac:spMk id="16" creationId="{5E1ED12F-9F06-4B37-87B7-F98F52937F86}"/>
          </ac:spMkLst>
        </pc:spChg>
        <pc:graphicFrameChg chg="add mod">
          <ac:chgData name="Cheryl Codner (1920974)" userId="S::1920974@student.uwtsd.ac.uk::3975610d-a766-4556-95c3-751790146f0b" providerId="AD" clId="Web-{F2579ABF-8732-870F-C3AD-E71AFE7A799C}" dt="2022-07-21T15:05:23.285" v="283" actId="14100"/>
          <ac:graphicFrameMkLst>
            <pc:docMk/>
            <pc:sldMk cId="4220731327" sldId="261"/>
            <ac:graphicFrameMk id="5" creationId="{971A3861-7E13-97FE-B882-AA3230CDD33E}"/>
          </ac:graphicFrameMkLst>
        </pc:graphicFrameChg>
      </pc:sldChg>
      <pc:sldChg chg="addSp delSp modSp mod setBg">
        <pc:chgData name="Cheryl Codner (1920974)" userId="S::1920974@student.uwtsd.ac.uk::3975610d-a766-4556-95c3-751790146f0b" providerId="AD" clId="Web-{F2579ABF-8732-870F-C3AD-E71AFE7A799C}" dt="2022-07-21T15:07:15.554" v="285"/>
        <pc:sldMkLst>
          <pc:docMk/>
          <pc:sldMk cId="1402819309" sldId="262"/>
        </pc:sldMkLst>
        <pc:spChg chg="mod">
          <ac:chgData name="Cheryl Codner (1920974)" userId="S::1920974@student.uwtsd.ac.uk::3975610d-a766-4556-95c3-751790146f0b" providerId="AD" clId="Web-{F2579ABF-8732-870F-C3AD-E71AFE7A799C}" dt="2022-07-21T14:59:19.211" v="239"/>
          <ac:spMkLst>
            <pc:docMk/>
            <pc:sldMk cId="1402819309" sldId="262"/>
            <ac:spMk id="2" creationId="{BFBB6DFF-B766-7E3E-2E77-19F79A3CF1D1}"/>
          </ac:spMkLst>
        </pc:spChg>
        <pc:spChg chg="add del">
          <ac:chgData name="Cheryl Codner (1920974)" userId="S::1920974@student.uwtsd.ac.uk::3975610d-a766-4556-95c3-751790146f0b" providerId="AD" clId="Web-{F2579ABF-8732-870F-C3AD-E71AFE7A799C}" dt="2022-07-21T14:38:18.032" v="137"/>
          <ac:spMkLst>
            <pc:docMk/>
            <pc:sldMk cId="1402819309" sldId="262"/>
            <ac:spMk id="9" creationId="{FB5993E2-C02B-4335-ABA5-D8EC465551E3}"/>
          </ac:spMkLst>
        </pc:spChg>
        <pc:spChg chg="add del">
          <ac:chgData name="Cheryl Codner (1920974)" userId="S::1920974@student.uwtsd.ac.uk::3975610d-a766-4556-95c3-751790146f0b" providerId="AD" clId="Web-{F2579ABF-8732-870F-C3AD-E71AFE7A799C}" dt="2022-07-21T14:38:18.032" v="137"/>
          <ac:spMkLst>
            <pc:docMk/>
            <pc:sldMk cId="1402819309" sldId="262"/>
            <ac:spMk id="11" creationId="{C0B801A2-5622-4BE8-9AD2-C337A2CD0022}"/>
          </ac:spMkLst>
        </pc:spChg>
        <pc:spChg chg="add del">
          <ac:chgData name="Cheryl Codner (1920974)" userId="S::1920974@student.uwtsd.ac.uk::3975610d-a766-4556-95c3-751790146f0b" providerId="AD" clId="Web-{F2579ABF-8732-870F-C3AD-E71AFE7A799C}" dt="2022-07-21T14:38:30.705" v="141"/>
          <ac:spMkLst>
            <pc:docMk/>
            <pc:sldMk cId="1402819309" sldId="262"/>
            <ac:spMk id="12" creationId="{44CC594A-A820-450F-B363-C19201FCFEC6}"/>
          </ac:spMkLst>
        </pc:spChg>
        <pc:spChg chg="add del">
          <ac:chgData name="Cheryl Codner (1920974)" userId="S::1920974@student.uwtsd.ac.uk::3975610d-a766-4556-95c3-751790146f0b" providerId="AD" clId="Web-{F2579ABF-8732-870F-C3AD-E71AFE7A799C}" dt="2022-07-21T14:38:18.032" v="137"/>
          <ac:spMkLst>
            <pc:docMk/>
            <pc:sldMk cId="1402819309" sldId="262"/>
            <ac:spMk id="13" creationId="{B7AF614F-5BC3-4086-99F5-B87C5847A071}"/>
          </ac:spMkLst>
        </pc:spChg>
        <pc:spChg chg="add del">
          <ac:chgData name="Cheryl Codner (1920974)" userId="S::1920974@student.uwtsd.ac.uk::3975610d-a766-4556-95c3-751790146f0b" providerId="AD" clId="Web-{F2579ABF-8732-870F-C3AD-E71AFE7A799C}" dt="2022-07-21T14:38:30.705" v="141"/>
          <ac:spMkLst>
            <pc:docMk/>
            <pc:sldMk cId="1402819309" sldId="262"/>
            <ac:spMk id="14" creationId="{59FAB3DA-E9ED-4574-ABCC-378BC0FF1BBC}"/>
          </ac:spMkLst>
        </pc:spChg>
        <pc:spChg chg="add del">
          <ac:chgData name="Cheryl Codner (1920974)" userId="S::1920974@student.uwtsd.ac.uk::3975610d-a766-4556-95c3-751790146f0b" providerId="AD" clId="Web-{F2579ABF-8732-870F-C3AD-E71AFE7A799C}" dt="2022-07-21T14:38:24.986" v="139"/>
          <ac:spMkLst>
            <pc:docMk/>
            <pc:sldMk cId="1402819309" sldId="262"/>
            <ac:spMk id="15" creationId="{FA4CD5CB-D209-4D70-8CA4-629731C59219}"/>
          </ac:spMkLst>
        </pc:spChg>
        <pc:spChg chg="add del">
          <ac:chgData name="Cheryl Codner (1920974)" userId="S::1920974@student.uwtsd.ac.uk::3975610d-a766-4556-95c3-751790146f0b" providerId="AD" clId="Web-{F2579ABF-8732-870F-C3AD-E71AFE7A799C}" dt="2022-07-21T14:38:24.986" v="139"/>
          <ac:spMkLst>
            <pc:docMk/>
            <pc:sldMk cId="1402819309" sldId="262"/>
            <ac:spMk id="16" creationId="{4E4490D0-3672-446A-AC12-B4830333BDDD}"/>
          </ac:spMkLst>
        </pc:spChg>
        <pc:spChg chg="add del">
          <ac:chgData name="Cheryl Codner (1920974)" userId="S::1920974@student.uwtsd.ac.uk::3975610d-a766-4556-95c3-751790146f0b" providerId="AD" clId="Web-{F2579ABF-8732-870F-C3AD-E71AFE7A799C}" dt="2022-07-21T14:38:24.986" v="139"/>
          <ac:spMkLst>
            <pc:docMk/>
            <pc:sldMk cId="1402819309" sldId="262"/>
            <ac:spMk id="18" creationId="{39CB82C2-DF65-4EC1-8280-F201D50F570B}"/>
          </ac:spMkLst>
        </pc:spChg>
        <pc:spChg chg="add del">
          <ac:chgData name="Cheryl Codner (1920974)" userId="S::1920974@student.uwtsd.ac.uk::3975610d-a766-4556-95c3-751790146f0b" providerId="AD" clId="Web-{F2579ABF-8732-870F-C3AD-E71AFE7A799C}" dt="2022-07-21T14:38:24.986" v="139"/>
          <ac:spMkLst>
            <pc:docMk/>
            <pc:sldMk cId="1402819309" sldId="262"/>
            <ac:spMk id="19" creationId="{B4C27B90-DF2B-4D00-BA07-18ED774CD2F1}"/>
          </ac:spMkLst>
        </pc:spChg>
        <pc:spChg chg="add del">
          <ac:chgData name="Cheryl Codner (1920974)" userId="S::1920974@student.uwtsd.ac.uk::3975610d-a766-4556-95c3-751790146f0b" providerId="AD" clId="Web-{F2579ABF-8732-870F-C3AD-E71AFE7A799C}" dt="2022-07-21T14:38:24.986" v="139"/>
          <ac:spMkLst>
            <pc:docMk/>
            <pc:sldMk cId="1402819309" sldId="262"/>
            <ac:spMk id="21" creationId="{593ACC25-C262-417A-8AA9-0641C772BDB6}"/>
          </ac:spMkLst>
        </pc:spChg>
        <pc:spChg chg="add del">
          <ac:chgData name="Cheryl Codner (1920974)" userId="S::1920974@student.uwtsd.ac.uk::3975610d-a766-4556-95c3-751790146f0b" providerId="AD" clId="Web-{F2579ABF-8732-870F-C3AD-E71AFE7A799C}" dt="2022-07-21T14:38:30.705" v="141"/>
          <ac:spMkLst>
            <pc:docMk/>
            <pc:sldMk cId="1402819309" sldId="262"/>
            <ac:spMk id="23" creationId="{C905ACD5-E007-5401-5F48-0C9F9E4B7625}"/>
          </ac:spMkLst>
        </pc:spChg>
        <pc:spChg chg="add del">
          <ac:chgData name="Cheryl Codner (1920974)" userId="S::1920974@student.uwtsd.ac.uk::3975610d-a766-4556-95c3-751790146f0b" providerId="AD" clId="Web-{F2579ABF-8732-870F-C3AD-E71AFE7A799C}" dt="2022-07-21T14:38:30.705" v="141"/>
          <ac:spMkLst>
            <pc:docMk/>
            <pc:sldMk cId="1402819309" sldId="262"/>
            <ac:spMk id="24" creationId="{53B8D6B0-55D6-48DC-86D8-FD95D5F118AB}"/>
          </ac:spMkLst>
        </pc:spChg>
        <pc:spChg chg="add del">
          <ac:chgData name="Cheryl Codner (1920974)" userId="S::1920974@student.uwtsd.ac.uk::3975610d-a766-4556-95c3-751790146f0b" providerId="AD" clId="Web-{F2579ABF-8732-870F-C3AD-E71AFE7A799C}" dt="2022-07-21T14:38:42.549" v="143"/>
          <ac:spMkLst>
            <pc:docMk/>
            <pc:sldMk cId="1402819309" sldId="262"/>
            <ac:spMk id="26" creationId="{44CC594A-A820-450F-B363-C19201FCFEC6}"/>
          </ac:spMkLst>
        </pc:spChg>
        <pc:spChg chg="add del">
          <ac:chgData name="Cheryl Codner (1920974)" userId="S::1920974@student.uwtsd.ac.uk::3975610d-a766-4556-95c3-751790146f0b" providerId="AD" clId="Web-{F2579ABF-8732-870F-C3AD-E71AFE7A799C}" dt="2022-07-21T14:38:42.549" v="143"/>
          <ac:spMkLst>
            <pc:docMk/>
            <pc:sldMk cId="1402819309" sldId="262"/>
            <ac:spMk id="27" creationId="{59FAB3DA-E9ED-4574-ABCC-378BC0FF1BBC}"/>
          </ac:spMkLst>
        </pc:spChg>
        <pc:spChg chg="add del">
          <ac:chgData name="Cheryl Codner (1920974)" userId="S::1920974@student.uwtsd.ac.uk::3975610d-a766-4556-95c3-751790146f0b" providerId="AD" clId="Web-{F2579ABF-8732-870F-C3AD-E71AFE7A799C}" dt="2022-07-21T14:38:42.549" v="143"/>
          <ac:spMkLst>
            <pc:docMk/>
            <pc:sldMk cId="1402819309" sldId="262"/>
            <ac:spMk id="28" creationId="{5CE91C70-4D51-312E-99A2-ED5B6A292979}"/>
          </ac:spMkLst>
        </pc:spChg>
        <pc:spChg chg="add del">
          <ac:chgData name="Cheryl Codner (1920974)" userId="S::1920974@student.uwtsd.ac.uk::3975610d-a766-4556-95c3-751790146f0b" providerId="AD" clId="Web-{F2579ABF-8732-870F-C3AD-E71AFE7A799C}" dt="2022-07-21T14:38:42.549" v="143"/>
          <ac:spMkLst>
            <pc:docMk/>
            <pc:sldMk cId="1402819309" sldId="262"/>
            <ac:spMk id="29" creationId="{53B8D6B0-55D6-48DC-86D8-FD95D5F118AB}"/>
          </ac:spMkLst>
        </pc:spChg>
        <pc:spChg chg="add del">
          <ac:chgData name="Cheryl Codner (1920974)" userId="S::1920974@student.uwtsd.ac.uk::3975610d-a766-4556-95c3-751790146f0b" providerId="AD" clId="Web-{F2579ABF-8732-870F-C3AD-E71AFE7A799C}" dt="2022-07-21T14:38:46.143" v="145"/>
          <ac:spMkLst>
            <pc:docMk/>
            <pc:sldMk cId="1402819309" sldId="262"/>
            <ac:spMk id="32" creationId="{4E4490D0-3672-446A-AC12-B4830333BDDD}"/>
          </ac:spMkLst>
        </pc:spChg>
        <pc:spChg chg="add del">
          <ac:chgData name="Cheryl Codner (1920974)" userId="S::1920974@student.uwtsd.ac.uk::3975610d-a766-4556-95c3-751790146f0b" providerId="AD" clId="Web-{F2579ABF-8732-870F-C3AD-E71AFE7A799C}" dt="2022-07-21T14:38:46.143" v="145"/>
          <ac:spMkLst>
            <pc:docMk/>
            <pc:sldMk cId="1402819309" sldId="262"/>
            <ac:spMk id="33" creationId="{39CB82C2-DF65-4EC1-8280-F201D50F570B}"/>
          </ac:spMkLst>
        </pc:spChg>
        <pc:spChg chg="add del">
          <ac:chgData name="Cheryl Codner (1920974)" userId="S::1920974@student.uwtsd.ac.uk::3975610d-a766-4556-95c3-751790146f0b" providerId="AD" clId="Web-{F2579ABF-8732-870F-C3AD-E71AFE7A799C}" dt="2022-07-21T14:38:46.143" v="145"/>
          <ac:spMkLst>
            <pc:docMk/>
            <pc:sldMk cId="1402819309" sldId="262"/>
            <ac:spMk id="35" creationId="{FA4CD5CB-D209-4D70-8CA4-629731C59219}"/>
          </ac:spMkLst>
        </pc:spChg>
        <pc:spChg chg="add del">
          <ac:chgData name="Cheryl Codner (1920974)" userId="S::1920974@student.uwtsd.ac.uk::3975610d-a766-4556-95c3-751790146f0b" providerId="AD" clId="Web-{F2579ABF-8732-870F-C3AD-E71AFE7A799C}" dt="2022-07-21T14:38:46.143" v="145"/>
          <ac:spMkLst>
            <pc:docMk/>
            <pc:sldMk cId="1402819309" sldId="262"/>
            <ac:spMk id="37" creationId="{B4C27B90-DF2B-4D00-BA07-18ED774CD2F1}"/>
          </ac:spMkLst>
        </pc:spChg>
        <pc:spChg chg="add del">
          <ac:chgData name="Cheryl Codner (1920974)" userId="S::1920974@student.uwtsd.ac.uk::3975610d-a766-4556-95c3-751790146f0b" providerId="AD" clId="Web-{F2579ABF-8732-870F-C3AD-E71AFE7A799C}" dt="2022-07-21T14:38:46.143" v="145"/>
          <ac:spMkLst>
            <pc:docMk/>
            <pc:sldMk cId="1402819309" sldId="262"/>
            <ac:spMk id="38" creationId="{593ACC25-C262-417A-8AA9-0641C772BDB6}"/>
          </ac:spMkLst>
        </pc:spChg>
        <pc:spChg chg="add del">
          <ac:chgData name="Cheryl Codner (1920974)" userId="S::1920974@student.uwtsd.ac.uk::3975610d-a766-4556-95c3-751790146f0b" providerId="AD" clId="Web-{F2579ABF-8732-870F-C3AD-E71AFE7A799C}" dt="2022-07-21T14:38:50.236" v="147"/>
          <ac:spMkLst>
            <pc:docMk/>
            <pc:sldMk cId="1402819309" sldId="262"/>
            <ac:spMk id="41" creationId="{FB5993E2-C02B-4335-ABA5-D8EC465551E3}"/>
          </ac:spMkLst>
        </pc:spChg>
        <pc:spChg chg="add del">
          <ac:chgData name="Cheryl Codner (1920974)" userId="S::1920974@student.uwtsd.ac.uk::3975610d-a766-4556-95c3-751790146f0b" providerId="AD" clId="Web-{F2579ABF-8732-870F-C3AD-E71AFE7A799C}" dt="2022-07-21T14:38:50.236" v="147"/>
          <ac:spMkLst>
            <pc:docMk/>
            <pc:sldMk cId="1402819309" sldId="262"/>
            <ac:spMk id="42" creationId="{C0B801A2-5622-4BE8-9AD2-C337A2CD0022}"/>
          </ac:spMkLst>
        </pc:spChg>
        <pc:spChg chg="add del">
          <ac:chgData name="Cheryl Codner (1920974)" userId="S::1920974@student.uwtsd.ac.uk::3975610d-a766-4556-95c3-751790146f0b" providerId="AD" clId="Web-{F2579ABF-8732-870F-C3AD-E71AFE7A799C}" dt="2022-07-21T14:38:50.236" v="147"/>
          <ac:spMkLst>
            <pc:docMk/>
            <pc:sldMk cId="1402819309" sldId="262"/>
            <ac:spMk id="43" creationId="{B7AF614F-5BC3-4086-99F5-B87C5847A071}"/>
          </ac:spMkLst>
        </pc:spChg>
        <pc:spChg chg="add del">
          <ac:chgData name="Cheryl Codner (1920974)" userId="S::1920974@student.uwtsd.ac.uk::3975610d-a766-4556-95c3-751790146f0b" providerId="AD" clId="Web-{F2579ABF-8732-870F-C3AD-E71AFE7A799C}" dt="2022-07-21T14:45:29.030" v="208"/>
          <ac:spMkLst>
            <pc:docMk/>
            <pc:sldMk cId="1402819309" sldId="262"/>
            <ac:spMk id="53" creationId="{63E00694-E403-4987-8634-15F6D8E4C38C}"/>
          </ac:spMkLst>
        </pc:spChg>
        <pc:spChg chg="add del">
          <ac:chgData name="Cheryl Codner (1920974)" userId="S::1920974@student.uwtsd.ac.uk::3975610d-a766-4556-95c3-751790146f0b" providerId="AD" clId="Web-{F2579ABF-8732-870F-C3AD-E71AFE7A799C}" dt="2022-07-21T14:45:19.217" v="205"/>
          <ac:spMkLst>
            <pc:docMk/>
            <pc:sldMk cId="1402819309" sldId="262"/>
            <ac:spMk id="55" creationId="{63E00694-E403-4987-8634-15F6D8E4C38C}"/>
          </ac:spMkLst>
        </pc:spChg>
        <pc:spChg chg="add del">
          <ac:chgData name="Cheryl Codner (1920974)" userId="S::1920974@student.uwtsd.ac.uk::3975610d-a766-4556-95c3-751790146f0b" providerId="AD" clId="Web-{F2579ABF-8732-870F-C3AD-E71AFE7A799C}" dt="2022-07-21T14:45:29.014" v="207"/>
          <ac:spMkLst>
            <pc:docMk/>
            <pc:sldMk cId="1402819309" sldId="262"/>
            <ac:spMk id="57" creationId="{A6B16355-27FB-445B-B646-02AB73637459}"/>
          </ac:spMkLst>
        </pc:spChg>
        <pc:spChg chg="add del">
          <ac:chgData name="Cheryl Codner (1920974)" userId="S::1920974@student.uwtsd.ac.uk::3975610d-a766-4556-95c3-751790146f0b" providerId="AD" clId="Web-{F2579ABF-8732-870F-C3AD-E71AFE7A799C}" dt="2022-07-21T14:44:52.294" v="201"/>
          <ac:spMkLst>
            <pc:docMk/>
            <pc:sldMk cId="1402819309" sldId="262"/>
            <ac:spMk id="58" creationId="{FB5993E2-C02B-4335-ABA5-D8EC465551E3}"/>
          </ac:spMkLst>
        </pc:spChg>
        <pc:spChg chg="add del">
          <ac:chgData name="Cheryl Codner (1920974)" userId="S::1920974@student.uwtsd.ac.uk::3975610d-a766-4556-95c3-751790146f0b" providerId="AD" clId="Web-{F2579ABF-8732-870F-C3AD-E71AFE7A799C}" dt="2022-07-21T14:44:52.294" v="201"/>
          <ac:spMkLst>
            <pc:docMk/>
            <pc:sldMk cId="1402819309" sldId="262"/>
            <ac:spMk id="60" creationId="{C0B801A2-5622-4BE8-9AD2-C337A2CD0022}"/>
          </ac:spMkLst>
        </pc:spChg>
        <pc:spChg chg="add del">
          <ac:chgData name="Cheryl Codner (1920974)" userId="S::1920974@student.uwtsd.ac.uk::3975610d-a766-4556-95c3-751790146f0b" providerId="AD" clId="Web-{F2579ABF-8732-870F-C3AD-E71AFE7A799C}" dt="2022-07-21T14:45:29.014" v="207"/>
          <ac:spMkLst>
            <pc:docMk/>
            <pc:sldMk cId="1402819309" sldId="262"/>
            <ac:spMk id="61" creationId="{6B3BF2E5-C3AB-441F-A430-491119C56D26}"/>
          </ac:spMkLst>
        </pc:spChg>
        <pc:spChg chg="add del">
          <ac:chgData name="Cheryl Codner (1920974)" userId="S::1920974@student.uwtsd.ac.uk::3975610d-a766-4556-95c3-751790146f0b" providerId="AD" clId="Web-{F2579ABF-8732-870F-C3AD-E71AFE7A799C}" dt="2022-07-21T14:44:52.294" v="201"/>
          <ac:spMkLst>
            <pc:docMk/>
            <pc:sldMk cId="1402819309" sldId="262"/>
            <ac:spMk id="62" creationId="{B7AF614F-5BC3-4086-99F5-B87C5847A071}"/>
          </ac:spMkLst>
        </pc:spChg>
        <pc:spChg chg="add del">
          <ac:chgData name="Cheryl Codner (1920974)" userId="S::1920974@student.uwtsd.ac.uk::3975610d-a766-4556-95c3-751790146f0b" providerId="AD" clId="Web-{F2579ABF-8732-870F-C3AD-E71AFE7A799C}" dt="2022-07-21T14:45:29.014" v="207"/>
          <ac:spMkLst>
            <pc:docMk/>
            <pc:sldMk cId="1402819309" sldId="262"/>
            <ac:spMk id="64" creationId="{DD07C90B-B81A-473B-8919-CA924E61FFCF}"/>
          </ac:spMkLst>
        </pc:spChg>
        <pc:spChg chg="add del">
          <ac:chgData name="Cheryl Codner (1920974)" userId="S::1920974@student.uwtsd.ac.uk::3975610d-a766-4556-95c3-751790146f0b" providerId="AD" clId="Web-{F2579ABF-8732-870F-C3AD-E71AFE7A799C}" dt="2022-07-21T14:59:19.211" v="239"/>
          <ac:spMkLst>
            <pc:docMk/>
            <pc:sldMk cId="1402819309" sldId="262"/>
            <ac:spMk id="66" creationId="{63E00694-E403-4987-8634-15F6D8E4C38C}"/>
          </ac:spMkLst>
        </pc:spChg>
        <pc:spChg chg="add del">
          <ac:chgData name="Cheryl Codner (1920974)" userId="S::1920974@student.uwtsd.ac.uk::3975610d-a766-4556-95c3-751790146f0b" providerId="AD" clId="Web-{F2579ABF-8732-870F-C3AD-E71AFE7A799C}" dt="2022-07-21T14:59:19.196" v="238"/>
          <ac:spMkLst>
            <pc:docMk/>
            <pc:sldMk cId="1402819309" sldId="262"/>
            <ac:spMk id="71" creationId="{4E4490D0-3672-446A-AC12-B4830333BDDD}"/>
          </ac:spMkLst>
        </pc:spChg>
        <pc:spChg chg="add del">
          <ac:chgData name="Cheryl Codner (1920974)" userId="S::1920974@student.uwtsd.ac.uk::3975610d-a766-4556-95c3-751790146f0b" providerId="AD" clId="Web-{F2579ABF-8732-870F-C3AD-E71AFE7A799C}" dt="2022-07-21T14:59:19.196" v="238"/>
          <ac:spMkLst>
            <pc:docMk/>
            <pc:sldMk cId="1402819309" sldId="262"/>
            <ac:spMk id="73" creationId="{39CB82C2-DF65-4EC1-8280-F201D50F570B}"/>
          </ac:spMkLst>
        </pc:spChg>
        <pc:spChg chg="add del">
          <ac:chgData name="Cheryl Codner (1920974)" userId="S::1920974@student.uwtsd.ac.uk::3975610d-a766-4556-95c3-751790146f0b" providerId="AD" clId="Web-{F2579ABF-8732-870F-C3AD-E71AFE7A799C}" dt="2022-07-21T14:59:19.196" v="238"/>
          <ac:spMkLst>
            <pc:docMk/>
            <pc:sldMk cId="1402819309" sldId="262"/>
            <ac:spMk id="77" creationId="{FA4CD5CB-D209-4D70-8CA4-629731C59219}"/>
          </ac:spMkLst>
        </pc:spChg>
        <pc:spChg chg="add del">
          <ac:chgData name="Cheryl Codner (1920974)" userId="S::1920974@student.uwtsd.ac.uk::3975610d-a766-4556-95c3-751790146f0b" providerId="AD" clId="Web-{F2579ABF-8732-870F-C3AD-E71AFE7A799C}" dt="2022-07-21T14:59:19.196" v="238"/>
          <ac:spMkLst>
            <pc:docMk/>
            <pc:sldMk cId="1402819309" sldId="262"/>
            <ac:spMk id="81" creationId="{B4C27B90-DF2B-4D00-BA07-18ED774CD2F1}"/>
          </ac:spMkLst>
        </pc:spChg>
        <pc:spChg chg="add del">
          <ac:chgData name="Cheryl Codner (1920974)" userId="S::1920974@student.uwtsd.ac.uk::3975610d-a766-4556-95c3-751790146f0b" providerId="AD" clId="Web-{F2579ABF-8732-870F-C3AD-E71AFE7A799C}" dt="2022-07-21T14:59:19.196" v="238"/>
          <ac:spMkLst>
            <pc:docMk/>
            <pc:sldMk cId="1402819309" sldId="262"/>
            <ac:spMk id="83" creationId="{593ACC25-C262-417A-8AA9-0641C772BDB6}"/>
          </ac:spMkLst>
        </pc:spChg>
        <pc:spChg chg="add">
          <ac:chgData name="Cheryl Codner (1920974)" userId="S::1920974@student.uwtsd.ac.uk::3975610d-a766-4556-95c3-751790146f0b" providerId="AD" clId="Web-{F2579ABF-8732-870F-C3AD-E71AFE7A799C}" dt="2022-07-21T14:59:19.211" v="239"/>
          <ac:spMkLst>
            <pc:docMk/>
            <pc:sldMk cId="1402819309" sldId="262"/>
            <ac:spMk id="85" creationId="{FB5993E2-C02B-4335-ABA5-D8EC465551E3}"/>
          </ac:spMkLst>
        </pc:spChg>
        <pc:spChg chg="add">
          <ac:chgData name="Cheryl Codner (1920974)" userId="S::1920974@student.uwtsd.ac.uk::3975610d-a766-4556-95c3-751790146f0b" providerId="AD" clId="Web-{F2579ABF-8732-870F-C3AD-E71AFE7A799C}" dt="2022-07-21T14:59:19.211" v="239"/>
          <ac:spMkLst>
            <pc:docMk/>
            <pc:sldMk cId="1402819309" sldId="262"/>
            <ac:spMk id="86" creationId="{C0B801A2-5622-4BE8-9AD2-C337A2CD0022}"/>
          </ac:spMkLst>
        </pc:spChg>
        <pc:spChg chg="add">
          <ac:chgData name="Cheryl Codner (1920974)" userId="S::1920974@student.uwtsd.ac.uk::3975610d-a766-4556-95c3-751790146f0b" providerId="AD" clId="Web-{F2579ABF-8732-870F-C3AD-E71AFE7A799C}" dt="2022-07-21T14:59:19.211" v="239"/>
          <ac:spMkLst>
            <pc:docMk/>
            <pc:sldMk cId="1402819309" sldId="262"/>
            <ac:spMk id="87" creationId="{B7AF614F-5BC3-4086-99F5-B87C5847A071}"/>
          </ac:spMkLst>
        </pc:spChg>
        <pc:graphicFrameChg chg="add del mod modGraphic">
          <ac:chgData name="Cheryl Codner (1920974)" userId="S::1920974@student.uwtsd.ac.uk::3975610d-a766-4556-95c3-751790146f0b" providerId="AD" clId="Web-{F2579ABF-8732-870F-C3AD-E71AFE7A799C}" dt="2022-07-21T14:39:02.893" v="150"/>
          <ac:graphicFrameMkLst>
            <pc:docMk/>
            <pc:sldMk cId="1402819309" sldId="262"/>
            <ac:graphicFrameMk id="4" creationId="{4319861B-5A65-A7CA-E772-348FA8B68C2B}"/>
          </ac:graphicFrameMkLst>
        </pc:graphicFrameChg>
        <pc:graphicFrameChg chg="add del">
          <ac:chgData name="Cheryl Codner (1920974)" userId="S::1920974@student.uwtsd.ac.uk::3975610d-a766-4556-95c3-751790146f0b" providerId="AD" clId="Web-{F2579ABF-8732-870F-C3AD-E71AFE7A799C}" dt="2022-07-21T14:38:30.705" v="141"/>
          <ac:graphicFrameMkLst>
            <pc:docMk/>
            <pc:sldMk cId="1402819309" sldId="262"/>
            <ac:graphicFrameMk id="7" creationId="{4319861B-5A65-A7CA-E772-348FA8B68C2B}"/>
          </ac:graphicFrameMkLst>
        </pc:graphicFrameChg>
        <pc:graphicFrameChg chg="add del">
          <ac:chgData name="Cheryl Codner (1920974)" userId="S::1920974@student.uwtsd.ac.uk::3975610d-a766-4556-95c3-751790146f0b" providerId="AD" clId="Web-{F2579ABF-8732-870F-C3AD-E71AFE7A799C}" dt="2022-07-21T14:38:42.549" v="143"/>
          <ac:graphicFrameMkLst>
            <pc:docMk/>
            <pc:sldMk cId="1402819309" sldId="262"/>
            <ac:graphicFrameMk id="30" creationId="{4319861B-5A65-A7CA-E772-348FA8B68C2B}"/>
          </ac:graphicFrameMkLst>
        </pc:graphicFrameChg>
        <pc:graphicFrameChg chg="add del">
          <ac:chgData name="Cheryl Codner (1920974)" userId="S::1920974@student.uwtsd.ac.uk::3975610d-a766-4556-95c3-751790146f0b" providerId="AD" clId="Web-{F2579ABF-8732-870F-C3AD-E71AFE7A799C}" dt="2022-07-21T14:38:46.143" v="145"/>
          <ac:graphicFrameMkLst>
            <pc:docMk/>
            <pc:sldMk cId="1402819309" sldId="262"/>
            <ac:graphicFrameMk id="39" creationId="{4319861B-5A65-A7CA-E772-348FA8B68C2B}"/>
          </ac:graphicFrameMkLst>
        </pc:graphicFrameChg>
        <pc:graphicFrameChg chg="add del">
          <ac:chgData name="Cheryl Codner (1920974)" userId="S::1920974@student.uwtsd.ac.uk::3975610d-a766-4556-95c3-751790146f0b" providerId="AD" clId="Web-{F2579ABF-8732-870F-C3AD-E71AFE7A799C}" dt="2022-07-21T14:38:50.236" v="147"/>
          <ac:graphicFrameMkLst>
            <pc:docMk/>
            <pc:sldMk cId="1402819309" sldId="262"/>
            <ac:graphicFrameMk id="44" creationId="{4319861B-5A65-A7CA-E772-348FA8B68C2B}"/>
          </ac:graphicFrameMkLst>
        </pc:graphicFrameChg>
        <pc:graphicFrameChg chg="add del">
          <ac:chgData name="Cheryl Codner (1920974)" userId="S::1920974@student.uwtsd.ac.uk::3975610d-a766-4556-95c3-751790146f0b" providerId="AD" clId="Web-{F2579ABF-8732-870F-C3AD-E71AFE7A799C}" dt="2022-07-21T14:39:02.893" v="149"/>
          <ac:graphicFrameMkLst>
            <pc:docMk/>
            <pc:sldMk cId="1402819309" sldId="262"/>
            <ac:graphicFrameMk id="46" creationId="{4319861B-5A65-A7CA-E772-348FA8B68C2B}"/>
          </ac:graphicFrameMkLst>
        </pc:graphicFrameChg>
        <pc:graphicFrameChg chg="add mod modGraphic">
          <ac:chgData name="Cheryl Codner (1920974)" userId="S::1920974@student.uwtsd.ac.uk::3975610d-a766-4556-95c3-751790146f0b" providerId="AD" clId="Web-{F2579ABF-8732-870F-C3AD-E71AFE7A799C}" dt="2022-07-21T15:07:15.554" v="285"/>
          <ac:graphicFrameMkLst>
            <pc:docMk/>
            <pc:sldMk cId="1402819309" sldId="262"/>
            <ac:graphicFrameMk id="48" creationId="{4319861B-5A65-A7CA-E772-348FA8B68C2B}"/>
          </ac:graphicFrameMkLst>
        </pc:graphicFrameChg>
        <pc:cxnChg chg="add del">
          <ac:chgData name="Cheryl Codner (1920974)" userId="S::1920974@student.uwtsd.ac.uk::3975610d-a766-4556-95c3-751790146f0b" providerId="AD" clId="Web-{F2579ABF-8732-870F-C3AD-E71AFE7A799C}" dt="2022-07-21T14:38:24.986" v="139"/>
          <ac:cxnSpMkLst>
            <pc:docMk/>
            <pc:sldMk cId="1402819309" sldId="262"/>
            <ac:cxnSpMk id="17" creationId="{5C6A2BAE-B461-4B55-8E1F-0722ABDD1393}"/>
          </ac:cxnSpMkLst>
        </pc:cxnChg>
        <pc:cxnChg chg="add del">
          <ac:chgData name="Cheryl Codner (1920974)" userId="S::1920974@student.uwtsd.ac.uk::3975610d-a766-4556-95c3-751790146f0b" providerId="AD" clId="Web-{F2579ABF-8732-870F-C3AD-E71AFE7A799C}" dt="2022-07-21T14:38:24.986" v="139"/>
          <ac:cxnSpMkLst>
            <pc:docMk/>
            <pc:sldMk cId="1402819309" sldId="262"/>
            <ac:cxnSpMk id="20" creationId="{7E1D4427-852B-4B37-8E76-0E9F1810BA2A}"/>
          </ac:cxnSpMkLst>
        </pc:cxnChg>
        <pc:cxnChg chg="add del">
          <ac:chgData name="Cheryl Codner (1920974)" userId="S::1920974@student.uwtsd.ac.uk::3975610d-a766-4556-95c3-751790146f0b" providerId="AD" clId="Web-{F2579ABF-8732-870F-C3AD-E71AFE7A799C}" dt="2022-07-21T14:38:46.143" v="145"/>
          <ac:cxnSpMkLst>
            <pc:docMk/>
            <pc:sldMk cId="1402819309" sldId="262"/>
            <ac:cxnSpMk id="34" creationId="{7E1D4427-852B-4B37-8E76-0E9F1810BA2A}"/>
          </ac:cxnSpMkLst>
        </pc:cxnChg>
        <pc:cxnChg chg="add del">
          <ac:chgData name="Cheryl Codner (1920974)" userId="S::1920974@student.uwtsd.ac.uk::3975610d-a766-4556-95c3-751790146f0b" providerId="AD" clId="Web-{F2579ABF-8732-870F-C3AD-E71AFE7A799C}" dt="2022-07-21T14:38:46.143" v="145"/>
          <ac:cxnSpMkLst>
            <pc:docMk/>
            <pc:sldMk cId="1402819309" sldId="262"/>
            <ac:cxnSpMk id="36" creationId="{5C6A2BAE-B461-4B55-8E1F-0722ABDD1393}"/>
          </ac:cxnSpMkLst>
        </pc:cxnChg>
        <pc:cxnChg chg="add del">
          <ac:chgData name="Cheryl Codner (1920974)" userId="S::1920974@student.uwtsd.ac.uk::3975610d-a766-4556-95c3-751790146f0b" providerId="AD" clId="Web-{F2579ABF-8732-870F-C3AD-E71AFE7A799C}" dt="2022-07-21T14:45:29.014" v="207"/>
          <ac:cxnSpMkLst>
            <pc:docMk/>
            <pc:sldMk cId="1402819309" sldId="262"/>
            <ac:cxnSpMk id="59" creationId="{06DA680F-F6AC-453E-A8BF-C5BDED2851DE}"/>
          </ac:cxnSpMkLst>
        </pc:cxnChg>
        <pc:cxnChg chg="add del">
          <ac:chgData name="Cheryl Codner (1920974)" userId="S::1920974@student.uwtsd.ac.uk::3975610d-a766-4556-95c3-751790146f0b" providerId="AD" clId="Web-{F2579ABF-8732-870F-C3AD-E71AFE7A799C}" dt="2022-07-21T14:59:19.196" v="238"/>
          <ac:cxnSpMkLst>
            <pc:docMk/>
            <pc:sldMk cId="1402819309" sldId="262"/>
            <ac:cxnSpMk id="75" creationId="{7E1D4427-852B-4B37-8E76-0E9F1810BA2A}"/>
          </ac:cxnSpMkLst>
        </pc:cxnChg>
        <pc:cxnChg chg="add del">
          <ac:chgData name="Cheryl Codner (1920974)" userId="S::1920974@student.uwtsd.ac.uk::3975610d-a766-4556-95c3-751790146f0b" providerId="AD" clId="Web-{F2579ABF-8732-870F-C3AD-E71AFE7A799C}" dt="2022-07-21T14:59:19.196" v="238"/>
          <ac:cxnSpMkLst>
            <pc:docMk/>
            <pc:sldMk cId="1402819309" sldId="262"/>
            <ac:cxnSpMk id="79" creationId="{5C6A2BAE-B461-4B55-8E1F-0722ABDD1393}"/>
          </ac:cxnSpMkLst>
        </pc:cxnChg>
      </pc:sldChg>
      <pc:sldChg chg="addSp delSp modSp mod setBg">
        <pc:chgData name="Cheryl Codner (1920974)" userId="S::1920974@student.uwtsd.ac.uk::3975610d-a766-4556-95c3-751790146f0b" providerId="AD" clId="Web-{F2579ABF-8732-870F-C3AD-E71AFE7A799C}" dt="2022-07-21T14:48:24.910" v="220"/>
        <pc:sldMkLst>
          <pc:docMk/>
          <pc:sldMk cId="1955420237" sldId="263"/>
        </pc:sldMkLst>
        <pc:spChg chg="mod">
          <ac:chgData name="Cheryl Codner (1920974)" userId="S::1920974@student.uwtsd.ac.uk::3975610d-a766-4556-95c3-751790146f0b" providerId="AD" clId="Web-{F2579ABF-8732-870F-C3AD-E71AFE7A799C}" dt="2022-07-21T14:48:24.910" v="219"/>
          <ac:spMkLst>
            <pc:docMk/>
            <pc:sldMk cId="1955420237" sldId="263"/>
            <ac:spMk id="2" creationId="{887989FC-A329-9674-6423-C5790DC73F75}"/>
          </ac:spMkLst>
        </pc:spChg>
        <pc:spChg chg="add del">
          <ac:chgData name="Cheryl Codner (1920974)" userId="S::1920974@student.uwtsd.ac.uk::3975610d-a766-4556-95c3-751790146f0b" providerId="AD" clId="Web-{F2579ABF-8732-870F-C3AD-E71AFE7A799C}" dt="2022-07-21T14:46:13.703" v="212"/>
          <ac:spMkLst>
            <pc:docMk/>
            <pc:sldMk cId="1955420237" sldId="263"/>
            <ac:spMk id="3" creationId="{898259EE-2BE6-2B7B-28DA-9A63F22E6B07}"/>
          </ac:spMkLst>
        </pc:spChg>
        <pc:spChg chg="add del">
          <ac:chgData name="Cheryl Codner (1920974)" userId="S::1920974@student.uwtsd.ac.uk::3975610d-a766-4556-95c3-751790146f0b" providerId="AD" clId="Web-{F2579ABF-8732-870F-C3AD-E71AFE7A799C}" dt="2022-07-21T14:48:24.910" v="220"/>
          <ac:spMkLst>
            <pc:docMk/>
            <pc:sldMk cId="1955420237" sldId="263"/>
            <ac:spMk id="8" creationId="{3741B58E-3B65-4A01-A276-975AB2CF8A08}"/>
          </ac:spMkLst>
        </pc:spChg>
        <pc:spChg chg="add del">
          <ac:chgData name="Cheryl Codner (1920974)" userId="S::1920974@student.uwtsd.ac.uk::3975610d-a766-4556-95c3-751790146f0b" providerId="AD" clId="Web-{F2579ABF-8732-870F-C3AD-E71AFE7A799C}" dt="2022-07-21T14:46:13.687" v="211"/>
          <ac:spMkLst>
            <pc:docMk/>
            <pc:sldMk cId="1955420237" sldId="263"/>
            <ac:spMk id="9" creationId="{FB5993E2-C02B-4335-ABA5-D8EC465551E3}"/>
          </ac:spMkLst>
        </pc:spChg>
        <pc:spChg chg="add del">
          <ac:chgData name="Cheryl Codner (1920974)" userId="S::1920974@student.uwtsd.ac.uk::3975610d-a766-4556-95c3-751790146f0b" providerId="AD" clId="Web-{F2579ABF-8732-870F-C3AD-E71AFE7A799C}" dt="2022-07-21T14:48:24.910" v="220"/>
          <ac:spMkLst>
            <pc:docMk/>
            <pc:sldMk cId="1955420237" sldId="263"/>
            <ac:spMk id="10" creationId="{7AAC67C3-831B-4AB1-A259-DFB839CAFAFC}"/>
          </ac:spMkLst>
        </pc:spChg>
        <pc:spChg chg="add del">
          <ac:chgData name="Cheryl Codner (1920974)" userId="S::1920974@student.uwtsd.ac.uk::3975610d-a766-4556-95c3-751790146f0b" providerId="AD" clId="Web-{F2579ABF-8732-870F-C3AD-E71AFE7A799C}" dt="2022-07-21T14:46:13.687" v="211"/>
          <ac:spMkLst>
            <pc:docMk/>
            <pc:sldMk cId="1955420237" sldId="263"/>
            <ac:spMk id="11" creationId="{C0B801A2-5622-4BE8-9AD2-C337A2CD0022}"/>
          </ac:spMkLst>
        </pc:spChg>
        <pc:spChg chg="add del">
          <ac:chgData name="Cheryl Codner (1920974)" userId="S::1920974@student.uwtsd.ac.uk::3975610d-a766-4556-95c3-751790146f0b" providerId="AD" clId="Web-{F2579ABF-8732-870F-C3AD-E71AFE7A799C}" dt="2022-07-21T14:48:24.910" v="220"/>
          <ac:spMkLst>
            <pc:docMk/>
            <pc:sldMk cId="1955420237" sldId="263"/>
            <ac:spMk id="12" creationId="{054B3F04-9EAC-45C0-B3CE-0387EEA10A0C}"/>
          </ac:spMkLst>
        </pc:spChg>
        <pc:spChg chg="add del">
          <ac:chgData name="Cheryl Codner (1920974)" userId="S::1920974@student.uwtsd.ac.uk::3975610d-a766-4556-95c3-751790146f0b" providerId="AD" clId="Web-{F2579ABF-8732-870F-C3AD-E71AFE7A799C}" dt="2022-07-21T14:46:13.687" v="211"/>
          <ac:spMkLst>
            <pc:docMk/>
            <pc:sldMk cId="1955420237" sldId="263"/>
            <ac:spMk id="13" creationId="{B7AF614F-5BC3-4086-99F5-B87C5847A071}"/>
          </ac:spMkLst>
        </pc:spChg>
        <pc:spChg chg="add mod">
          <ac:chgData name="Cheryl Codner (1920974)" userId="S::1920974@student.uwtsd.ac.uk::3975610d-a766-4556-95c3-751790146f0b" providerId="AD" clId="Web-{F2579ABF-8732-870F-C3AD-E71AFE7A799C}" dt="2022-07-21T14:48:24.910" v="219"/>
          <ac:spMkLst>
            <pc:docMk/>
            <pc:sldMk cId="1955420237" sldId="263"/>
            <ac:spMk id="15" creationId="{898259EE-2BE6-2B7B-28DA-9A63F22E6B07}"/>
          </ac:spMkLst>
        </pc:spChg>
        <pc:spChg chg="add del">
          <ac:chgData name="Cheryl Codner (1920974)" userId="S::1920974@student.uwtsd.ac.uk::3975610d-a766-4556-95c3-751790146f0b" providerId="AD" clId="Web-{F2579ABF-8732-870F-C3AD-E71AFE7A799C}" dt="2022-07-21T14:48:24.910" v="219"/>
          <ac:spMkLst>
            <pc:docMk/>
            <pc:sldMk cId="1955420237" sldId="263"/>
            <ac:spMk id="20" creationId="{35230A27-1553-42F8-99D7-829868E13715}"/>
          </ac:spMkLst>
        </pc:spChg>
        <pc:spChg chg="add del">
          <ac:chgData name="Cheryl Codner (1920974)" userId="S::1920974@student.uwtsd.ac.uk::3975610d-a766-4556-95c3-751790146f0b" providerId="AD" clId="Web-{F2579ABF-8732-870F-C3AD-E71AFE7A799C}" dt="2022-07-21T14:48:24.910" v="219"/>
          <ac:spMkLst>
            <pc:docMk/>
            <pc:sldMk cId="1955420237" sldId="263"/>
            <ac:spMk id="22" creationId="{A772232D-B4D6-429F-B3D1-2D9891B85E08}"/>
          </ac:spMkLst>
        </pc:spChg>
        <pc:spChg chg="add">
          <ac:chgData name="Cheryl Codner (1920974)" userId="S::1920974@student.uwtsd.ac.uk::3975610d-a766-4556-95c3-751790146f0b" providerId="AD" clId="Web-{F2579ABF-8732-870F-C3AD-E71AFE7A799C}" dt="2022-07-21T14:48:24.910" v="220"/>
          <ac:spMkLst>
            <pc:docMk/>
            <pc:sldMk cId="1955420237" sldId="263"/>
            <ac:spMk id="26" creationId="{3741B58E-3B65-4A01-A276-975AB2CF8A08}"/>
          </ac:spMkLst>
        </pc:spChg>
        <pc:spChg chg="add">
          <ac:chgData name="Cheryl Codner (1920974)" userId="S::1920974@student.uwtsd.ac.uk::3975610d-a766-4556-95c3-751790146f0b" providerId="AD" clId="Web-{F2579ABF-8732-870F-C3AD-E71AFE7A799C}" dt="2022-07-21T14:48:24.910" v="220"/>
          <ac:spMkLst>
            <pc:docMk/>
            <pc:sldMk cId="1955420237" sldId="263"/>
            <ac:spMk id="27" creationId="{7AAC67C3-831B-4AB1-A259-DFB839CAFAFC}"/>
          </ac:spMkLst>
        </pc:spChg>
        <pc:spChg chg="add">
          <ac:chgData name="Cheryl Codner (1920974)" userId="S::1920974@student.uwtsd.ac.uk::3975610d-a766-4556-95c3-751790146f0b" providerId="AD" clId="Web-{F2579ABF-8732-870F-C3AD-E71AFE7A799C}" dt="2022-07-21T14:48:24.910" v="220"/>
          <ac:spMkLst>
            <pc:docMk/>
            <pc:sldMk cId="1955420237" sldId="263"/>
            <ac:spMk id="28" creationId="{054B3F04-9EAC-45C0-B3CE-0387EEA10A0C}"/>
          </ac:spMkLst>
        </pc:spChg>
        <pc:graphicFrameChg chg="add del">
          <ac:chgData name="Cheryl Codner (1920974)" userId="S::1920974@student.uwtsd.ac.uk::3975610d-a766-4556-95c3-751790146f0b" providerId="AD" clId="Web-{F2579ABF-8732-870F-C3AD-E71AFE7A799C}" dt="2022-07-21T14:46:13.687" v="211"/>
          <ac:graphicFrameMkLst>
            <pc:docMk/>
            <pc:sldMk cId="1955420237" sldId="263"/>
            <ac:graphicFrameMk id="5" creationId="{C902A67D-53A1-9FBD-7AB1-B50D9B4B09F6}"/>
          </ac:graphicFrameMkLst>
        </pc:graphicFrameChg>
        <pc:cxnChg chg="add del">
          <ac:chgData name="Cheryl Codner (1920974)" userId="S::1920974@student.uwtsd.ac.uk::3975610d-a766-4556-95c3-751790146f0b" providerId="AD" clId="Web-{F2579ABF-8732-870F-C3AD-E71AFE7A799C}" dt="2022-07-21T14:48:24.910" v="219"/>
          <ac:cxnSpMkLst>
            <pc:docMk/>
            <pc:sldMk cId="1955420237" sldId="263"/>
            <ac:cxnSpMk id="24" creationId="{02CC3441-26B3-4381-B3DF-8AE3C288BC0D}"/>
          </ac:cxnSpMkLst>
        </pc:cxnChg>
      </pc:sldChg>
      <pc:sldChg chg="modSp">
        <pc:chgData name="Cheryl Codner (1920974)" userId="S::1920974@student.uwtsd.ac.uk::3975610d-a766-4556-95c3-751790146f0b" providerId="AD" clId="Web-{F2579ABF-8732-870F-C3AD-E71AFE7A799C}" dt="2022-07-21T14:28:54.952" v="60" actId="14100"/>
        <pc:sldMkLst>
          <pc:docMk/>
          <pc:sldMk cId="2944541435" sldId="264"/>
        </pc:sldMkLst>
        <pc:spChg chg="mod">
          <ac:chgData name="Cheryl Codner (1920974)" userId="S::1920974@student.uwtsd.ac.uk::3975610d-a766-4556-95c3-751790146f0b" providerId="AD" clId="Web-{F2579ABF-8732-870F-C3AD-E71AFE7A799C}" dt="2022-07-21T14:28:54.952" v="60" actId="14100"/>
          <ac:spMkLst>
            <pc:docMk/>
            <pc:sldMk cId="2944541435" sldId="264"/>
            <ac:spMk id="3" creationId="{7EF99360-A70E-759A-4F88-3084656DA2E7}"/>
          </ac:spMkLst>
        </pc:spChg>
      </pc:sldChg>
      <pc:sldChg chg="addSp delSp modSp">
        <pc:chgData name="Cheryl Codner (1920974)" userId="S::1920974@student.uwtsd.ac.uk::3975610d-a766-4556-95c3-751790146f0b" providerId="AD" clId="Web-{F2579ABF-8732-870F-C3AD-E71AFE7A799C}" dt="2022-07-21T14:27:30.809" v="54" actId="14100"/>
        <pc:sldMkLst>
          <pc:docMk/>
          <pc:sldMk cId="44978364" sldId="266"/>
        </pc:sldMkLst>
        <pc:spChg chg="mod">
          <ac:chgData name="Cheryl Codner (1920974)" userId="S::1920974@student.uwtsd.ac.uk::3975610d-a766-4556-95c3-751790146f0b" providerId="AD" clId="Web-{F2579ABF-8732-870F-C3AD-E71AFE7A799C}" dt="2022-07-21T14:27:30.809" v="54" actId="14100"/>
          <ac:spMkLst>
            <pc:docMk/>
            <pc:sldMk cId="44978364" sldId="266"/>
            <ac:spMk id="2" creationId="{B4F6B6E0-42EA-3ED8-76AB-A16DF1E29866}"/>
          </ac:spMkLst>
        </pc:spChg>
        <pc:spChg chg="add del mod">
          <ac:chgData name="Cheryl Codner (1920974)" userId="S::1920974@student.uwtsd.ac.uk::3975610d-a766-4556-95c3-751790146f0b" providerId="AD" clId="Web-{F2579ABF-8732-870F-C3AD-E71AFE7A799C}" dt="2022-07-21T14:24:27.757" v="20"/>
          <ac:spMkLst>
            <pc:docMk/>
            <pc:sldMk cId="44978364" sldId="266"/>
            <ac:spMk id="3" creationId="{9B10C4EE-CA3E-694B-F9BD-B85DF9F11AC7}"/>
          </ac:spMkLst>
        </pc:spChg>
        <pc:spChg chg="add mod">
          <ac:chgData name="Cheryl Codner (1920974)" userId="S::1920974@student.uwtsd.ac.uk::3975610d-a766-4556-95c3-751790146f0b" providerId="AD" clId="Web-{F2579ABF-8732-870F-C3AD-E71AFE7A799C}" dt="2022-07-21T14:26:55.746" v="53" actId="20577"/>
          <ac:spMkLst>
            <pc:docMk/>
            <pc:sldMk cId="44978364" sldId="266"/>
            <ac:spMk id="4" creationId="{26B5382E-C33D-268A-90C9-46B0C098AEF8}"/>
          </ac:spMkLst>
        </pc:spChg>
      </pc:sldChg>
    </pc:docChg>
  </pc:docChgLst>
  <pc:docChgLst>
    <pc:chgData name="Cheryl Codner (1920974)" userId="S::1920974@student.uwtsd.ac.uk::3975610d-a766-4556-95c3-751790146f0b" providerId="AD" clId="Web-{C89F98A0-C6D5-71C3-15B4-4596033A50A7}"/>
    <pc:docChg chg="addSld modSld">
      <pc:chgData name="Cheryl Codner (1920974)" userId="S::1920974@student.uwtsd.ac.uk::3975610d-a766-4556-95c3-751790146f0b" providerId="AD" clId="Web-{C89F98A0-C6D5-71C3-15B4-4596033A50A7}" dt="2022-07-19T20:12:47.647" v="856" actId="20577"/>
      <pc:docMkLst>
        <pc:docMk/>
      </pc:docMkLst>
      <pc:sldChg chg="modSp new">
        <pc:chgData name="Cheryl Codner (1920974)" userId="S::1920974@student.uwtsd.ac.uk::3975610d-a766-4556-95c3-751790146f0b" providerId="AD" clId="Web-{C89F98A0-C6D5-71C3-15B4-4596033A50A7}" dt="2022-07-19T20:12:47.647" v="856" actId="20577"/>
        <pc:sldMkLst>
          <pc:docMk/>
          <pc:sldMk cId="1955420237" sldId="263"/>
        </pc:sldMkLst>
        <pc:spChg chg="mod">
          <ac:chgData name="Cheryl Codner (1920974)" userId="S::1920974@student.uwtsd.ac.uk::3975610d-a766-4556-95c3-751790146f0b" providerId="AD" clId="Web-{C89F98A0-C6D5-71C3-15B4-4596033A50A7}" dt="2022-07-19T19:17:04.455" v="16" actId="20577"/>
          <ac:spMkLst>
            <pc:docMk/>
            <pc:sldMk cId="1955420237" sldId="263"/>
            <ac:spMk id="2" creationId="{887989FC-A329-9674-6423-C5790DC73F75}"/>
          </ac:spMkLst>
        </pc:spChg>
        <pc:spChg chg="mod">
          <ac:chgData name="Cheryl Codner (1920974)" userId="S::1920974@student.uwtsd.ac.uk::3975610d-a766-4556-95c3-751790146f0b" providerId="AD" clId="Web-{C89F98A0-C6D5-71C3-15B4-4596033A50A7}" dt="2022-07-19T20:12:47.647" v="856" actId="20577"/>
          <ac:spMkLst>
            <pc:docMk/>
            <pc:sldMk cId="1955420237" sldId="263"/>
            <ac:spMk id="3" creationId="{898259EE-2BE6-2B7B-28DA-9A63F22E6B07}"/>
          </ac:spMkLst>
        </pc:spChg>
      </pc:sldChg>
    </pc:docChg>
  </pc:docChgLst>
  <pc:docChgLst>
    <pc:chgData name="Cheryl Codner (1920974)" userId="S::1920974@student.uwtsd.ac.uk::3975610d-a766-4556-95c3-751790146f0b" providerId="AD" clId="Web-{3291B123-E2C3-9B45-E633-FAFF689AB26E}"/>
    <pc:docChg chg="addSld delSld modSld">
      <pc:chgData name="Cheryl Codner (1920974)" userId="S::1920974@student.uwtsd.ac.uk::3975610d-a766-4556-95c3-751790146f0b" providerId="AD" clId="Web-{3291B123-E2C3-9B45-E633-FAFF689AB26E}" dt="2022-07-20T22:54:34.068" v="697" actId="14100"/>
      <pc:docMkLst>
        <pc:docMk/>
      </pc:docMkLst>
      <pc:sldChg chg="modSp">
        <pc:chgData name="Cheryl Codner (1920974)" userId="S::1920974@student.uwtsd.ac.uk::3975610d-a766-4556-95c3-751790146f0b" providerId="AD" clId="Web-{3291B123-E2C3-9B45-E633-FAFF689AB26E}" dt="2022-07-20T22:00:30.705" v="75" actId="20577"/>
        <pc:sldMkLst>
          <pc:docMk/>
          <pc:sldMk cId="914090589" sldId="258"/>
        </pc:sldMkLst>
        <pc:spChg chg="mod">
          <ac:chgData name="Cheryl Codner (1920974)" userId="S::1920974@student.uwtsd.ac.uk::3975610d-a766-4556-95c3-751790146f0b" providerId="AD" clId="Web-{3291B123-E2C3-9B45-E633-FAFF689AB26E}" dt="2022-07-20T22:00:30.705" v="75" actId="20577"/>
          <ac:spMkLst>
            <pc:docMk/>
            <pc:sldMk cId="914090589" sldId="258"/>
            <ac:spMk id="3" creationId="{F8032833-C7AB-758A-36F5-AD537C3618DA}"/>
          </ac:spMkLst>
        </pc:spChg>
      </pc:sldChg>
      <pc:sldChg chg="modSp">
        <pc:chgData name="Cheryl Codner (1920974)" userId="S::1920974@student.uwtsd.ac.uk::3975610d-a766-4556-95c3-751790146f0b" providerId="AD" clId="Web-{3291B123-E2C3-9B45-E633-FAFF689AB26E}" dt="2022-07-20T21:48:45.033" v="33" actId="14100"/>
        <pc:sldMkLst>
          <pc:docMk/>
          <pc:sldMk cId="4220731327" sldId="261"/>
        </pc:sldMkLst>
        <pc:spChg chg="mod">
          <ac:chgData name="Cheryl Codner (1920974)" userId="S::1920974@student.uwtsd.ac.uk::3975610d-a766-4556-95c3-751790146f0b" providerId="AD" clId="Web-{3291B123-E2C3-9B45-E633-FAFF689AB26E}" dt="2022-07-20T21:48:45.033" v="33" actId="14100"/>
          <ac:spMkLst>
            <pc:docMk/>
            <pc:sldMk cId="4220731327" sldId="261"/>
            <ac:spMk id="3" creationId="{2EB1857A-DBAD-C09E-9853-537CAB34DA3A}"/>
          </ac:spMkLst>
        </pc:spChg>
      </pc:sldChg>
      <pc:sldChg chg="modSp">
        <pc:chgData name="Cheryl Codner (1920974)" userId="S::1920974@student.uwtsd.ac.uk::3975610d-a766-4556-95c3-751790146f0b" providerId="AD" clId="Web-{3291B123-E2C3-9B45-E633-FAFF689AB26E}" dt="2022-07-20T22:00:54.736" v="79" actId="20577"/>
        <pc:sldMkLst>
          <pc:docMk/>
          <pc:sldMk cId="2944541435" sldId="264"/>
        </pc:sldMkLst>
        <pc:spChg chg="mod">
          <ac:chgData name="Cheryl Codner (1920974)" userId="S::1920974@student.uwtsd.ac.uk::3975610d-a766-4556-95c3-751790146f0b" providerId="AD" clId="Web-{3291B123-E2C3-9B45-E633-FAFF689AB26E}" dt="2022-07-20T22:00:54.736" v="79" actId="20577"/>
          <ac:spMkLst>
            <pc:docMk/>
            <pc:sldMk cId="2944541435" sldId="264"/>
            <ac:spMk id="3" creationId="{7EF99360-A70E-759A-4F88-3084656DA2E7}"/>
          </ac:spMkLst>
        </pc:spChg>
      </pc:sldChg>
      <pc:sldChg chg="new del">
        <pc:chgData name="Cheryl Codner (1920974)" userId="S::1920974@student.uwtsd.ac.uk::3975610d-a766-4556-95c3-751790146f0b" providerId="AD" clId="Web-{3291B123-E2C3-9B45-E633-FAFF689AB26E}" dt="2022-07-20T21:50:47.442" v="35"/>
        <pc:sldMkLst>
          <pc:docMk/>
          <pc:sldMk cId="232953542" sldId="265"/>
        </pc:sldMkLst>
      </pc:sldChg>
      <pc:sldChg chg="new del">
        <pc:chgData name="Cheryl Codner (1920974)" userId="S::1920974@student.uwtsd.ac.uk::3975610d-a766-4556-95c3-751790146f0b" providerId="AD" clId="Web-{3291B123-E2C3-9B45-E633-FAFF689AB26E}" dt="2022-07-20T21:51:17.755" v="38"/>
        <pc:sldMkLst>
          <pc:docMk/>
          <pc:sldMk cId="3146715605" sldId="265"/>
        </pc:sldMkLst>
      </pc:sldChg>
      <pc:sldChg chg="addSp modSp new">
        <pc:chgData name="Cheryl Codner (1920974)" userId="S::1920974@student.uwtsd.ac.uk::3975610d-a766-4556-95c3-751790146f0b" providerId="AD" clId="Web-{3291B123-E2C3-9B45-E633-FAFF689AB26E}" dt="2022-07-20T22:54:34.068" v="697" actId="14100"/>
        <pc:sldMkLst>
          <pc:docMk/>
          <pc:sldMk cId="44978364" sldId="266"/>
        </pc:sldMkLst>
        <pc:spChg chg="add mod">
          <ac:chgData name="Cheryl Codner (1920974)" userId="S::1920974@student.uwtsd.ac.uk::3975610d-a766-4556-95c3-751790146f0b" providerId="AD" clId="Web-{3291B123-E2C3-9B45-E633-FAFF689AB26E}" dt="2022-07-20T22:54:34.068" v="697" actId="14100"/>
          <ac:spMkLst>
            <pc:docMk/>
            <pc:sldMk cId="44978364" sldId="266"/>
            <ac:spMk id="2" creationId="{B4F6B6E0-42EA-3ED8-76AB-A16DF1E29866}"/>
          </ac:spMkLst>
        </pc:spChg>
      </pc:sldChg>
    </pc:docChg>
  </pc:docChgLst>
  <pc:docChgLst>
    <pc:chgData name="Cheryl Codner (1920974)" userId="S::1920974@student.uwtsd.ac.uk::3975610d-a766-4556-95c3-751790146f0b" providerId="AD" clId="Web-{5B70D0F6-9028-B6C1-AF91-CCFB760A34A3}"/>
    <pc:docChg chg="modSld">
      <pc:chgData name="Cheryl Codner (1920974)" userId="S::1920974@student.uwtsd.ac.uk::3975610d-a766-4556-95c3-751790146f0b" providerId="AD" clId="Web-{5B70D0F6-9028-B6C1-AF91-CCFB760A34A3}" dt="2022-07-20T12:26:59.017" v="580" actId="14100"/>
      <pc:docMkLst>
        <pc:docMk/>
      </pc:docMkLst>
      <pc:sldChg chg="modSp">
        <pc:chgData name="Cheryl Codner (1920974)" userId="S::1920974@student.uwtsd.ac.uk::3975610d-a766-4556-95c3-751790146f0b" providerId="AD" clId="Web-{5B70D0F6-9028-B6C1-AF91-CCFB760A34A3}" dt="2022-07-20T11:53:02.017" v="275" actId="20577"/>
        <pc:sldMkLst>
          <pc:docMk/>
          <pc:sldMk cId="4220731327" sldId="261"/>
        </pc:sldMkLst>
        <pc:spChg chg="mod">
          <ac:chgData name="Cheryl Codner (1920974)" userId="S::1920974@student.uwtsd.ac.uk::3975610d-a766-4556-95c3-751790146f0b" providerId="AD" clId="Web-{5B70D0F6-9028-B6C1-AF91-CCFB760A34A3}" dt="2022-07-20T11:53:02.017" v="275" actId="20577"/>
          <ac:spMkLst>
            <pc:docMk/>
            <pc:sldMk cId="4220731327" sldId="261"/>
            <ac:spMk id="3" creationId="{2EB1857A-DBAD-C09E-9853-537CAB34DA3A}"/>
          </ac:spMkLst>
        </pc:spChg>
      </pc:sldChg>
      <pc:sldChg chg="modSp">
        <pc:chgData name="Cheryl Codner (1920974)" userId="S::1920974@student.uwtsd.ac.uk::3975610d-a766-4556-95c3-751790146f0b" providerId="AD" clId="Web-{5B70D0F6-9028-B6C1-AF91-CCFB760A34A3}" dt="2022-07-20T12:26:59.017" v="580" actId="14100"/>
        <pc:sldMkLst>
          <pc:docMk/>
          <pc:sldMk cId="2944541435" sldId="264"/>
        </pc:sldMkLst>
        <pc:spChg chg="mod">
          <ac:chgData name="Cheryl Codner (1920974)" userId="S::1920974@student.uwtsd.ac.uk::3975610d-a766-4556-95c3-751790146f0b" providerId="AD" clId="Web-{5B70D0F6-9028-B6C1-AF91-CCFB760A34A3}" dt="2022-07-20T12:26:59.017" v="580" actId="14100"/>
          <ac:spMkLst>
            <pc:docMk/>
            <pc:sldMk cId="2944541435" sldId="264"/>
            <ac:spMk id="3" creationId="{7EF99360-A70E-759A-4F88-3084656DA2E7}"/>
          </ac:spMkLst>
        </pc:spChg>
      </pc:sldChg>
    </pc:docChg>
  </pc:docChgLst>
  <pc:docChgLst>
    <pc:chgData name="Cheryl Codner (1920974)" userId="S::1920974@student.uwtsd.ac.uk::3975610d-a766-4556-95c3-751790146f0b" providerId="AD" clId="Web-{D08ED63A-FEE5-AF95-FEF1-2A6ABF44F31F}"/>
    <pc:docChg chg="modSld">
      <pc:chgData name="Cheryl Codner (1920974)" userId="S::1920974@student.uwtsd.ac.uk::3975610d-a766-4556-95c3-751790146f0b" providerId="AD" clId="Web-{D08ED63A-FEE5-AF95-FEF1-2A6ABF44F31F}" dt="2022-07-19T17:05:27.096" v="1273" actId="14100"/>
      <pc:docMkLst>
        <pc:docMk/>
      </pc:docMkLst>
      <pc:sldChg chg="modSp">
        <pc:chgData name="Cheryl Codner (1920974)" userId="S::1920974@student.uwtsd.ac.uk::3975610d-a766-4556-95c3-751790146f0b" providerId="AD" clId="Web-{D08ED63A-FEE5-AF95-FEF1-2A6ABF44F31F}" dt="2022-07-19T15:17:17.289" v="10" actId="20577"/>
        <pc:sldMkLst>
          <pc:docMk/>
          <pc:sldMk cId="914090589" sldId="258"/>
        </pc:sldMkLst>
        <pc:spChg chg="mod">
          <ac:chgData name="Cheryl Codner (1920974)" userId="S::1920974@student.uwtsd.ac.uk::3975610d-a766-4556-95c3-751790146f0b" providerId="AD" clId="Web-{D08ED63A-FEE5-AF95-FEF1-2A6ABF44F31F}" dt="2022-07-19T15:17:17.289" v="10" actId="20577"/>
          <ac:spMkLst>
            <pc:docMk/>
            <pc:sldMk cId="914090589" sldId="258"/>
            <ac:spMk id="3" creationId="{F8032833-C7AB-758A-36F5-AD537C3618DA}"/>
          </ac:spMkLst>
        </pc:spChg>
      </pc:sldChg>
      <pc:sldChg chg="addSp delSp modSp">
        <pc:chgData name="Cheryl Codner (1920974)" userId="S::1920974@student.uwtsd.ac.uk::3975610d-a766-4556-95c3-751790146f0b" providerId="AD" clId="Web-{D08ED63A-FEE5-AF95-FEF1-2A6ABF44F31F}" dt="2022-07-19T17:05:27.096" v="1273" actId="14100"/>
        <pc:sldMkLst>
          <pc:docMk/>
          <pc:sldMk cId="4220731327" sldId="261"/>
        </pc:sldMkLst>
        <pc:spChg chg="mod">
          <ac:chgData name="Cheryl Codner (1920974)" userId="S::1920974@student.uwtsd.ac.uk::3975610d-a766-4556-95c3-751790146f0b" providerId="AD" clId="Web-{D08ED63A-FEE5-AF95-FEF1-2A6ABF44F31F}" dt="2022-07-19T16:56:45.530" v="1194" actId="14100"/>
          <ac:spMkLst>
            <pc:docMk/>
            <pc:sldMk cId="4220731327" sldId="261"/>
            <ac:spMk id="2" creationId="{D33E6925-C03C-2412-3718-36A031C880BE}"/>
          </ac:spMkLst>
        </pc:spChg>
        <pc:spChg chg="mod">
          <ac:chgData name="Cheryl Codner (1920974)" userId="S::1920974@student.uwtsd.ac.uk::3975610d-a766-4556-95c3-751790146f0b" providerId="AD" clId="Web-{D08ED63A-FEE5-AF95-FEF1-2A6ABF44F31F}" dt="2022-07-19T17:05:27.096" v="1273" actId="14100"/>
          <ac:spMkLst>
            <pc:docMk/>
            <pc:sldMk cId="4220731327" sldId="261"/>
            <ac:spMk id="3" creationId="{2EB1857A-DBAD-C09E-9853-537CAB34DA3A}"/>
          </ac:spMkLst>
        </pc:spChg>
        <pc:spChg chg="add del mod">
          <ac:chgData name="Cheryl Codner (1920974)" userId="S::1920974@student.uwtsd.ac.uk::3975610d-a766-4556-95c3-751790146f0b" providerId="AD" clId="Web-{D08ED63A-FEE5-AF95-FEF1-2A6ABF44F31F}" dt="2022-07-19T16:56:21.561" v="1193"/>
          <ac:spMkLst>
            <pc:docMk/>
            <pc:sldMk cId="4220731327" sldId="261"/>
            <ac:spMk id="4" creationId="{9CA5E351-BEA5-34E9-2427-8B224409A357}"/>
          </ac:spMkLst>
        </pc:spChg>
      </pc:sldChg>
      <pc:sldChg chg="modSp">
        <pc:chgData name="Cheryl Codner (1920974)" userId="S::1920974@student.uwtsd.ac.uk::3975610d-a766-4556-95c3-751790146f0b" providerId="AD" clId="Web-{D08ED63A-FEE5-AF95-FEF1-2A6ABF44F31F}" dt="2022-07-19T16:55:42.778" v="1190"/>
        <pc:sldMkLst>
          <pc:docMk/>
          <pc:sldMk cId="1402819309" sldId="262"/>
        </pc:sldMkLst>
        <pc:graphicFrameChg chg="mod modGraphic">
          <ac:chgData name="Cheryl Codner (1920974)" userId="S::1920974@student.uwtsd.ac.uk::3975610d-a766-4556-95c3-751790146f0b" providerId="AD" clId="Web-{D08ED63A-FEE5-AF95-FEF1-2A6ABF44F31F}" dt="2022-07-19T16:55:42.778" v="1190"/>
          <ac:graphicFrameMkLst>
            <pc:docMk/>
            <pc:sldMk cId="1402819309" sldId="262"/>
            <ac:graphicFrameMk id="4" creationId="{4319861B-5A65-A7CA-E772-348FA8B68C2B}"/>
          </ac:graphicFrameMkLst>
        </pc:graphicFrameChg>
      </pc:sldChg>
    </pc:docChg>
  </pc:docChgLst>
  <pc:docChgLst>
    <pc:chgData name="Cheryl Codner (1920974)" userId="S::1920974@student.uwtsd.ac.uk::3975610d-a766-4556-95c3-751790146f0b" providerId="AD" clId="Web-{2C7FBE2E-2676-A48D-D998-742376E64110}"/>
    <pc:docChg chg="addSld modSld">
      <pc:chgData name="Cheryl Codner (1920974)" userId="S::1920974@student.uwtsd.ac.uk::3975610d-a766-4556-95c3-751790146f0b" providerId="AD" clId="Web-{2C7FBE2E-2676-A48D-D998-742376E64110}" dt="2022-07-20T10:48:13.375" v="934" actId="20577"/>
      <pc:docMkLst>
        <pc:docMk/>
      </pc:docMkLst>
      <pc:sldChg chg="modSp">
        <pc:chgData name="Cheryl Codner (1920974)" userId="S::1920974@student.uwtsd.ac.uk::3975610d-a766-4556-95c3-751790146f0b" providerId="AD" clId="Web-{2C7FBE2E-2676-A48D-D998-742376E64110}" dt="2022-07-20T10:13:53.184" v="522" actId="20577"/>
        <pc:sldMkLst>
          <pc:docMk/>
          <pc:sldMk cId="2022978368" sldId="257"/>
        </pc:sldMkLst>
        <pc:spChg chg="mod">
          <ac:chgData name="Cheryl Codner (1920974)" userId="S::1920974@student.uwtsd.ac.uk::3975610d-a766-4556-95c3-751790146f0b" providerId="AD" clId="Web-{2C7FBE2E-2676-A48D-D998-742376E64110}" dt="2022-07-20T10:13:53.184" v="522" actId="20577"/>
          <ac:spMkLst>
            <pc:docMk/>
            <pc:sldMk cId="2022978368" sldId="257"/>
            <ac:spMk id="3" creationId="{496B134A-A7AE-942F-74F1-7461BE2D6835}"/>
          </ac:spMkLst>
        </pc:spChg>
      </pc:sldChg>
      <pc:sldChg chg="modSp">
        <pc:chgData name="Cheryl Codner (1920974)" userId="S::1920974@student.uwtsd.ac.uk::3975610d-a766-4556-95c3-751790146f0b" providerId="AD" clId="Web-{2C7FBE2E-2676-A48D-D998-742376E64110}" dt="2022-07-20T10:14:52.845" v="524"/>
        <pc:sldMkLst>
          <pc:docMk/>
          <pc:sldMk cId="2770150376" sldId="260"/>
        </pc:sldMkLst>
        <pc:graphicFrameChg chg="mod modGraphic">
          <ac:chgData name="Cheryl Codner (1920974)" userId="S::1920974@student.uwtsd.ac.uk::3975610d-a766-4556-95c3-751790146f0b" providerId="AD" clId="Web-{2C7FBE2E-2676-A48D-D998-742376E64110}" dt="2022-07-20T10:14:52.845" v="524"/>
          <ac:graphicFrameMkLst>
            <pc:docMk/>
            <pc:sldMk cId="2770150376" sldId="260"/>
            <ac:graphicFrameMk id="4" creationId="{14830446-4EA5-6595-CB3E-9D0BD9CB54D6}"/>
          </ac:graphicFrameMkLst>
        </pc:graphicFrameChg>
      </pc:sldChg>
      <pc:sldChg chg="modSp">
        <pc:chgData name="Cheryl Codner (1920974)" userId="S::1920974@student.uwtsd.ac.uk::3975610d-a766-4556-95c3-751790146f0b" providerId="AD" clId="Web-{2C7FBE2E-2676-A48D-D998-742376E64110}" dt="2022-07-20T08:56:46.857" v="16" actId="20577"/>
        <pc:sldMkLst>
          <pc:docMk/>
          <pc:sldMk cId="4220731327" sldId="261"/>
        </pc:sldMkLst>
        <pc:spChg chg="mod">
          <ac:chgData name="Cheryl Codner (1920974)" userId="S::1920974@student.uwtsd.ac.uk::3975610d-a766-4556-95c3-751790146f0b" providerId="AD" clId="Web-{2C7FBE2E-2676-A48D-D998-742376E64110}" dt="2022-07-20T08:56:46.857" v="16" actId="20577"/>
          <ac:spMkLst>
            <pc:docMk/>
            <pc:sldMk cId="4220731327" sldId="261"/>
            <ac:spMk id="3" creationId="{2EB1857A-DBAD-C09E-9853-537CAB34DA3A}"/>
          </ac:spMkLst>
        </pc:spChg>
      </pc:sldChg>
      <pc:sldChg chg="modSp">
        <pc:chgData name="Cheryl Codner (1920974)" userId="S::1920974@student.uwtsd.ac.uk::3975610d-a766-4556-95c3-751790146f0b" providerId="AD" clId="Web-{2C7FBE2E-2676-A48D-D998-742376E64110}" dt="2022-07-20T10:19:28.835" v="573"/>
        <pc:sldMkLst>
          <pc:docMk/>
          <pc:sldMk cId="1402819309" sldId="262"/>
        </pc:sldMkLst>
        <pc:graphicFrameChg chg="mod modGraphic">
          <ac:chgData name="Cheryl Codner (1920974)" userId="S::1920974@student.uwtsd.ac.uk::3975610d-a766-4556-95c3-751790146f0b" providerId="AD" clId="Web-{2C7FBE2E-2676-A48D-D998-742376E64110}" dt="2022-07-20T10:19:28.835" v="573"/>
          <ac:graphicFrameMkLst>
            <pc:docMk/>
            <pc:sldMk cId="1402819309" sldId="262"/>
            <ac:graphicFrameMk id="4" creationId="{4319861B-5A65-A7CA-E772-348FA8B68C2B}"/>
          </ac:graphicFrameMkLst>
        </pc:graphicFrameChg>
      </pc:sldChg>
      <pc:sldChg chg="modSp">
        <pc:chgData name="Cheryl Codner (1920974)" userId="S::1920974@student.uwtsd.ac.uk::3975610d-a766-4556-95c3-751790146f0b" providerId="AD" clId="Web-{2C7FBE2E-2676-A48D-D998-742376E64110}" dt="2022-07-20T09:45:17.614" v="392" actId="20577"/>
        <pc:sldMkLst>
          <pc:docMk/>
          <pc:sldMk cId="1955420237" sldId="263"/>
        </pc:sldMkLst>
        <pc:spChg chg="mod">
          <ac:chgData name="Cheryl Codner (1920974)" userId="S::1920974@student.uwtsd.ac.uk::3975610d-a766-4556-95c3-751790146f0b" providerId="AD" clId="Web-{2C7FBE2E-2676-A48D-D998-742376E64110}" dt="2022-07-20T09:45:17.614" v="392" actId="20577"/>
          <ac:spMkLst>
            <pc:docMk/>
            <pc:sldMk cId="1955420237" sldId="263"/>
            <ac:spMk id="3" creationId="{898259EE-2BE6-2B7B-28DA-9A63F22E6B07}"/>
          </ac:spMkLst>
        </pc:spChg>
      </pc:sldChg>
      <pc:sldChg chg="addSp delSp modSp new">
        <pc:chgData name="Cheryl Codner (1920974)" userId="S::1920974@student.uwtsd.ac.uk::3975610d-a766-4556-95c3-751790146f0b" providerId="AD" clId="Web-{2C7FBE2E-2676-A48D-D998-742376E64110}" dt="2022-07-20T10:48:13.375" v="934" actId="20577"/>
        <pc:sldMkLst>
          <pc:docMk/>
          <pc:sldMk cId="2944541435" sldId="264"/>
        </pc:sldMkLst>
        <pc:spChg chg="mod">
          <ac:chgData name="Cheryl Codner (1920974)" userId="S::1920974@student.uwtsd.ac.uk::3975610d-a766-4556-95c3-751790146f0b" providerId="AD" clId="Web-{2C7FBE2E-2676-A48D-D998-742376E64110}" dt="2022-07-20T10:04:17.327" v="501" actId="14100"/>
          <ac:spMkLst>
            <pc:docMk/>
            <pc:sldMk cId="2944541435" sldId="264"/>
            <ac:spMk id="2" creationId="{F7FD2AD3-5B20-1519-8E77-09688E1FA771}"/>
          </ac:spMkLst>
        </pc:spChg>
        <pc:spChg chg="mod">
          <ac:chgData name="Cheryl Codner (1920974)" userId="S::1920974@student.uwtsd.ac.uk::3975610d-a766-4556-95c3-751790146f0b" providerId="AD" clId="Web-{2C7FBE2E-2676-A48D-D998-742376E64110}" dt="2022-07-20T10:48:13.375" v="934" actId="20577"/>
          <ac:spMkLst>
            <pc:docMk/>
            <pc:sldMk cId="2944541435" sldId="264"/>
            <ac:spMk id="3" creationId="{7EF99360-A70E-759A-4F88-3084656DA2E7}"/>
          </ac:spMkLst>
        </pc:spChg>
        <pc:spChg chg="add del mod">
          <ac:chgData name="Cheryl Codner (1920974)" userId="S::1920974@student.uwtsd.ac.uk::3975610d-a766-4556-95c3-751790146f0b" providerId="AD" clId="Web-{2C7FBE2E-2676-A48D-D998-742376E64110}" dt="2022-07-20T10:46:22.476" v="880"/>
          <ac:spMkLst>
            <pc:docMk/>
            <pc:sldMk cId="2944541435" sldId="264"/>
            <ac:spMk id="4" creationId="{467A986F-1A50-D4CC-C017-8D59A660C750}"/>
          </ac:spMkLst>
        </pc:spChg>
        <pc:spChg chg="del mod">
          <ac:chgData name="Cheryl Codner (1920974)" userId="S::1920974@student.uwtsd.ac.uk::3975610d-a766-4556-95c3-751790146f0b" providerId="AD" clId="Web-{2C7FBE2E-2676-A48D-D998-742376E64110}" dt="2022-07-20T10:27:49.327" v="614"/>
          <ac:spMkLst>
            <pc:docMk/>
            <pc:sldMk cId="2944541435" sldId="264"/>
            <ac:spMk id="5" creationId="{D05B9F4A-6EDF-42C3-1474-4A2B24CB0FCC}"/>
          </ac:spMkLst>
        </pc:spChg>
      </pc:sldChg>
    </pc:docChg>
  </pc:docChgLst>
  <pc:docChgLst>
    <pc:chgData name="Cheryl Codner (1920974)" userId="S::1920974@student.uwtsd.ac.uk::3975610d-a766-4556-95c3-751790146f0b" providerId="AD" clId="Web-{23AE0400-D984-93E4-C2A8-B15510F1B56A}"/>
    <pc:docChg chg="addSld delSld modSld addMainMaster delMainMaster">
      <pc:chgData name="Cheryl Codner (1920974)" userId="S::1920974@student.uwtsd.ac.uk::3975610d-a766-4556-95c3-751790146f0b" providerId="AD" clId="Web-{23AE0400-D984-93E4-C2A8-B15510F1B56A}" dt="2022-07-18T22:57:33.486" v="3481" actId="20577"/>
      <pc:docMkLst>
        <pc:docMk/>
      </pc:docMkLst>
      <pc:sldChg chg="delSp modSp mod modClrScheme delDesignElem chgLayout">
        <pc:chgData name="Cheryl Codner (1920974)" userId="S::1920974@student.uwtsd.ac.uk::3975610d-a766-4556-95c3-751790146f0b" providerId="AD" clId="Web-{23AE0400-D984-93E4-C2A8-B15510F1B56A}" dt="2022-07-18T16:46:46.518" v="188"/>
        <pc:sldMkLst>
          <pc:docMk/>
          <pc:sldMk cId="109857222" sldId="256"/>
        </pc:sldMkLst>
        <pc:spChg chg="mod ord">
          <ac:chgData name="Cheryl Codner (1920974)" userId="S::1920974@student.uwtsd.ac.uk::3975610d-a766-4556-95c3-751790146f0b" providerId="AD" clId="Web-{23AE0400-D984-93E4-C2A8-B15510F1B56A}" dt="2022-07-18T16:46:46.518" v="188"/>
          <ac:spMkLst>
            <pc:docMk/>
            <pc:sldMk cId="109857222" sldId="256"/>
            <ac:spMk id="2" creationId="{00000000-0000-0000-0000-000000000000}"/>
          </ac:spMkLst>
        </pc:spChg>
        <pc:spChg chg="del">
          <ac:chgData name="Cheryl Codner (1920974)" userId="S::1920974@student.uwtsd.ac.uk::3975610d-a766-4556-95c3-751790146f0b" providerId="AD" clId="Web-{23AE0400-D984-93E4-C2A8-B15510F1B56A}" dt="2022-07-18T16:42:46.514" v="169"/>
          <ac:spMkLst>
            <pc:docMk/>
            <pc:sldMk cId="109857222" sldId="256"/>
            <ac:spMk id="42" creationId="{4187D111-0A9D-421B-84EB-FC5811C3A931}"/>
          </ac:spMkLst>
        </pc:spChg>
        <pc:spChg chg="del">
          <ac:chgData name="Cheryl Codner (1920974)" userId="S::1920974@student.uwtsd.ac.uk::3975610d-a766-4556-95c3-751790146f0b" providerId="AD" clId="Web-{23AE0400-D984-93E4-C2A8-B15510F1B56A}" dt="2022-07-18T16:42:46.514" v="169"/>
          <ac:spMkLst>
            <pc:docMk/>
            <pc:sldMk cId="109857222" sldId="256"/>
            <ac:spMk id="43" creationId="{F0753E91-DF19-4FA4-BFBF-221696B8D779}"/>
          </ac:spMkLst>
        </pc:spChg>
        <pc:grpChg chg="del">
          <ac:chgData name="Cheryl Codner (1920974)" userId="S::1920974@student.uwtsd.ac.uk::3975610d-a766-4556-95c3-751790146f0b" providerId="AD" clId="Web-{23AE0400-D984-93E4-C2A8-B15510F1B56A}" dt="2022-07-18T16:42:46.514" v="169"/>
          <ac:grpSpMkLst>
            <pc:docMk/>
            <pc:sldMk cId="109857222" sldId="256"/>
            <ac:grpSpMk id="44" creationId="{015ECF02-0C11-4320-A868-5EC7DD53DEFD}"/>
          </ac:grpSpMkLst>
        </pc:grpChg>
      </pc:sldChg>
      <pc:sldChg chg="delSp modSp mod modClrScheme delDesignElem chgLayout">
        <pc:chgData name="Cheryl Codner (1920974)" userId="S::1920974@student.uwtsd.ac.uk::3975610d-a766-4556-95c3-751790146f0b" providerId="AD" clId="Web-{23AE0400-D984-93E4-C2A8-B15510F1B56A}" dt="2022-07-18T16:46:46.518" v="188"/>
        <pc:sldMkLst>
          <pc:docMk/>
          <pc:sldMk cId="2022978368" sldId="257"/>
        </pc:sldMkLst>
        <pc:spChg chg="mod ord">
          <ac:chgData name="Cheryl Codner (1920974)" userId="S::1920974@student.uwtsd.ac.uk::3975610d-a766-4556-95c3-751790146f0b" providerId="AD" clId="Web-{23AE0400-D984-93E4-C2A8-B15510F1B56A}" dt="2022-07-18T16:46:46.518" v="188"/>
          <ac:spMkLst>
            <pc:docMk/>
            <pc:sldMk cId="2022978368" sldId="257"/>
            <ac:spMk id="2" creationId="{B41138B2-4382-AD1E-8FEC-2351A8398E05}"/>
          </ac:spMkLst>
        </pc:spChg>
        <pc:spChg chg="mod ord">
          <ac:chgData name="Cheryl Codner (1920974)" userId="S::1920974@student.uwtsd.ac.uk::3975610d-a766-4556-95c3-751790146f0b" providerId="AD" clId="Web-{23AE0400-D984-93E4-C2A8-B15510F1B56A}" dt="2022-07-18T16:46:46.518" v="188"/>
          <ac:spMkLst>
            <pc:docMk/>
            <pc:sldMk cId="2022978368" sldId="257"/>
            <ac:spMk id="3" creationId="{496B134A-A7AE-942F-74F1-7461BE2D6835}"/>
          </ac:spMkLst>
        </pc:spChg>
        <pc:spChg chg="del">
          <ac:chgData name="Cheryl Codner (1920974)" userId="S::1920974@student.uwtsd.ac.uk::3975610d-a766-4556-95c3-751790146f0b" providerId="AD" clId="Web-{23AE0400-D984-93E4-C2A8-B15510F1B56A}" dt="2022-07-18T16:42:46.514" v="169"/>
          <ac:spMkLst>
            <pc:docMk/>
            <pc:sldMk cId="2022978368" sldId="257"/>
            <ac:spMk id="140" creationId="{1C582B07-D0F0-4B6B-A5D9-D2F192CB3A4E}"/>
          </ac:spMkLst>
        </pc:spChg>
        <pc:spChg chg="del">
          <ac:chgData name="Cheryl Codner (1920974)" userId="S::1920974@student.uwtsd.ac.uk::3975610d-a766-4556-95c3-751790146f0b" providerId="AD" clId="Web-{23AE0400-D984-93E4-C2A8-B15510F1B56A}" dt="2022-07-18T16:42:46.514" v="169"/>
          <ac:spMkLst>
            <pc:docMk/>
            <pc:sldMk cId="2022978368" sldId="257"/>
            <ac:spMk id="143" creationId="{80DB3690-454E-4196-AD7B-31F96F2B3E58}"/>
          </ac:spMkLst>
        </pc:spChg>
        <pc:grpChg chg="del">
          <ac:chgData name="Cheryl Codner (1920974)" userId="S::1920974@student.uwtsd.ac.uk::3975610d-a766-4556-95c3-751790146f0b" providerId="AD" clId="Web-{23AE0400-D984-93E4-C2A8-B15510F1B56A}" dt="2022-07-18T16:42:46.514" v="169"/>
          <ac:grpSpMkLst>
            <pc:docMk/>
            <pc:sldMk cId="2022978368" sldId="257"/>
            <ac:grpSpMk id="141" creationId="{3A663D04-C5D3-4468-AA3B-9880527ABDDB}"/>
          </ac:grpSpMkLst>
        </pc:grpChg>
      </pc:sldChg>
      <pc:sldChg chg="addSp delSp modSp mod setBg modClrScheme chgLayout">
        <pc:chgData name="Cheryl Codner (1920974)" userId="S::1920974@student.uwtsd.ac.uk::3975610d-a766-4556-95c3-751790146f0b" providerId="AD" clId="Web-{23AE0400-D984-93E4-C2A8-B15510F1B56A}" dt="2022-07-18T16:48:19.957" v="195"/>
        <pc:sldMkLst>
          <pc:docMk/>
          <pc:sldMk cId="914090589" sldId="258"/>
        </pc:sldMkLst>
        <pc:spChg chg="mod ord">
          <ac:chgData name="Cheryl Codner (1920974)" userId="S::1920974@student.uwtsd.ac.uk::3975610d-a766-4556-95c3-751790146f0b" providerId="AD" clId="Web-{23AE0400-D984-93E4-C2A8-B15510F1B56A}" dt="2022-07-18T16:46:46.518" v="188"/>
          <ac:spMkLst>
            <pc:docMk/>
            <pc:sldMk cId="914090589" sldId="258"/>
            <ac:spMk id="2" creationId="{67CC1EBD-E4D9-D344-292B-2ACF9B98F019}"/>
          </ac:spMkLst>
        </pc:spChg>
        <pc:spChg chg="mod ord">
          <ac:chgData name="Cheryl Codner (1920974)" userId="S::1920974@student.uwtsd.ac.uk::3975610d-a766-4556-95c3-751790146f0b" providerId="AD" clId="Web-{23AE0400-D984-93E4-C2A8-B15510F1B56A}" dt="2022-07-18T16:47:35.910" v="189" actId="1076"/>
          <ac:spMkLst>
            <pc:docMk/>
            <pc:sldMk cId="914090589" sldId="258"/>
            <ac:spMk id="3" creationId="{F8032833-C7AB-758A-36F5-AD537C3618DA}"/>
          </ac:spMkLst>
        </pc:spChg>
        <pc:spChg chg="add del mod">
          <ac:chgData name="Cheryl Codner (1920974)" userId="S::1920974@student.uwtsd.ac.uk::3975610d-a766-4556-95c3-751790146f0b" providerId="AD" clId="Web-{23AE0400-D984-93E4-C2A8-B15510F1B56A}" dt="2022-07-18T16:48:19.957" v="195"/>
          <ac:spMkLst>
            <pc:docMk/>
            <pc:sldMk cId="914090589" sldId="258"/>
            <ac:spMk id="4" creationId="{D16B1CC0-F271-316B-8DFE-E69B649F3BDC}"/>
          </ac:spMkLst>
        </pc:spChg>
      </pc:sldChg>
      <pc:sldChg chg="addSp delSp modSp mod modClrScheme chgLayout">
        <pc:chgData name="Cheryl Codner (1920974)" userId="S::1920974@student.uwtsd.ac.uk::3975610d-a766-4556-95c3-751790146f0b" providerId="AD" clId="Web-{23AE0400-D984-93E4-C2A8-B15510F1B56A}" dt="2022-07-18T16:49:38.193" v="211"/>
        <pc:sldMkLst>
          <pc:docMk/>
          <pc:sldMk cId="1378255645" sldId="259"/>
        </pc:sldMkLst>
        <pc:spChg chg="mod ord">
          <ac:chgData name="Cheryl Codner (1920974)" userId="S::1920974@student.uwtsd.ac.uk::3975610d-a766-4556-95c3-751790146f0b" providerId="AD" clId="Web-{23AE0400-D984-93E4-C2A8-B15510F1B56A}" dt="2022-07-18T16:46:46.518" v="188"/>
          <ac:spMkLst>
            <pc:docMk/>
            <pc:sldMk cId="1378255645" sldId="259"/>
            <ac:spMk id="2" creationId="{B02A208D-369B-8238-1A55-2EC8AABEE0A6}"/>
          </ac:spMkLst>
        </pc:spChg>
        <pc:spChg chg="mod ord">
          <ac:chgData name="Cheryl Codner (1920974)" userId="S::1920974@student.uwtsd.ac.uk::3975610d-a766-4556-95c3-751790146f0b" providerId="AD" clId="Web-{23AE0400-D984-93E4-C2A8-B15510F1B56A}" dt="2022-07-18T16:48:40.551" v="196" actId="1076"/>
          <ac:spMkLst>
            <pc:docMk/>
            <pc:sldMk cId="1378255645" sldId="259"/>
            <ac:spMk id="3" creationId="{5A5161E5-26A0-6A30-EF4C-D090753F8B42}"/>
          </ac:spMkLst>
        </pc:spChg>
        <pc:spChg chg="add del mod">
          <ac:chgData name="Cheryl Codner (1920974)" userId="S::1920974@student.uwtsd.ac.uk::3975610d-a766-4556-95c3-751790146f0b" providerId="AD" clId="Web-{23AE0400-D984-93E4-C2A8-B15510F1B56A}" dt="2022-07-18T16:49:07.974" v="209"/>
          <ac:spMkLst>
            <pc:docMk/>
            <pc:sldMk cId="1378255645" sldId="259"/>
            <ac:spMk id="4" creationId="{5BA0291C-EE5A-E871-A3C4-885EB4A228BA}"/>
          </ac:spMkLst>
        </pc:spChg>
        <pc:spChg chg="add del">
          <ac:chgData name="Cheryl Codner (1920974)" userId="S::1920974@student.uwtsd.ac.uk::3975610d-a766-4556-95c3-751790146f0b" providerId="AD" clId="Web-{23AE0400-D984-93E4-C2A8-B15510F1B56A}" dt="2022-07-18T16:49:38.193" v="211"/>
          <ac:spMkLst>
            <pc:docMk/>
            <pc:sldMk cId="1378255645" sldId="259"/>
            <ac:spMk id="5" creationId="{657F7DD9-64AA-A4BF-6273-18EF7230D38C}"/>
          </ac:spMkLst>
        </pc:spChg>
      </pc:sldChg>
      <pc:sldChg chg="addSp delSp modSp del">
        <pc:chgData name="Cheryl Codner (1920974)" userId="S::1920974@student.uwtsd.ac.uk::3975610d-a766-4556-95c3-751790146f0b" providerId="AD" clId="Web-{23AE0400-D984-93E4-C2A8-B15510F1B56A}" dt="2022-07-18T16:37:47.352" v="145"/>
        <pc:sldMkLst>
          <pc:docMk/>
          <pc:sldMk cId="450219829" sldId="260"/>
        </pc:sldMkLst>
        <pc:spChg chg="mod">
          <ac:chgData name="Cheryl Codner (1920974)" userId="S::1920974@student.uwtsd.ac.uk::3975610d-a766-4556-95c3-751790146f0b" providerId="AD" clId="Web-{23AE0400-D984-93E4-C2A8-B15510F1B56A}" dt="2022-07-18T16:36:37.679" v="143" actId="20577"/>
          <ac:spMkLst>
            <pc:docMk/>
            <pc:sldMk cId="450219829" sldId="260"/>
            <ac:spMk id="2" creationId="{EBC84A2F-90D6-F0D6-52AE-D4F9D6CF95F9}"/>
          </ac:spMkLst>
        </pc:spChg>
        <pc:spChg chg="del">
          <ac:chgData name="Cheryl Codner (1920974)" userId="S::1920974@student.uwtsd.ac.uk::3975610d-a766-4556-95c3-751790146f0b" providerId="AD" clId="Web-{23AE0400-D984-93E4-C2A8-B15510F1B56A}" dt="2022-07-18T16:30:03.579" v="109"/>
          <ac:spMkLst>
            <pc:docMk/>
            <pc:sldMk cId="450219829" sldId="260"/>
            <ac:spMk id="3" creationId="{A3D5A5FA-6386-C919-D577-9D832B9EAB7E}"/>
          </ac:spMkLst>
        </pc:spChg>
        <pc:spChg chg="add del mod">
          <ac:chgData name="Cheryl Codner (1920974)" userId="S::1920974@student.uwtsd.ac.uk::3975610d-a766-4556-95c3-751790146f0b" providerId="AD" clId="Web-{23AE0400-D984-93E4-C2A8-B15510F1B56A}" dt="2022-07-18T16:30:58.783" v="113"/>
          <ac:spMkLst>
            <pc:docMk/>
            <pc:sldMk cId="450219829" sldId="260"/>
            <ac:spMk id="6" creationId="{17A657F7-A44F-9416-FF8E-04CF159EBA85}"/>
          </ac:spMkLst>
        </pc:spChg>
        <pc:graphicFrameChg chg="add del mod ord modGraphic">
          <ac:chgData name="Cheryl Codner (1920974)" userId="S::1920974@student.uwtsd.ac.uk::3975610d-a766-4556-95c3-751790146f0b" providerId="AD" clId="Web-{23AE0400-D984-93E4-C2A8-B15510F1B56A}" dt="2022-07-18T16:30:38.595" v="112"/>
          <ac:graphicFrameMkLst>
            <pc:docMk/>
            <pc:sldMk cId="450219829" sldId="260"/>
            <ac:graphicFrameMk id="4" creationId="{84E464A9-ACB7-B17B-DE52-6B31DDF872DA}"/>
          </ac:graphicFrameMkLst>
        </pc:graphicFrameChg>
        <pc:graphicFrameChg chg="add mod ord modGraphic">
          <ac:chgData name="Cheryl Codner (1920974)" userId="S::1920974@student.uwtsd.ac.uk::3975610d-a766-4556-95c3-751790146f0b" providerId="AD" clId="Web-{23AE0400-D984-93E4-C2A8-B15510F1B56A}" dt="2022-07-18T16:37:09.024" v="144"/>
          <ac:graphicFrameMkLst>
            <pc:docMk/>
            <pc:sldMk cId="450219829" sldId="260"/>
            <ac:graphicFrameMk id="7" creationId="{139F5215-9B4B-4AD6-C935-5A25E9B56E90}"/>
          </ac:graphicFrameMkLst>
        </pc:graphicFrameChg>
      </pc:sldChg>
      <pc:sldChg chg="addSp delSp modSp new mod setBg modClrScheme delDesignElem chgLayout">
        <pc:chgData name="Cheryl Codner (1920974)" userId="S::1920974@student.uwtsd.ac.uk::3975610d-a766-4556-95c3-751790146f0b" providerId="AD" clId="Web-{23AE0400-D984-93E4-C2A8-B15510F1B56A}" dt="2022-07-18T22:55:18.873" v="3444"/>
        <pc:sldMkLst>
          <pc:docMk/>
          <pc:sldMk cId="2770150376" sldId="260"/>
        </pc:sldMkLst>
        <pc:spChg chg="add del mod ord">
          <ac:chgData name="Cheryl Codner (1920974)" userId="S::1920974@student.uwtsd.ac.uk::3975610d-a766-4556-95c3-751790146f0b" providerId="AD" clId="Web-{23AE0400-D984-93E4-C2A8-B15510F1B56A}" dt="2022-07-18T16:42:56.702" v="172"/>
          <ac:spMkLst>
            <pc:docMk/>
            <pc:sldMk cId="2770150376" sldId="260"/>
            <ac:spMk id="2" creationId="{C67E9790-C034-7D20-B681-D7A2EABA4431}"/>
          </ac:spMkLst>
        </pc:spChg>
        <pc:spChg chg="del">
          <ac:chgData name="Cheryl Codner (1920974)" userId="S::1920974@student.uwtsd.ac.uk::3975610d-a766-4556-95c3-751790146f0b" providerId="AD" clId="Web-{23AE0400-D984-93E4-C2A8-B15510F1B56A}" dt="2022-07-18T16:41:18.356" v="158"/>
          <ac:spMkLst>
            <pc:docMk/>
            <pc:sldMk cId="2770150376" sldId="260"/>
            <ac:spMk id="3" creationId="{C92E8390-46A2-6CE3-692D-275E45E26B6D}"/>
          </ac:spMkLst>
        </pc:spChg>
        <pc:spChg chg="add del">
          <ac:chgData name="Cheryl Codner (1920974)" userId="S::1920974@student.uwtsd.ac.uk::3975610d-a766-4556-95c3-751790146f0b" providerId="AD" clId="Web-{23AE0400-D984-93E4-C2A8-B15510F1B56A}" dt="2022-07-18T16:44:05.265" v="178"/>
          <ac:spMkLst>
            <pc:docMk/>
            <pc:sldMk cId="2770150376" sldId="260"/>
            <ac:spMk id="6" creationId="{F3060C83-F051-4F0E-ABAD-AA0DFC48B218}"/>
          </ac:spMkLst>
        </pc:spChg>
        <pc:spChg chg="add del">
          <ac:chgData name="Cheryl Codner (1920974)" userId="S::1920974@student.uwtsd.ac.uk::3975610d-a766-4556-95c3-751790146f0b" providerId="AD" clId="Web-{23AE0400-D984-93E4-C2A8-B15510F1B56A}" dt="2022-07-18T16:44:05.265" v="178"/>
          <ac:spMkLst>
            <pc:docMk/>
            <pc:sldMk cId="2770150376" sldId="260"/>
            <ac:spMk id="7" creationId="{83C98ABE-055B-441F-B07E-44F97F083C39}"/>
          </ac:spMkLst>
        </pc:spChg>
        <pc:spChg chg="add del">
          <ac:chgData name="Cheryl Codner (1920974)" userId="S::1920974@student.uwtsd.ac.uk::3975610d-a766-4556-95c3-751790146f0b" providerId="AD" clId="Web-{23AE0400-D984-93E4-C2A8-B15510F1B56A}" dt="2022-07-18T16:44:05.265" v="178"/>
          <ac:spMkLst>
            <pc:docMk/>
            <pc:sldMk cId="2770150376" sldId="260"/>
            <ac:spMk id="8" creationId="{29FDB030-9B49-4CED-8CCD-4D99382388AC}"/>
          </ac:spMkLst>
        </pc:spChg>
        <pc:spChg chg="add del">
          <ac:chgData name="Cheryl Codner (1920974)" userId="S::1920974@student.uwtsd.ac.uk::3975610d-a766-4556-95c3-751790146f0b" providerId="AD" clId="Web-{23AE0400-D984-93E4-C2A8-B15510F1B56A}" dt="2022-07-18T16:42:56.686" v="171"/>
          <ac:spMkLst>
            <pc:docMk/>
            <pc:sldMk cId="2770150376" sldId="260"/>
            <ac:spMk id="9" creationId="{F3060C83-F051-4F0E-ABAD-AA0DFC48B218}"/>
          </ac:spMkLst>
        </pc:spChg>
        <pc:spChg chg="add del">
          <ac:chgData name="Cheryl Codner (1920974)" userId="S::1920974@student.uwtsd.ac.uk::3975610d-a766-4556-95c3-751790146f0b" providerId="AD" clId="Web-{23AE0400-D984-93E4-C2A8-B15510F1B56A}" dt="2022-07-18T16:44:05.265" v="178"/>
          <ac:spMkLst>
            <pc:docMk/>
            <pc:sldMk cId="2770150376" sldId="260"/>
            <ac:spMk id="10" creationId="{3783CA14-24A1-485C-8B30-D6A5D87987AD}"/>
          </ac:spMkLst>
        </pc:spChg>
        <pc:spChg chg="add del">
          <ac:chgData name="Cheryl Codner (1920974)" userId="S::1920974@student.uwtsd.ac.uk::3975610d-a766-4556-95c3-751790146f0b" providerId="AD" clId="Web-{23AE0400-D984-93E4-C2A8-B15510F1B56A}" dt="2022-07-18T16:42:56.686" v="171"/>
          <ac:spMkLst>
            <pc:docMk/>
            <pc:sldMk cId="2770150376" sldId="260"/>
            <ac:spMk id="11" creationId="{83C98ABE-055B-441F-B07E-44F97F083C39}"/>
          </ac:spMkLst>
        </pc:spChg>
        <pc:spChg chg="add del">
          <ac:chgData name="Cheryl Codner (1920974)" userId="S::1920974@student.uwtsd.ac.uk::3975610d-a766-4556-95c3-751790146f0b" providerId="AD" clId="Web-{23AE0400-D984-93E4-C2A8-B15510F1B56A}" dt="2022-07-18T16:44:05.265" v="178"/>
          <ac:spMkLst>
            <pc:docMk/>
            <pc:sldMk cId="2770150376" sldId="260"/>
            <ac:spMk id="12" creationId="{9A97C86A-04D6-40F7-AE84-31AB43E6A846}"/>
          </ac:spMkLst>
        </pc:spChg>
        <pc:spChg chg="add del">
          <ac:chgData name="Cheryl Codner (1920974)" userId="S::1920974@student.uwtsd.ac.uk::3975610d-a766-4556-95c3-751790146f0b" providerId="AD" clId="Web-{23AE0400-D984-93E4-C2A8-B15510F1B56A}" dt="2022-07-18T16:42:56.686" v="171"/>
          <ac:spMkLst>
            <pc:docMk/>
            <pc:sldMk cId="2770150376" sldId="260"/>
            <ac:spMk id="13" creationId="{29FDB030-9B49-4CED-8CCD-4D99382388AC}"/>
          </ac:spMkLst>
        </pc:spChg>
        <pc:spChg chg="add del">
          <ac:chgData name="Cheryl Codner (1920974)" userId="S::1920974@student.uwtsd.ac.uk::3975610d-a766-4556-95c3-751790146f0b" providerId="AD" clId="Web-{23AE0400-D984-93E4-C2A8-B15510F1B56A}" dt="2022-07-18T16:44:05.265" v="178"/>
          <ac:spMkLst>
            <pc:docMk/>
            <pc:sldMk cId="2770150376" sldId="260"/>
            <ac:spMk id="14" creationId="{FF9F2414-84E8-453E-B1F3-389FDE8192D9}"/>
          </ac:spMkLst>
        </pc:spChg>
        <pc:spChg chg="add del">
          <ac:chgData name="Cheryl Codner (1920974)" userId="S::1920974@student.uwtsd.ac.uk::3975610d-a766-4556-95c3-751790146f0b" providerId="AD" clId="Web-{23AE0400-D984-93E4-C2A8-B15510F1B56A}" dt="2022-07-18T16:42:56.686" v="171"/>
          <ac:spMkLst>
            <pc:docMk/>
            <pc:sldMk cId="2770150376" sldId="260"/>
            <ac:spMk id="15" creationId="{3783CA14-24A1-485C-8B30-D6A5D87987AD}"/>
          </ac:spMkLst>
        </pc:spChg>
        <pc:spChg chg="add del">
          <ac:chgData name="Cheryl Codner (1920974)" userId="S::1920974@student.uwtsd.ac.uk::3975610d-a766-4556-95c3-751790146f0b" providerId="AD" clId="Web-{23AE0400-D984-93E4-C2A8-B15510F1B56A}" dt="2022-07-18T16:44:05.265" v="178"/>
          <ac:spMkLst>
            <pc:docMk/>
            <pc:sldMk cId="2770150376" sldId="260"/>
            <ac:spMk id="16" creationId="{3ECA69A1-7536-43AC-85EF-C7106179F5ED}"/>
          </ac:spMkLst>
        </pc:spChg>
        <pc:spChg chg="add del">
          <ac:chgData name="Cheryl Codner (1920974)" userId="S::1920974@student.uwtsd.ac.uk::3975610d-a766-4556-95c3-751790146f0b" providerId="AD" clId="Web-{23AE0400-D984-93E4-C2A8-B15510F1B56A}" dt="2022-07-18T16:42:56.686" v="171"/>
          <ac:spMkLst>
            <pc:docMk/>
            <pc:sldMk cId="2770150376" sldId="260"/>
            <ac:spMk id="17" creationId="{9A97C86A-04D6-40F7-AE84-31AB43E6A846}"/>
          </ac:spMkLst>
        </pc:spChg>
        <pc:spChg chg="add del">
          <ac:chgData name="Cheryl Codner (1920974)" userId="S::1920974@student.uwtsd.ac.uk::3975610d-a766-4556-95c3-751790146f0b" providerId="AD" clId="Web-{23AE0400-D984-93E4-C2A8-B15510F1B56A}" dt="2022-07-18T16:45:27.204" v="184"/>
          <ac:spMkLst>
            <pc:docMk/>
            <pc:sldMk cId="2770150376" sldId="260"/>
            <ac:spMk id="18" creationId="{C2579DAE-C141-48DB-810E-C070C300819E}"/>
          </ac:spMkLst>
        </pc:spChg>
        <pc:spChg chg="add del">
          <ac:chgData name="Cheryl Codner (1920974)" userId="S::1920974@student.uwtsd.ac.uk::3975610d-a766-4556-95c3-751790146f0b" providerId="AD" clId="Web-{23AE0400-D984-93E4-C2A8-B15510F1B56A}" dt="2022-07-18T16:42:56.686" v="171"/>
          <ac:spMkLst>
            <pc:docMk/>
            <pc:sldMk cId="2770150376" sldId="260"/>
            <ac:spMk id="19" creationId="{FF9F2414-84E8-453E-B1F3-389FDE8192D9}"/>
          </ac:spMkLst>
        </pc:spChg>
        <pc:spChg chg="add del">
          <ac:chgData name="Cheryl Codner (1920974)" userId="S::1920974@student.uwtsd.ac.uk::3975610d-a766-4556-95c3-751790146f0b" providerId="AD" clId="Web-{23AE0400-D984-93E4-C2A8-B15510F1B56A}" dt="2022-07-18T16:45:27.204" v="184"/>
          <ac:spMkLst>
            <pc:docMk/>
            <pc:sldMk cId="2770150376" sldId="260"/>
            <ac:spMk id="20" creationId="{02FD90C3-6350-4D5B-9738-6E94EDF30F74}"/>
          </ac:spMkLst>
        </pc:spChg>
        <pc:spChg chg="add del">
          <ac:chgData name="Cheryl Codner (1920974)" userId="S::1920974@student.uwtsd.ac.uk::3975610d-a766-4556-95c3-751790146f0b" providerId="AD" clId="Web-{23AE0400-D984-93E4-C2A8-B15510F1B56A}" dt="2022-07-18T16:42:56.686" v="171"/>
          <ac:spMkLst>
            <pc:docMk/>
            <pc:sldMk cId="2770150376" sldId="260"/>
            <ac:spMk id="21" creationId="{3ECA69A1-7536-43AC-85EF-C7106179F5ED}"/>
          </ac:spMkLst>
        </pc:spChg>
        <pc:spChg chg="add del">
          <ac:chgData name="Cheryl Codner (1920974)" userId="S::1920974@student.uwtsd.ac.uk::3975610d-a766-4556-95c3-751790146f0b" providerId="AD" clId="Web-{23AE0400-D984-93E4-C2A8-B15510F1B56A}" dt="2022-07-18T16:45:27.204" v="184"/>
          <ac:spMkLst>
            <pc:docMk/>
            <pc:sldMk cId="2770150376" sldId="260"/>
            <ac:spMk id="22" creationId="{41497DE5-0939-4D1D-9350-0C5E1B209C68}"/>
          </ac:spMkLst>
        </pc:spChg>
        <pc:spChg chg="add del">
          <ac:chgData name="Cheryl Codner (1920974)" userId="S::1920974@student.uwtsd.ac.uk::3975610d-a766-4556-95c3-751790146f0b" providerId="AD" clId="Web-{23AE0400-D984-93E4-C2A8-B15510F1B56A}" dt="2022-07-18T16:43:30.187" v="173"/>
          <ac:spMkLst>
            <pc:docMk/>
            <pc:sldMk cId="2770150376" sldId="260"/>
            <ac:spMk id="23" creationId="{F3060C83-F051-4F0E-ABAD-AA0DFC48B218}"/>
          </ac:spMkLst>
        </pc:spChg>
        <pc:spChg chg="add del">
          <ac:chgData name="Cheryl Codner (1920974)" userId="S::1920974@student.uwtsd.ac.uk::3975610d-a766-4556-95c3-751790146f0b" providerId="AD" clId="Web-{23AE0400-D984-93E4-C2A8-B15510F1B56A}" dt="2022-07-18T16:43:30.187" v="173"/>
          <ac:spMkLst>
            <pc:docMk/>
            <pc:sldMk cId="2770150376" sldId="260"/>
            <ac:spMk id="24" creationId="{83C98ABE-055B-441F-B07E-44F97F083C39}"/>
          </ac:spMkLst>
        </pc:spChg>
        <pc:spChg chg="add del">
          <ac:chgData name="Cheryl Codner (1920974)" userId="S::1920974@student.uwtsd.ac.uk::3975610d-a766-4556-95c3-751790146f0b" providerId="AD" clId="Web-{23AE0400-D984-93E4-C2A8-B15510F1B56A}" dt="2022-07-18T16:43:30.187" v="173"/>
          <ac:spMkLst>
            <pc:docMk/>
            <pc:sldMk cId="2770150376" sldId="260"/>
            <ac:spMk id="25" creationId="{29FDB030-9B49-4CED-8CCD-4D99382388AC}"/>
          </ac:spMkLst>
        </pc:spChg>
        <pc:spChg chg="add del">
          <ac:chgData name="Cheryl Codner (1920974)" userId="S::1920974@student.uwtsd.ac.uk::3975610d-a766-4556-95c3-751790146f0b" providerId="AD" clId="Web-{23AE0400-D984-93E4-C2A8-B15510F1B56A}" dt="2022-07-18T16:43:30.187" v="173"/>
          <ac:spMkLst>
            <pc:docMk/>
            <pc:sldMk cId="2770150376" sldId="260"/>
            <ac:spMk id="26" creationId="{3783CA14-24A1-485C-8B30-D6A5D87987AD}"/>
          </ac:spMkLst>
        </pc:spChg>
        <pc:spChg chg="add del">
          <ac:chgData name="Cheryl Codner (1920974)" userId="S::1920974@student.uwtsd.ac.uk::3975610d-a766-4556-95c3-751790146f0b" providerId="AD" clId="Web-{23AE0400-D984-93E4-C2A8-B15510F1B56A}" dt="2022-07-18T16:43:30.187" v="173"/>
          <ac:spMkLst>
            <pc:docMk/>
            <pc:sldMk cId="2770150376" sldId="260"/>
            <ac:spMk id="27" creationId="{9A97C86A-04D6-40F7-AE84-31AB43E6A846}"/>
          </ac:spMkLst>
        </pc:spChg>
        <pc:spChg chg="add del">
          <ac:chgData name="Cheryl Codner (1920974)" userId="S::1920974@student.uwtsd.ac.uk::3975610d-a766-4556-95c3-751790146f0b" providerId="AD" clId="Web-{23AE0400-D984-93E4-C2A8-B15510F1B56A}" dt="2022-07-18T16:43:30.187" v="173"/>
          <ac:spMkLst>
            <pc:docMk/>
            <pc:sldMk cId="2770150376" sldId="260"/>
            <ac:spMk id="28" creationId="{FF9F2414-84E8-453E-B1F3-389FDE8192D9}"/>
          </ac:spMkLst>
        </pc:spChg>
        <pc:spChg chg="add del">
          <ac:chgData name="Cheryl Codner (1920974)" userId="S::1920974@student.uwtsd.ac.uk::3975610d-a766-4556-95c3-751790146f0b" providerId="AD" clId="Web-{23AE0400-D984-93E4-C2A8-B15510F1B56A}" dt="2022-07-18T16:43:30.187" v="173"/>
          <ac:spMkLst>
            <pc:docMk/>
            <pc:sldMk cId="2770150376" sldId="260"/>
            <ac:spMk id="29" creationId="{3ECA69A1-7536-43AC-85EF-C7106179F5ED}"/>
          </ac:spMkLst>
        </pc:spChg>
        <pc:spChg chg="add del">
          <ac:chgData name="Cheryl Codner (1920974)" userId="S::1920974@student.uwtsd.ac.uk::3975610d-a766-4556-95c3-751790146f0b" providerId="AD" clId="Web-{23AE0400-D984-93E4-C2A8-B15510F1B56A}" dt="2022-07-18T16:45:27.204" v="184"/>
          <ac:spMkLst>
            <pc:docMk/>
            <pc:sldMk cId="2770150376" sldId="260"/>
            <ac:spMk id="30" creationId="{5CCC70ED-6C63-4537-B7EB-51990D6C0A6F}"/>
          </ac:spMkLst>
        </pc:spChg>
        <pc:spChg chg="add del">
          <ac:chgData name="Cheryl Codner (1920974)" userId="S::1920974@student.uwtsd.ac.uk::3975610d-a766-4556-95c3-751790146f0b" providerId="AD" clId="Web-{23AE0400-D984-93E4-C2A8-B15510F1B56A}" dt="2022-07-18T16:45:27.204" v="184"/>
          <ac:spMkLst>
            <pc:docMk/>
            <pc:sldMk cId="2770150376" sldId="260"/>
            <ac:spMk id="31" creationId="{B76E24C1-2968-40DC-A36E-F6B85F0F0752}"/>
          </ac:spMkLst>
        </pc:spChg>
        <pc:spChg chg="add del">
          <ac:chgData name="Cheryl Codner (1920974)" userId="S::1920974@student.uwtsd.ac.uk::3975610d-a766-4556-95c3-751790146f0b" providerId="AD" clId="Web-{23AE0400-D984-93E4-C2A8-B15510F1B56A}" dt="2022-07-18T17:07:47.900" v="753"/>
          <ac:spMkLst>
            <pc:docMk/>
            <pc:sldMk cId="2770150376" sldId="260"/>
            <ac:spMk id="32" creationId="{C2579DAE-C141-48DB-810E-C070C300819E}"/>
          </ac:spMkLst>
        </pc:spChg>
        <pc:spChg chg="add del">
          <ac:chgData name="Cheryl Codner (1920974)" userId="S::1920974@student.uwtsd.ac.uk::3975610d-a766-4556-95c3-751790146f0b" providerId="AD" clId="Web-{23AE0400-D984-93E4-C2A8-B15510F1B56A}" dt="2022-07-18T17:07:47.900" v="753"/>
          <ac:spMkLst>
            <pc:docMk/>
            <pc:sldMk cId="2770150376" sldId="260"/>
            <ac:spMk id="33" creationId="{02FD90C3-6350-4D5B-9738-6E94EDF30F74}"/>
          </ac:spMkLst>
        </pc:spChg>
        <pc:spChg chg="add del">
          <ac:chgData name="Cheryl Codner (1920974)" userId="S::1920974@student.uwtsd.ac.uk::3975610d-a766-4556-95c3-751790146f0b" providerId="AD" clId="Web-{23AE0400-D984-93E4-C2A8-B15510F1B56A}" dt="2022-07-18T17:39:04.876" v="1551"/>
          <ac:spMkLst>
            <pc:docMk/>
            <pc:sldMk cId="2770150376" sldId="260"/>
            <ac:spMk id="34" creationId="{C2579DAE-C141-48DB-810E-C070C300819E}"/>
          </ac:spMkLst>
        </pc:spChg>
        <pc:spChg chg="add del">
          <ac:chgData name="Cheryl Codner (1920974)" userId="S::1920974@student.uwtsd.ac.uk::3975610d-a766-4556-95c3-751790146f0b" providerId="AD" clId="Web-{23AE0400-D984-93E4-C2A8-B15510F1B56A}" dt="2022-07-18T17:07:59.462" v="755"/>
          <ac:spMkLst>
            <pc:docMk/>
            <pc:sldMk cId="2770150376" sldId="260"/>
            <ac:spMk id="35" creationId="{C2579DAE-C141-48DB-810E-C070C300819E}"/>
          </ac:spMkLst>
        </pc:spChg>
        <pc:spChg chg="add del">
          <ac:chgData name="Cheryl Codner (1920974)" userId="S::1920974@student.uwtsd.ac.uk::3975610d-a766-4556-95c3-751790146f0b" providerId="AD" clId="Web-{23AE0400-D984-93E4-C2A8-B15510F1B56A}" dt="2022-07-18T17:07:59.462" v="755"/>
          <ac:spMkLst>
            <pc:docMk/>
            <pc:sldMk cId="2770150376" sldId="260"/>
            <ac:spMk id="36" creationId="{02FD90C3-6350-4D5B-9738-6E94EDF30F74}"/>
          </ac:spMkLst>
        </pc:spChg>
        <pc:spChg chg="add del">
          <ac:chgData name="Cheryl Codner (1920974)" userId="S::1920974@student.uwtsd.ac.uk::3975610d-a766-4556-95c3-751790146f0b" providerId="AD" clId="Web-{23AE0400-D984-93E4-C2A8-B15510F1B56A}" dt="2022-07-18T17:07:59.462" v="755"/>
          <ac:spMkLst>
            <pc:docMk/>
            <pc:sldMk cId="2770150376" sldId="260"/>
            <ac:spMk id="37" creationId="{41497DE5-0939-4D1D-9350-0C5E1B209C68}"/>
          </ac:spMkLst>
        </pc:spChg>
        <pc:spChg chg="add del">
          <ac:chgData name="Cheryl Codner (1920974)" userId="S::1920974@student.uwtsd.ac.uk::3975610d-a766-4556-95c3-751790146f0b" providerId="AD" clId="Web-{23AE0400-D984-93E4-C2A8-B15510F1B56A}" dt="2022-07-18T17:07:59.462" v="755"/>
          <ac:spMkLst>
            <pc:docMk/>
            <pc:sldMk cId="2770150376" sldId="260"/>
            <ac:spMk id="38" creationId="{5CCC70ED-6C63-4537-B7EB-51990D6C0A6F}"/>
          </ac:spMkLst>
        </pc:spChg>
        <pc:spChg chg="add del">
          <ac:chgData name="Cheryl Codner (1920974)" userId="S::1920974@student.uwtsd.ac.uk::3975610d-a766-4556-95c3-751790146f0b" providerId="AD" clId="Web-{23AE0400-D984-93E4-C2A8-B15510F1B56A}" dt="2022-07-18T17:07:59.462" v="755"/>
          <ac:spMkLst>
            <pc:docMk/>
            <pc:sldMk cId="2770150376" sldId="260"/>
            <ac:spMk id="39" creationId="{B76E24C1-2968-40DC-A36E-F6B85F0F0752}"/>
          </ac:spMkLst>
        </pc:spChg>
        <pc:spChg chg="add del">
          <ac:chgData name="Cheryl Codner (1920974)" userId="S::1920974@student.uwtsd.ac.uk::3975610d-a766-4556-95c3-751790146f0b" providerId="AD" clId="Web-{23AE0400-D984-93E4-C2A8-B15510F1B56A}" dt="2022-07-18T17:39:04.876" v="1551"/>
          <ac:spMkLst>
            <pc:docMk/>
            <pc:sldMk cId="2770150376" sldId="260"/>
            <ac:spMk id="40" creationId="{02FD90C3-6350-4D5B-9738-6E94EDF30F74}"/>
          </ac:spMkLst>
        </pc:spChg>
        <pc:spChg chg="add del">
          <ac:chgData name="Cheryl Codner (1920974)" userId="S::1920974@student.uwtsd.ac.uk::3975610d-a766-4556-95c3-751790146f0b" providerId="AD" clId="Web-{23AE0400-D984-93E4-C2A8-B15510F1B56A}" dt="2022-07-18T17:09:25.698" v="762"/>
          <ac:spMkLst>
            <pc:docMk/>
            <pc:sldMk cId="2770150376" sldId="260"/>
            <ac:spMk id="42" creationId="{C2579DAE-C141-48DB-810E-C070C300819E}"/>
          </ac:spMkLst>
        </pc:spChg>
        <pc:spChg chg="add del">
          <ac:chgData name="Cheryl Codner (1920974)" userId="S::1920974@student.uwtsd.ac.uk::3975610d-a766-4556-95c3-751790146f0b" providerId="AD" clId="Web-{23AE0400-D984-93E4-C2A8-B15510F1B56A}" dt="2022-07-18T17:09:25.698" v="762"/>
          <ac:spMkLst>
            <pc:docMk/>
            <pc:sldMk cId="2770150376" sldId="260"/>
            <ac:spMk id="43" creationId="{02FD90C3-6350-4D5B-9738-6E94EDF30F74}"/>
          </ac:spMkLst>
        </pc:spChg>
        <pc:spChg chg="add del">
          <ac:chgData name="Cheryl Codner (1920974)" userId="S::1920974@student.uwtsd.ac.uk::3975610d-a766-4556-95c3-751790146f0b" providerId="AD" clId="Web-{23AE0400-D984-93E4-C2A8-B15510F1B56A}" dt="2022-07-18T17:09:25.698" v="762"/>
          <ac:spMkLst>
            <pc:docMk/>
            <pc:sldMk cId="2770150376" sldId="260"/>
            <ac:spMk id="44" creationId="{41497DE5-0939-4D1D-9350-0C5E1B209C68}"/>
          </ac:spMkLst>
        </pc:spChg>
        <pc:spChg chg="add del">
          <ac:chgData name="Cheryl Codner (1920974)" userId="S::1920974@student.uwtsd.ac.uk::3975610d-a766-4556-95c3-751790146f0b" providerId="AD" clId="Web-{23AE0400-D984-93E4-C2A8-B15510F1B56A}" dt="2022-07-18T17:09:25.698" v="762"/>
          <ac:spMkLst>
            <pc:docMk/>
            <pc:sldMk cId="2770150376" sldId="260"/>
            <ac:spMk id="45" creationId="{5CCC70ED-6C63-4537-B7EB-51990D6C0A6F}"/>
          </ac:spMkLst>
        </pc:spChg>
        <pc:spChg chg="add del">
          <ac:chgData name="Cheryl Codner (1920974)" userId="S::1920974@student.uwtsd.ac.uk::3975610d-a766-4556-95c3-751790146f0b" providerId="AD" clId="Web-{23AE0400-D984-93E4-C2A8-B15510F1B56A}" dt="2022-07-18T17:09:25.698" v="762"/>
          <ac:spMkLst>
            <pc:docMk/>
            <pc:sldMk cId="2770150376" sldId="260"/>
            <ac:spMk id="46" creationId="{B76E24C1-2968-40DC-A36E-F6B85F0F0752}"/>
          </ac:spMkLst>
        </pc:spChg>
        <pc:spChg chg="add del">
          <ac:chgData name="Cheryl Codner (1920974)" userId="S::1920974@student.uwtsd.ac.uk::3975610d-a766-4556-95c3-751790146f0b" providerId="AD" clId="Web-{23AE0400-D984-93E4-C2A8-B15510F1B56A}" dt="2022-07-18T17:09:33.777" v="768"/>
          <ac:spMkLst>
            <pc:docMk/>
            <pc:sldMk cId="2770150376" sldId="260"/>
            <ac:spMk id="47" creationId="{C2579DAE-C141-48DB-810E-C070C300819E}"/>
          </ac:spMkLst>
        </pc:spChg>
        <pc:spChg chg="add del">
          <ac:chgData name="Cheryl Codner (1920974)" userId="S::1920974@student.uwtsd.ac.uk::3975610d-a766-4556-95c3-751790146f0b" providerId="AD" clId="Web-{23AE0400-D984-93E4-C2A8-B15510F1B56A}" dt="2022-07-18T17:09:28.152" v="764"/>
          <ac:spMkLst>
            <pc:docMk/>
            <pc:sldMk cId="2770150376" sldId="260"/>
            <ac:spMk id="48" creationId="{C2579DAE-C141-48DB-810E-C070C300819E}"/>
          </ac:spMkLst>
        </pc:spChg>
        <pc:spChg chg="add del">
          <ac:chgData name="Cheryl Codner (1920974)" userId="S::1920974@student.uwtsd.ac.uk::3975610d-a766-4556-95c3-751790146f0b" providerId="AD" clId="Web-{23AE0400-D984-93E4-C2A8-B15510F1B56A}" dt="2022-07-18T17:09:28.152" v="764"/>
          <ac:spMkLst>
            <pc:docMk/>
            <pc:sldMk cId="2770150376" sldId="260"/>
            <ac:spMk id="49" creationId="{02FD90C3-6350-4D5B-9738-6E94EDF30F74}"/>
          </ac:spMkLst>
        </pc:spChg>
        <pc:spChg chg="add del">
          <ac:chgData name="Cheryl Codner (1920974)" userId="S::1920974@student.uwtsd.ac.uk::3975610d-a766-4556-95c3-751790146f0b" providerId="AD" clId="Web-{23AE0400-D984-93E4-C2A8-B15510F1B56A}" dt="2022-07-18T17:09:33.777" v="768"/>
          <ac:spMkLst>
            <pc:docMk/>
            <pc:sldMk cId="2770150376" sldId="260"/>
            <ac:spMk id="50" creationId="{02FD90C3-6350-4D5B-9738-6E94EDF30F74}"/>
          </ac:spMkLst>
        </pc:spChg>
        <pc:spChg chg="add del">
          <ac:chgData name="Cheryl Codner (1920974)" userId="S::1920974@student.uwtsd.ac.uk::3975610d-a766-4556-95c3-751790146f0b" providerId="AD" clId="Web-{23AE0400-D984-93E4-C2A8-B15510F1B56A}" dt="2022-07-18T17:09:33.777" v="768"/>
          <ac:spMkLst>
            <pc:docMk/>
            <pc:sldMk cId="2770150376" sldId="260"/>
            <ac:spMk id="51" creationId="{41497DE5-0939-4D1D-9350-0C5E1B209C68}"/>
          </ac:spMkLst>
        </pc:spChg>
        <pc:spChg chg="add del">
          <ac:chgData name="Cheryl Codner (1920974)" userId="S::1920974@student.uwtsd.ac.uk::3975610d-a766-4556-95c3-751790146f0b" providerId="AD" clId="Web-{23AE0400-D984-93E4-C2A8-B15510F1B56A}" dt="2022-07-18T17:09:33.777" v="768"/>
          <ac:spMkLst>
            <pc:docMk/>
            <pc:sldMk cId="2770150376" sldId="260"/>
            <ac:spMk id="52" creationId="{5CCC70ED-6C63-4537-B7EB-51990D6C0A6F}"/>
          </ac:spMkLst>
        </pc:spChg>
        <pc:spChg chg="add del">
          <ac:chgData name="Cheryl Codner (1920974)" userId="S::1920974@student.uwtsd.ac.uk::3975610d-a766-4556-95c3-751790146f0b" providerId="AD" clId="Web-{23AE0400-D984-93E4-C2A8-B15510F1B56A}" dt="2022-07-18T17:09:33.777" v="768"/>
          <ac:spMkLst>
            <pc:docMk/>
            <pc:sldMk cId="2770150376" sldId="260"/>
            <ac:spMk id="53" creationId="{B76E24C1-2968-40DC-A36E-F6B85F0F0752}"/>
          </ac:spMkLst>
        </pc:spChg>
        <pc:spChg chg="add del">
          <ac:chgData name="Cheryl Codner (1920974)" userId="S::1920974@student.uwtsd.ac.uk::3975610d-a766-4556-95c3-751790146f0b" providerId="AD" clId="Web-{23AE0400-D984-93E4-C2A8-B15510F1B56A}" dt="2022-07-18T17:39:04.876" v="1551"/>
          <ac:spMkLst>
            <pc:docMk/>
            <pc:sldMk cId="2770150376" sldId="260"/>
            <ac:spMk id="55" creationId="{C2579DAE-C141-48DB-810E-C070C300819E}"/>
          </ac:spMkLst>
        </pc:spChg>
        <pc:spChg chg="add del">
          <ac:chgData name="Cheryl Codner (1920974)" userId="S::1920974@student.uwtsd.ac.uk::3975610d-a766-4556-95c3-751790146f0b" providerId="AD" clId="Web-{23AE0400-D984-93E4-C2A8-B15510F1B56A}" dt="2022-07-18T17:39:04.876" v="1551"/>
          <ac:spMkLst>
            <pc:docMk/>
            <pc:sldMk cId="2770150376" sldId="260"/>
            <ac:spMk id="56" creationId="{02FD90C3-6350-4D5B-9738-6E94EDF30F74}"/>
          </ac:spMkLst>
        </pc:spChg>
        <pc:spChg chg="add del">
          <ac:chgData name="Cheryl Codner (1920974)" userId="S::1920974@student.uwtsd.ac.uk::3975610d-a766-4556-95c3-751790146f0b" providerId="AD" clId="Web-{23AE0400-D984-93E4-C2A8-B15510F1B56A}" dt="2022-07-18T17:39:04.876" v="1551"/>
          <ac:spMkLst>
            <pc:docMk/>
            <pc:sldMk cId="2770150376" sldId="260"/>
            <ac:spMk id="57" creationId="{41497DE5-0939-4D1D-9350-0C5E1B209C68}"/>
          </ac:spMkLst>
        </pc:spChg>
        <pc:spChg chg="add del">
          <ac:chgData name="Cheryl Codner (1920974)" userId="S::1920974@student.uwtsd.ac.uk::3975610d-a766-4556-95c3-751790146f0b" providerId="AD" clId="Web-{23AE0400-D984-93E4-C2A8-B15510F1B56A}" dt="2022-07-18T17:39:04.876" v="1551"/>
          <ac:spMkLst>
            <pc:docMk/>
            <pc:sldMk cId="2770150376" sldId="260"/>
            <ac:spMk id="58" creationId="{5CCC70ED-6C63-4537-B7EB-51990D6C0A6F}"/>
          </ac:spMkLst>
        </pc:spChg>
        <pc:spChg chg="add del">
          <ac:chgData name="Cheryl Codner (1920974)" userId="S::1920974@student.uwtsd.ac.uk::3975610d-a766-4556-95c3-751790146f0b" providerId="AD" clId="Web-{23AE0400-D984-93E4-C2A8-B15510F1B56A}" dt="2022-07-18T17:39:04.876" v="1551"/>
          <ac:spMkLst>
            <pc:docMk/>
            <pc:sldMk cId="2770150376" sldId="260"/>
            <ac:spMk id="59" creationId="{B76E24C1-2968-40DC-A36E-F6B85F0F0752}"/>
          </ac:spMkLst>
        </pc:spChg>
        <pc:spChg chg="add del">
          <ac:chgData name="Cheryl Codner (1920974)" userId="S::1920974@student.uwtsd.ac.uk::3975610d-a766-4556-95c3-751790146f0b" providerId="AD" clId="Web-{23AE0400-D984-93E4-C2A8-B15510F1B56A}" dt="2022-07-18T18:08:22.928" v="2344"/>
          <ac:spMkLst>
            <pc:docMk/>
            <pc:sldMk cId="2770150376" sldId="260"/>
            <ac:spMk id="61" creationId="{C2579DAE-C141-48DB-810E-C070C300819E}"/>
          </ac:spMkLst>
        </pc:spChg>
        <pc:spChg chg="add del">
          <ac:chgData name="Cheryl Codner (1920974)" userId="S::1920974@student.uwtsd.ac.uk::3975610d-a766-4556-95c3-751790146f0b" providerId="AD" clId="Web-{23AE0400-D984-93E4-C2A8-B15510F1B56A}" dt="2022-07-18T18:08:22.928" v="2344"/>
          <ac:spMkLst>
            <pc:docMk/>
            <pc:sldMk cId="2770150376" sldId="260"/>
            <ac:spMk id="62" creationId="{02FD90C3-6350-4D5B-9738-6E94EDF30F74}"/>
          </ac:spMkLst>
        </pc:spChg>
        <pc:spChg chg="add del">
          <ac:chgData name="Cheryl Codner (1920974)" userId="S::1920974@student.uwtsd.ac.uk::3975610d-a766-4556-95c3-751790146f0b" providerId="AD" clId="Web-{23AE0400-D984-93E4-C2A8-B15510F1B56A}" dt="2022-07-18T18:08:22.928" v="2344"/>
          <ac:spMkLst>
            <pc:docMk/>
            <pc:sldMk cId="2770150376" sldId="260"/>
            <ac:spMk id="63" creationId="{41497DE5-0939-4D1D-9350-0C5E1B209C68}"/>
          </ac:spMkLst>
        </pc:spChg>
        <pc:spChg chg="add del">
          <ac:chgData name="Cheryl Codner (1920974)" userId="S::1920974@student.uwtsd.ac.uk::3975610d-a766-4556-95c3-751790146f0b" providerId="AD" clId="Web-{23AE0400-D984-93E4-C2A8-B15510F1B56A}" dt="2022-07-18T17:39:00.844" v="1548"/>
          <ac:spMkLst>
            <pc:docMk/>
            <pc:sldMk cId="2770150376" sldId="260"/>
            <ac:spMk id="64" creationId="{C2579DAE-C141-48DB-810E-C070C300819E}"/>
          </ac:spMkLst>
        </pc:spChg>
        <pc:spChg chg="add del">
          <ac:chgData name="Cheryl Codner (1920974)" userId="S::1920974@student.uwtsd.ac.uk::3975610d-a766-4556-95c3-751790146f0b" providerId="AD" clId="Web-{23AE0400-D984-93E4-C2A8-B15510F1B56A}" dt="2022-07-18T18:08:22.928" v="2344"/>
          <ac:spMkLst>
            <pc:docMk/>
            <pc:sldMk cId="2770150376" sldId="260"/>
            <ac:spMk id="65" creationId="{5CCC70ED-6C63-4537-B7EB-51990D6C0A6F}"/>
          </ac:spMkLst>
        </pc:spChg>
        <pc:spChg chg="add del">
          <ac:chgData name="Cheryl Codner (1920974)" userId="S::1920974@student.uwtsd.ac.uk::3975610d-a766-4556-95c3-751790146f0b" providerId="AD" clId="Web-{23AE0400-D984-93E4-C2A8-B15510F1B56A}" dt="2022-07-18T17:39:00.844" v="1548"/>
          <ac:spMkLst>
            <pc:docMk/>
            <pc:sldMk cId="2770150376" sldId="260"/>
            <ac:spMk id="66" creationId="{02FD90C3-6350-4D5B-9738-6E94EDF30F74}"/>
          </ac:spMkLst>
        </pc:spChg>
        <pc:spChg chg="add del">
          <ac:chgData name="Cheryl Codner (1920974)" userId="S::1920974@student.uwtsd.ac.uk::3975610d-a766-4556-95c3-751790146f0b" providerId="AD" clId="Web-{23AE0400-D984-93E4-C2A8-B15510F1B56A}" dt="2022-07-18T18:08:22.928" v="2344"/>
          <ac:spMkLst>
            <pc:docMk/>
            <pc:sldMk cId="2770150376" sldId="260"/>
            <ac:spMk id="67" creationId="{B76E24C1-2968-40DC-A36E-F6B85F0F0752}"/>
          </ac:spMkLst>
        </pc:spChg>
        <pc:spChg chg="add del">
          <ac:chgData name="Cheryl Codner (1920974)" userId="S::1920974@student.uwtsd.ac.uk::3975610d-a766-4556-95c3-751790146f0b" providerId="AD" clId="Web-{23AE0400-D984-93E4-C2A8-B15510F1B56A}" dt="2022-07-18T17:39:00.844" v="1548"/>
          <ac:spMkLst>
            <pc:docMk/>
            <pc:sldMk cId="2770150376" sldId="260"/>
            <ac:spMk id="68" creationId="{41497DE5-0939-4D1D-9350-0C5E1B209C68}"/>
          </ac:spMkLst>
        </pc:spChg>
        <pc:spChg chg="add del">
          <ac:chgData name="Cheryl Codner (1920974)" userId="S::1920974@student.uwtsd.ac.uk::3975610d-a766-4556-95c3-751790146f0b" providerId="AD" clId="Web-{23AE0400-D984-93E4-C2A8-B15510F1B56A}" dt="2022-07-18T18:07:56.303" v="2331"/>
          <ac:spMkLst>
            <pc:docMk/>
            <pc:sldMk cId="2770150376" sldId="260"/>
            <ac:spMk id="69" creationId="{C2579DAE-C141-48DB-810E-C070C300819E}"/>
          </ac:spMkLst>
        </pc:spChg>
        <pc:spChg chg="add del">
          <ac:chgData name="Cheryl Codner (1920974)" userId="S::1920974@student.uwtsd.ac.uk::3975610d-a766-4556-95c3-751790146f0b" providerId="AD" clId="Web-{23AE0400-D984-93E4-C2A8-B15510F1B56A}" dt="2022-07-18T17:39:00.844" v="1548"/>
          <ac:spMkLst>
            <pc:docMk/>
            <pc:sldMk cId="2770150376" sldId="260"/>
            <ac:spMk id="70" creationId="{5CCC70ED-6C63-4537-B7EB-51990D6C0A6F}"/>
          </ac:spMkLst>
        </pc:spChg>
        <pc:spChg chg="add del">
          <ac:chgData name="Cheryl Codner (1920974)" userId="S::1920974@student.uwtsd.ac.uk::3975610d-a766-4556-95c3-751790146f0b" providerId="AD" clId="Web-{23AE0400-D984-93E4-C2A8-B15510F1B56A}" dt="2022-07-18T18:08:18.194" v="2341"/>
          <ac:spMkLst>
            <pc:docMk/>
            <pc:sldMk cId="2770150376" sldId="260"/>
            <ac:spMk id="71" creationId="{C2579DAE-C141-48DB-810E-C070C300819E}"/>
          </ac:spMkLst>
        </pc:spChg>
        <pc:spChg chg="add del">
          <ac:chgData name="Cheryl Codner (1920974)" userId="S::1920974@student.uwtsd.ac.uk::3975610d-a766-4556-95c3-751790146f0b" providerId="AD" clId="Web-{23AE0400-D984-93E4-C2A8-B15510F1B56A}" dt="2022-07-18T17:39:00.844" v="1548"/>
          <ac:spMkLst>
            <pc:docMk/>
            <pc:sldMk cId="2770150376" sldId="260"/>
            <ac:spMk id="72" creationId="{B76E24C1-2968-40DC-A36E-F6B85F0F0752}"/>
          </ac:spMkLst>
        </pc:spChg>
        <pc:spChg chg="add del">
          <ac:chgData name="Cheryl Codner (1920974)" userId="S::1920974@student.uwtsd.ac.uk::3975610d-a766-4556-95c3-751790146f0b" providerId="AD" clId="Web-{23AE0400-D984-93E4-C2A8-B15510F1B56A}" dt="2022-07-18T18:08:18.194" v="2341"/>
          <ac:spMkLst>
            <pc:docMk/>
            <pc:sldMk cId="2770150376" sldId="260"/>
            <ac:spMk id="73" creationId="{02FD90C3-6350-4D5B-9738-6E94EDF30F74}"/>
          </ac:spMkLst>
        </pc:spChg>
        <pc:spChg chg="add del">
          <ac:chgData name="Cheryl Codner (1920974)" userId="S::1920974@student.uwtsd.ac.uk::3975610d-a766-4556-95c3-751790146f0b" providerId="AD" clId="Web-{23AE0400-D984-93E4-C2A8-B15510F1B56A}" dt="2022-07-18T18:07:56.303" v="2331"/>
          <ac:spMkLst>
            <pc:docMk/>
            <pc:sldMk cId="2770150376" sldId="260"/>
            <ac:spMk id="74" creationId="{02FD90C3-6350-4D5B-9738-6E94EDF30F74}"/>
          </ac:spMkLst>
        </pc:spChg>
        <pc:spChg chg="add del">
          <ac:chgData name="Cheryl Codner (1920974)" userId="S::1920974@student.uwtsd.ac.uk::3975610d-a766-4556-95c3-751790146f0b" providerId="AD" clId="Web-{23AE0400-D984-93E4-C2A8-B15510F1B56A}" dt="2022-07-18T18:08:18.194" v="2341"/>
          <ac:spMkLst>
            <pc:docMk/>
            <pc:sldMk cId="2770150376" sldId="260"/>
            <ac:spMk id="75" creationId="{41497DE5-0939-4D1D-9350-0C5E1B209C68}"/>
          </ac:spMkLst>
        </pc:spChg>
        <pc:spChg chg="add del">
          <ac:chgData name="Cheryl Codner (1920974)" userId="S::1920974@student.uwtsd.ac.uk::3975610d-a766-4556-95c3-751790146f0b" providerId="AD" clId="Web-{23AE0400-D984-93E4-C2A8-B15510F1B56A}" dt="2022-07-18T18:07:56.303" v="2331"/>
          <ac:spMkLst>
            <pc:docMk/>
            <pc:sldMk cId="2770150376" sldId="260"/>
            <ac:spMk id="76" creationId="{41497DE5-0939-4D1D-9350-0C5E1B209C68}"/>
          </ac:spMkLst>
        </pc:spChg>
        <pc:spChg chg="add del">
          <ac:chgData name="Cheryl Codner (1920974)" userId="S::1920974@student.uwtsd.ac.uk::3975610d-a766-4556-95c3-751790146f0b" providerId="AD" clId="Web-{23AE0400-D984-93E4-C2A8-B15510F1B56A}" dt="2022-07-18T18:08:18.194" v="2341"/>
          <ac:spMkLst>
            <pc:docMk/>
            <pc:sldMk cId="2770150376" sldId="260"/>
            <ac:spMk id="77" creationId="{5CCC70ED-6C63-4537-B7EB-51990D6C0A6F}"/>
          </ac:spMkLst>
        </pc:spChg>
        <pc:spChg chg="add del">
          <ac:chgData name="Cheryl Codner (1920974)" userId="S::1920974@student.uwtsd.ac.uk::3975610d-a766-4556-95c3-751790146f0b" providerId="AD" clId="Web-{23AE0400-D984-93E4-C2A8-B15510F1B56A}" dt="2022-07-18T18:07:56.303" v="2331"/>
          <ac:spMkLst>
            <pc:docMk/>
            <pc:sldMk cId="2770150376" sldId="260"/>
            <ac:spMk id="78" creationId="{5CCC70ED-6C63-4537-B7EB-51990D6C0A6F}"/>
          </ac:spMkLst>
        </pc:spChg>
        <pc:spChg chg="add del">
          <ac:chgData name="Cheryl Codner (1920974)" userId="S::1920974@student.uwtsd.ac.uk::3975610d-a766-4556-95c3-751790146f0b" providerId="AD" clId="Web-{23AE0400-D984-93E4-C2A8-B15510F1B56A}" dt="2022-07-18T18:08:18.194" v="2341"/>
          <ac:spMkLst>
            <pc:docMk/>
            <pc:sldMk cId="2770150376" sldId="260"/>
            <ac:spMk id="79" creationId="{B76E24C1-2968-40DC-A36E-F6B85F0F0752}"/>
          </ac:spMkLst>
        </pc:spChg>
        <pc:spChg chg="add del">
          <ac:chgData name="Cheryl Codner (1920974)" userId="S::1920974@student.uwtsd.ac.uk::3975610d-a766-4556-95c3-751790146f0b" providerId="AD" clId="Web-{23AE0400-D984-93E4-C2A8-B15510F1B56A}" dt="2022-07-18T18:07:56.303" v="2331"/>
          <ac:spMkLst>
            <pc:docMk/>
            <pc:sldMk cId="2770150376" sldId="260"/>
            <ac:spMk id="80" creationId="{B76E24C1-2968-40DC-A36E-F6B85F0F0752}"/>
          </ac:spMkLst>
        </pc:spChg>
        <pc:spChg chg="add del">
          <ac:chgData name="Cheryl Codner (1920974)" userId="S::1920974@student.uwtsd.ac.uk::3975610d-a766-4556-95c3-751790146f0b" providerId="AD" clId="Web-{23AE0400-D984-93E4-C2A8-B15510F1B56A}" dt="2022-07-18T18:08:22.897" v="2343"/>
          <ac:spMkLst>
            <pc:docMk/>
            <pc:sldMk cId="2770150376" sldId="260"/>
            <ac:spMk id="81" creationId="{C2579DAE-C141-48DB-810E-C070C300819E}"/>
          </ac:spMkLst>
        </pc:spChg>
        <pc:spChg chg="add del">
          <ac:chgData name="Cheryl Codner (1920974)" userId="S::1920974@student.uwtsd.ac.uk::3975610d-a766-4556-95c3-751790146f0b" providerId="AD" clId="Web-{23AE0400-D984-93E4-C2A8-B15510F1B56A}" dt="2022-07-18T18:08:01.443" v="2333"/>
          <ac:spMkLst>
            <pc:docMk/>
            <pc:sldMk cId="2770150376" sldId="260"/>
            <ac:spMk id="82" creationId="{C2579DAE-C141-48DB-810E-C070C300819E}"/>
          </ac:spMkLst>
        </pc:spChg>
        <pc:spChg chg="add del">
          <ac:chgData name="Cheryl Codner (1920974)" userId="S::1920974@student.uwtsd.ac.uk::3975610d-a766-4556-95c3-751790146f0b" providerId="AD" clId="Web-{23AE0400-D984-93E4-C2A8-B15510F1B56A}" dt="2022-07-18T18:08:01.443" v="2333"/>
          <ac:spMkLst>
            <pc:docMk/>
            <pc:sldMk cId="2770150376" sldId="260"/>
            <ac:spMk id="83" creationId="{02FD90C3-6350-4D5B-9738-6E94EDF30F74}"/>
          </ac:spMkLst>
        </pc:spChg>
        <pc:spChg chg="add del">
          <ac:chgData name="Cheryl Codner (1920974)" userId="S::1920974@student.uwtsd.ac.uk::3975610d-a766-4556-95c3-751790146f0b" providerId="AD" clId="Web-{23AE0400-D984-93E4-C2A8-B15510F1B56A}" dt="2022-07-18T18:08:01.443" v="2333"/>
          <ac:spMkLst>
            <pc:docMk/>
            <pc:sldMk cId="2770150376" sldId="260"/>
            <ac:spMk id="84" creationId="{41497DE5-0939-4D1D-9350-0C5E1B209C68}"/>
          </ac:spMkLst>
        </pc:spChg>
        <pc:spChg chg="add del">
          <ac:chgData name="Cheryl Codner (1920974)" userId="S::1920974@student.uwtsd.ac.uk::3975610d-a766-4556-95c3-751790146f0b" providerId="AD" clId="Web-{23AE0400-D984-93E4-C2A8-B15510F1B56A}" dt="2022-07-18T18:08:01.443" v="2333"/>
          <ac:spMkLst>
            <pc:docMk/>
            <pc:sldMk cId="2770150376" sldId="260"/>
            <ac:spMk id="85" creationId="{5CCC70ED-6C63-4537-B7EB-51990D6C0A6F}"/>
          </ac:spMkLst>
        </pc:spChg>
        <pc:spChg chg="add del">
          <ac:chgData name="Cheryl Codner (1920974)" userId="S::1920974@student.uwtsd.ac.uk::3975610d-a766-4556-95c3-751790146f0b" providerId="AD" clId="Web-{23AE0400-D984-93E4-C2A8-B15510F1B56A}" dt="2022-07-18T18:08:01.443" v="2333"/>
          <ac:spMkLst>
            <pc:docMk/>
            <pc:sldMk cId="2770150376" sldId="260"/>
            <ac:spMk id="86" creationId="{B76E24C1-2968-40DC-A36E-F6B85F0F0752}"/>
          </ac:spMkLst>
        </pc:spChg>
        <pc:spChg chg="add del">
          <ac:chgData name="Cheryl Codner (1920974)" userId="S::1920974@student.uwtsd.ac.uk::3975610d-a766-4556-95c3-751790146f0b" providerId="AD" clId="Web-{23AE0400-D984-93E4-C2A8-B15510F1B56A}" dt="2022-07-18T18:08:22.897" v="2343"/>
          <ac:spMkLst>
            <pc:docMk/>
            <pc:sldMk cId="2770150376" sldId="260"/>
            <ac:spMk id="87" creationId="{02FD90C3-6350-4D5B-9738-6E94EDF30F74}"/>
          </ac:spMkLst>
        </pc:spChg>
        <pc:spChg chg="add del">
          <ac:chgData name="Cheryl Codner (1920974)" userId="S::1920974@student.uwtsd.ac.uk::3975610d-a766-4556-95c3-751790146f0b" providerId="AD" clId="Web-{23AE0400-D984-93E4-C2A8-B15510F1B56A}" dt="2022-07-18T18:08:04.600" v="2335"/>
          <ac:spMkLst>
            <pc:docMk/>
            <pc:sldMk cId="2770150376" sldId="260"/>
            <ac:spMk id="88" creationId="{C2579DAE-C141-48DB-810E-C070C300819E}"/>
          </ac:spMkLst>
        </pc:spChg>
        <pc:spChg chg="add del">
          <ac:chgData name="Cheryl Codner (1920974)" userId="S::1920974@student.uwtsd.ac.uk::3975610d-a766-4556-95c3-751790146f0b" providerId="AD" clId="Web-{23AE0400-D984-93E4-C2A8-B15510F1B56A}" dt="2022-07-18T18:08:04.600" v="2335"/>
          <ac:spMkLst>
            <pc:docMk/>
            <pc:sldMk cId="2770150376" sldId="260"/>
            <ac:spMk id="89" creationId="{02FD90C3-6350-4D5B-9738-6E94EDF30F74}"/>
          </ac:spMkLst>
        </pc:spChg>
        <pc:spChg chg="add del">
          <ac:chgData name="Cheryl Codner (1920974)" userId="S::1920974@student.uwtsd.ac.uk::3975610d-a766-4556-95c3-751790146f0b" providerId="AD" clId="Web-{23AE0400-D984-93E4-C2A8-B15510F1B56A}" dt="2022-07-18T18:08:04.600" v="2335"/>
          <ac:spMkLst>
            <pc:docMk/>
            <pc:sldMk cId="2770150376" sldId="260"/>
            <ac:spMk id="90" creationId="{41497DE5-0939-4D1D-9350-0C5E1B209C68}"/>
          </ac:spMkLst>
        </pc:spChg>
        <pc:spChg chg="add del">
          <ac:chgData name="Cheryl Codner (1920974)" userId="S::1920974@student.uwtsd.ac.uk::3975610d-a766-4556-95c3-751790146f0b" providerId="AD" clId="Web-{23AE0400-D984-93E4-C2A8-B15510F1B56A}" dt="2022-07-18T18:08:04.600" v="2335"/>
          <ac:spMkLst>
            <pc:docMk/>
            <pc:sldMk cId="2770150376" sldId="260"/>
            <ac:spMk id="91" creationId="{5CCC70ED-6C63-4537-B7EB-51990D6C0A6F}"/>
          </ac:spMkLst>
        </pc:spChg>
        <pc:spChg chg="add del">
          <ac:chgData name="Cheryl Codner (1920974)" userId="S::1920974@student.uwtsd.ac.uk::3975610d-a766-4556-95c3-751790146f0b" providerId="AD" clId="Web-{23AE0400-D984-93E4-C2A8-B15510F1B56A}" dt="2022-07-18T18:08:04.600" v="2335"/>
          <ac:spMkLst>
            <pc:docMk/>
            <pc:sldMk cId="2770150376" sldId="260"/>
            <ac:spMk id="92" creationId="{B76E24C1-2968-40DC-A36E-F6B85F0F0752}"/>
          </ac:spMkLst>
        </pc:spChg>
        <pc:spChg chg="add del">
          <ac:chgData name="Cheryl Codner (1920974)" userId="S::1920974@student.uwtsd.ac.uk::3975610d-a766-4556-95c3-751790146f0b" providerId="AD" clId="Web-{23AE0400-D984-93E4-C2A8-B15510F1B56A}" dt="2022-07-18T18:08:22.897" v="2343"/>
          <ac:spMkLst>
            <pc:docMk/>
            <pc:sldMk cId="2770150376" sldId="260"/>
            <ac:spMk id="93" creationId="{2C7211D9-E545-4D00-9874-641EC7C7BD85}"/>
          </ac:spMkLst>
        </pc:spChg>
        <pc:spChg chg="add del">
          <ac:chgData name="Cheryl Codner (1920974)" userId="S::1920974@student.uwtsd.ac.uk::3975610d-a766-4556-95c3-751790146f0b" providerId="AD" clId="Web-{23AE0400-D984-93E4-C2A8-B15510F1B56A}" dt="2022-07-18T18:08:07.287" v="2337"/>
          <ac:spMkLst>
            <pc:docMk/>
            <pc:sldMk cId="2770150376" sldId="260"/>
            <ac:spMk id="94" creationId="{C2579DAE-C141-48DB-810E-C070C300819E}"/>
          </ac:spMkLst>
        </pc:spChg>
        <pc:spChg chg="add del">
          <ac:chgData name="Cheryl Codner (1920974)" userId="S::1920974@student.uwtsd.ac.uk::3975610d-a766-4556-95c3-751790146f0b" providerId="AD" clId="Web-{23AE0400-D984-93E4-C2A8-B15510F1B56A}" dt="2022-07-18T18:08:07.287" v="2337"/>
          <ac:spMkLst>
            <pc:docMk/>
            <pc:sldMk cId="2770150376" sldId="260"/>
            <ac:spMk id="95" creationId="{02FD90C3-6350-4D5B-9738-6E94EDF30F74}"/>
          </ac:spMkLst>
        </pc:spChg>
        <pc:spChg chg="add del">
          <ac:chgData name="Cheryl Codner (1920974)" userId="S::1920974@student.uwtsd.ac.uk::3975610d-a766-4556-95c3-751790146f0b" providerId="AD" clId="Web-{23AE0400-D984-93E4-C2A8-B15510F1B56A}" dt="2022-07-18T18:08:07.287" v="2337"/>
          <ac:spMkLst>
            <pc:docMk/>
            <pc:sldMk cId="2770150376" sldId="260"/>
            <ac:spMk id="96" creationId="{2C7211D9-E545-4D00-9874-641EC7C7BD85}"/>
          </ac:spMkLst>
        </pc:spChg>
        <pc:spChg chg="add del">
          <ac:chgData name="Cheryl Codner (1920974)" userId="S::1920974@student.uwtsd.ac.uk::3975610d-a766-4556-95c3-751790146f0b" providerId="AD" clId="Web-{23AE0400-D984-93E4-C2A8-B15510F1B56A}" dt="2022-07-18T18:08:07.287" v="2337"/>
          <ac:spMkLst>
            <pc:docMk/>
            <pc:sldMk cId="2770150376" sldId="260"/>
            <ac:spMk id="97" creationId="{5DBBC34A-8C43-4368-951E-A04EB7C00E32}"/>
          </ac:spMkLst>
        </pc:spChg>
        <pc:spChg chg="add del">
          <ac:chgData name="Cheryl Codner (1920974)" userId="S::1920974@student.uwtsd.ac.uk::3975610d-a766-4556-95c3-751790146f0b" providerId="AD" clId="Web-{23AE0400-D984-93E4-C2A8-B15510F1B56A}" dt="2022-07-18T18:08:22.897" v="2343"/>
          <ac:spMkLst>
            <pc:docMk/>
            <pc:sldMk cId="2770150376" sldId="260"/>
            <ac:spMk id="98" creationId="{5DBBC34A-8C43-4368-951E-A04EB7C00E32}"/>
          </ac:spMkLst>
        </pc:spChg>
        <pc:spChg chg="add del">
          <ac:chgData name="Cheryl Codner (1920974)" userId="S::1920974@student.uwtsd.ac.uk::3975610d-a766-4556-95c3-751790146f0b" providerId="AD" clId="Web-{23AE0400-D984-93E4-C2A8-B15510F1B56A}" dt="2022-07-18T18:24:23.828" v="2518"/>
          <ac:spMkLst>
            <pc:docMk/>
            <pc:sldMk cId="2770150376" sldId="260"/>
            <ac:spMk id="100" creationId="{C2579DAE-C141-48DB-810E-C070C300819E}"/>
          </ac:spMkLst>
        </pc:spChg>
        <pc:spChg chg="add del">
          <ac:chgData name="Cheryl Codner (1920974)" userId="S::1920974@student.uwtsd.ac.uk::3975610d-a766-4556-95c3-751790146f0b" providerId="AD" clId="Web-{23AE0400-D984-93E4-C2A8-B15510F1B56A}" dt="2022-07-18T18:24:23.828" v="2518"/>
          <ac:spMkLst>
            <pc:docMk/>
            <pc:sldMk cId="2770150376" sldId="260"/>
            <ac:spMk id="101" creationId="{02FD90C3-6350-4D5B-9738-6E94EDF30F74}"/>
          </ac:spMkLst>
        </pc:spChg>
        <pc:spChg chg="add del">
          <ac:chgData name="Cheryl Codner (1920974)" userId="S::1920974@student.uwtsd.ac.uk::3975610d-a766-4556-95c3-751790146f0b" providerId="AD" clId="Web-{23AE0400-D984-93E4-C2A8-B15510F1B56A}" dt="2022-07-18T18:24:23.828" v="2518"/>
          <ac:spMkLst>
            <pc:docMk/>
            <pc:sldMk cId="2770150376" sldId="260"/>
            <ac:spMk id="102" creationId="{41497DE5-0939-4D1D-9350-0C5E1B209C68}"/>
          </ac:spMkLst>
        </pc:spChg>
        <pc:spChg chg="add del">
          <ac:chgData name="Cheryl Codner (1920974)" userId="S::1920974@student.uwtsd.ac.uk::3975610d-a766-4556-95c3-751790146f0b" providerId="AD" clId="Web-{23AE0400-D984-93E4-C2A8-B15510F1B56A}" dt="2022-07-18T18:24:23.828" v="2518"/>
          <ac:spMkLst>
            <pc:docMk/>
            <pc:sldMk cId="2770150376" sldId="260"/>
            <ac:spMk id="103" creationId="{5CCC70ED-6C63-4537-B7EB-51990D6C0A6F}"/>
          </ac:spMkLst>
        </pc:spChg>
        <pc:spChg chg="add del">
          <ac:chgData name="Cheryl Codner (1920974)" userId="S::1920974@student.uwtsd.ac.uk::3975610d-a766-4556-95c3-751790146f0b" providerId="AD" clId="Web-{23AE0400-D984-93E4-C2A8-B15510F1B56A}" dt="2022-07-18T18:24:23.828" v="2518"/>
          <ac:spMkLst>
            <pc:docMk/>
            <pc:sldMk cId="2770150376" sldId="260"/>
            <ac:spMk id="104" creationId="{B76E24C1-2968-40DC-A36E-F6B85F0F0752}"/>
          </ac:spMkLst>
        </pc:spChg>
        <pc:spChg chg="add del">
          <ac:chgData name="Cheryl Codner (1920974)" userId="S::1920974@student.uwtsd.ac.uk::3975610d-a766-4556-95c3-751790146f0b" providerId="AD" clId="Web-{23AE0400-D984-93E4-C2A8-B15510F1B56A}" dt="2022-07-18T18:23:58.015" v="2511"/>
          <ac:spMkLst>
            <pc:docMk/>
            <pc:sldMk cId="2770150376" sldId="260"/>
            <ac:spMk id="106" creationId="{C2579DAE-C141-48DB-810E-C070C300819E}"/>
          </ac:spMkLst>
        </pc:spChg>
        <pc:spChg chg="add del">
          <ac:chgData name="Cheryl Codner (1920974)" userId="S::1920974@student.uwtsd.ac.uk::3975610d-a766-4556-95c3-751790146f0b" providerId="AD" clId="Web-{23AE0400-D984-93E4-C2A8-B15510F1B56A}" dt="2022-07-18T18:23:58.015" v="2511"/>
          <ac:spMkLst>
            <pc:docMk/>
            <pc:sldMk cId="2770150376" sldId="260"/>
            <ac:spMk id="107" creationId="{02FD90C3-6350-4D5B-9738-6E94EDF30F74}"/>
          </ac:spMkLst>
        </pc:spChg>
        <pc:spChg chg="add del">
          <ac:chgData name="Cheryl Codner (1920974)" userId="S::1920974@student.uwtsd.ac.uk::3975610d-a766-4556-95c3-751790146f0b" providerId="AD" clId="Web-{23AE0400-D984-93E4-C2A8-B15510F1B56A}" dt="2022-07-18T18:23:58.015" v="2511"/>
          <ac:spMkLst>
            <pc:docMk/>
            <pc:sldMk cId="2770150376" sldId="260"/>
            <ac:spMk id="108" creationId="{41497DE5-0939-4D1D-9350-0C5E1B209C68}"/>
          </ac:spMkLst>
        </pc:spChg>
        <pc:spChg chg="add del">
          <ac:chgData name="Cheryl Codner (1920974)" userId="S::1920974@student.uwtsd.ac.uk::3975610d-a766-4556-95c3-751790146f0b" providerId="AD" clId="Web-{23AE0400-D984-93E4-C2A8-B15510F1B56A}" dt="2022-07-18T18:23:36.702" v="2507"/>
          <ac:spMkLst>
            <pc:docMk/>
            <pc:sldMk cId="2770150376" sldId="260"/>
            <ac:spMk id="109" creationId="{C2579DAE-C141-48DB-810E-C070C300819E}"/>
          </ac:spMkLst>
        </pc:spChg>
        <pc:spChg chg="add del">
          <ac:chgData name="Cheryl Codner (1920974)" userId="S::1920974@student.uwtsd.ac.uk::3975610d-a766-4556-95c3-751790146f0b" providerId="AD" clId="Web-{23AE0400-D984-93E4-C2A8-B15510F1B56A}" dt="2022-07-18T18:23:58.015" v="2511"/>
          <ac:spMkLst>
            <pc:docMk/>
            <pc:sldMk cId="2770150376" sldId="260"/>
            <ac:spMk id="110" creationId="{5CCC70ED-6C63-4537-B7EB-51990D6C0A6F}"/>
          </ac:spMkLst>
        </pc:spChg>
        <pc:spChg chg="add del">
          <ac:chgData name="Cheryl Codner (1920974)" userId="S::1920974@student.uwtsd.ac.uk::3975610d-a766-4556-95c3-751790146f0b" providerId="AD" clId="Web-{23AE0400-D984-93E4-C2A8-B15510F1B56A}" dt="2022-07-18T18:23:36.702" v="2507"/>
          <ac:spMkLst>
            <pc:docMk/>
            <pc:sldMk cId="2770150376" sldId="260"/>
            <ac:spMk id="111" creationId="{02FD90C3-6350-4D5B-9738-6E94EDF30F74}"/>
          </ac:spMkLst>
        </pc:spChg>
        <pc:spChg chg="add del">
          <ac:chgData name="Cheryl Codner (1920974)" userId="S::1920974@student.uwtsd.ac.uk::3975610d-a766-4556-95c3-751790146f0b" providerId="AD" clId="Web-{23AE0400-D984-93E4-C2A8-B15510F1B56A}" dt="2022-07-18T18:23:58.015" v="2511"/>
          <ac:spMkLst>
            <pc:docMk/>
            <pc:sldMk cId="2770150376" sldId="260"/>
            <ac:spMk id="112" creationId="{B76E24C1-2968-40DC-A36E-F6B85F0F0752}"/>
          </ac:spMkLst>
        </pc:spChg>
        <pc:spChg chg="add del">
          <ac:chgData name="Cheryl Codner (1920974)" userId="S::1920974@student.uwtsd.ac.uk::3975610d-a766-4556-95c3-751790146f0b" providerId="AD" clId="Web-{23AE0400-D984-93E4-C2A8-B15510F1B56A}" dt="2022-07-18T18:23:36.702" v="2507"/>
          <ac:spMkLst>
            <pc:docMk/>
            <pc:sldMk cId="2770150376" sldId="260"/>
            <ac:spMk id="113" creationId="{41497DE5-0939-4D1D-9350-0C5E1B209C68}"/>
          </ac:spMkLst>
        </pc:spChg>
        <pc:spChg chg="add del">
          <ac:chgData name="Cheryl Codner (1920974)" userId="S::1920974@student.uwtsd.ac.uk::3975610d-a766-4556-95c3-751790146f0b" providerId="AD" clId="Web-{23AE0400-D984-93E4-C2A8-B15510F1B56A}" dt="2022-07-18T18:24:19.172" v="2515"/>
          <ac:spMkLst>
            <pc:docMk/>
            <pc:sldMk cId="2770150376" sldId="260"/>
            <ac:spMk id="114" creationId="{C2579DAE-C141-48DB-810E-C070C300819E}"/>
          </ac:spMkLst>
        </pc:spChg>
        <pc:spChg chg="add del">
          <ac:chgData name="Cheryl Codner (1920974)" userId="S::1920974@student.uwtsd.ac.uk::3975610d-a766-4556-95c3-751790146f0b" providerId="AD" clId="Web-{23AE0400-D984-93E4-C2A8-B15510F1B56A}" dt="2022-07-18T18:23:36.702" v="2507"/>
          <ac:spMkLst>
            <pc:docMk/>
            <pc:sldMk cId="2770150376" sldId="260"/>
            <ac:spMk id="115" creationId="{5CCC70ED-6C63-4537-B7EB-51990D6C0A6F}"/>
          </ac:spMkLst>
        </pc:spChg>
        <pc:spChg chg="add del">
          <ac:chgData name="Cheryl Codner (1920974)" userId="S::1920974@student.uwtsd.ac.uk::3975610d-a766-4556-95c3-751790146f0b" providerId="AD" clId="Web-{23AE0400-D984-93E4-C2A8-B15510F1B56A}" dt="2022-07-18T18:24:19.172" v="2515"/>
          <ac:spMkLst>
            <pc:docMk/>
            <pc:sldMk cId="2770150376" sldId="260"/>
            <ac:spMk id="116" creationId="{02FD90C3-6350-4D5B-9738-6E94EDF30F74}"/>
          </ac:spMkLst>
        </pc:spChg>
        <pc:spChg chg="add del">
          <ac:chgData name="Cheryl Codner (1920974)" userId="S::1920974@student.uwtsd.ac.uk::3975610d-a766-4556-95c3-751790146f0b" providerId="AD" clId="Web-{23AE0400-D984-93E4-C2A8-B15510F1B56A}" dt="2022-07-18T18:23:36.702" v="2507"/>
          <ac:spMkLst>
            <pc:docMk/>
            <pc:sldMk cId="2770150376" sldId="260"/>
            <ac:spMk id="117" creationId="{B76E24C1-2968-40DC-A36E-F6B85F0F0752}"/>
          </ac:spMkLst>
        </pc:spChg>
        <pc:spChg chg="add del">
          <ac:chgData name="Cheryl Codner (1920974)" userId="S::1920974@student.uwtsd.ac.uk::3975610d-a766-4556-95c3-751790146f0b" providerId="AD" clId="Web-{23AE0400-D984-93E4-C2A8-B15510F1B56A}" dt="2022-07-18T18:24:19.172" v="2515"/>
          <ac:spMkLst>
            <pc:docMk/>
            <pc:sldMk cId="2770150376" sldId="260"/>
            <ac:spMk id="118" creationId="{41497DE5-0939-4D1D-9350-0C5E1B209C68}"/>
          </ac:spMkLst>
        </pc:spChg>
        <pc:spChg chg="add del">
          <ac:chgData name="Cheryl Codner (1920974)" userId="S::1920974@student.uwtsd.ac.uk::3975610d-a766-4556-95c3-751790146f0b" providerId="AD" clId="Web-{23AE0400-D984-93E4-C2A8-B15510F1B56A}" dt="2022-07-18T18:24:19.172" v="2515"/>
          <ac:spMkLst>
            <pc:docMk/>
            <pc:sldMk cId="2770150376" sldId="260"/>
            <ac:spMk id="119" creationId="{5CCC70ED-6C63-4537-B7EB-51990D6C0A6F}"/>
          </ac:spMkLst>
        </pc:spChg>
        <pc:spChg chg="add del">
          <ac:chgData name="Cheryl Codner (1920974)" userId="S::1920974@student.uwtsd.ac.uk::3975610d-a766-4556-95c3-751790146f0b" providerId="AD" clId="Web-{23AE0400-D984-93E4-C2A8-B15510F1B56A}" dt="2022-07-18T18:24:19.172" v="2515"/>
          <ac:spMkLst>
            <pc:docMk/>
            <pc:sldMk cId="2770150376" sldId="260"/>
            <ac:spMk id="120" creationId="{B76E24C1-2968-40DC-A36E-F6B85F0F0752}"/>
          </ac:spMkLst>
        </pc:spChg>
        <pc:spChg chg="add del">
          <ac:chgData name="Cheryl Codner (1920974)" userId="S::1920974@student.uwtsd.ac.uk::3975610d-a766-4556-95c3-751790146f0b" providerId="AD" clId="Web-{23AE0400-D984-93E4-C2A8-B15510F1B56A}" dt="2022-07-18T22:12:54.751" v="2545"/>
          <ac:spMkLst>
            <pc:docMk/>
            <pc:sldMk cId="2770150376" sldId="260"/>
            <ac:spMk id="121" creationId="{C2579DAE-C141-48DB-810E-C070C300819E}"/>
          </ac:spMkLst>
        </pc:spChg>
        <pc:spChg chg="add del">
          <ac:chgData name="Cheryl Codner (1920974)" userId="S::1920974@student.uwtsd.ac.uk::3975610d-a766-4556-95c3-751790146f0b" providerId="AD" clId="Web-{23AE0400-D984-93E4-C2A8-B15510F1B56A}" dt="2022-07-18T22:12:54.751" v="2545"/>
          <ac:spMkLst>
            <pc:docMk/>
            <pc:sldMk cId="2770150376" sldId="260"/>
            <ac:spMk id="122" creationId="{02FD90C3-6350-4D5B-9738-6E94EDF30F74}"/>
          </ac:spMkLst>
        </pc:spChg>
        <pc:spChg chg="add del">
          <ac:chgData name="Cheryl Codner (1920974)" userId="S::1920974@student.uwtsd.ac.uk::3975610d-a766-4556-95c3-751790146f0b" providerId="AD" clId="Web-{23AE0400-D984-93E4-C2A8-B15510F1B56A}" dt="2022-07-18T22:12:54.751" v="2545"/>
          <ac:spMkLst>
            <pc:docMk/>
            <pc:sldMk cId="2770150376" sldId="260"/>
            <ac:spMk id="123" creationId="{41497DE5-0939-4D1D-9350-0C5E1B209C68}"/>
          </ac:spMkLst>
        </pc:spChg>
        <pc:spChg chg="add del">
          <ac:chgData name="Cheryl Codner (1920974)" userId="S::1920974@student.uwtsd.ac.uk::3975610d-a766-4556-95c3-751790146f0b" providerId="AD" clId="Web-{23AE0400-D984-93E4-C2A8-B15510F1B56A}" dt="2022-07-18T22:12:54.751" v="2545"/>
          <ac:spMkLst>
            <pc:docMk/>
            <pc:sldMk cId="2770150376" sldId="260"/>
            <ac:spMk id="124" creationId="{5CCC70ED-6C63-4537-B7EB-51990D6C0A6F}"/>
          </ac:spMkLst>
        </pc:spChg>
        <pc:spChg chg="add del">
          <ac:chgData name="Cheryl Codner (1920974)" userId="S::1920974@student.uwtsd.ac.uk::3975610d-a766-4556-95c3-751790146f0b" providerId="AD" clId="Web-{23AE0400-D984-93E4-C2A8-B15510F1B56A}" dt="2022-07-18T22:12:54.751" v="2545"/>
          <ac:spMkLst>
            <pc:docMk/>
            <pc:sldMk cId="2770150376" sldId="260"/>
            <ac:spMk id="125" creationId="{B76E24C1-2968-40DC-A36E-F6B85F0F0752}"/>
          </ac:spMkLst>
        </pc:spChg>
        <pc:spChg chg="add del">
          <ac:chgData name="Cheryl Codner (1920974)" userId="S::1920974@student.uwtsd.ac.uk::3975610d-a766-4556-95c3-751790146f0b" providerId="AD" clId="Web-{23AE0400-D984-93E4-C2A8-B15510F1B56A}" dt="2022-07-18T22:12:30.501" v="2538"/>
          <ac:spMkLst>
            <pc:docMk/>
            <pc:sldMk cId="2770150376" sldId="260"/>
            <ac:spMk id="127" creationId="{C2579DAE-C141-48DB-810E-C070C300819E}"/>
          </ac:spMkLst>
        </pc:spChg>
        <pc:spChg chg="add del">
          <ac:chgData name="Cheryl Codner (1920974)" userId="S::1920974@student.uwtsd.ac.uk::3975610d-a766-4556-95c3-751790146f0b" providerId="AD" clId="Web-{23AE0400-D984-93E4-C2A8-B15510F1B56A}" dt="2022-07-18T22:12:30.501" v="2538"/>
          <ac:spMkLst>
            <pc:docMk/>
            <pc:sldMk cId="2770150376" sldId="260"/>
            <ac:spMk id="128" creationId="{02FD90C3-6350-4D5B-9738-6E94EDF30F74}"/>
          </ac:spMkLst>
        </pc:spChg>
        <pc:spChg chg="add del">
          <ac:chgData name="Cheryl Codner (1920974)" userId="S::1920974@student.uwtsd.ac.uk::3975610d-a766-4556-95c3-751790146f0b" providerId="AD" clId="Web-{23AE0400-D984-93E4-C2A8-B15510F1B56A}" dt="2022-07-18T22:12:54.720" v="2544"/>
          <ac:spMkLst>
            <pc:docMk/>
            <pc:sldMk cId="2770150376" sldId="260"/>
            <ac:spMk id="129" creationId="{FB5993E2-C02B-4335-ABA5-D8EC465551E3}"/>
          </ac:spMkLst>
        </pc:spChg>
        <pc:spChg chg="add del">
          <ac:chgData name="Cheryl Codner (1920974)" userId="S::1920974@student.uwtsd.ac.uk::3975610d-a766-4556-95c3-751790146f0b" providerId="AD" clId="Web-{23AE0400-D984-93E4-C2A8-B15510F1B56A}" dt="2022-07-18T22:11:55.671" v="2534"/>
          <ac:spMkLst>
            <pc:docMk/>
            <pc:sldMk cId="2770150376" sldId="260"/>
            <ac:spMk id="130" creationId="{FB5993E2-C02B-4335-ABA5-D8EC465551E3}"/>
          </ac:spMkLst>
        </pc:spChg>
        <pc:spChg chg="add del">
          <ac:chgData name="Cheryl Codner (1920974)" userId="S::1920974@student.uwtsd.ac.uk::3975610d-a766-4556-95c3-751790146f0b" providerId="AD" clId="Web-{23AE0400-D984-93E4-C2A8-B15510F1B56A}" dt="2022-07-18T22:12:48.220" v="2540"/>
          <ac:spMkLst>
            <pc:docMk/>
            <pc:sldMk cId="2770150376" sldId="260"/>
            <ac:spMk id="131" creationId="{C2579DAE-C141-48DB-810E-C070C300819E}"/>
          </ac:spMkLst>
        </pc:spChg>
        <pc:spChg chg="add del">
          <ac:chgData name="Cheryl Codner (1920974)" userId="S::1920974@student.uwtsd.ac.uk::3975610d-a766-4556-95c3-751790146f0b" providerId="AD" clId="Web-{23AE0400-D984-93E4-C2A8-B15510F1B56A}" dt="2022-07-18T22:11:55.671" v="2534"/>
          <ac:spMkLst>
            <pc:docMk/>
            <pc:sldMk cId="2770150376" sldId="260"/>
            <ac:spMk id="132" creationId="{C0B801A2-5622-4BE8-9AD2-C337A2CD0022}"/>
          </ac:spMkLst>
        </pc:spChg>
        <pc:spChg chg="add del">
          <ac:chgData name="Cheryl Codner (1920974)" userId="S::1920974@student.uwtsd.ac.uk::3975610d-a766-4556-95c3-751790146f0b" providerId="AD" clId="Web-{23AE0400-D984-93E4-C2A8-B15510F1B56A}" dt="2022-07-18T22:12:48.220" v="2540"/>
          <ac:spMkLst>
            <pc:docMk/>
            <pc:sldMk cId="2770150376" sldId="260"/>
            <ac:spMk id="133" creationId="{02FD90C3-6350-4D5B-9738-6E94EDF30F74}"/>
          </ac:spMkLst>
        </pc:spChg>
        <pc:spChg chg="add del">
          <ac:chgData name="Cheryl Codner (1920974)" userId="S::1920974@student.uwtsd.ac.uk::3975610d-a766-4556-95c3-751790146f0b" providerId="AD" clId="Web-{23AE0400-D984-93E4-C2A8-B15510F1B56A}" dt="2022-07-18T22:11:55.671" v="2534"/>
          <ac:spMkLst>
            <pc:docMk/>
            <pc:sldMk cId="2770150376" sldId="260"/>
            <ac:spMk id="134" creationId="{B7AF614F-5BC3-4086-99F5-B87C5847A071}"/>
          </ac:spMkLst>
        </pc:spChg>
        <pc:spChg chg="add del">
          <ac:chgData name="Cheryl Codner (1920974)" userId="S::1920974@student.uwtsd.ac.uk::3975610d-a766-4556-95c3-751790146f0b" providerId="AD" clId="Web-{23AE0400-D984-93E4-C2A8-B15510F1B56A}" dt="2022-07-18T22:12:48.220" v="2540"/>
          <ac:spMkLst>
            <pc:docMk/>
            <pc:sldMk cId="2770150376" sldId="260"/>
            <ac:spMk id="135" creationId="{41497DE5-0939-4D1D-9350-0C5E1B209C68}"/>
          </ac:spMkLst>
        </pc:spChg>
        <pc:spChg chg="add del">
          <ac:chgData name="Cheryl Codner (1920974)" userId="S::1920974@student.uwtsd.ac.uk::3975610d-a766-4556-95c3-751790146f0b" providerId="AD" clId="Web-{23AE0400-D984-93E4-C2A8-B15510F1B56A}" dt="2022-07-18T22:12:48.220" v="2540"/>
          <ac:spMkLst>
            <pc:docMk/>
            <pc:sldMk cId="2770150376" sldId="260"/>
            <ac:spMk id="136" creationId="{5CCC70ED-6C63-4537-B7EB-51990D6C0A6F}"/>
          </ac:spMkLst>
        </pc:spChg>
        <pc:spChg chg="add del">
          <ac:chgData name="Cheryl Codner (1920974)" userId="S::1920974@student.uwtsd.ac.uk::3975610d-a766-4556-95c3-751790146f0b" providerId="AD" clId="Web-{23AE0400-D984-93E4-C2A8-B15510F1B56A}" dt="2022-07-18T22:12:54.720" v="2544"/>
          <ac:spMkLst>
            <pc:docMk/>
            <pc:sldMk cId="2770150376" sldId="260"/>
            <ac:spMk id="137" creationId="{C0B801A2-5622-4BE8-9AD2-C337A2CD0022}"/>
          </ac:spMkLst>
        </pc:spChg>
        <pc:spChg chg="add del">
          <ac:chgData name="Cheryl Codner (1920974)" userId="S::1920974@student.uwtsd.ac.uk::3975610d-a766-4556-95c3-751790146f0b" providerId="AD" clId="Web-{23AE0400-D984-93E4-C2A8-B15510F1B56A}" dt="2022-07-18T22:12:48.220" v="2540"/>
          <ac:spMkLst>
            <pc:docMk/>
            <pc:sldMk cId="2770150376" sldId="260"/>
            <ac:spMk id="138" creationId="{B76E24C1-2968-40DC-A36E-F6B85F0F0752}"/>
          </ac:spMkLst>
        </pc:spChg>
        <pc:spChg chg="add del">
          <ac:chgData name="Cheryl Codner (1920974)" userId="S::1920974@student.uwtsd.ac.uk::3975610d-a766-4556-95c3-751790146f0b" providerId="AD" clId="Web-{23AE0400-D984-93E4-C2A8-B15510F1B56A}" dt="2022-07-18T22:12:54.720" v="2544"/>
          <ac:spMkLst>
            <pc:docMk/>
            <pc:sldMk cId="2770150376" sldId="260"/>
            <ac:spMk id="139" creationId="{B7AF614F-5BC3-4086-99F5-B87C5847A071}"/>
          </ac:spMkLst>
        </pc:spChg>
        <pc:spChg chg="add">
          <ac:chgData name="Cheryl Codner (1920974)" userId="S::1920974@student.uwtsd.ac.uk::3975610d-a766-4556-95c3-751790146f0b" providerId="AD" clId="Web-{23AE0400-D984-93E4-C2A8-B15510F1B56A}" dt="2022-07-18T22:12:54.751" v="2545"/>
          <ac:spMkLst>
            <pc:docMk/>
            <pc:sldMk cId="2770150376" sldId="260"/>
            <ac:spMk id="141" creationId="{C2579DAE-C141-48DB-810E-C070C300819E}"/>
          </ac:spMkLst>
        </pc:spChg>
        <pc:spChg chg="add">
          <ac:chgData name="Cheryl Codner (1920974)" userId="S::1920974@student.uwtsd.ac.uk::3975610d-a766-4556-95c3-751790146f0b" providerId="AD" clId="Web-{23AE0400-D984-93E4-C2A8-B15510F1B56A}" dt="2022-07-18T22:12:54.751" v="2545"/>
          <ac:spMkLst>
            <pc:docMk/>
            <pc:sldMk cId="2770150376" sldId="260"/>
            <ac:spMk id="142" creationId="{02FD90C3-6350-4D5B-9738-6E94EDF30F74}"/>
          </ac:spMkLst>
        </pc:spChg>
        <pc:spChg chg="add">
          <ac:chgData name="Cheryl Codner (1920974)" userId="S::1920974@student.uwtsd.ac.uk::3975610d-a766-4556-95c3-751790146f0b" providerId="AD" clId="Web-{23AE0400-D984-93E4-C2A8-B15510F1B56A}" dt="2022-07-18T22:12:54.751" v="2545"/>
          <ac:spMkLst>
            <pc:docMk/>
            <pc:sldMk cId="2770150376" sldId="260"/>
            <ac:spMk id="143" creationId="{41497DE5-0939-4D1D-9350-0C5E1B209C68}"/>
          </ac:spMkLst>
        </pc:spChg>
        <pc:spChg chg="add">
          <ac:chgData name="Cheryl Codner (1920974)" userId="S::1920974@student.uwtsd.ac.uk::3975610d-a766-4556-95c3-751790146f0b" providerId="AD" clId="Web-{23AE0400-D984-93E4-C2A8-B15510F1B56A}" dt="2022-07-18T22:12:54.751" v="2545"/>
          <ac:spMkLst>
            <pc:docMk/>
            <pc:sldMk cId="2770150376" sldId="260"/>
            <ac:spMk id="144" creationId="{5CCC70ED-6C63-4537-B7EB-51990D6C0A6F}"/>
          </ac:spMkLst>
        </pc:spChg>
        <pc:spChg chg="add">
          <ac:chgData name="Cheryl Codner (1920974)" userId="S::1920974@student.uwtsd.ac.uk::3975610d-a766-4556-95c3-751790146f0b" providerId="AD" clId="Web-{23AE0400-D984-93E4-C2A8-B15510F1B56A}" dt="2022-07-18T22:12:54.751" v="2545"/>
          <ac:spMkLst>
            <pc:docMk/>
            <pc:sldMk cId="2770150376" sldId="260"/>
            <ac:spMk id="145" creationId="{B76E24C1-2968-40DC-A36E-F6B85F0F0752}"/>
          </ac:spMkLst>
        </pc:spChg>
        <pc:graphicFrameChg chg="add mod ord modGraphic">
          <ac:chgData name="Cheryl Codner (1920974)" userId="S::1920974@student.uwtsd.ac.uk::3975610d-a766-4556-95c3-751790146f0b" providerId="AD" clId="Web-{23AE0400-D984-93E4-C2A8-B15510F1B56A}" dt="2022-07-18T22:55:18.873" v="3444"/>
          <ac:graphicFrameMkLst>
            <pc:docMk/>
            <pc:sldMk cId="2770150376" sldId="260"/>
            <ac:graphicFrameMk id="4" creationId="{14830446-4EA5-6595-CB3E-9D0BD9CB54D6}"/>
          </ac:graphicFrameMkLst>
        </pc:graphicFrameChg>
      </pc:sldChg>
      <pc:sldChg chg="addSp modSp new">
        <pc:chgData name="Cheryl Codner (1920974)" userId="S::1920974@student.uwtsd.ac.uk::3975610d-a766-4556-95c3-751790146f0b" providerId="AD" clId="Web-{23AE0400-D984-93E4-C2A8-B15510F1B56A}" dt="2022-07-18T22:57:33.486" v="3481" actId="20577"/>
        <pc:sldMkLst>
          <pc:docMk/>
          <pc:sldMk cId="3274078880" sldId="261"/>
        </pc:sldMkLst>
        <pc:spChg chg="add mod">
          <ac:chgData name="Cheryl Codner (1920974)" userId="S::1920974@student.uwtsd.ac.uk::3975610d-a766-4556-95c3-751790146f0b" providerId="AD" clId="Web-{23AE0400-D984-93E4-C2A8-B15510F1B56A}" dt="2022-07-18T22:57:33.486" v="3481" actId="20577"/>
          <ac:spMkLst>
            <pc:docMk/>
            <pc:sldMk cId="3274078880" sldId="261"/>
            <ac:spMk id="2" creationId="{94B934B6-5E21-D5C5-C9F4-1BC61DB4B3EC}"/>
          </ac:spMkLst>
        </pc:spChg>
      </pc:sldChg>
      <pc:sldMasterChg chg="del delSldLayout">
        <pc:chgData name="Cheryl Codner (1920974)" userId="S::1920974@student.uwtsd.ac.uk::3975610d-a766-4556-95c3-751790146f0b" providerId="AD" clId="Web-{23AE0400-D984-93E4-C2A8-B15510F1B56A}" dt="2022-07-18T16:42:46.514" v="169"/>
        <pc:sldMasterMkLst>
          <pc:docMk/>
          <pc:sldMasterMk cId="1889763631" sldId="2147483751"/>
        </pc:sldMasterMkLst>
        <pc:sldLayoutChg chg="del">
          <pc:chgData name="Cheryl Codner (1920974)" userId="S::1920974@student.uwtsd.ac.uk::3975610d-a766-4556-95c3-751790146f0b" providerId="AD" clId="Web-{23AE0400-D984-93E4-C2A8-B15510F1B56A}" dt="2022-07-18T16:42:46.514" v="169"/>
          <pc:sldLayoutMkLst>
            <pc:docMk/>
            <pc:sldMasterMk cId="1889763631" sldId="2147483751"/>
            <pc:sldLayoutMk cId="1590744828" sldId="2147483740"/>
          </pc:sldLayoutMkLst>
        </pc:sldLayoutChg>
        <pc:sldLayoutChg chg="del">
          <pc:chgData name="Cheryl Codner (1920974)" userId="S::1920974@student.uwtsd.ac.uk::3975610d-a766-4556-95c3-751790146f0b" providerId="AD" clId="Web-{23AE0400-D984-93E4-C2A8-B15510F1B56A}" dt="2022-07-18T16:42:46.514" v="169"/>
          <pc:sldLayoutMkLst>
            <pc:docMk/>
            <pc:sldMasterMk cId="1889763631" sldId="2147483751"/>
            <pc:sldLayoutMk cId="511708525" sldId="2147483741"/>
          </pc:sldLayoutMkLst>
        </pc:sldLayoutChg>
        <pc:sldLayoutChg chg="del">
          <pc:chgData name="Cheryl Codner (1920974)" userId="S::1920974@student.uwtsd.ac.uk::3975610d-a766-4556-95c3-751790146f0b" providerId="AD" clId="Web-{23AE0400-D984-93E4-C2A8-B15510F1B56A}" dt="2022-07-18T16:42:46.514" v="169"/>
          <pc:sldLayoutMkLst>
            <pc:docMk/>
            <pc:sldMasterMk cId="1889763631" sldId="2147483751"/>
            <pc:sldLayoutMk cId="803985955" sldId="2147483742"/>
          </pc:sldLayoutMkLst>
        </pc:sldLayoutChg>
        <pc:sldLayoutChg chg="del">
          <pc:chgData name="Cheryl Codner (1920974)" userId="S::1920974@student.uwtsd.ac.uk::3975610d-a766-4556-95c3-751790146f0b" providerId="AD" clId="Web-{23AE0400-D984-93E4-C2A8-B15510F1B56A}" dt="2022-07-18T16:42:46.514" v="169"/>
          <pc:sldLayoutMkLst>
            <pc:docMk/>
            <pc:sldMasterMk cId="1889763631" sldId="2147483751"/>
            <pc:sldLayoutMk cId="2354398224" sldId="2147483743"/>
          </pc:sldLayoutMkLst>
        </pc:sldLayoutChg>
        <pc:sldLayoutChg chg="del">
          <pc:chgData name="Cheryl Codner (1920974)" userId="S::1920974@student.uwtsd.ac.uk::3975610d-a766-4556-95c3-751790146f0b" providerId="AD" clId="Web-{23AE0400-D984-93E4-C2A8-B15510F1B56A}" dt="2022-07-18T16:42:46.514" v="169"/>
          <pc:sldLayoutMkLst>
            <pc:docMk/>
            <pc:sldMasterMk cId="1889763631" sldId="2147483751"/>
            <pc:sldLayoutMk cId="1684011785" sldId="2147483744"/>
          </pc:sldLayoutMkLst>
        </pc:sldLayoutChg>
        <pc:sldLayoutChg chg="del">
          <pc:chgData name="Cheryl Codner (1920974)" userId="S::1920974@student.uwtsd.ac.uk::3975610d-a766-4556-95c3-751790146f0b" providerId="AD" clId="Web-{23AE0400-D984-93E4-C2A8-B15510F1B56A}" dt="2022-07-18T16:42:46.514" v="169"/>
          <pc:sldLayoutMkLst>
            <pc:docMk/>
            <pc:sldMasterMk cId="1889763631" sldId="2147483751"/>
            <pc:sldLayoutMk cId="495180311" sldId="2147483745"/>
          </pc:sldLayoutMkLst>
        </pc:sldLayoutChg>
        <pc:sldLayoutChg chg="del">
          <pc:chgData name="Cheryl Codner (1920974)" userId="S::1920974@student.uwtsd.ac.uk::3975610d-a766-4556-95c3-751790146f0b" providerId="AD" clId="Web-{23AE0400-D984-93E4-C2A8-B15510F1B56A}" dt="2022-07-18T16:42:46.514" v="169"/>
          <pc:sldLayoutMkLst>
            <pc:docMk/>
            <pc:sldMasterMk cId="1889763631" sldId="2147483751"/>
            <pc:sldLayoutMk cId="536220947" sldId="2147483746"/>
          </pc:sldLayoutMkLst>
        </pc:sldLayoutChg>
        <pc:sldLayoutChg chg="del">
          <pc:chgData name="Cheryl Codner (1920974)" userId="S::1920974@student.uwtsd.ac.uk::3975610d-a766-4556-95c3-751790146f0b" providerId="AD" clId="Web-{23AE0400-D984-93E4-C2A8-B15510F1B56A}" dt="2022-07-18T16:42:46.514" v="169"/>
          <pc:sldLayoutMkLst>
            <pc:docMk/>
            <pc:sldMasterMk cId="1889763631" sldId="2147483751"/>
            <pc:sldLayoutMk cId="877830900" sldId="2147483747"/>
          </pc:sldLayoutMkLst>
        </pc:sldLayoutChg>
        <pc:sldLayoutChg chg="del">
          <pc:chgData name="Cheryl Codner (1920974)" userId="S::1920974@student.uwtsd.ac.uk::3975610d-a766-4556-95c3-751790146f0b" providerId="AD" clId="Web-{23AE0400-D984-93E4-C2A8-B15510F1B56A}" dt="2022-07-18T16:42:46.514" v="169"/>
          <pc:sldLayoutMkLst>
            <pc:docMk/>
            <pc:sldMasterMk cId="1889763631" sldId="2147483751"/>
            <pc:sldLayoutMk cId="4236184493" sldId="2147483748"/>
          </pc:sldLayoutMkLst>
        </pc:sldLayoutChg>
        <pc:sldLayoutChg chg="del">
          <pc:chgData name="Cheryl Codner (1920974)" userId="S::1920974@student.uwtsd.ac.uk::3975610d-a766-4556-95c3-751790146f0b" providerId="AD" clId="Web-{23AE0400-D984-93E4-C2A8-B15510F1B56A}" dt="2022-07-18T16:42:46.514" v="169"/>
          <pc:sldLayoutMkLst>
            <pc:docMk/>
            <pc:sldMasterMk cId="1889763631" sldId="2147483751"/>
            <pc:sldLayoutMk cId="3085765365" sldId="2147483749"/>
          </pc:sldLayoutMkLst>
        </pc:sldLayoutChg>
        <pc:sldLayoutChg chg="del">
          <pc:chgData name="Cheryl Codner (1920974)" userId="S::1920974@student.uwtsd.ac.uk::3975610d-a766-4556-95c3-751790146f0b" providerId="AD" clId="Web-{23AE0400-D984-93E4-C2A8-B15510F1B56A}" dt="2022-07-18T16:42:46.514" v="169"/>
          <pc:sldLayoutMkLst>
            <pc:docMk/>
            <pc:sldMasterMk cId="1889763631" sldId="2147483751"/>
            <pc:sldLayoutMk cId="2316871282" sldId="2147483750"/>
          </pc:sldLayoutMkLst>
        </pc:sldLayoutChg>
      </pc:sldMasterChg>
      <pc:sldMasterChg chg="add del addSldLayout delSldLayout modSldLayout">
        <pc:chgData name="Cheryl Codner (1920974)" userId="S::1920974@student.uwtsd.ac.uk::3975610d-a766-4556-95c3-751790146f0b" providerId="AD" clId="Web-{23AE0400-D984-93E4-C2A8-B15510F1B56A}" dt="2022-07-18T16:43:30.187" v="173"/>
        <pc:sldMasterMkLst>
          <pc:docMk/>
          <pc:sldMasterMk cId="626068545" sldId="2147483752"/>
        </pc:sldMasterMkLst>
        <pc:sldLayoutChg chg="add del mod replId">
          <pc:chgData name="Cheryl Codner (1920974)" userId="S::1920974@student.uwtsd.ac.uk::3975610d-a766-4556-95c3-751790146f0b" providerId="AD" clId="Web-{23AE0400-D984-93E4-C2A8-B15510F1B56A}" dt="2022-07-18T16:43:30.187" v="173"/>
          <pc:sldLayoutMkLst>
            <pc:docMk/>
            <pc:sldMasterMk cId="626068545" sldId="2147483752"/>
            <pc:sldLayoutMk cId="3604290719" sldId="2147483753"/>
          </pc:sldLayoutMkLst>
        </pc:sldLayoutChg>
        <pc:sldLayoutChg chg="add del mod replId">
          <pc:chgData name="Cheryl Codner (1920974)" userId="S::1920974@student.uwtsd.ac.uk::3975610d-a766-4556-95c3-751790146f0b" providerId="AD" clId="Web-{23AE0400-D984-93E4-C2A8-B15510F1B56A}" dt="2022-07-18T16:43:30.187" v="173"/>
          <pc:sldLayoutMkLst>
            <pc:docMk/>
            <pc:sldMasterMk cId="626068545" sldId="2147483752"/>
            <pc:sldLayoutMk cId="4165779389" sldId="2147483754"/>
          </pc:sldLayoutMkLst>
        </pc:sldLayoutChg>
        <pc:sldLayoutChg chg="add del mod replId">
          <pc:chgData name="Cheryl Codner (1920974)" userId="S::1920974@student.uwtsd.ac.uk::3975610d-a766-4556-95c3-751790146f0b" providerId="AD" clId="Web-{23AE0400-D984-93E4-C2A8-B15510F1B56A}" dt="2022-07-18T16:43:30.187" v="173"/>
          <pc:sldLayoutMkLst>
            <pc:docMk/>
            <pc:sldMasterMk cId="626068545" sldId="2147483752"/>
            <pc:sldLayoutMk cId="1007682001" sldId="2147483755"/>
          </pc:sldLayoutMkLst>
        </pc:sldLayoutChg>
        <pc:sldLayoutChg chg="add del mod replId">
          <pc:chgData name="Cheryl Codner (1920974)" userId="S::1920974@student.uwtsd.ac.uk::3975610d-a766-4556-95c3-751790146f0b" providerId="AD" clId="Web-{23AE0400-D984-93E4-C2A8-B15510F1B56A}" dt="2022-07-18T16:43:30.187" v="173"/>
          <pc:sldLayoutMkLst>
            <pc:docMk/>
            <pc:sldMasterMk cId="626068545" sldId="2147483752"/>
            <pc:sldLayoutMk cId="198694473" sldId="2147483756"/>
          </pc:sldLayoutMkLst>
        </pc:sldLayoutChg>
        <pc:sldLayoutChg chg="add del mod replId">
          <pc:chgData name="Cheryl Codner (1920974)" userId="S::1920974@student.uwtsd.ac.uk::3975610d-a766-4556-95c3-751790146f0b" providerId="AD" clId="Web-{23AE0400-D984-93E4-C2A8-B15510F1B56A}" dt="2022-07-18T16:43:30.187" v="173"/>
          <pc:sldLayoutMkLst>
            <pc:docMk/>
            <pc:sldMasterMk cId="626068545" sldId="2147483752"/>
            <pc:sldLayoutMk cId="3601187304" sldId="2147483757"/>
          </pc:sldLayoutMkLst>
        </pc:sldLayoutChg>
        <pc:sldLayoutChg chg="add del mod replId">
          <pc:chgData name="Cheryl Codner (1920974)" userId="S::1920974@student.uwtsd.ac.uk::3975610d-a766-4556-95c3-751790146f0b" providerId="AD" clId="Web-{23AE0400-D984-93E4-C2A8-B15510F1B56A}" dt="2022-07-18T16:43:30.187" v="173"/>
          <pc:sldLayoutMkLst>
            <pc:docMk/>
            <pc:sldMasterMk cId="626068545" sldId="2147483752"/>
            <pc:sldLayoutMk cId="3205116538" sldId="2147483758"/>
          </pc:sldLayoutMkLst>
        </pc:sldLayoutChg>
        <pc:sldLayoutChg chg="add del mod replId">
          <pc:chgData name="Cheryl Codner (1920974)" userId="S::1920974@student.uwtsd.ac.uk::3975610d-a766-4556-95c3-751790146f0b" providerId="AD" clId="Web-{23AE0400-D984-93E4-C2A8-B15510F1B56A}" dt="2022-07-18T16:43:30.187" v="173"/>
          <pc:sldLayoutMkLst>
            <pc:docMk/>
            <pc:sldMasterMk cId="626068545" sldId="2147483752"/>
            <pc:sldLayoutMk cId="2509714916" sldId="2147483759"/>
          </pc:sldLayoutMkLst>
        </pc:sldLayoutChg>
        <pc:sldLayoutChg chg="add del mod replId">
          <pc:chgData name="Cheryl Codner (1920974)" userId="S::1920974@student.uwtsd.ac.uk::3975610d-a766-4556-95c3-751790146f0b" providerId="AD" clId="Web-{23AE0400-D984-93E4-C2A8-B15510F1B56A}" dt="2022-07-18T16:43:30.187" v="173"/>
          <pc:sldLayoutMkLst>
            <pc:docMk/>
            <pc:sldMasterMk cId="626068545" sldId="2147483752"/>
            <pc:sldLayoutMk cId="2246030835" sldId="2147483760"/>
          </pc:sldLayoutMkLst>
        </pc:sldLayoutChg>
        <pc:sldLayoutChg chg="add del mod replId">
          <pc:chgData name="Cheryl Codner (1920974)" userId="S::1920974@student.uwtsd.ac.uk::3975610d-a766-4556-95c3-751790146f0b" providerId="AD" clId="Web-{23AE0400-D984-93E4-C2A8-B15510F1B56A}" dt="2022-07-18T16:43:30.187" v="173"/>
          <pc:sldLayoutMkLst>
            <pc:docMk/>
            <pc:sldMasterMk cId="626068545" sldId="2147483752"/>
            <pc:sldLayoutMk cId="4194370100" sldId="2147483761"/>
          </pc:sldLayoutMkLst>
        </pc:sldLayoutChg>
        <pc:sldLayoutChg chg="add del mod replId">
          <pc:chgData name="Cheryl Codner (1920974)" userId="S::1920974@student.uwtsd.ac.uk::3975610d-a766-4556-95c3-751790146f0b" providerId="AD" clId="Web-{23AE0400-D984-93E4-C2A8-B15510F1B56A}" dt="2022-07-18T16:43:30.187" v="173"/>
          <pc:sldLayoutMkLst>
            <pc:docMk/>
            <pc:sldMasterMk cId="626068545" sldId="2147483752"/>
            <pc:sldLayoutMk cId="297608557" sldId="2147483762"/>
          </pc:sldLayoutMkLst>
        </pc:sldLayoutChg>
        <pc:sldLayoutChg chg="add del mod replId">
          <pc:chgData name="Cheryl Codner (1920974)" userId="S::1920974@student.uwtsd.ac.uk::3975610d-a766-4556-95c3-751790146f0b" providerId="AD" clId="Web-{23AE0400-D984-93E4-C2A8-B15510F1B56A}" dt="2022-07-18T16:43:30.187" v="173"/>
          <pc:sldLayoutMkLst>
            <pc:docMk/>
            <pc:sldMasterMk cId="626068545" sldId="2147483752"/>
            <pc:sldLayoutMk cId="698742847" sldId="2147483763"/>
          </pc:sldLayoutMkLst>
        </pc:sldLayoutChg>
      </pc:sldMasterChg>
      <pc:sldMasterChg chg="add del addSldLayout delSldLayout modSldLayout">
        <pc:chgData name="Cheryl Codner (1920974)" userId="S::1920974@student.uwtsd.ac.uk::3975610d-a766-4556-95c3-751790146f0b" providerId="AD" clId="Web-{23AE0400-D984-93E4-C2A8-B15510F1B56A}" dt="2022-07-18T16:43:46.468" v="174"/>
        <pc:sldMasterMkLst>
          <pc:docMk/>
          <pc:sldMasterMk cId="3787861012" sldId="2147483764"/>
        </pc:sldMasterMkLst>
        <pc:sldLayoutChg chg="add del mod replId">
          <pc:chgData name="Cheryl Codner (1920974)" userId="S::1920974@student.uwtsd.ac.uk::3975610d-a766-4556-95c3-751790146f0b" providerId="AD" clId="Web-{23AE0400-D984-93E4-C2A8-B15510F1B56A}" dt="2022-07-18T16:43:46.468" v="174"/>
          <pc:sldLayoutMkLst>
            <pc:docMk/>
            <pc:sldMasterMk cId="3787861012" sldId="2147483764"/>
            <pc:sldLayoutMk cId="4175909451" sldId="2147483765"/>
          </pc:sldLayoutMkLst>
        </pc:sldLayoutChg>
        <pc:sldLayoutChg chg="add del mod replId">
          <pc:chgData name="Cheryl Codner (1920974)" userId="S::1920974@student.uwtsd.ac.uk::3975610d-a766-4556-95c3-751790146f0b" providerId="AD" clId="Web-{23AE0400-D984-93E4-C2A8-B15510F1B56A}" dt="2022-07-18T16:43:46.468" v="174"/>
          <pc:sldLayoutMkLst>
            <pc:docMk/>
            <pc:sldMasterMk cId="3787861012" sldId="2147483764"/>
            <pc:sldLayoutMk cId="2689789402" sldId="2147483766"/>
          </pc:sldLayoutMkLst>
        </pc:sldLayoutChg>
        <pc:sldLayoutChg chg="add del mod replId">
          <pc:chgData name="Cheryl Codner (1920974)" userId="S::1920974@student.uwtsd.ac.uk::3975610d-a766-4556-95c3-751790146f0b" providerId="AD" clId="Web-{23AE0400-D984-93E4-C2A8-B15510F1B56A}" dt="2022-07-18T16:43:46.468" v="174"/>
          <pc:sldLayoutMkLst>
            <pc:docMk/>
            <pc:sldMasterMk cId="3787861012" sldId="2147483764"/>
            <pc:sldLayoutMk cId="4197696951" sldId="2147483767"/>
          </pc:sldLayoutMkLst>
        </pc:sldLayoutChg>
        <pc:sldLayoutChg chg="add del mod replId">
          <pc:chgData name="Cheryl Codner (1920974)" userId="S::1920974@student.uwtsd.ac.uk::3975610d-a766-4556-95c3-751790146f0b" providerId="AD" clId="Web-{23AE0400-D984-93E4-C2A8-B15510F1B56A}" dt="2022-07-18T16:43:46.468" v="174"/>
          <pc:sldLayoutMkLst>
            <pc:docMk/>
            <pc:sldMasterMk cId="3787861012" sldId="2147483764"/>
            <pc:sldLayoutMk cId="378291929" sldId="2147483768"/>
          </pc:sldLayoutMkLst>
        </pc:sldLayoutChg>
        <pc:sldLayoutChg chg="add del mod replId">
          <pc:chgData name="Cheryl Codner (1920974)" userId="S::1920974@student.uwtsd.ac.uk::3975610d-a766-4556-95c3-751790146f0b" providerId="AD" clId="Web-{23AE0400-D984-93E4-C2A8-B15510F1B56A}" dt="2022-07-18T16:43:46.468" v="174"/>
          <pc:sldLayoutMkLst>
            <pc:docMk/>
            <pc:sldMasterMk cId="3787861012" sldId="2147483764"/>
            <pc:sldLayoutMk cId="2875091927" sldId="2147483769"/>
          </pc:sldLayoutMkLst>
        </pc:sldLayoutChg>
        <pc:sldLayoutChg chg="add del mod replId">
          <pc:chgData name="Cheryl Codner (1920974)" userId="S::1920974@student.uwtsd.ac.uk::3975610d-a766-4556-95c3-751790146f0b" providerId="AD" clId="Web-{23AE0400-D984-93E4-C2A8-B15510F1B56A}" dt="2022-07-18T16:43:46.468" v="174"/>
          <pc:sldLayoutMkLst>
            <pc:docMk/>
            <pc:sldMasterMk cId="3787861012" sldId="2147483764"/>
            <pc:sldLayoutMk cId="1972910832" sldId="2147483770"/>
          </pc:sldLayoutMkLst>
        </pc:sldLayoutChg>
        <pc:sldLayoutChg chg="add del mod replId">
          <pc:chgData name="Cheryl Codner (1920974)" userId="S::1920974@student.uwtsd.ac.uk::3975610d-a766-4556-95c3-751790146f0b" providerId="AD" clId="Web-{23AE0400-D984-93E4-C2A8-B15510F1B56A}" dt="2022-07-18T16:43:46.468" v="174"/>
          <pc:sldLayoutMkLst>
            <pc:docMk/>
            <pc:sldMasterMk cId="3787861012" sldId="2147483764"/>
            <pc:sldLayoutMk cId="3579546097" sldId="2147483771"/>
          </pc:sldLayoutMkLst>
        </pc:sldLayoutChg>
        <pc:sldLayoutChg chg="add del mod replId">
          <pc:chgData name="Cheryl Codner (1920974)" userId="S::1920974@student.uwtsd.ac.uk::3975610d-a766-4556-95c3-751790146f0b" providerId="AD" clId="Web-{23AE0400-D984-93E4-C2A8-B15510F1B56A}" dt="2022-07-18T16:43:46.468" v="174"/>
          <pc:sldLayoutMkLst>
            <pc:docMk/>
            <pc:sldMasterMk cId="3787861012" sldId="2147483764"/>
            <pc:sldLayoutMk cId="1281823001" sldId="2147483772"/>
          </pc:sldLayoutMkLst>
        </pc:sldLayoutChg>
        <pc:sldLayoutChg chg="add del mod replId">
          <pc:chgData name="Cheryl Codner (1920974)" userId="S::1920974@student.uwtsd.ac.uk::3975610d-a766-4556-95c3-751790146f0b" providerId="AD" clId="Web-{23AE0400-D984-93E4-C2A8-B15510F1B56A}" dt="2022-07-18T16:43:46.468" v="174"/>
          <pc:sldLayoutMkLst>
            <pc:docMk/>
            <pc:sldMasterMk cId="3787861012" sldId="2147483764"/>
            <pc:sldLayoutMk cId="4226443815" sldId="2147483773"/>
          </pc:sldLayoutMkLst>
        </pc:sldLayoutChg>
        <pc:sldLayoutChg chg="add del mod replId">
          <pc:chgData name="Cheryl Codner (1920974)" userId="S::1920974@student.uwtsd.ac.uk::3975610d-a766-4556-95c3-751790146f0b" providerId="AD" clId="Web-{23AE0400-D984-93E4-C2A8-B15510F1B56A}" dt="2022-07-18T16:43:46.468" v="174"/>
          <pc:sldLayoutMkLst>
            <pc:docMk/>
            <pc:sldMasterMk cId="3787861012" sldId="2147483764"/>
            <pc:sldLayoutMk cId="3074754094" sldId="2147483774"/>
          </pc:sldLayoutMkLst>
        </pc:sldLayoutChg>
        <pc:sldLayoutChg chg="add del mod replId">
          <pc:chgData name="Cheryl Codner (1920974)" userId="S::1920974@student.uwtsd.ac.uk::3975610d-a766-4556-95c3-751790146f0b" providerId="AD" clId="Web-{23AE0400-D984-93E4-C2A8-B15510F1B56A}" dt="2022-07-18T16:43:46.468" v="174"/>
          <pc:sldLayoutMkLst>
            <pc:docMk/>
            <pc:sldMasterMk cId="3787861012" sldId="2147483764"/>
            <pc:sldLayoutMk cId="2265616341" sldId="2147483775"/>
          </pc:sldLayoutMkLst>
        </pc:sldLayoutChg>
      </pc:sldMasterChg>
      <pc:sldMasterChg chg="add del addSldLayout delSldLayout modSldLayout">
        <pc:chgData name="Cheryl Codner (1920974)" userId="S::1920974@student.uwtsd.ac.uk::3975610d-a766-4556-95c3-751790146f0b" providerId="AD" clId="Web-{23AE0400-D984-93E4-C2A8-B15510F1B56A}" dt="2022-07-18T16:43:48.656" v="175"/>
        <pc:sldMasterMkLst>
          <pc:docMk/>
          <pc:sldMasterMk cId="2582384717" sldId="2147483776"/>
        </pc:sldMasterMkLst>
        <pc:sldLayoutChg chg="add del mod replId">
          <pc:chgData name="Cheryl Codner (1920974)" userId="S::1920974@student.uwtsd.ac.uk::3975610d-a766-4556-95c3-751790146f0b" providerId="AD" clId="Web-{23AE0400-D984-93E4-C2A8-B15510F1B56A}" dt="2022-07-18T16:43:48.656" v="175"/>
          <pc:sldLayoutMkLst>
            <pc:docMk/>
            <pc:sldMasterMk cId="2582384717" sldId="2147483776"/>
            <pc:sldLayoutMk cId="2905668377" sldId="2147483777"/>
          </pc:sldLayoutMkLst>
        </pc:sldLayoutChg>
        <pc:sldLayoutChg chg="add del mod replId">
          <pc:chgData name="Cheryl Codner (1920974)" userId="S::1920974@student.uwtsd.ac.uk::3975610d-a766-4556-95c3-751790146f0b" providerId="AD" clId="Web-{23AE0400-D984-93E4-C2A8-B15510F1B56A}" dt="2022-07-18T16:43:48.656" v="175"/>
          <pc:sldLayoutMkLst>
            <pc:docMk/>
            <pc:sldMasterMk cId="2582384717" sldId="2147483776"/>
            <pc:sldLayoutMk cId="3559295670" sldId="2147483778"/>
          </pc:sldLayoutMkLst>
        </pc:sldLayoutChg>
        <pc:sldLayoutChg chg="add del mod replId">
          <pc:chgData name="Cheryl Codner (1920974)" userId="S::1920974@student.uwtsd.ac.uk::3975610d-a766-4556-95c3-751790146f0b" providerId="AD" clId="Web-{23AE0400-D984-93E4-C2A8-B15510F1B56A}" dt="2022-07-18T16:43:48.656" v="175"/>
          <pc:sldLayoutMkLst>
            <pc:docMk/>
            <pc:sldMasterMk cId="2582384717" sldId="2147483776"/>
            <pc:sldLayoutMk cId="901120720" sldId="2147483779"/>
          </pc:sldLayoutMkLst>
        </pc:sldLayoutChg>
        <pc:sldLayoutChg chg="add del mod replId">
          <pc:chgData name="Cheryl Codner (1920974)" userId="S::1920974@student.uwtsd.ac.uk::3975610d-a766-4556-95c3-751790146f0b" providerId="AD" clId="Web-{23AE0400-D984-93E4-C2A8-B15510F1B56A}" dt="2022-07-18T16:43:48.656" v="175"/>
          <pc:sldLayoutMkLst>
            <pc:docMk/>
            <pc:sldMasterMk cId="2582384717" sldId="2147483776"/>
            <pc:sldLayoutMk cId="3114648315" sldId="2147483780"/>
          </pc:sldLayoutMkLst>
        </pc:sldLayoutChg>
        <pc:sldLayoutChg chg="add del mod replId">
          <pc:chgData name="Cheryl Codner (1920974)" userId="S::1920974@student.uwtsd.ac.uk::3975610d-a766-4556-95c3-751790146f0b" providerId="AD" clId="Web-{23AE0400-D984-93E4-C2A8-B15510F1B56A}" dt="2022-07-18T16:43:48.656" v="175"/>
          <pc:sldLayoutMkLst>
            <pc:docMk/>
            <pc:sldMasterMk cId="2582384717" sldId="2147483776"/>
            <pc:sldLayoutMk cId="2423962223" sldId="2147483781"/>
          </pc:sldLayoutMkLst>
        </pc:sldLayoutChg>
        <pc:sldLayoutChg chg="add del mod replId">
          <pc:chgData name="Cheryl Codner (1920974)" userId="S::1920974@student.uwtsd.ac.uk::3975610d-a766-4556-95c3-751790146f0b" providerId="AD" clId="Web-{23AE0400-D984-93E4-C2A8-B15510F1B56A}" dt="2022-07-18T16:43:48.656" v="175"/>
          <pc:sldLayoutMkLst>
            <pc:docMk/>
            <pc:sldMasterMk cId="2582384717" sldId="2147483776"/>
            <pc:sldLayoutMk cId="2185960268" sldId="2147483782"/>
          </pc:sldLayoutMkLst>
        </pc:sldLayoutChg>
        <pc:sldLayoutChg chg="add del mod replId">
          <pc:chgData name="Cheryl Codner (1920974)" userId="S::1920974@student.uwtsd.ac.uk::3975610d-a766-4556-95c3-751790146f0b" providerId="AD" clId="Web-{23AE0400-D984-93E4-C2A8-B15510F1B56A}" dt="2022-07-18T16:43:48.656" v="175"/>
          <pc:sldLayoutMkLst>
            <pc:docMk/>
            <pc:sldMasterMk cId="2582384717" sldId="2147483776"/>
            <pc:sldLayoutMk cId="2072849478" sldId="2147483783"/>
          </pc:sldLayoutMkLst>
        </pc:sldLayoutChg>
        <pc:sldLayoutChg chg="add del mod replId">
          <pc:chgData name="Cheryl Codner (1920974)" userId="S::1920974@student.uwtsd.ac.uk::3975610d-a766-4556-95c3-751790146f0b" providerId="AD" clId="Web-{23AE0400-D984-93E4-C2A8-B15510F1B56A}" dt="2022-07-18T16:43:48.656" v="175"/>
          <pc:sldLayoutMkLst>
            <pc:docMk/>
            <pc:sldMasterMk cId="2582384717" sldId="2147483776"/>
            <pc:sldLayoutMk cId="1511723837" sldId="2147483784"/>
          </pc:sldLayoutMkLst>
        </pc:sldLayoutChg>
        <pc:sldLayoutChg chg="add del mod replId">
          <pc:chgData name="Cheryl Codner (1920974)" userId="S::1920974@student.uwtsd.ac.uk::3975610d-a766-4556-95c3-751790146f0b" providerId="AD" clId="Web-{23AE0400-D984-93E4-C2A8-B15510F1B56A}" dt="2022-07-18T16:43:48.656" v="175"/>
          <pc:sldLayoutMkLst>
            <pc:docMk/>
            <pc:sldMasterMk cId="2582384717" sldId="2147483776"/>
            <pc:sldLayoutMk cId="1532392685" sldId="2147483785"/>
          </pc:sldLayoutMkLst>
        </pc:sldLayoutChg>
        <pc:sldLayoutChg chg="add del mod replId">
          <pc:chgData name="Cheryl Codner (1920974)" userId="S::1920974@student.uwtsd.ac.uk::3975610d-a766-4556-95c3-751790146f0b" providerId="AD" clId="Web-{23AE0400-D984-93E4-C2A8-B15510F1B56A}" dt="2022-07-18T16:43:48.656" v="175"/>
          <pc:sldLayoutMkLst>
            <pc:docMk/>
            <pc:sldMasterMk cId="2582384717" sldId="2147483776"/>
            <pc:sldLayoutMk cId="250501187" sldId="2147483786"/>
          </pc:sldLayoutMkLst>
        </pc:sldLayoutChg>
        <pc:sldLayoutChg chg="add del mod replId">
          <pc:chgData name="Cheryl Codner (1920974)" userId="S::1920974@student.uwtsd.ac.uk::3975610d-a766-4556-95c3-751790146f0b" providerId="AD" clId="Web-{23AE0400-D984-93E4-C2A8-B15510F1B56A}" dt="2022-07-18T16:43:48.656" v="175"/>
          <pc:sldLayoutMkLst>
            <pc:docMk/>
            <pc:sldMasterMk cId="2582384717" sldId="2147483776"/>
            <pc:sldLayoutMk cId="4053471257" sldId="2147483787"/>
          </pc:sldLayoutMkLst>
        </pc:sldLayoutChg>
      </pc:sldMasterChg>
      <pc:sldMasterChg chg="add del addSldLayout delSldLayout modSldLayout">
        <pc:chgData name="Cheryl Codner (1920974)" userId="S::1920974@student.uwtsd.ac.uk::3975610d-a766-4556-95c3-751790146f0b" providerId="AD" clId="Web-{23AE0400-D984-93E4-C2A8-B15510F1B56A}" dt="2022-07-18T16:43:51.921" v="176"/>
        <pc:sldMasterMkLst>
          <pc:docMk/>
          <pc:sldMasterMk cId="2780608480" sldId="2147483788"/>
        </pc:sldMasterMkLst>
        <pc:sldLayoutChg chg="add del mod replId">
          <pc:chgData name="Cheryl Codner (1920974)" userId="S::1920974@student.uwtsd.ac.uk::3975610d-a766-4556-95c3-751790146f0b" providerId="AD" clId="Web-{23AE0400-D984-93E4-C2A8-B15510F1B56A}" dt="2022-07-18T16:43:51.921" v="176"/>
          <pc:sldLayoutMkLst>
            <pc:docMk/>
            <pc:sldMasterMk cId="2780608480" sldId="2147483788"/>
            <pc:sldLayoutMk cId="3626757500" sldId="2147483789"/>
          </pc:sldLayoutMkLst>
        </pc:sldLayoutChg>
        <pc:sldLayoutChg chg="add del mod replId">
          <pc:chgData name="Cheryl Codner (1920974)" userId="S::1920974@student.uwtsd.ac.uk::3975610d-a766-4556-95c3-751790146f0b" providerId="AD" clId="Web-{23AE0400-D984-93E4-C2A8-B15510F1B56A}" dt="2022-07-18T16:43:51.921" v="176"/>
          <pc:sldLayoutMkLst>
            <pc:docMk/>
            <pc:sldMasterMk cId="2780608480" sldId="2147483788"/>
            <pc:sldLayoutMk cId="3249669583" sldId="2147483790"/>
          </pc:sldLayoutMkLst>
        </pc:sldLayoutChg>
        <pc:sldLayoutChg chg="add del mod replId">
          <pc:chgData name="Cheryl Codner (1920974)" userId="S::1920974@student.uwtsd.ac.uk::3975610d-a766-4556-95c3-751790146f0b" providerId="AD" clId="Web-{23AE0400-D984-93E4-C2A8-B15510F1B56A}" dt="2022-07-18T16:43:51.921" v="176"/>
          <pc:sldLayoutMkLst>
            <pc:docMk/>
            <pc:sldMasterMk cId="2780608480" sldId="2147483788"/>
            <pc:sldLayoutMk cId="57934040" sldId="2147483791"/>
          </pc:sldLayoutMkLst>
        </pc:sldLayoutChg>
        <pc:sldLayoutChg chg="add del mod replId">
          <pc:chgData name="Cheryl Codner (1920974)" userId="S::1920974@student.uwtsd.ac.uk::3975610d-a766-4556-95c3-751790146f0b" providerId="AD" clId="Web-{23AE0400-D984-93E4-C2A8-B15510F1B56A}" dt="2022-07-18T16:43:51.921" v="176"/>
          <pc:sldLayoutMkLst>
            <pc:docMk/>
            <pc:sldMasterMk cId="2780608480" sldId="2147483788"/>
            <pc:sldLayoutMk cId="3412941789" sldId="2147483792"/>
          </pc:sldLayoutMkLst>
        </pc:sldLayoutChg>
        <pc:sldLayoutChg chg="add del mod replId">
          <pc:chgData name="Cheryl Codner (1920974)" userId="S::1920974@student.uwtsd.ac.uk::3975610d-a766-4556-95c3-751790146f0b" providerId="AD" clId="Web-{23AE0400-D984-93E4-C2A8-B15510F1B56A}" dt="2022-07-18T16:43:51.921" v="176"/>
          <pc:sldLayoutMkLst>
            <pc:docMk/>
            <pc:sldMasterMk cId="2780608480" sldId="2147483788"/>
            <pc:sldLayoutMk cId="4081601036" sldId="2147483793"/>
          </pc:sldLayoutMkLst>
        </pc:sldLayoutChg>
        <pc:sldLayoutChg chg="add del mod replId">
          <pc:chgData name="Cheryl Codner (1920974)" userId="S::1920974@student.uwtsd.ac.uk::3975610d-a766-4556-95c3-751790146f0b" providerId="AD" clId="Web-{23AE0400-D984-93E4-C2A8-B15510F1B56A}" dt="2022-07-18T16:43:51.921" v="176"/>
          <pc:sldLayoutMkLst>
            <pc:docMk/>
            <pc:sldMasterMk cId="2780608480" sldId="2147483788"/>
            <pc:sldLayoutMk cId="1428125057" sldId="2147483794"/>
          </pc:sldLayoutMkLst>
        </pc:sldLayoutChg>
        <pc:sldLayoutChg chg="add del mod replId">
          <pc:chgData name="Cheryl Codner (1920974)" userId="S::1920974@student.uwtsd.ac.uk::3975610d-a766-4556-95c3-751790146f0b" providerId="AD" clId="Web-{23AE0400-D984-93E4-C2A8-B15510F1B56A}" dt="2022-07-18T16:43:51.921" v="176"/>
          <pc:sldLayoutMkLst>
            <pc:docMk/>
            <pc:sldMasterMk cId="2780608480" sldId="2147483788"/>
            <pc:sldLayoutMk cId="1774922145" sldId="2147483795"/>
          </pc:sldLayoutMkLst>
        </pc:sldLayoutChg>
        <pc:sldLayoutChg chg="add del mod replId">
          <pc:chgData name="Cheryl Codner (1920974)" userId="S::1920974@student.uwtsd.ac.uk::3975610d-a766-4556-95c3-751790146f0b" providerId="AD" clId="Web-{23AE0400-D984-93E4-C2A8-B15510F1B56A}" dt="2022-07-18T16:43:51.921" v="176"/>
          <pc:sldLayoutMkLst>
            <pc:docMk/>
            <pc:sldMasterMk cId="2780608480" sldId="2147483788"/>
            <pc:sldLayoutMk cId="3960899191" sldId="2147483796"/>
          </pc:sldLayoutMkLst>
        </pc:sldLayoutChg>
        <pc:sldLayoutChg chg="add del mod replId">
          <pc:chgData name="Cheryl Codner (1920974)" userId="S::1920974@student.uwtsd.ac.uk::3975610d-a766-4556-95c3-751790146f0b" providerId="AD" clId="Web-{23AE0400-D984-93E4-C2A8-B15510F1B56A}" dt="2022-07-18T16:43:51.921" v="176"/>
          <pc:sldLayoutMkLst>
            <pc:docMk/>
            <pc:sldMasterMk cId="2780608480" sldId="2147483788"/>
            <pc:sldLayoutMk cId="2407665023" sldId="2147483797"/>
          </pc:sldLayoutMkLst>
        </pc:sldLayoutChg>
        <pc:sldLayoutChg chg="add del mod replId">
          <pc:chgData name="Cheryl Codner (1920974)" userId="S::1920974@student.uwtsd.ac.uk::3975610d-a766-4556-95c3-751790146f0b" providerId="AD" clId="Web-{23AE0400-D984-93E4-C2A8-B15510F1B56A}" dt="2022-07-18T16:43:51.921" v="176"/>
          <pc:sldLayoutMkLst>
            <pc:docMk/>
            <pc:sldMasterMk cId="2780608480" sldId="2147483788"/>
            <pc:sldLayoutMk cId="2422607253" sldId="2147483798"/>
          </pc:sldLayoutMkLst>
        </pc:sldLayoutChg>
        <pc:sldLayoutChg chg="add del mod replId">
          <pc:chgData name="Cheryl Codner (1920974)" userId="S::1920974@student.uwtsd.ac.uk::3975610d-a766-4556-95c3-751790146f0b" providerId="AD" clId="Web-{23AE0400-D984-93E4-C2A8-B15510F1B56A}" dt="2022-07-18T16:43:51.921" v="176"/>
          <pc:sldLayoutMkLst>
            <pc:docMk/>
            <pc:sldMasterMk cId="2780608480" sldId="2147483788"/>
            <pc:sldLayoutMk cId="3374731382" sldId="2147483799"/>
          </pc:sldLayoutMkLst>
        </pc:sldLayoutChg>
      </pc:sldMasterChg>
      <pc:sldMasterChg chg="add del addSldLayout delSldLayout modSldLayout">
        <pc:chgData name="Cheryl Codner (1920974)" userId="S::1920974@student.uwtsd.ac.uk::3975610d-a766-4556-95c3-751790146f0b" providerId="AD" clId="Web-{23AE0400-D984-93E4-C2A8-B15510F1B56A}" dt="2022-07-18T16:44:05.265" v="178"/>
        <pc:sldMasterMkLst>
          <pc:docMk/>
          <pc:sldMasterMk cId="106620705" sldId="2147483800"/>
        </pc:sldMasterMkLst>
        <pc:sldLayoutChg chg="add del mod replId">
          <pc:chgData name="Cheryl Codner (1920974)" userId="S::1920974@student.uwtsd.ac.uk::3975610d-a766-4556-95c3-751790146f0b" providerId="AD" clId="Web-{23AE0400-D984-93E4-C2A8-B15510F1B56A}" dt="2022-07-18T16:44:05.265" v="178"/>
          <pc:sldLayoutMkLst>
            <pc:docMk/>
            <pc:sldMasterMk cId="106620705" sldId="2147483800"/>
            <pc:sldLayoutMk cId="2802780343" sldId="2147483801"/>
          </pc:sldLayoutMkLst>
        </pc:sldLayoutChg>
        <pc:sldLayoutChg chg="add del mod replId">
          <pc:chgData name="Cheryl Codner (1920974)" userId="S::1920974@student.uwtsd.ac.uk::3975610d-a766-4556-95c3-751790146f0b" providerId="AD" clId="Web-{23AE0400-D984-93E4-C2A8-B15510F1B56A}" dt="2022-07-18T16:44:05.265" v="178"/>
          <pc:sldLayoutMkLst>
            <pc:docMk/>
            <pc:sldMasterMk cId="106620705" sldId="2147483800"/>
            <pc:sldLayoutMk cId="3072002406" sldId="2147483802"/>
          </pc:sldLayoutMkLst>
        </pc:sldLayoutChg>
        <pc:sldLayoutChg chg="add del mod replId">
          <pc:chgData name="Cheryl Codner (1920974)" userId="S::1920974@student.uwtsd.ac.uk::3975610d-a766-4556-95c3-751790146f0b" providerId="AD" clId="Web-{23AE0400-D984-93E4-C2A8-B15510F1B56A}" dt="2022-07-18T16:44:05.265" v="178"/>
          <pc:sldLayoutMkLst>
            <pc:docMk/>
            <pc:sldMasterMk cId="106620705" sldId="2147483800"/>
            <pc:sldLayoutMk cId="767816098" sldId="2147483803"/>
          </pc:sldLayoutMkLst>
        </pc:sldLayoutChg>
        <pc:sldLayoutChg chg="add del mod replId">
          <pc:chgData name="Cheryl Codner (1920974)" userId="S::1920974@student.uwtsd.ac.uk::3975610d-a766-4556-95c3-751790146f0b" providerId="AD" clId="Web-{23AE0400-D984-93E4-C2A8-B15510F1B56A}" dt="2022-07-18T16:44:05.265" v="178"/>
          <pc:sldLayoutMkLst>
            <pc:docMk/>
            <pc:sldMasterMk cId="106620705" sldId="2147483800"/>
            <pc:sldLayoutMk cId="2717365943" sldId="2147483804"/>
          </pc:sldLayoutMkLst>
        </pc:sldLayoutChg>
        <pc:sldLayoutChg chg="add del mod replId">
          <pc:chgData name="Cheryl Codner (1920974)" userId="S::1920974@student.uwtsd.ac.uk::3975610d-a766-4556-95c3-751790146f0b" providerId="AD" clId="Web-{23AE0400-D984-93E4-C2A8-B15510F1B56A}" dt="2022-07-18T16:44:05.265" v="178"/>
          <pc:sldLayoutMkLst>
            <pc:docMk/>
            <pc:sldMasterMk cId="106620705" sldId="2147483800"/>
            <pc:sldLayoutMk cId="3531282964" sldId="2147483805"/>
          </pc:sldLayoutMkLst>
        </pc:sldLayoutChg>
        <pc:sldLayoutChg chg="add del mod replId">
          <pc:chgData name="Cheryl Codner (1920974)" userId="S::1920974@student.uwtsd.ac.uk::3975610d-a766-4556-95c3-751790146f0b" providerId="AD" clId="Web-{23AE0400-D984-93E4-C2A8-B15510F1B56A}" dt="2022-07-18T16:44:05.265" v="178"/>
          <pc:sldLayoutMkLst>
            <pc:docMk/>
            <pc:sldMasterMk cId="106620705" sldId="2147483800"/>
            <pc:sldLayoutMk cId="2034003369" sldId="2147483806"/>
          </pc:sldLayoutMkLst>
        </pc:sldLayoutChg>
        <pc:sldLayoutChg chg="add del mod replId">
          <pc:chgData name="Cheryl Codner (1920974)" userId="S::1920974@student.uwtsd.ac.uk::3975610d-a766-4556-95c3-751790146f0b" providerId="AD" clId="Web-{23AE0400-D984-93E4-C2A8-B15510F1B56A}" dt="2022-07-18T16:44:05.265" v="178"/>
          <pc:sldLayoutMkLst>
            <pc:docMk/>
            <pc:sldMasterMk cId="106620705" sldId="2147483800"/>
            <pc:sldLayoutMk cId="544963351" sldId="2147483807"/>
          </pc:sldLayoutMkLst>
        </pc:sldLayoutChg>
        <pc:sldLayoutChg chg="add del mod replId">
          <pc:chgData name="Cheryl Codner (1920974)" userId="S::1920974@student.uwtsd.ac.uk::3975610d-a766-4556-95c3-751790146f0b" providerId="AD" clId="Web-{23AE0400-D984-93E4-C2A8-B15510F1B56A}" dt="2022-07-18T16:44:05.265" v="178"/>
          <pc:sldLayoutMkLst>
            <pc:docMk/>
            <pc:sldMasterMk cId="106620705" sldId="2147483800"/>
            <pc:sldLayoutMk cId="3576074547" sldId="2147483808"/>
          </pc:sldLayoutMkLst>
        </pc:sldLayoutChg>
        <pc:sldLayoutChg chg="add del mod replId">
          <pc:chgData name="Cheryl Codner (1920974)" userId="S::1920974@student.uwtsd.ac.uk::3975610d-a766-4556-95c3-751790146f0b" providerId="AD" clId="Web-{23AE0400-D984-93E4-C2A8-B15510F1B56A}" dt="2022-07-18T16:44:05.265" v="178"/>
          <pc:sldLayoutMkLst>
            <pc:docMk/>
            <pc:sldMasterMk cId="106620705" sldId="2147483800"/>
            <pc:sldLayoutMk cId="3891002314" sldId="2147483809"/>
          </pc:sldLayoutMkLst>
        </pc:sldLayoutChg>
        <pc:sldLayoutChg chg="add del mod replId">
          <pc:chgData name="Cheryl Codner (1920974)" userId="S::1920974@student.uwtsd.ac.uk::3975610d-a766-4556-95c3-751790146f0b" providerId="AD" clId="Web-{23AE0400-D984-93E4-C2A8-B15510F1B56A}" dt="2022-07-18T16:44:05.265" v="178"/>
          <pc:sldLayoutMkLst>
            <pc:docMk/>
            <pc:sldMasterMk cId="106620705" sldId="2147483800"/>
            <pc:sldLayoutMk cId="1236905865" sldId="2147483810"/>
          </pc:sldLayoutMkLst>
        </pc:sldLayoutChg>
        <pc:sldLayoutChg chg="add del mod replId">
          <pc:chgData name="Cheryl Codner (1920974)" userId="S::1920974@student.uwtsd.ac.uk::3975610d-a766-4556-95c3-751790146f0b" providerId="AD" clId="Web-{23AE0400-D984-93E4-C2A8-B15510F1B56A}" dt="2022-07-18T16:44:05.265" v="178"/>
          <pc:sldLayoutMkLst>
            <pc:docMk/>
            <pc:sldMasterMk cId="106620705" sldId="2147483800"/>
            <pc:sldLayoutMk cId="2998561601" sldId="2147483811"/>
          </pc:sldLayoutMkLst>
        </pc:sldLayoutChg>
      </pc:sldMasterChg>
      <pc:sldMasterChg chg="add del addSldLayout delSldLayout modSldLayout">
        <pc:chgData name="Cheryl Codner (1920974)" userId="S::1920974@student.uwtsd.ac.uk::3975610d-a766-4556-95c3-751790146f0b" providerId="AD" clId="Web-{23AE0400-D984-93E4-C2A8-B15510F1B56A}" dt="2022-07-18T16:44:12.734" v="179"/>
        <pc:sldMasterMkLst>
          <pc:docMk/>
          <pc:sldMasterMk cId="1141386352" sldId="2147483812"/>
        </pc:sldMasterMkLst>
        <pc:sldLayoutChg chg="add del mod replId">
          <pc:chgData name="Cheryl Codner (1920974)" userId="S::1920974@student.uwtsd.ac.uk::3975610d-a766-4556-95c3-751790146f0b" providerId="AD" clId="Web-{23AE0400-D984-93E4-C2A8-B15510F1B56A}" dt="2022-07-18T16:44:12.734" v="179"/>
          <pc:sldLayoutMkLst>
            <pc:docMk/>
            <pc:sldMasterMk cId="1141386352" sldId="2147483812"/>
            <pc:sldLayoutMk cId="391674202" sldId="2147483813"/>
          </pc:sldLayoutMkLst>
        </pc:sldLayoutChg>
        <pc:sldLayoutChg chg="add del mod replId">
          <pc:chgData name="Cheryl Codner (1920974)" userId="S::1920974@student.uwtsd.ac.uk::3975610d-a766-4556-95c3-751790146f0b" providerId="AD" clId="Web-{23AE0400-D984-93E4-C2A8-B15510F1B56A}" dt="2022-07-18T16:44:12.734" v="179"/>
          <pc:sldLayoutMkLst>
            <pc:docMk/>
            <pc:sldMasterMk cId="1141386352" sldId="2147483812"/>
            <pc:sldLayoutMk cId="1518512683" sldId="2147483814"/>
          </pc:sldLayoutMkLst>
        </pc:sldLayoutChg>
        <pc:sldLayoutChg chg="add del mod replId">
          <pc:chgData name="Cheryl Codner (1920974)" userId="S::1920974@student.uwtsd.ac.uk::3975610d-a766-4556-95c3-751790146f0b" providerId="AD" clId="Web-{23AE0400-D984-93E4-C2A8-B15510F1B56A}" dt="2022-07-18T16:44:12.734" v="179"/>
          <pc:sldLayoutMkLst>
            <pc:docMk/>
            <pc:sldMasterMk cId="1141386352" sldId="2147483812"/>
            <pc:sldLayoutMk cId="4143323459" sldId="2147483815"/>
          </pc:sldLayoutMkLst>
        </pc:sldLayoutChg>
        <pc:sldLayoutChg chg="add del mod replId">
          <pc:chgData name="Cheryl Codner (1920974)" userId="S::1920974@student.uwtsd.ac.uk::3975610d-a766-4556-95c3-751790146f0b" providerId="AD" clId="Web-{23AE0400-D984-93E4-C2A8-B15510F1B56A}" dt="2022-07-18T16:44:12.734" v="179"/>
          <pc:sldLayoutMkLst>
            <pc:docMk/>
            <pc:sldMasterMk cId="1141386352" sldId="2147483812"/>
            <pc:sldLayoutMk cId="4036270788" sldId="2147483816"/>
          </pc:sldLayoutMkLst>
        </pc:sldLayoutChg>
        <pc:sldLayoutChg chg="add del mod replId">
          <pc:chgData name="Cheryl Codner (1920974)" userId="S::1920974@student.uwtsd.ac.uk::3975610d-a766-4556-95c3-751790146f0b" providerId="AD" clId="Web-{23AE0400-D984-93E4-C2A8-B15510F1B56A}" dt="2022-07-18T16:44:12.734" v="179"/>
          <pc:sldLayoutMkLst>
            <pc:docMk/>
            <pc:sldMasterMk cId="1141386352" sldId="2147483812"/>
            <pc:sldLayoutMk cId="151640499" sldId="2147483817"/>
          </pc:sldLayoutMkLst>
        </pc:sldLayoutChg>
        <pc:sldLayoutChg chg="add del mod replId">
          <pc:chgData name="Cheryl Codner (1920974)" userId="S::1920974@student.uwtsd.ac.uk::3975610d-a766-4556-95c3-751790146f0b" providerId="AD" clId="Web-{23AE0400-D984-93E4-C2A8-B15510F1B56A}" dt="2022-07-18T16:44:12.734" v="179"/>
          <pc:sldLayoutMkLst>
            <pc:docMk/>
            <pc:sldMasterMk cId="1141386352" sldId="2147483812"/>
            <pc:sldLayoutMk cId="1577261440" sldId="2147483818"/>
          </pc:sldLayoutMkLst>
        </pc:sldLayoutChg>
        <pc:sldLayoutChg chg="add del mod replId">
          <pc:chgData name="Cheryl Codner (1920974)" userId="S::1920974@student.uwtsd.ac.uk::3975610d-a766-4556-95c3-751790146f0b" providerId="AD" clId="Web-{23AE0400-D984-93E4-C2A8-B15510F1B56A}" dt="2022-07-18T16:44:12.734" v="179"/>
          <pc:sldLayoutMkLst>
            <pc:docMk/>
            <pc:sldMasterMk cId="1141386352" sldId="2147483812"/>
            <pc:sldLayoutMk cId="854635014" sldId="2147483819"/>
          </pc:sldLayoutMkLst>
        </pc:sldLayoutChg>
        <pc:sldLayoutChg chg="add del mod replId">
          <pc:chgData name="Cheryl Codner (1920974)" userId="S::1920974@student.uwtsd.ac.uk::3975610d-a766-4556-95c3-751790146f0b" providerId="AD" clId="Web-{23AE0400-D984-93E4-C2A8-B15510F1B56A}" dt="2022-07-18T16:44:12.734" v="179"/>
          <pc:sldLayoutMkLst>
            <pc:docMk/>
            <pc:sldMasterMk cId="1141386352" sldId="2147483812"/>
            <pc:sldLayoutMk cId="2737455846" sldId="2147483820"/>
          </pc:sldLayoutMkLst>
        </pc:sldLayoutChg>
        <pc:sldLayoutChg chg="add del mod replId">
          <pc:chgData name="Cheryl Codner (1920974)" userId="S::1920974@student.uwtsd.ac.uk::3975610d-a766-4556-95c3-751790146f0b" providerId="AD" clId="Web-{23AE0400-D984-93E4-C2A8-B15510F1B56A}" dt="2022-07-18T16:44:12.734" v="179"/>
          <pc:sldLayoutMkLst>
            <pc:docMk/>
            <pc:sldMasterMk cId="1141386352" sldId="2147483812"/>
            <pc:sldLayoutMk cId="2684880770" sldId="2147483821"/>
          </pc:sldLayoutMkLst>
        </pc:sldLayoutChg>
        <pc:sldLayoutChg chg="add del mod replId">
          <pc:chgData name="Cheryl Codner (1920974)" userId="S::1920974@student.uwtsd.ac.uk::3975610d-a766-4556-95c3-751790146f0b" providerId="AD" clId="Web-{23AE0400-D984-93E4-C2A8-B15510F1B56A}" dt="2022-07-18T16:44:12.734" v="179"/>
          <pc:sldLayoutMkLst>
            <pc:docMk/>
            <pc:sldMasterMk cId="1141386352" sldId="2147483812"/>
            <pc:sldLayoutMk cId="746986030" sldId="2147483822"/>
          </pc:sldLayoutMkLst>
        </pc:sldLayoutChg>
        <pc:sldLayoutChg chg="add del mod replId">
          <pc:chgData name="Cheryl Codner (1920974)" userId="S::1920974@student.uwtsd.ac.uk::3975610d-a766-4556-95c3-751790146f0b" providerId="AD" clId="Web-{23AE0400-D984-93E4-C2A8-B15510F1B56A}" dt="2022-07-18T16:44:12.734" v="179"/>
          <pc:sldLayoutMkLst>
            <pc:docMk/>
            <pc:sldMasterMk cId="1141386352" sldId="2147483812"/>
            <pc:sldLayoutMk cId="976382951" sldId="2147483823"/>
          </pc:sldLayoutMkLst>
        </pc:sldLayoutChg>
      </pc:sldMasterChg>
      <pc:sldMasterChg chg="add del addSldLayout delSldLayout modSldLayout">
        <pc:chgData name="Cheryl Codner (1920974)" userId="S::1920974@student.uwtsd.ac.uk::3975610d-a766-4556-95c3-751790146f0b" providerId="AD" clId="Web-{23AE0400-D984-93E4-C2A8-B15510F1B56A}" dt="2022-07-18T16:44:17.312" v="180"/>
        <pc:sldMasterMkLst>
          <pc:docMk/>
          <pc:sldMasterMk cId="882795180" sldId="2147483824"/>
        </pc:sldMasterMkLst>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892180027" sldId="2147483825"/>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2372258311" sldId="2147483826"/>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661147413" sldId="2147483827"/>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579293445" sldId="2147483828"/>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3836736133" sldId="2147483829"/>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227995297" sldId="2147483830"/>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1566957624" sldId="2147483831"/>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581805392" sldId="2147483832"/>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2300432798" sldId="2147483833"/>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1610297194" sldId="2147483834"/>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3610561509" sldId="2147483835"/>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424761081" sldId="2147483836"/>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3968165420" sldId="2147483837"/>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2635372607" sldId="2147483838"/>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1329172373" sldId="2147483839"/>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2619464658" sldId="2147483840"/>
          </pc:sldLayoutMkLst>
        </pc:sldLayoutChg>
        <pc:sldLayoutChg chg="add del mod replId">
          <pc:chgData name="Cheryl Codner (1920974)" userId="S::1920974@student.uwtsd.ac.uk::3975610d-a766-4556-95c3-751790146f0b" providerId="AD" clId="Web-{23AE0400-D984-93E4-C2A8-B15510F1B56A}" dt="2022-07-18T16:44:17.312" v="180"/>
          <pc:sldLayoutMkLst>
            <pc:docMk/>
            <pc:sldMasterMk cId="882795180" sldId="2147483824"/>
            <pc:sldLayoutMk cId="2542708155" sldId="2147483841"/>
          </pc:sldLayoutMkLst>
        </pc:sldLayoutChg>
      </pc:sldMasterChg>
      <pc:sldMasterChg chg="add del addSldLayout delSldLayout modSldLayout">
        <pc:chgData name="Cheryl Codner (1920974)" userId="S::1920974@student.uwtsd.ac.uk::3975610d-a766-4556-95c3-751790146f0b" providerId="AD" clId="Web-{23AE0400-D984-93E4-C2A8-B15510F1B56A}" dt="2022-07-18T16:44:34.281" v="181"/>
        <pc:sldMasterMkLst>
          <pc:docMk/>
          <pc:sldMasterMk cId="292329355" sldId="2147483842"/>
        </pc:sldMasterMkLst>
        <pc:sldLayoutChg chg="add del mod replId">
          <pc:chgData name="Cheryl Codner (1920974)" userId="S::1920974@student.uwtsd.ac.uk::3975610d-a766-4556-95c3-751790146f0b" providerId="AD" clId="Web-{23AE0400-D984-93E4-C2A8-B15510F1B56A}" dt="2022-07-18T16:44:34.281" v="181"/>
          <pc:sldLayoutMkLst>
            <pc:docMk/>
            <pc:sldMasterMk cId="292329355" sldId="2147483842"/>
            <pc:sldLayoutMk cId="621110029" sldId="2147483843"/>
          </pc:sldLayoutMkLst>
        </pc:sldLayoutChg>
        <pc:sldLayoutChg chg="add del mod replId">
          <pc:chgData name="Cheryl Codner (1920974)" userId="S::1920974@student.uwtsd.ac.uk::3975610d-a766-4556-95c3-751790146f0b" providerId="AD" clId="Web-{23AE0400-D984-93E4-C2A8-B15510F1B56A}" dt="2022-07-18T16:44:34.281" v="181"/>
          <pc:sldLayoutMkLst>
            <pc:docMk/>
            <pc:sldMasterMk cId="292329355" sldId="2147483842"/>
            <pc:sldLayoutMk cId="2391655664" sldId="2147483844"/>
          </pc:sldLayoutMkLst>
        </pc:sldLayoutChg>
        <pc:sldLayoutChg chg="add del mod replId">
          <pc:chgData name="Cheryl Codner (1920974)" userId="S::1920974@student.uwtsd.ac.uk::3975610d-a766-4556-95c3-751790146f0b" providerId="AD" clId="Web-{23AE0400-D984-93E4-C2A8-B15510F1B56A}" dt="2022-07-18T16:44:34.281" v="181"/>
          <pc:sldLayoutMkLst>
            <pc:docMk/>
            <pc:sldMasterMk cId="292329355" sldId="2147483842"/>
            <pc:sldLayoutMk cId="1138207464" sldId="2147483845"/>
          </pc:sldLayoutMkLst>
        </pc:sldLayoutChg>
        <pc:sldLayoutChg chg="add del mod replId">
          <pc:chgData name="Cheryl Codner (1920974)" userId="S::1920974@student.uwtsd.ac.uk::3975610d-a766-4556-95c3-751790146f0b" providerId="AD" clId="Web-{23AE0400-D984-93E4-C2A8-B15510F1B56A}" dt="2022-07-18T16:44:34.281" v="181"/>
          <pc:sldLayoutMkLst>
            <pc:docMk/>
            <pc:sldMasterMk cId="292329355" sldId="2147483842"/>
            <pc:sldLayoutMk cId="3630727230" sldId="2147483846"/>
          </pc:sldLayoutMkLst>
        </pc:sldLayoutChg>
        <pc:sldLayoutChg chg="add del mod replId">
          <pc:chgData name="Cheryl Codner (1920974)" userId="S::1920974@student.uwtsd.ac.uk::3975610d-a766-4556-95c3-751790146f0b" providerId="AD" clId="Web-{23AE0400-D984-93E4-C2A8-B15510F1B56A}" dt="2022-07-18T16:44:34.281" v="181"/>
          <pc:sldLayoutMkLst>
            <pc:docMk/>
            <pc:sldMasterMk cId="292329355" sldId="2147483842"/>
            <pc:sldLayoutMk cId="2039428477" sldId="2147483847"/>
          </pc:sldLayoutMkLst>
        </pc:sldLayoutChg>
        <pc:sldLayoutChg chg="add del mod replId">
          <pc:chgData name="Cheryl Codner (1920974)" userId="S::1920974@student.uwtsd.ac.uk::3975610d-a766-4556-95c3-751790146f0b" providerId="AD" clId="Web-{23AE0400-D984-93E4-C2A8-B15510F1B56A}" dt="2022-07-18T16:44:34.281" v="181"/>
          <pc:sldLayoutMkLst>
            <pc:docMk/>
            <pc:sldMasterMk cId="292329355" sldId="2147483842"/>
            <pc:sldLayoutMk cId="680350758" sldId="2147483848"/>
          </pc:sldLayoutMkLst>
        </pc:sldLayoutChg>
        <pc:sldLayoutChg chg="add del mod replId">
          <pc:chgData name="Cheryl Codner (1920974)" userId="S::1920974@student.uwtsd.ac.uk::3975610d-a766-4556-95c3-751790146f0b" providerId="AD" clId="Web-{23AE0400-D984-93E4-C2A8-B15510F1B56A}" dt="2022-07-18T16:44:34.281" v="181"/>
          <pc:sldLayoutMkLst>
            <pc:docMk/>
            <pc:sldMasterMk cId="292329355" sldId="2147483842"/>
            <pc:sldLayoutMk cId="2043359733" sldId="2147483849"/>
          </pc:sldLayoutMkLst>
        </pc:sldLayoutChg>
        <pc:sldLayoutChg chg="add del mod replId">
          <pc:chgData name="Cheryl Codner (1920974)" userId="S::1920974@student.uwtsd.ac.uk::3975610d-a766-4556-95c3-751790146f0b" providerId="AD" clId="Web-{23AE0400-D984-93E4-C2A8-B15510F1B56A}" dt="2022-07-18T16:44:34.281" v="181"/>
          <pc:sldLayoutMkLst>
            <pc:docMk/>
            <pc:sldMasterMk cId="292329355" sldId="2147483842"/>
            <pc:sldLayoutMk cId="1559559983" sldId="2147483850"/>
          </pc:sldLayoutMkLst>
        </pc:sldLayoutChg>
        <pc:sldLayoutChg chg="add del mod replId">
          <pc:chgData name="Cheryl Codner (1920974)" userId="S::1920974@student.uwtsd.ac.uk::3975610d-a766-4556-95c3-751790146f0b" providerId="AD" clId="Web-{23AE0400-D984-93E4-C2A8-B15510F1B56A}" dt="2022-07-18T16:44:34.281" v="181"/>
          <pc:sldLayoutMkLst>
            <pc:docMk/>
            <pc:sldMasterMk cId="292329355" sldId="2147483842"/>
            <pc:sldLayoutMk cId="3907041629" sldId="2147483851"/>
          </pc:sldLayoutMkLst>
        </pc:sldLayoutChg>
        <pc:sldLayoutChg chg="add del mod replId">
          <pc:chgData name="Cheryl Codner (1920974)" userId="S::1920974@student.uwtsd.ac.uk::3975610d-a766-4556-95c3-751790146f0b" providerId="AD" clId="Web-{23AE0400-D984-93E4-C2A8-B15510F1B56A}" dt="2022-07-18T16:44:34.281" v="181"/>
          <pc:sldLayoutMkLst>
            <pc:docMk/>
            <pc:sldMasterMk cId="292329355" sldId="2147483842"/>
            <pc:sldLayoutMk cId="3199221516" sldId="2147483852"/>
          </pc:sldLayoutMkLst>
        </pc:sldLayoutChg>
        <pc:sldLayoutChg chg="add del mod replId">
          <pc:chgData name="Cheryl Codner (1920974)" userId="S::1920974@student.uwtsd.ac.uk::3975610d-a766-4556-95c3-751790146f0b" providerId="AD" clId="Web-{23AE0400-D984-93E4-C2A8-B15510F1B56A}" dt="2022-07-18T16:44:34.281" v="181"/>
          <pc:sldLayoutMkLst>
            <pc:docMk/>
            <pc:sldMasterMk cId="292329355" sldId="2147483842"/>
            <pc:sldLayoutMk cId="3069487742" sldId="2147483853"/>
          </pc:sldLayoutMkLst>
        </pc:sldLayoutChg>
      </pc:sldMasterChg>
      <pc:sldMasterChg chg="add del addSldLayout delSldLayout modSldLayout">
        <pc:chgData name="Cheryl Codner (1920974)" userId="S::1920974@student.uwtsd.ac.uk::3975610d-a766-4556-95c3-751790146f0b" providerId="AD" clId="Web-{23AE0400-D984-93E4-C2A8-B15510F1B56A}" dt="2022-07-18T16:44:45.828" v="182"/>
        <pc:sldMasterMkLst>
          <pc:docMk/>
          <pc:sldMasterMk cId="3313996170" sldId="2147483854"/>
        </pc:sldMasterMkLst>
        <pc:sldLayoutChg chg="add del mod replId">
          <pc:chgData name="Cheryl Codner (1920974)" userId="S::1920974@student.uwtsd.ac.uk::3975610d-a766-4556-95c3-751790146f0b" providerId="AD" clId="Web-{23AE0400-D984-93E4-C2A8-B15510F1B56A}" dt="2022-07-18T16:44:45.828" v="182"/>
          <pc:sldLayoutMkLst>
            <pc:docMk/>
            <pc:sldMasterMk cId="3313996170" sldId="2147483854"/>
            <pc:sldLayoutMk cId="2319969964" sldId="2147483855"/>
          </pc:sldLayoutMkLst>
        </pc:sldLayoutChg>
        <pc:sldLayoutChg chg="add del mod replId">
          <pc:chgData name="Cheryl Codner (1920974)" userId="S::1920974@student.uwtsd.ac.uk::3975610d-a766-4556-95c3-751790146f0b" providerId="AD" clId="Web-{23AE0400-D984-93E4-C2A8-B15510F1B56A}" dt="2022-07-18T16:44:45.828" v="182"/>
          <pc:sldLayoutMkLst>
            <pc:docMk/>
            <pc:sldMasterMk cId="3313996170" sldId="2147483854"/>
            <pc:sldLayoutMk cId="3904119666" sldId="2147483856"/>
          </pc:sldLayoutMkLst>
        </pc:sldLayoutChg>
        <pc:sldLayoutChg chg="add del mod replId">
          <pc:chgData name="Cheryl Codner (1920974)" userId="S::1920974@student.uwtsd.ac.uk::3975610d-a766-4556-95c3-751790146f0b" providerId="AD" clId="Web-{23AE0400-D984-93E4-C2A8-B15510F1B56A}" dt="2022-07-18T16:44:45.828" v="182"/>
          <pc:sldLayoutMkLst>
            <pc:docMk/>
            <pc:sldMasterMk cId="3313996170" sldId="2147483854"/>
            <pc:sldLayoutMk cId="3858895736" sldId="2147483857"/>
          </pc:sldLayoutMkLst>
        </pc:sldLayoutChg>
        <pc:sldLayoutChg chg="add del mod replId">
          <pc:chgData name="Cheryl Codner (1920974)" userId="S::1920974@student.uwtsd.ac.uk::3975610d-a766-4556-95c3-751790146f0b" providerId="AD" clId="Web-{23AE0400-D984-93E4-C2A8-B15510F1B56A}" dt="2022-07-18T16:44:45.828" v="182"/>
          <pc:sldLayoutMkLst>
            <pc:docMk/>
            <pc:sldMasterMk cId="3313996170" sldId="2147483854"/>
            <pc:sldLayoutMk cId="2400428431" sldId="2147483858"/>
          </pc:sldLayoutMkLst>
        </pc:sldLayoutChg>
        <pc:sldLayoutChg chg="add del mod replId">
          <pc:chgData name="Cheryl Codner (1920974)" userId="S::1920974@student.uwtsd.ac.uk::3975610d-a766-4556-95c3-751790146f0b" providerId="AD" clId="Web-{23AE0400-D984-93E4-C2A8-B15510F1B56A}" dt="2022-07-18T16:44:45.828" v="182"/>
          <pc:sldLayoutMkLst>
            <pc:docMk/>
            <pc:sldMasterMk cId="3313996170" sldId="2147483854"/>
            <pc:sldLayoutMk cId="2744729673" sldId="2147483859"/>
          </pc:sldLayoutMkLst>
        </pc:sldLayoutChg>
        <pc:sldLayoutChg chg="add del mod replId">
          <pc:chgData name="Cheryl Codner (1920974)" userId="S::1920974@student.uwtsd.ac.uk::3975610d-a766-4556-95c3-751790146f0b" providerId="AD" clId="Web-{23AE0400-D984-93E4-C2A8-B15510F1B56A}" dt="2022-07-18T16:44:45.828" v="182"/>
          <pc:sldLayoutMkLst>
            <pc:docMk/>
            <pc:sldMasterMk cId="3313996170" sldId="2147483854"/>
            <pc:sldLayoutMk cId="3346802322" sldId="2147483860"/>
          </pc:sldLayoutMkLst>
        </pc:sldLayoutChg>
        <pc:sldLayoutChg chg="add del mod replId">
          <pc:chgData name="Cheryl Codner (1920974)" userId="S::1920974@student.uwtsd.ac.uk::3975610d-a766-4556-95c3-751790146f0b" providerId="AD" clId="Web-{23AE0400-D984-93E4-C2A8-B15510F1B56A}" dt="2022-07-18T16:44:45.828" v="182"/>
          <pc:sldLayoutMkLst>
            <pc:docMk/>
            <pc:sldMasterMk cId="3313996170" sldId="2147483854"/>
            <pc:sldLayoutMk cId="2359408101" sldId="2147483861"/>
          </pc:sldLayoutMkLst>
        </pc:sldLayoutChg>
        <pc:sldLayoutChg chg="add del mod replId">
          <pc:chgData name="Cheryl Codner (1920974)" userId="S::1920974@student.uwtsd.ac.uk::3975610d-a766-4556-95c3-751790146f0b" providerId="AD" clId="Web-{23AE0400-D984-93E4-C2A8-B15510F1B56A}" dt="2022-07-18T16:44:45.828" v="182"/>
          <pc:sldLayoutMkLst>
            <pc:docMk/>
            <pc:sldMasterMk cId="3313996170" sldId="2147483854"/>
            <pc:sldLayoutMk cId="905873327" sldId="2147483862"/>
          </pc:sldLayoutMkLst>
        </pc:sldLayoutChg>
        <pc:sldLayoutChg chg="add del mod replId">
          <pc:chgData name="Cheryl Codner (1920974)" userId="S::1920974@student.uwtsd.ac.uk::3975610d-a766-4556-95c3-751790146f0b" providerId="AD" clId="Web-{23AE0400-D984-93E4-C2A8-B15510F1B56A}" dt="2022-07-18T16:44:45.828" v="182"/>
          <pc:sldLayoutMkLst>
            <pc:docMk/>
            <pc:sldMasterMk cId="3313996170" sldId="2147483854"/>
            <pc:sldLayoutMk cId="3115908059" sldId="2147483863"/>
          </pc:sldLayoutMkLst>
        </pc:sldLayoutChg>
        <pc:sldLayoutChg chg="add del mod replId">
          <pc:chgData name="Cheryl Codner (1920974)" userId="S::1920974@student.uwtsd.ac.uk::3975610d-a766-4556-95c3-751790146f0b" providerId="AD" clId="Web-{23AE0400-D984-93E4-C2A8-B15510F1B56A}" dt="2022-07-18T16:44:45.828" v="182"/>
          <pc:sldLayoutMkLst>
            <pc:docMk/>
            <pc:sldMasterMk cId="3313996170" sldId="2147483854"/>
            <pc:sldLayoutMk cId="2088233975" sldId="2147483864"/>
          </pc:sldLayoutMkLst>
        </pc:sldLayoutChg>
        <pc:sldLayoutChg chg="add del mod replId">
          <pc:chgData name="Cheryl Codner (1920974)" userId="S::1920974@student.uwtsd.ac.uk::3975610d-a766-4556-95c3-751790146f0b" providerId="AD" clId="Web-{23AE0400-D984-93E4-C2A8-B15510F1B56A}" dt="2022-07-18T16:44:45.828" v="182"/>
          <pc:sldLayoutMkLst>
            <pc:docMk/>
            <pc:sldMasterMk cId="3313996170" sldId="2147483854"/>
            <pc:sldLayoutMk cId="2612608885" sldId="2147483865"/>
          </pc:sldLayoutMkLst>
        </pc:sldLayoutChg>
      </pc:sldMasterChg>
      <pc:sldMasterChg chg="add del addSldLayout delSldLayout modSldLayout">
        <pc:chgData name="Cheryl Codner (1920974)" userId="S::1920974@student.uwtsd.ac.uk::3975610d-a766-4556-95c3-751790146f0b" providerId="AD" clId="Web-{23AE0400-D984-93E4-C2A8-B15510F1B56A}" dt="2022-07-18T16:45:27.204" v="184"/>
        <pc:sldMasterMkLst>
          <pc:docMk/>
          <pc:sldMasterMk cId="3586715027" sldId="2147483866"/>
        </pc:sldMasterMkLst>
        <pc:sldLayoutChg chg="add del mod replId">
          <pc:chgData name="Cheryl Codner (1920974)" userId="S::1920974@student.uwtsd.ac.uk::3975610d-a766-4556-95c3-751790146f0b" providerId="AD" clId="Web-{23AE0400-D984-93E4-C2A8-B15510F1B56A}" dt="2022-07-18T16:45:27.204" v="184"/>
          <pc:sldLayoutMkLst>
            <pc:docMk/>
            <pc:sldMasterMk cId="3586715027" sldId="2147483866"/>
            <pc:sldLayoutMk cId="4086761818" sldId="2147483867"/>
          </pc:sldLayoutMkLst>
        </pc:sldLayoutChg>
        <pc:sldLayoutChg chg="add del mod replId">
          <pc:chgData name="Cheryl Codner (1920974)" userId="S::1920974@student.uwtsd.ac.uk::3975610d-a766-4556-95c3-751790146f0b" providerId="AD" clId="Web-{23AE0400-D984-93E4-C2A8-B15510F1B56A}" dt="2022-07-18T16:45:27.204" v="184"/>
          <pc:sldLayoutMkLst>
            <pc:docMk/>
            <pc:sldMasterMk cId="3586715027" sldId="2147483866"/>
            <pc:sldLayoutMk cId="2869284558" sldId="2147483868"/>
          </pc:sldLayoutMkLst>
        </pc:sldLayoutChg>
        <pc:sldLayoutChg chg="add del mod replId">
          <pc:chgData name="Cheryl Codner (1920974)" userId="S::1920974@student.uwtsd.ac.uk::3975610d-a766-4556-95c3-751790146f0b" providerId="AD" clId="Web-{23AE0400-D984-93E4-C2A8-B15510F1B56A}" dt="2022-07-18T16:45:27.204" v="184"/>
          <pc:sldLayoutMkLst>
            <pc:docMk/>
            <pc:sldMasterMk cId="3586715027" sldId="2147483866"/>
            <pc:sldLayoutMk cId="4048899044" sldId="2147483869"/>
          </pc:sldLayoutMkLst>
        </pc:sldLayoutChg>
        <pc:sldLayoutChg chg="add del mod replId">
          <pc:chgData name="Cheryl Codner (1920974)" userId="S::1920974@student.uwtsd.ac.uk::3975610d-a766-4556-95c3-751790146f0b" providerId="AD" clId="Web-{23AE0400-D984-93E4-C2A8-B15510F1B56A}" dt="2022-07-18T16:45:27.204" v="184"/>
          <pc:sldLayoutMkLst>
            <pc:docMk/>
            <pc:sldMasterMk cId="3586715027" sldId="2147483866"/>
            <pc:sldLayoutMk cId="2040756672" sldId="2147483870"/>
          </pc:sldLayoutMkLst>
        </pc:sldLayoutChg>
        <pc:sldLayoutChg chg="add del mod replId">
          <pc:chgData name="Cheryl Codner (1920974)" userId="S::1920974@student.uwtsd.ac.uk::3975610d-a766-4556-95c3-751790146f0b" providerId="AD" clId="Web-{23AE0400-D984-93E4-C2A8-B15510F1B56A}" dt="2022-07-18T16:45:27.204" v="184"/>
          <pc:sldLayoutMkLst>
            <pc:docMk/>
            <pc:sldMasterMk cId="3586715027" sldId="2147483866"/>
            <pc:sldLayoutMk cId="3677870837" sldId="2147483871"/>
          </pc:sldLayoutMkLst>
        </pc:sldLayoutChg>
        <pc:sldLayoutChg chg="add del mod replId">
          <pc:chgData name="Cheryl Codner (1920974)" userId="S::1920974@student.uwtsd.ac.uk::3975610d-a766-4556-95c3-751790146f0b" providerId="AD" clId="Web-{23AE0400-D984-93E4-C2A8-B15510F1B56A}" dt="2022-07-18T16:45:27.204" v="184"/>
          <pc:sldLayoutMkLst>
            <pc:docMk/>
            <pc:sldMasterMk cId="3586715027" sldId="2147483866"/>
            <pc:sldLayoutMk cId="1858642625" sldId="2147483872"/>
          </pc:sldLayoutMkLst>
        </pc:sldLayoutChg>
        <pc:sldLayoutChg chg="add del mod replId">
          <pc:chgData name="Cheryl Codner (1920974)" userId="S::1920974@student.uwtsd.ac.uk::3975610d-a766-4556-95c3-751790146f0b" providerId="AD" clId="Web-{23AE0400-D984-93E4-C2A8-B15510F1B56A}" dt="2022-07-18T16:45:27.204" v="184"/>
          <pc:sldLayoutMkLst>
            <pc:docMk/>
            <pc:sldMasterMk cId="3586715027" sldId="2147483866"/>
            <pc:sldLayoutMk cId="762512110" sldId="2147483873"/>
          </pc:sldLayoutMkLst>
        </pc:sldLayoutChg>
        <pc:sldLayoutChg chg="add del mod replId">
          <pc:chgData name="Cheryl Codner (1920974)" userId="S::1920974@student.uwtsd.ac.uk::3975610d-a766-4556-95c3-751790146f0b" providerId="AD" clId="Web-{23AE0400-D984-93E4-C2A8-B15510F1B56A}" dt="2022-07-18T16:45:27.204" v="184"/>
          <pc:sldLayoutMkLst>
            <pc:docMk/>
            <pc:sldMasterMk cId="3586715027" sldId="2147483866"/>
            <pc:sldLayoutMk cId="162583666" sldId="2147483874"/>
          </pc:sldLayoutMkLst>
        </pc:sldLayoutChg>
        <pc:sldLayoutChg chg="add del mod replId">
          <pc:chgData name="Cheryl Codner (1920974)" userId="S::1920974@student.uwtsd.ac.uk::3975610d-a766-4556-95c3-751790146f0b" providerId="AD" clId="Web-{23AE0400-D984-93E4-C2A8-B15510F1B56A}" dt="2022-07-18T16:45:27.204" v="184"/>
          <pc:sldLayoutMkLst>
            <pc:docMk/>
            <pc:sldMasterMk cId="3586715027" sldId="2147483866"/>
            <pc:sldLayoutMk cId="2126107031" sldId="2147483875"/>
          </pc:sldLayoutMkLst>
        </pc:sldLayoutChg>
        <pc:sldLayoutChg chg="add del mod replId">
          <pc:chgData name="Cheryl Codner (1920974)" userId="S::1920974@student.uwtsd.ac.uk::3975610d-a766-4556-95c3-751790146f0b" providerId="AD" clId="Web-{23AE0400-D984-93E4-C2A8-B15510F1B56A}" dt="2022-07-18T16:45:27.204" v="184"/>
          <pc:sldLayoutMkLst>
            <pc:docMk/>
            <pc:sldMasterMk cId="3586715027" sldId="2147483866"/>
            <pc:sldLayoutMk cId="2521380649" sldId="2147483876"/>
          </pc:sldLayoutMkLst>
        </pc:sldLayoutChg>
        <pc:sldLayoutChg chg="add del mod replId">
          <pc:chgData name="Cheryl Codner (1920974)" userId="S::1920974@student.uwtsd.ac.uk::3975610d-a766-4556-95c3-751790146f0b" providerId="AD" clId="Web-{23AE0400-D984-93E4-C2A8-B15510F1B56A}" dt="2022-07-18T16:45:27.204" v="184"/>
          <pc:sldLayoutMkLst>
            <pc:docMk/>
            <pc:sldMasterMk cId="3586715027" sldId="2147483866"/>
            <pc:sldLayoutMk cId="3032194839" sldId="2147483877"/>
          </pc:sldLayoutMkLst>
        </pc:sldLayoutChg>
      </pc:sldMasterChg>
      <pc:sldMasterChg chg="add del addSldLayout delSldLayout modSldLayout">
        <pc:chgData name="Cheryl Codner (1920974)" userId="S::1920974@student.uwtsd.ac.uk::3975610d-a766-4556-95c3-751790146f0b" providerId="AD" clId="Web-{23AE0400-D984-93E4-C2A8-B15510F1B56A}" dt="2022-07-18T16:45:34.579" v="185"/>
        <pc:sldMasterMkLst>
          <pc:docMk/>
          <pc:sldMasterMk cId="3763499475" sldId="2147483878"/>
        </pc:sldMasterMkLst>
        <pc:sldLayoutChg chg="add del mod replId">
          <pc:chgData name="Cheryl Codner (1920974)" userId="S::1920974@student.uwtsd.ac.uk::3975610d-a766-4556-95c3-751790146f0b" providerId="AD" clId="Web-{23AE0400-D984-93E4-C2A8-B15510F1B56A}" dt="2022-07-18T16:45:34.579" v="185"/>
          <pc:sldLayoutMkLst>
            <pc:docMk/>
            <pc:sldMasterMk cId="3763499475" sldId="2147483878"/>
            <pc:sldLayoutMk cId="778591423" sldId="2147483879"/>
          </pc:sldLayoutMkLst>
        </pc:sldLayoutChg>
        <pc:sldLayoutChg chg="add del mod replId">
          <pc:chgData name="Cheryl Codner (1920974)" userId="S::1920974@student.uwtsd.ac.uk::3975610d-a766-4556-95c3-751790146f0b" providerId="AD" clId="Web-{23AE0400-D984-93E4-C2A8-B15510F1B56A}" dt="2022-07-18T16:45:34.579" v="185"/>
          <pc:sldLayoutMkLst>
            <pc:docMk/>
            <pc:sldMasterMk cId="3763499475" sldId="2147483878"/>
            <pc:sldLayoutMk cId="2829666699" sldId="2147483880"/>
          </pc:sldLayoutMkLst>
        </pc:sldLayoutChg>
        <pc:sldLayoutChg chg="add del mod replId">
          <pc:chgData name="Cheryl Codner (1920974)" userId="S::1920974@student.uwtsd.ac.uk::3975610d-a766-4556-95c3-751790146f0b" providerId="AD" clId="Web-{23AE0400-D984-93E4-C2A8-B15510F1B56A}" dt="2022-07-18T16:45:34.579" v="185"/>
          <pc:sldLayoutMkLst>
            <pc:docMk/>
            <pc:sldMasterMk cId="3763499475" sldId="2147483878"/>
            <pc:sldLayoutMk cId="354672366" sldId="2147483881"/>
          </pc:sldLayoutMkLst>
        </pc:sldLayoutChg>
        <pc:sldLayoutChg chg="add del mod replId">
          <pc:chgData name="Cheryl Codner (1920974)" userId="S::1920974@student.uwtsd.ac.uk::3975610d-a766-4556-95c3-751790146f0b" providerId="AD" clId="Web-{23AE0400-D984-93E4-C2A8-B15510F1B56A}" dt="2022-07-18T16:45:34.579" v="185"/>
          <pc:sldLayoutMkLst>
            <pc:docMk/>
            <pc:sldMasterMk cId="3763499475" sldId="2147483878"/>
            <pc:sldLayoutMk cId="4130280452" sldId="2147483882"/>
          </pc:sldLayoutMkLst>
        </pc:sldLayoutChg>
        <pc:sldLayoutChg chg="add del mod replId">
          <pc:chgData name="Cheryl Codner (1920974)" userId="S::1920974@student.uwtsd.ac.uk::3975610d-a766-4556-95c3-751790146f0b" providerId="AD" clId="Web-{23AE0400-D984-93E4-C2A8-B15510F1B56A}" dt="2022-07-18T16:45:34.579" v="185"/>
          <pc:sldLayoutMkLst>
            <pc:docMk/>
            <pc:sldMasterMk cId="3763499475" sldId="2147483878"/>
            <pc:sldLayoutMk cId="3696557006" sldId="2147483883"/>
          </pc:sldLayoutMkLst>
        </pc:sldLayoutChg>
        <pc:sldLayoutChg chg="add del mod replId">
          <pc:chgData name="Cheryl Codner (1920974)" userId="S::1920974@student.uwtsd.ac.uk::3975610d-a766-4556-95c3-751790146f0b" providerId="AD" clId="Web-{23AE0400-D984-93E4-C2A8-B15510F1B56A}" dt="2022-07-18T16:45:34.579" v="185"/>
          <pc:sldLayoutMkLst>
            <pc:docMk/>
            <pc:sldMasterMk cId="3763499475" sldId="2147483878"/>
            <pc:sldLayoutMk cId="2785774" sldId="2147483884"/>
          </pc:sldLayoutMkLst>
        </pc:sldLayoutChg>
        <pc:sldLayoutChg chg="add del mod replId">
          <pc:chgData name="Cheryl Codner (1920974)" userId="S::1920974@student.uwtsd.ac.uk::3975610d-a766-4556-95c3-751790146f0b" providerId="AD" clId="Web-{23AE0400-D984-93E4-C2A8-B15510F1B56A}" dt="2022-07-18T16:45:34.579" v="185"/>
          <pc:sldLayoutMkLst>
            <pc:docMk/>
            <pc:sldMasterMk cId="3763499475" sldId="2147483878"/>
            <pc:sldLayoutMk cId="1817113459" sldId="2147483885"/>
          </pc:sldLayoutMkLst>
        </pc:sldLayoutChg>
        <pc:sldLayoutChg chg="add del mod replId">
          <pc:chgData name="Cheryl Codner (1920974)" userId="S::1920974@student.uwtsd.ac.uk::3975610d-a766-4556-95c3-751790146f0b" providerId="AD" clId="Web-{23AE0400-D984-93E4-C2A8-B15510F1B56A}" dt="2022-07-18T16:45:34.579" v="185"/>
          <pc:sldLayoutMkLst>
            <pc:docMk/>
            <pc:sldMasterMk cId="3763499475" sldId="2147483878"/>
            <pc:sldLayoutMk cId="2814592858" sldId="2147483886"/>
          </pc:sldLayoutMkLst>
        </pc:sldLayoutChg>
        <pc:sldLayoutChg chg="add del mod replId">
          <pc:chgData name="Cheryl Codner (1920974)" userId="S::1920974@student.uwtsd.ac.uk::3975610d-a766-4556-95c3-751790146f0b" providerId="AD" clId="Web-{23AE0400-D984-93E4-C2A8-B15510F1B56A}" dt="2022-07-18T16:45:34.579" v="185"/>
          <pc:sldLayoutMkLst>
            <pc:docMk/>
            <pc:sldMasterMk cId="3763499475" sldId="2147483878"/>
            <pc:sldLayoutMk cId="1330087197" sldId="2147483887"/>
          </pc:sldLayoutMkLst>
        </pc:sldLayoutChg>
        <pc:sldLayoutChg chg="add del mod replId">
          <pc:chgData name="Cheryl Codner (1920974)" userId="S::1920974@student.uwtsd.ac.uk::3975610d-a766-4556-95c3-751790146f0b" providerId="AD" clId="Web-{23AE0400-D984-93E4-C2A8-B15510F1B56A}" dt="2022-07-18T16:45:34.579" v="185"/>
          <pc:sldLayoutMkLst>
            <pc:docMk/>
            <pc:sldMasterMk cId="3763499475" sldId="2147483878"/>
            <pc:sldLayoutMk cId="2264002230" sldId="2147483888"/>
          </pc:sldLayoutMkLst>
        </pc:sldLayoutChg>
        <pc:sldLayoutChg chg="add del mod replId">
          <pc:chgData name="Cheryl Codner (1920974)" userId="S::1920974@student.uwtsd.ac.uk::3975610d-a766-4556-95c3-751790146f0b" providerId="AD" clId="Web-{23AE0400-D984-93E4-C2A8-B15510F1B56A}" dt="2022-07-18T16:45:34.579" v="185"/>
          <pc:sldLayoutMkLst>
            <pc:docMk/>
            <pc:sldMasterMk cId="3763499475" sldId="2147483878"/>
            <pc:sldLayoutMk cId="388165301" sldId="2147483889"/>
          </pc:sldLayoutMkLst>
        </pc:sldLayoutChg>
      </pc:sldMasterChg>
      <pc:sldMasterChg chg="add del addSldLayout delSldLayout modSldLayout">
        <pc:chgData name="Cheryl Codner (1920974)" userId="S::1920974@student.uwtsd.ac.uk::3975610d-a766-4556-95c3-751790146f0b" providerId="AD" clId="Web-{23AE0400-D984-93E4-C2A8-B15510F1B56A}" dt="2022-07-18T16:45:52.408" v="186"/>
        <pc:sldMasterMkLst>
          <pc:docMk/>
          <pc:sldMasterMk cId="669110518" sldId="2147483890"/>
        </pc:sldMasterMkLst>
        <pc:sldLayoutChg chg="add del mod replId">
          <pc:chgData name="Cheryl Codner (1920974)" userId="S::1920974@student.uwtsd.ac.uk::3975610d-a766-4556-95c3-751790146f0b" providerId="AD" clId="Web-{23AE0400-D984-93E4-C2A8-B15510F1B56A}" dt="2022-07-18T16:45:52.408" v="186"/>
          <pc:sldLayoutMkLst>
            <pc:docMk/>
            <pc:sldMasterMk cId="669110518" sldId="2147483890"/>
            <pc:sldLayoutMk cId="4005571418" sldId="2147483891"/>
          </pc:sldLayoutMkLst>
        </pc:sldLayoutChg>
        <pc:sldLayoutChg chg="add del mod replId">
          <pc:chgData name="Cheryl Codner (1920974)" userId="S::1920974@student.uwtsd.ac.uk::3975610d-a766-4556-95c3-751790146f0b" providerId="AD" clId="Web-{23AE0400-D984-93E4-C2A8-B15510F1B56A}" dt="2022-07-18T16:45:52.408" v="186"/>
          <pc:sldLayoutMkLst>
            <pc:docMk/>
            <pc:sldMasterMk cId="669110518" sldId="2147483890"/>
            <pc:sldLayoutMk cId="3295099069" sldId="2147483892"/>
          </pc:sldLayoutMkLst>
        </pc:sldLayoutChg>
        <pc:sldLayoutChg chg="add del mod replId">
          <pc:chgData name="Cheryl Codner (1920974)" userId="S::1920974@student.uwtsd.ac.uk::3975610d-a766-4556-95c3-751790146f0b" providerId="AD" clId="Web-{23AE0400-D984-93E4-C2A8-B15510F1B56A}" dt="2022-07-18T16:45:52.408" v="186"/>
          <pc:sldLayoutMkLst>
            <pc:docMk/>
            <pc:sldMasterMk cId="669110518" sldId="2147483890"/>
            <pc:sldLayoutMk cId="49691327" sldId="2147483893"/>
          </pc:sldLayoutMkLst>
        </pc:sldLayoutChg>
        <pc:sldLayoutChg chg="add del mod replId">
          <pc:chgData name="Cheryl Codner (1920974)" userId="S::1920974@student.uwtsd.ac.uk::3975610d-a766-4556-95c3-751790146f0b" providerId="AD" clId="Web-{23AE0400-D984-93E4-C2A8-B15510F1B56A}" dt="2022-07-18T16:45:52.408" v="186"/>
          <pc:sldLayoutMkLst>
            <pc:docMk/>
            <pc:sldMasterMk cId="669110518" sldId="2147483890"/>
            <pc:sldLayoutMk cId="1095840591" sldId="2147483894"/>
          </pc:sldLayoutMkLst>
        </pc:sldLayoutChg>
        <pc:sldLayoutChg chg="add del mod replId">
          <pc:chgData name="Cheryl Codner (1920974)" userId="S::1920974@student.uwtsd.ac.uk::3975610d-a766-4556-95c3-751790146f0b" providerId="AD" clId="Web-{23AE0400-D984-93E4-C2A8-B15510F1B56A}" dt="2022-07-18T16:45:52.408" v="186"/>
          <pc:sldLayoutMkLst>
            <pc:docMk/>
            <pc:sldMasterMk cId="669110518" sldId="2147483890"/>
            <pc:sldLayoutMk cId="2446431559" sldId="2147483895"/>
          </pc:sldLayoutMkLst>
        </pc:sldLayoutChg>
        <pc:sldLayoutChg chg="add del mod replId">
          <pc:chgData name="Cheryl Codner (1920974)" userId="S::1920974@student.uwtsd.ac.uk::3975610d-a766-4556-95c3-751790146f0b" providerId="AD" clId="Web-{23AE0400-D984-93E4-C2A8-B15510F1B56A}" dt="2022-07-18T16:45:52.408" v="186"/>
          <pc:sldLayoutMkLst>
            <pc:docMk/>
            <pc:sldMasterMk cId="669110518" sldId="2147483890"/>
            <pc:sldLayoutMk cId="4043588632" sldId="2147483896"/>
          </pc:sldLayoutMkLst>
        </pc:sldLayoutChg>
        <pc:sldLayoutChg chg="add del mod replId">
          <pc:chgData name="Cheryl Codner (1920974)" userId="S::1920974@student.uwtsd.ac.uk::3975610d-a766-4556-95c3-751790146f0b" providerId="AD" clId="Web-{23AE0400-D984-93E4-C2A8-B15510F1B56A}" dt="2022-07-18T16:45:52.408" v="186"/>
          <pc:sldLayoutMkLst>
            <pc:docMk/>
            <pc:sldMasterMk cId="669110518" sldId="2147483890"/>
            <pc:sldLayoutMk cId="3067835087" sldId="2147483897"/>
          </pc:sldLayoutMkLst>
        </pc:sldLayoutChg>
        <pc:sldLayoutChg chg="add del mod replId">
          <pc:chgData name="Cheryl Codner (1920974)" userId="S::1920974@student.uwtsd.ac.uk::3975610d-a766-4556-95c3-751790146f0b" providerId="AD" clId="Web-{23AE0400-D984-93E4-C2A8-B15510F1B56A}" dt="2022-07-18T16:45:52.408" v="186"/>
          <pc:sldLayoutMkLst>
            <pc:docMk/>
            <pc:sldMasterMk cId="669110518" sldId="2147483890"/>
            <pc:sldLayoutMk cId="604385418" sldId="2147483898"/>
          </pc:sldLayoutMkLst>
        </pc:sldLayoutChg>
        <pc:sldLayoutChg chg="add del mod replId">
          <pc:chgData name="Cheryl Codner (1920974)" userId="S::1920974@student.uwtsd.ac.uk::3975610d-a766-4556-95c3-751790146f0b" providerId="AD" clId="Web-{23AE0400-D984-93E4-C2A8-B15510F1B56A}" dt="2022-07-18T16:45:52.408" v="186"/>
          <pc:sldLayoutMkLst>
            <pc:docMk/>
            <pc:sldMasterMk cId="669110518" sldId="2147483890"/>
            <pc:sldLayoutMk cId="1904535934" sldId="2147483899"/>
          </pc:sldLayoutMkLst>
        </pc:sldLayoutChg>
        <pc:sldLayoutChg chg="add del mod replId">
          <pc:chgData name="Cheryl Codner (1920974)" userId="S::1920974@student.uwtsd.ac.uk::3975610d-a766-4556-95c3-751790146f0b" providerId="AD" clId="Web-{23AE0400-D984-93E4-C2A8-B15510F1B56A}" dt="2022-07-18T16:45:52.408" v="186"/>
          <pc:sldLayoutMkLst>
            <pc:docMk/>
            <pc:sldMasterMk cId="669110518" sldId="2147483890"/>
            <pc:sldLayoutMk cId="3531023310" sldId="2147483900"/>
          </pc:sldLayoutMkLst>
        </pc:sldLayoutChg>
        <pc:sldLayoutChg chg="add del mod replId">
          <pc:chgData name="Cheryl Codner (1920974)" userId="S::1920974@student.uwtsd.ac.uk::3975610d-a766-4556-95c3-751790146f0b" providerId="AD" clId="Web-{23AE0400-D984-93E4-C2A8-B15510F1B56A}" dt="2022-07-18T16:45:52.408" v="186"/>
          <pc:sldLayoutMkLst>
            <pc:docMk/>
            <pc:sldMasterMk cId="669110518" sldId="2147483890"/>
            <pc:sldLayoutMk cId="2900589547" sldId="2147483901"/>
          </pc:sldLayoutMkLst>
        </pc:sldLayoutChg>
      </pc:sldMasterChg>
      <pc:sldMasterChg chg="add del addSldLayout delSldLayout modSldLayout">
        <pc:chgData name="Cheryl Codner (1920974)" userId="S::1920974@student.uwtsd.ac.uk::3975610d-a766-4556-95c3-751790146f0b" providerId="AD" clId="Web-{23AE0400-D984-93E4-C2A8-B15510F1B56A}" dt="2022-07-18T16:46:46.518" v="188"/>
        <pc:sldMasterMkLst>
          <pc:docMk/>
          <pc:sldMasterMk cId="3406107738" sldId="2147483902"/>
        </pc:sldMasterMkLst>
        <pc:sldLayoutChg chg="add del mod replId">
          <pc:chgData name="Cheryl Codner (1920974)" userId="S::1920974@student.uwtsd.ac.uk::3975610d-a766-4556-95c3-751790146f0b" providerId="AD" clId="Web-{23AE0400-D984-93E4-C2A8-B15510F1B56A}" dt="2022-07-18T16:46:46.518" v="188"/>
          <pc:sldLayoutMkLst>
            <pc:docMk/>
            <pc:sldMasterMk cId="3406107738" sldId="2147483902"/>
            <pc:sldLayoutMk cId="876673996" sldId="2147483903"/>
          </pc:sldLayoutMkLst>
        </pc:sldLayoutChg>
        <pc:sldLayoutChg chg="add del mod replId">
          <pc:chgData name="Cheryl Codner (1920974)" userId="S::1920974@student.uwtsd.ac.uk::3975610d-a766-4556-95c3-751790146f0b" providerId="AD" clId="Web-{23AE0400-D984-93E4-C2A8-B15510F1B56A}" dt="2022-07-18T16:46:46.518" v="188"/>
          <pc:sldLayoutMkLst>
            <pc:docMk/>
            <pc:sldMasterMk cId="3406107738" sldId="2147483902"/>
            <pc:sldLayoutMk cId="2831877169" sldId="2147483904"/>
          </pc:sldLayoutMkLst>
        </pc:sldLayoutChg>
        <pc:sldLayoutChg chg="add del mod replId">
          <pc:chgData name="Cheryl Codner (1920974)" userId="S::1920974@student.uwtsd.ac.uk::3975610d-a766-4556-95c3-751790146f0b" providerId="AD" clId="Web-{23AE0400-D984-93E4-C2A8-B15510F1B56A}" dt="2022-07-18T16:46:46.518" v="188"/>
          <pc:sldLayoutMkLst>
            <pc:docMk/>
            <pc:sldMasterMk cId="3406107738" sldId="2147483902"/>
            <pc:sldLayoutMk cId="1575741166" sldId="2147483905"/>
          </pc:sldLayoutMkLst>
        </pc:sldLayoutChg>
        <pc:sldLayoutChg chg="add del mod replId">
          <pc:chgData name="Cheryl Codner (1920974)" userId="S::1920974@student.uwtsd.ac.uk::3975610d-a766-4556-95c3-751790146f0b" providerId="AD" clId="Web-{23AE0400-D984-93E4-C2A8-B15510F1B56A}" dt="2022-07-18T16:46:46.518" v="188"/>
          <pc:sldLayoutMkLst>
            <pc:docMk/>
            <pc:sldMasterMk cId="3406107738" sldId="2147483902"/>
            <pc:sldLayoutMk cId="2790721529" sldId="2147483906"/>
          </pc:sldLayoutMkLst>
        </pc:sldLayoutChg>
        <pc:sldLayoutChg chg="add del mod replId">
          <pc:chgData name="Cheryl Codner (1920974)" userId="S::1920974@student.uwtsd.ac.uk::3975610d-a766-4556-95c3-751790146f0b" providerId="AD" clId="Web-{23AE0400-D984-93E4-C2A8-B15510F1B56A}" dt="2022-07-18T16:46:46.518" v="188"/>
          <pc:sldLayoutMkLst>
            <pc:docMk/>
            <pc:sldMasterMk cId="3406107738" sldId="2147483902"/>
            <pc:sldLayoutMk cId="1312347845" sldId="2147483907"/>
          </pc:sldLayoutMkLst>
        </pc:sldLayoutChg>
        <pc:sldLayoutChg chg="add del mod replId">
          <pc:chgData name="Cheryl Codner (1920974)" userId="S::1920974@student.uwtsd.ac.uk::3975610d-a766-4556-95c3-751790146f0b" providerId="AD" clId="Web-{23AE0400-D984-93E4-C2A8-B15510F1B56A}" dt="2022-07-18T16:46:46.518" v="188"/>
          <pc:sldLayoutMkLst>
            <pc:docMk/>
            <pc:sldMasterMk cId="3406107738" sldId="2147483902"/>
            <pc:sldLayoutMk cId="1433044344" sldId="2147483908"/>
          </pc:sldLayoutMkLst>
        </pc:sldLayoutChg>
        <pc:sldLayoutChg chg="add del mod replId">
          <pc:chgData name="Cheryl Codner (1920974)" userId="S::1920974@student.uwtsd.ac.uk::3975610d-a766-4556-95c3-751790146f0b" providerId="AD" clId="Web-{23AE0400-D984-93E4-C2A8-B15510F1B56A}" dt="2022-07-18T16:46:46.518" v="188"/>
          <pc:sldLayoutMkLst>
            <pc:docMk/>
            <pc:sldMasterMk cId="3406107738" sldId="2147483902"/>
            <pc:sldLayoutMk cId="1677193836" sldId="2147483909"/>
          </pc:sldLayoutMkLst>
        </pc:sldLayoutChg>
        <pc:sldLayoutChg chg="add del mod replId">
          <pc:chgData name="Cheryl Codner (1920974)" userId="S::1920974@student.uwtsd.ac.uk::3975610d-a766-4556-95c3-751790146f0b" providerId="AD" clId="Web-{23AE0400-D984-93E4-C2A8-B15510F1B56A}" dt="2022-07-18T16:46:46.518" v="188"/>
          <pc:sldLayoutMkLst>
            <pc:docMk/>
            <pc:sldMasterMk cId="3406107738" sldId="2147483902"/>
            <pc:sldLayoutMk cId="1335049536" sldId="2147483910"/>
          </pc:sldLayoutMkLst>
        </pc:sldLayoutChg>
        <pc:sldLayoutChg chg="add del mod replId">
          <pc:chgData name="Cheryl Codner (1920974)" userId="S::1920974@student.uwtsd.ac.uk::3975610d-a766-4556-95c3-751790146f0b" providerId="AD" clId="Web-{23AE0400-D984-93E4-C2A8-B15510F1B56A}" dt="2022-07-18T16:46:46.518" v="188"/>
          <pc:sldLayoutMkLst>
            <pc:docMk/>
            <pc:sldMasterMk cId="3406107738" sldId="2147483902"/>
            <pc:sldLayoutMk cId="2224097255" sldId="2147483911"/>
          </pc:sldLayoutMkLst>
        </pc:sldLayoutChg>
        <pc:sldLayoutChg chg="add del mod replId">
          <pc:chgData name="Cheryl Codner (1920974)" userId="S::1920974@student.uwtsd.ac.uk::3975610d-a766-4556-95c3-751790146f0b" providerId="AD" clId="Web-{23AE0400-D984-93E4-C2A8-B15510F1B56A}" dt="2022-07-18T16:46:46.518" v="188"/>
          <pc:sldLayoutMkLst>
            <pc:docMk/>
            <pc:sldMasterMk cId="3406107738" sldId="2147483902"/>
            <pc:sldLayoutMk cId="3602252568" sldId="2147483912"/>
          </pc:sldLayoutMkLst>
        </pc:sldLayoutChg>
        <pc:sldLayoutChg chg="add del mod replId">
          <pc:chgData name="Cheryl Codner (1920974)" userId="S::1920974@student.uwtsd.ac.uk::3975610d-a766-4556-95c3-751790146f0b" providerId="AD" clId="Web-{23AE0400-D984-93E4-C2A8-B15510F1B56A}" dt="2022-07-18T16:46:46.518" v="188"/>
          <pc:sldLayoutMkLst>
            <pc:docMk/>
            <pc:sldMasterMk cId="3406107738" sldId="2147483902"/>
            <pc:sldLayoutMk cId="2552060818" sldId="2147483913"/>
          </pc:sldLayoutMkLst>
        </pc:sldLayoutChg>
      </pc:sldMasterChg>
      <pc:sldMasterChg chg="add addSldLayout modSldLayout">
        <pc:chgData name="Cheryl Codner (1920974)" userId="S::1920974@student.uwtsd.ac.uk::3975610d-a766-4556-95c3-751790146f0b" providerId="AD" clId="Web-{23AE0400-D984-93E4-C2A8-B15510F1B56A}" dt="2022-07-18T16:46:46.518" v="188"/>
        <pc:sldMasterMkLst>
          <pc:docMk/>
          <pc:sldMasterMk cId="300204249" sldId="2147483914"/>
        </pc:sldMasterMkLst>
        <pc:sldLayoutChg chg="add mod replId">
          <pc:chgData name="Cheryl Codner (1920974)" userId="S::1920974@student.uwtsd.ac.uk::3975610d-a766-4556-95c3-751790146f0b" providerId="AD" clId="Web-{23AE0400-D984-93E4-C2A8-B15510F1B56A}" dt="2022-07-18T16:46:46.518" v="188"/>
          <pc:sldLayoutMkLst>
            <pc:docMk/>
            <pc:sldMasterMk cId="300204249" sldId="2147483914"/>
            <pc:sldLayoutMk cId="2341251739" sldId="2147483915"/>
          </pc:sldLayoutMkLst>
        </pc:sldLayoutChg>
        <pc:sldLayoutChg chg="add mod replId">
          <pc:chgData name="Cheryl Codner (1920974)" userId="S::1920974@student.uwtsd.ac.uk::3975610d-a766-4556-95c3-751790146f0b" providerId="AD" clId="Web-{23AE0400-D984-93E4-C2A8-B15510F1B56A}" dt="2022-07-18T16:46:46.518" v="188"/>
          <pc:sldLayoutMkLst>
            <pc:docMk/>
            <pc:sldMasterMk cId="300204249" sldId="2147483914"/>
            <pc:sldLayoutMk cId="1891652971" sldId="2147483916"/>
          </pc:sldLayoutMkLst>
        </pc:sldLayoutChg>
        <pc:sldLayoutChg chg="add mod replId">
          <pc:chgData name="Cheryl Codner (1920974)" userId="S::1920974@student.uwtsd.ac.uk::3975610d-a766-4556-95c3-751790146f0b" providerId="AD" clId="Web-{23AE0400-D984-93E4-C2A8-B15510F1B56A}" dt="2022-07-18T16:46:46.518" v="188"/>
          <pc:sldLayoutMkLst>
            <pc:docMk/>
            <pc:sldMasterMk cId="300204249" sldId="2147483914"/>
            <pc:sldLayoutMk cId="1166550891" sldId="2147483917"/>
          </pc:sldLayoutMkLst>
        </pc:sldLayoutChg>
        <pc:sldLayoutChg chg="add mod replId">
          <pc:chgData name="Cheryl Codner (1920974)" userId="S::1920974@student.uwtsd.ac.uk::3975610d-a766-4556-95c3-751790146f0b" providerId="AD" clId="Web-{23AE0400-D984-93E4-C2A8-B15510F1B56A}" dt="2022-07-18T16:46:46.518" v="188"/>
          <pc:sldLayoutMkLst>
            <pc:docMk/>
            <pc:sldMasterMk cId="300204249" sldId="2147483914"/>
            <pc:sldLayoutMk cId="3697890289" sldId="2147483918"/>
          </pc:sldLayoutMkLst>
        </pc:sldLayoutChg>
        <pc:sldLayoutChg chg="add mod replId">
          <pc:chgData name="Cheryl Codner (1920974)" userId="S::1920974@student.uwtsd.ac.uk::3975610d-a766-4556-95c3-751790146f0b" providerId="AD" clId="Web-{23AE0400-D984-93E4-C2A8-B15510F1B56A}" dt="2022-07-18T16:46:46.518" v="188"/>
          <pc:sldLayoutMkLst>
            <pc:docMk/>
            <pc:sldMasterMk cId="300204249" sldId="2147483914"/>
            <pc:sldLayoutMk cId="1197003622" sldId="2147483919"/>
          </pc:sldLayoutMkLst>
        </pc:sldLayoutChg>
        <pc:sldLayoutChg chg="add mod replId">
          <pc:chgData name="Cheryl Codner (1920974)" userId="S::1920974@student.uwtsd.ac.uk::3975610d-a766-4556-95c3-751790146f0b" providerId="AD" clId="Web-{23AE0400-D984-93E4-C2A8-B15510F1B56A}" dt="2022-07-18T16:46:46.518" v="188"/>
          <pc:sldLayoutMkLst>
            <pc:docMk/>
            <pc:sldMasterMk cId="300204249" sldId="2147483914"/>
            <pc:sldLayoutMk cId="2292800243" sldId="2147483920"/>
          </pc:sldLayoutMkLst>
        </pc:sldLayoutChg>
        <pc:sldLayoutChg chg="add mod replId">
          <pc:chgData name="Cheryl Codner (1920974)" userId="S::1920974@student.uwtsd.ac.uk::3975610d-a766-4556-95c3-751790146f0b" providerId="AD" clId="Web-{23AE0400-D984-93E4-C2A8-B15510F1B56A}" dt="2022-07-18T16:46:46.518" v="188"/>
          <pc:sldLayoutMkLst>
            <pc:docMk/>
            <pc:sldMasterMk cId="300204249" sldId="2147483914"/>
            <pc:sldLayoutMk cId="1450295172" sldId="2147483921"/>
          </pc:sldLayoutMkLst>
        </pc:sldLayoutChg>
        <pc:sldLayoutChg chg="add mod replId">
          <pc:chgData name="Cheryl Codner (1920974)" userId="S::1920974@student.uwtsd.ac.uk::3975610d-a766-4556-95c3-751790146f0b" providerId="AD" clId="Web-{23AE0400-D984-93E4-C2A8-B15510F1B56A}" dt="2022-07-18T16:46:46.518" v="188"/>
          <pc:sldLayoutMkLst>
            <pc:docMk/>
            <pc:sldMasterMk cId="300204249" sldId="2147483914"/>
            <pc:sldLayoutMk cId="3691364649" sldId="2147483922"/>
          </pc:sldLayoutMkLst>
        </pc:sldLayoutChg>
        <pc:sldLayoutChg chg="add mod replId">
          <pc:chgData name="Cheryl Codner (1920974)" userId="S::1920974@student.uwtsd.ac.uk::3975610d-a766-4556-95c3-751790146f0b" providerId="AD" clId="Web-{23AE0400-D984-93E4-C2A8-B15510F1B56A}" dt="2022-07-18T16:46:46.518" v="188"/>
          <pc:sldLayoutMkLst>
            <pc:docMk/>
            <pc:sldMasterMk cId="300204249" sldId="2147483914"/>
            <pc:sldLayoutMk cId="3032483046" sldId="2147483923"/>
          </pc:sldLayoutMkLst>
        </pc:sldLayoutChg>
        <pc:sldLayoutChg chg="add mod replId">
          <pc:chgData name="Cheryl Codner (1920974)" userId="S::1920974@student.uwtsd.ac.uk::3975610d-a766-4556-95c3-751790146f0b" providerId="AD" clId="Web-{23AE0400-D984-93E4-C2A8-B15510F1B56A}" dt="2022-07-18T16:46:46.518" v="188"/>
          <pc:sldLayoutMkLst>
            <pc:docMk/>
            <pc:sldMasterMk cId="300204249" sldId="2147483914"/>
            <pc:sldLayoutMk cId="580644453" sldId="2147483924"/>
          </pc:sldLayoutMkLst>
        </pc:sldLayoutChg>
        <pc:sldLayoutChg chg="add mod replId">
          <pc:chgData name="Cheryl Codner (1920974)" userId="S::1920974@student.uwtsd.ac.uk::3975610d-a766-4556-95c3-751790146f0b" providerId="AD" clId="Web-{23AE0400-D984-93E4-C2A8-B15510F1B56A}" dt="2022-07-18T16:46:46.518" v="188"/>
          <pc:sldLayoutMkLst>
            <pc:docMk/>
            <pc:sldMasterMk cId="300204249" sldId="2147483914"/>
            <pc:sldLayoutMk cId="3034627388" sldId="2147483925"/>
          </pc:sldLayoutMkLst>
        </pc:sldLayoutChg>
      </pc:sldMasterChg>
    </pc:docChg>
  </pc:docChgLst>
  <pc:docChgLst>
    <pc:chgData name="Cheryl Codner (1920974)" userId="S::1920974@student.uwtsd.ac.uk::3975610d-a766-4556-95c3-751790146f0b" providerId="AD" clId="Web-{7896DC4C-5537-49BE-B741-57D00A3052B9}"/>
    <pc:docChg chg="addSld modSld addMainMaster delMainMaster">
      <pc:chgData name="Cheryl Codner (1920974)" userId="S::1920974@student.uwtsd.ac.uk::3975610d-a766-4556-95c3-751790146f0b" providerId="AD" clId="Web-{7896DC4C-5537-49BE-B741-57D00A3052B9}" dt="2022-07-14T14:19:59.832" v="488" actId="20577"/>
      <pc:docMkLst>
        <pc:docMk/>
      </pc:docMkLst>
      <pc:sldChg chg="addSp delSp modSp mod setBg modClrScheme addAnim delAnim chgLayout">
        <pc:chgData name="Cheryl Codner (1920974)" userId="S::1920974@student.uwtsd.ac.uk::3975610d-a766-4556-95c3-751790146f0b" providerId="AD" clId="Web-{7896DC4C-5537-49BE-B741-57D00A3052B9}" dt="2022-07-14T13:48:55.413" v="183" actId="20577"/>
        <pc:sldMkLst>
          <pc:docMk/>
          <pc:sldMk cId="109857222" sldId="256"/>
        </pc:sldMkLst>
        <pc:spChg chg="mod">
          <ac:chgData name="Cheryl Codner (1920974)" userId="S::1920974@student.uwtsd.ac.uk::3975610d-a766-4556-95c3-751790146f0b" providerId="AD" clId="Web-{7896DC4C-5537-49BE-B741-57D00A3052B9}" dt="2022-07-14T13:48:55.413" v="183" actId="20577"/>
          <ac:spMkLst>
            <pc:docMk/>
            <pc:sldMk cId="109857222" sldId="256"/>
            <ac:spMk id="2" creationId="{00000000-0000-0000-0000-000000000000}"/>
          </ac:spMkLst>
        </pc:spChg>
        <pc:spChg chg="del">
          <ac:chgData name="Cheryl Codner (1920974)" userId="S::1920974@student.uwtsd.ac.uk::3975610d-a766-4556-95c3-751790146f0b" providerId="AD" clId="Web-{7896DC4C-5537-49BE-B741-57D00A3052B9}" dt="2022-07-14T13:46:38.659" v="163"/>
          <ac:spMkLst>
            <pc:docMk/>
            <pc:sldMk cId="109857222" sldId="256"/>
            <ac:spMk id="3" creationId="{00000000-0000-0000-0000-000000000000}"/>
          </ac:spMkLst>
        </pc:spChg>
        <pc:spChg chg="add del">
          <ac:chgData name="Cheryl Codner (1920974)" userId="S::1920974@student.uwtsd.ac.uk::3975610d-a766-4556-95c3-751790146f0b" providerId="AD" clId="Web-{7896DC4C-5537-49BE-B741-57D00A3052B9}" dt="2022-07-14T13:47:12.269" v="167"/>
          <ac:spMkLst>
            <pc:docMk/>
            <pc:sldMk cId="109857222" sldId="256"/>
            <ac:spMk id="8" creationId="{4AA13AD3-0A4F-475A-BEBB-DEEFF5C096C3}"/>
          </ac:spMkLst>
        </pc:spChg>
        <pc:spChg chg="add del">
          <ac:chgData name="Cheryl Codner (1920974)" userId="S::1920974@student.uwtsd.ac.uk::3975610d-a766-4556-95c3-751790146f0b" providerId="AD" clId="Web-{7896DC4C-5537-49BE-B741-57D00A3052B9}" dt="2022-07-14T13:47:12.269" v="167"/>
          <ac:spMkLst>
            <pc:docMk/>
            <pc:sldMk cId="109857222" sldId="256"/>
            <ac:spMk id="10" creationId="{D65E0E3C-32F3-480B-9842-7611BBE2EE9F}"/>
          </ac:spMkLst>
        </pc:spChg>
        <pc:spChg chg="add del">
          <ac:chgData name="Cheryl Codner (1920974)" userId="S::1920974@student.uwtsd.ac.uk::3975610d-a766-4556-95c3-751790146f0b" providerId="AD" clId="Web-{7896DC4C-5537-49BE-B741-57D00A3052B9}" dt="2022-07-14T13:47:23.019" v="171"/>
          <ac:spMkLst>
            <pc:docMk/>
            <pc:sldMk cId="109857222" sldId="256"/>
            <ac:spMk id="12" creationId="{C4056FD6-9767-4B1A-ACC2-9883F6A5B86D}"/>
          </ac:spMkLst>
        </pc:spChg>
        <pc:spChg chg="add del">
          <ac:chgData name="Cheryl Codner (1920974)" userId="S::1920974@student.uwtsd.ac.uk::3975610d-a766-4556-95c3-751790146f0b" providerId="AD" clId="Web-{7896DC4C-5537-49BE-B741-57D00A3052B9}" dt="2022-07-14T13:47:23.019" v="171"/>
          <ac:spMkLst>
            <pc:docMk/>
            <pc:sldMk cId="109857222" sldId="256"/>
            <ac:spMk id="13" creationId="{37FDDF72-DE39-4F99-A3C1-DD9D7815D7DB}"/>
          </ac:spMkLst>
        </pc:spChg>
        <pc:spChg chg="add del">
          <ac:chgData name="Cheryl Codner (1920974)" userId="S::1920974@student.uwtsd.ac.uk::3975610d-a766-4556-95c3-751790146f0b" providerId="AD" clId="Web-{7896DC4C-5537-49BE-B741-57D00A3052B9}" dt="2022-07-14T13:47:23.019" v="171"/>
          <ac:spMkLst>
            <pc:docMk/>
            <pc:sldMk cId="109857222" sldId="256"/>
            <ac:spMk id="14" creationId="{5E4ECE80-3AD1-450C-B62A-98788F193948}"/>
          </ac:spMkLst>
        </pc:spChg>
        <pc:spChg chg="add del">
          <ac:chgData name="Cheryl Codner (1920974)" userId="S::1920974@student.uwtsd.ac.uk::3975610d-a766-4556-95c3-751790146f0b" providerId="AD" clId="Web-{7896DC4C-5537-49BE-B741-57D00A3052B9}" dt="2022-07-14T13:47:28.801" v="173"/>
          <ac:spMkLst>
            <pc:docMk/>
            <pc:sldMk cId="109857222" sldId="256"/>
            <ac:spMk id="17" creationId="{678CC48C-9275-4EFA-9B84-8E818500B9C1}"/>
          </ac:spMkLst>
        </pc:spChg>
        <pc:spChg chg="add">
          <ac:chgData name="Cheryl Codner (1920974)" userId="S::1920974@student.uwtsd.ac.uk::3975610d-a766-4556-95c3-751790146f0b" providerId="AD" clId="Web-{7896DC4C-5537-49BE-B741-57D00A3052B9}" dt="2022-07-14T13:47:28.879" v="174"/>
          <ac:spMkLst>
            <pc:docMk/>
            <pc:sldMk cId="109857222" sldId="256"/>
            <ac:spMk id="42" creationId="{4187D111-0A9D-421B-84EB-FC5811C3A931}"/>
          </ac:spMkLst>
        </pc:spChg>
        <pc:spChg chg="add">
          <ac:chgData name="Cheryl Codner (1920974)" userId="S::1920974@student.uwtsd.ac.uk::3975610d-a766-4556-95c3-751790146f0b" providerId="AD" clId="Web-{7896DC4C-5537-49BE-B741-57D00A3052B9}" dt="2022-07-14T13:47:28.879" v="174"/>
          <ac:spMkLst>
            <pc:docMk/>
            <pc:sldMk cId="109857222" sldId="256"/>
            <ac:spMk id="43" creationId="{F0753E91-DF19-4FA4-BFBF-221696B8D779}"/>
          </ac:spMkLst>
        </pc:spChg>
        <pc:grpChg chg="add">
          <ac:chgData name="Cheryl Codner (1920974)" userId="S::1920974@student.uwtsd.ac.uk::3975610d-a766-4556-95c3-751790146f0b" providerId="AD" clId="Web-{7896DC4C-5537-49BE-B741-57D00A3052B9}" dt="2022-07-14T13:47:28.879" v="174"/>
          <ac:grpSpMkLst>
            <pc:docMk/>
            <pc:sldMk cId="109857222" sldId="256"/>
            <ac:grpSpMk id="44" creationId="{015ECF02-0C11-4320-A868-5EC7DD53DEFD}"/>
          </ac:grpSpMkLst>
        </pc:grpChg>
        <pc:picChg chg="add del">
          <ac:chgData name="Cheryl Codner (1920974)" userId="S::1920974@student.uwtsd.ac.uk::3975610d-a766-4556-95c3-751790146f0b" providerId="AD" clId="Web-{7896DC4C-5537-49BE-B741-57D00A3052B9}" dt="2022-07-14T13:47:12.269" v="167"/>
          <ac:picMkLst>
            <pc:docMk/>
            <pc:sldMk cId="109857222" sldId="256"/>
            <ac:picMk id="4" creationId="{8F13D550-5728-FC40-748A-6D26B7CF95DB}"/>
          </ac:picMkLst>
        </pc:picChg>
        <pc:picChg chg="add del">
          <ac:chgData name="Cheryl Codner (1920974)" userId="S::1920974@student.uwtsd.ac.uk::3975610d-a766-4556-95c3-751790146f0b" providerId="AD" clId="Web-{7896DC4C-5537-49BE-B741-57D00A3052B9}" dt="2022-07-14T13:47:23.019" v="171"/>
          <ac:picMkLst>
            <pc:docMk/>
            <pc:sldMk cId="109857222" sldId="256"/>
            <ac:picMk id="15" creationId="{9FE91A2D-958E-ED81-00A5-F95F7B6ADBE5}"/>
          </ac:picMkLst>
        </pc:picChg>
        <pc:picChg chg="add del">
          <ac:chgData name="Cheryl Codner (1920974)" userId="S::1920974@student.uwtsd.ac.uk::3975610d-a766-4556-95c3-751790146f0b" providerId="AD" clId="Web-{7896DC4C-5537-49BE-B741-57D00A3052B9}" dt="2022-07-14T13:47:28.801" v="173"/>
          <ac:picMkLst>
            <pc:docMk/>
            <pc:sldMk cId="109857222" sldId="256"/>
            <ac:picMk id="18" creationId="{A9933166-5588-E053-2788-4D4593B590C4}"/>
          </ac:picMkLst>
        </pc:picChg>
        <pc:picChg chg="add">
          <ac:chgData name="Cheryl Codner (1920974)" userId="S::1920974@student.uwtsd.ac.uk::3975610d-a766-4556-95c3-751790146f0b" providerId="AD" clId="Web-{7896DC4C-5537-49BE-B741-57D00A3052B9}" dt="2022-07-14T13:47:28.879" v="174"/>
          <ac:picMkLst>
            <pc:docMk/>
            <pc:sldMk cId="109857222" sldId="256"/>
            <ac:picMk id="51" creationId="{B5001DBE-70E9-D650-0701-AC1BC1BB51EB}"/>
          </ac:picMkLst>
        </pc:picChg>
      </pc:sldChg>
      <pc:sldChg chg="modSp new">
        <pc:chgData name="Cheryl Codner (1920974)" userId="S::1920974@student.uwtsd.ac.uk::3975610d-a766-4556-95c3-751790146f0b" providerId="AD" clId="Web-{7896DC4C-5537-49BE-B741-57D00A3052B9}" dt="2022-07-14T14:19:59.832" v="488" actId="20577"/>
        <pc:sldMkLst>
          <pc:docMk/>
          <pc:sldMk cId="2022978368" sldId="257"/>
        </pc:sldMkLst>
        <pc:spChg chg="mod">
          <ac:chgData name="Cheryl Codner (1920974)" userId="S::1920974@student.uwtsd.ac.uk::3975610d-a766-4556-95c3-751790146f0b" providerId="AD" clId="Web-{7896DC4C-5537-49BE-B741-57D00A3052B9}" dt="2022-07-14T13:59:56.637" v="192" actId="20577"/>
          <ac:spMkLst>
            <pc:docMk/>
            <pc:sldMk cId="2022978368" sldId="257"/>
            <ac:spMk id="2" creationId="{B41138B2-4382-AD1E-8FEC-2351A8398E05}"/>
          </ac:spMkLst>
        </pc:spChg>
        <pc:spChg chg="mod">
          <ac:chgData name="Cheryl Codner (1920974)" userId="S::1920974@student.uwtsd.ac.uk::3975610d-a766-4556-95c3-751790146f0b" providerId="AD" clId="Web-{7896DC4C-5537-49BE-B741-57D00A3052B9}" dt="2022-07-14T14:19:59.832" v="488" actId="20577"/>
          <ac:spMkLst>
            <pc:docMk/>
            <pc:sldMk cId="2022978368" sldId="257"/>
            <ac:spMk id="3" creationId="{496B134A-A7AE-942F-74F1-7461BE2D6835}"/>
          </ac:spMkLst>
        </pc:spChg>
      </pc:sldChg>
      <pc:sldMasterChg chg="add del addSldLayout delSldLayout">
        <pc:chgData name="Cheryl Codner (1920974)" userId="S::1920974@student.uwtsd.ac.uk::3975610d-a766-4556-95c3-751790146f0b" providerId="AD" clId="Web-{7896DC4C-5537-49BE-B741-57D00A3052B9}" dt="2022-07-14T13:47:28.879" v="174"/>
        <pc:sldMasterMkLst>
          <pc:docMk/>
          <pc:sldMasterMk cId="2460954070" sldId="2147483660"/>
        </pc:sldMasterMkLst>
        <pc:sldLayoutChg chg="add del">
          <pc:chgData name="Cheryl Codner (1920974)" userId="S::1920974@student.uwtsd.ac.uk::3975610d-a766-4556-95c3-751790146f0b" providerId="AD" clId="Web-{7896DC4C-5537-49BE-B741-57D00A3052B9}" dt="2022-07-14T13:47:28.879" v="174"/>
          <pc:sldLayoutMkLst>
            <pc:docMk/>
            <pc:sldMasterMk cId="2460954070" sldId="2147483660"/>
            <pc:sldLayoutMk cId="2385387890" sldId="2147483661"/>
          </pc:sldLayoutMkLst>
        </pc:sldLayoutChg>
        <pc:sldLayoutChg chg="add del">
          <pc:chgData name="Cheryl Codner (1920974)" userId="S::1920974@student.uwtsd.ac.uk::3975610d-a766-4556-95c3-751790146f0b" providerId="AD" clId="Web-{7896DC4C-5537-49BE-B741-57D00A3052B9}" dt="2022-07-14T13:47:28.879" v="174"/>
          <pc:sldLayoutMkLst>
            <pc:docMk/>
            <pc:sldMasterMk cId="2460954070" sldId="2147483660"/>
            <pc:sldLayoutMk cId="949138452" sldId="2147483662"/>
          </pc:sldLayoutMkLst>
        </pc:sldLayoutChg>
        <pc:sldLayoutChg chg="add del">
          <pc:chgData name="Cheryl Codner (1920974)" userId="S::1920974@student.uwtsd.ac.uk::3975610d-a766-4556-95c3-751790146f0b" providerId="AD" clId="Web-{7896DC4C-5537-49BE-B741-57D00A3052B9}" dt="2022-07-14T13:47:28.879" v="174"/>
          <pc:sldLayoutMkLst>
            <pc:docMk/>
            <pc:sldMasterMk cId="2460954070" sldId="2147483660"/>
            <pc:sldLayoutMk cId="2591524520" sldId="2147483663"/>
          </pc:sldLayoutMkLst>
        </pc:sldLayoutChg>
        <pc:sldLayoutChg chg="add del">
          <pc:chgData name="Cheryl Codner (1920974)" userId="S::1920974@student.uwtsd.ac.uk::3975610d-a766-4556-95c3-751790146f0b" providerId="AD" clId="Web-{7896DC4C-5537-49BE-B741-57D00A3052B9}" dt="2022-07-14T13:47:28.879" v="174"/>
          <pc:sldLayoutMkLst>
            <pc:docMk/>
            <pc:sldMasterMk cId="2460954070" sldId="2147483660"/>
            <pc:sldLayoutMk cId="1203092039" sldId="2147483664"/>
          </pc:sldLayoutMkLst>
        </pc:sldLayoutChg>
        <pc:sldLayoutChg chg="add del">
          <pc:chgData name="Cheryl Codner (1920974)" userId="S::1920974@student.uwtsd.ac.uk::3975610d-a766-4556-95c3-751790146f0b" providerId="AD" clId="Web-{7896DC4C-5537-49BE-B741-57D00A3052B9}" dt="2022-07-14T13:47:28.879" v="174"/>
          <pc:sldLayoutMkLst>
            <pc:docMk/>
            <pc:sldMasterMk cId="2460954070" sldId="2147483660"/>
            <pc:sldLayoutMk cId="3733172339" sldId="2147483665"/>
          </pc:sldLayoutMkLst>
        </pc:sldLayoutChg>
        <pc:sldLayoutChg chg="add del">
          <pc:chgData name="Cheryl Codner (1920974)" userId="S::1920974@student.uwtsd.ac.uk::3975610d-a766-4556-95c3-751790146f0b" providerId="AD" clId="Web-{7896DC4C-5537-49BE-B741-57D00A3052B9}" dt="2022-07-14T13:47:28.879" v="174"/>
          <pc:sldLayoutMkLst>
            <pc:docMk/>
            <pc:sldMasterMk cId="2460954070" sldId="2147483660"/>
            <pc:sldLayoutMk cId="3210312558" sldId="2147483666"/>
          </pc:sldLayoutMkLst>
        </pc:sldLayoutChg>
        <pc:sldLayoutChg chg="add del">
          <pc:chgData name="Cheryl Codner (1920974)" userId="S::1920974@student.uwtsd.ac.uk::3975610d-a766-4556-95c3-751790146f0b" providerId="AD" clId="Web-{7896DC4C-5537-49BE-B741-57D00A3052B9}" dt="2022-07-14T13:47:28.879" v="174"/>
          <pc:sldLayoutMkLst>
            <pc:docMk/>
            <pc:sldMasterMk cId="2460954070" sldId="2147483660"/>
            <pc:sldLayoutMk cId="3146388984" sldId="2147483667"/>
          </pc:sldLayoutMkLst>
        </pc:sldLayoutChg>
        <pc:sldLayoutChg chg="add del">
          <pc:chgData name="Cheryl Codner (1920974)" userId="S::1920974@student.uwtsd.ac.uk::3975610d-a766-4556-95c3-751790146f0b" providerId="AD" clId="Web-{7896DC4C-5537-49BE-B741-57D00A3052B9}" dt="2022-07-14T13:47:28.879" v="174"/>
          <pc:sldLayoutMkLst>
            <pc:docMk/>
            <pc:sldMasterMk cId="2460954070" sldId="2147483660"/>
            <pc:sldLayoutMk cId="3171841454" sldId="2147483668"/>
          </pc:sldLayoutMkLst>
        </pc:sldLayoutChg>
        <pc:sldLayoutChg chg="add del">
          <pc:chgData name="Cheryl Codner (1920974)" userId="S::1920974@student.uwtsd.ac.uk::3975610d-a766-4556-95c3-751790146f0b" providerId="AD" clId="Web-{7896DC4C-5537-49BE-B741-57D00A3052B9}" dt="2022-07-14T13:47:28.879" v="174"/>
          <pc:sldLayoutMkLst>
            <pc:docMk/>
            <pc:sldMasterMk cId="2460954070" sldId="2147483660"/>
            <pc:sldLayoutMk cId="1718958274" sldId="2147483669"/>
          </pc:sldLayoutMkLst>
        </pc:sldLayoutChg>
        <pc:sldLayoutChg chg="add del">
          <pc:chgData name="Cheryl Codner (1920974)" userId="S::1920974@student.uwtsd.ac.uk::3975610d-a766-4556-95c3-751790146f0b" providerId="AD" clId="Web-{7896DC4C-5537-49BE-B741-57D00A3052B9}" dt="2022-07-14T13:47:28.879" v="174"/>
          <pc:sldLayoutMkLst>
            <pc:docMk/>
            <pc:sldMasterMk cId="2460954070" sldId="2147483660"/>
            <pc:sldLayoutMk cId="2202905451" sldId="2147483670"/>
          </pc:sldLayoutMkLst>
        </pc:sldLayoutChg>
        <pc:sldLayoutChg chg="add del">
          <pc:chgData name="Cheryl Codner (1920974)" userId="S::1920974@student.uwtsd.ac.uk::3975610d-a766-4556-95c3-751790146f0b" providerId="AD" clId="Web-{7896DC4C-5537-49BE-B741-57D00A3052B9}" dt="2022-07-14T13:47:28.879" v="174"/>
          <pc:sldLayoutMkLst>
            <pc:docMk/>
            <pc:sldMasterMk cId="2460954070" sldId="2147483660"/>
            <pc:sldLayoutMk cId="3479445657" sldId="2147483671"/>
          </pc:sldLayoutMkLst>
        </pc:sldLayoutChg>
      </pc:sldMasterChg>
      <pc:sldMasterChg chg="add del replId addSldLayout delSldLayout">
        <pc:chgData name="Cheryl Codner (1920974)" userId="S::1920974@student.uwtsd.ac.uk::3975610d-a766-4556-95c3-751790146f0b" providerId="AD" clId="Web-{7896DC4C-5537-49BE-B741-57D00A3052B9}" dt="2022-07-14T13:47:12.269" v="167"/>
        <pc:sldMasterMkLst>
          <pc:docMk/>
          <pc:sldMasterMk cId="4211686234" sldId="2147483672"/>
        </pc:sldMasterMkLst>
        <pc:sldLayoutChg chg="add del">
          <pc:chgData name="Cheryl Codner (1920974)" userId="S::1920974@student.uwtsd.ac.uk::3975610d-a766-4556-95c3-751790146f0b" providerId="AD" clId="Web-{7896DC4C-5537-49BE-B741-57D00A3052B9}" dt="2022-07-14T13:47:12.269" v="167"/>
          <pc:sldLayoutMkLst>
            <pc:docMk/>
            <pc:sldMasterMk cId="4211686234" sldId="2147483672"/>
            <pc:sldLayoutMk cId="291749365" sldId="2147483673"/>
          </pc:sldLayoutMkLst>
        </pc:sldLayoutChg>
        <pc:sldLayoutChg chg="add del replId">
          <pc:chgData name="Cheryl Codner (1920974)" userId="S::1920974@student.uwtsd.ac.uk::3975610d-a766-4556-95c3-751790146f0b" providerId="AD" clId="Web-{7896DC4C-5537-49BE-B741-57D00A3052B9}" dt="2022-07-14T13:47:12.269" v="167"/>
          <pc:sldLayoutMkLst>
            <pc:docMk/>
            <pc:sldMasterMk cId="4211686234" sldId="2147483672"/>
            <pc:sldLayoutMk cId="4255152352" sldId="2147483674"/>
          </pc:sldLayoutMkLst>
        </pc:sldLayoutChg>
        <pc:sldLayoutChg chg="add del replId">
          <pc:chgData name="Cheryl Codner (1920974)" userId="S::1920974@student.uwtsd.ac.uk::3975610d-a766-4556-95c3-751790146f0b" providerId="AD" clId="Web-{7896DC4C-5537-49BE-B741-57D00A3052B9}" dt="2022-07-14T13:47:12.269" v="167"/>
          <pc:sldLayoutMkLst>
            <pc:docMk/>
            <pc:sldMasterMk cId="4211686234" sldId="2147483672"/>
            <pc:sldLayoutMk cId="3922888065" sldId="2147483675"/>
          </pc:sldLayoutMkLst>
        </pc:sldLayoutChg>
        <pc:sldLayoutChg chg="add del replId">
          <pc:chgData name="Cheryl Codner (1920974)" userId="S::1920974@student.uwtsd.ac.uk::3975610d-a766-4556-95c3-751790146f0b" providerId="AD" clId="Web-{7896DC4C-5537-49BE-B741-57D00A3052B9}" dt="2022-07-14T13:47:12.269" v="167"/>
          <pc:sldLayoutMkLst>
            <pc:docMk/>
            <pc:sldMasterMk cId="4211686234" sldId="2147483672"/>
            <pc:sldLayoutMk cId="962780972" sldId="2147483676"/>
          </pc:sldLayoutMkLst>
        </pc:sldLayoutChg>
        <pc:sldLayoutChg chg="add del replId">
          <pc:chgData name="Cheryl Codner (1920974)" userId="S::1920974@student.uwtsd.ac.uk::3975610d-a766-4556-95c3-751790146f0b" providerId="AD" clId="Web-{7896DC4C-5537-49BE-B741-57D00A3052B9}" dt="2022-07-14T13:47:12.269" v="167"/>
          <pc:sldLayoutMkLst>
            <pc:docMk/>
            <pc:sldMasterMk cId="4211686234" sldId="2147483672"/>
            <pc:sldLayoutMk cId="2488047518" sldId="2147483677"/>
          </pc:sldLayoutMkLst>
        </pc:sldLayoutChg>
        <pc:sldLayoutChg chg="add del replId">
          <pc:chgData name="Cheryl Codner (1920974)" userId="S::1920974@student.uwtsd.ac.uk::3975610d-a766-4556-95c3-751790146f0b" providerId="AD" clId="Web-{7896DC4C-5537-49BE-B741-57D00A3052B9}" dt="2022-07-14T13:47:12.269" v="167"/>
          <pc:sldLayoutMkLst>
            <pc:docMk/>
            <pc:sldMasterMk cId="4211686234" sldId="2147483672"/>
            <pc:sldLayoutMk cId="1709572463" sldId="2147483678"/>
          </pc:sldLayoutMkLst>
        </pc:sldLayoutChg>
        <pc:sldLayoutChg chg="add del replId">
          <pc:chgData name="Cheryl Codner (1920974)" userId="S::1920974@student.uwtsd.ac.uk::3975610d-a766-4556-95c3-751790146f0b" providerId="AD" clId="Web-{7896DC4C-5537-49BE-B741-57D00A3052B9}" dt="2022-07-14T13:47:12.269" v="167"/>
          <pc:sldLayoutMkLst>
            <pc:docMk/>
            <pc:sldMasterMk cId="4211686234" sldId="2147483672"/>
            <pc:sldLayoutMk cId="4288365620" sldId="2147483679"/>
          </pc:sldLayoutMkLst>
        </pc:sldLayoutChg>
        <pc:sldLayoutChg chg="add del replId">
          <pc:chgData name="Cheryl Codner (1920974)" userId="S::1920974@student.uwtsd.ac.uk::3975610d-a766-4556-95c3-751790146f0b" providerId="AD" clId="Web-{7896DC4C-5537-49BE-B741-57D00A3052B9}" dt="2022-07-14T13:47:12.269" v="167"/>
          <pc:sldLayoutMkLst>
            <pc:docMk/>
            <pc:sldMasterMk cId="4211686234" sldId="2147483672"/>
            <pc:sldLayoutMk cId="2318457529" sldId="2147483680"/>
          </pc:sldLayoutMkLst>
        </pc:sldLayoutChg>
        <pc:sldLayoutChg chg="add del replId">
          <pc:chgData name="Cheryl Codner (1920974)" userId="S::1920974@student.uwtsd.ac.uk::3975610d-a766-4556-95c3-751790146f0b" providerId="AD" clId="Web-{7896DC4C-5537-49BE-B741-57D00A3052B9}" dt="2022-07-14T13:47:12.269" v="167"/>
          <pc:sldLayoutMkLst>
            <pc:docMk/>
            <pc:sldMasterMk cId="4211686234" sldId="2147483672"/>
            <pc:sldLayoutMk cId="1580578090" sldId="2147483681"/>
          </pc:sldLayoutMkLst>
        </pc:sldLayoutChg>
        <pc:sldLayoutChg chg="add del replId">
          <pc:chgData name="Cheryl Codner (1920974)" userId="S::1920974@student.uwtsd.ac.uk::3975610d-a766-4556-95c3-751790146f0b" providerId="AD" clId="Web-{7896DC4C-5537-49BE-B741-57D00A3052B9}" dt="2022-07-14T13:47:12.269" v="167"/>
          <pc:sldLayoutMkLst>
            <pc:docMk/>
            <pc:sldMasterMk cId="4211686234" sldId="2147483672"/>
            <pc:sldLayoutMk cId="2019730138" sldId="2147483682"/>
          </pc:sldLayoutMkLst>
        </pc:sldLayoutChg>
        <pc:sldLayoutChg chg="add del replId">
          <pc:chgData name="Cheryl Codner (1920974)" userId="S::1920974@student.uwtsd.ac.uk::3975610d-a766-4556-95c3-751790146f0b" providerId="AD" clId="Web-{7896DC4C-5537-49BE-B741-57D00A3052B9}" dt="2022-07-14T13:47:12.269" v="167"/>
          <pc:sldLayoutMkLst>
            <pc:docMk/>
            <pc:sldMasterMk cId="4211686234" sldId="2147483672"/>
            <pc:sldLayoutMk cId="1417768097" sldId="2147483683"/>
          </pc:sldLayoutMkLst>
        </pc:sldLayoutChg>
      </pc:sldMasterChg>
      <pc:sldMasterChg chg="add del addSldLayout delSldLayout">
        <pc:chgData name="Cheryl Codner (1920974)" userId="S::1920974@student.uwtsd.ac.uk::3975610d-a766-4556-95c3-751790146f0b" providerId="AD" clId="Web-{7896DC4C-5537-49BE-B741-57D00A3052B9}" dt="2022-07-14T13:47:23.019" v="171"/>
        <pc:sldMasterMkLst>
          <pc:docMk/>
          <pc:sldMasterMk cId="4043994455" sldId="2147483685"/>
        </pc:sldMasterMkLst>
        <pc:sldLayoutChg chg="add del">
          <pc:chgData name="Cheryl Codner (1920974)" userId="S::1920974@student.uwtsd.ac.uk::3975610d-a766-4556-95c3-751790146f0b" providerId="AD" clId="Web-{7896DC4C-5537-49BE-B741-57D00A3052B9}" dt="2022-07-14T13:47:23.019" v="171"/>
          <pc:sldLayoutMkLst>
            <pc:docMk/>
            <pc:sldMasterMk cId="4043994455" sldId="2147483685"/>
            <pc:sldLayoutMk cId="3310296247" sldId="2147483674"/>
          </pc:sldLayoutMkLst>
        </pc:sldLayoutChg>
        <pc:sldLayoutChg chg="add del">
          <pc:chgData name="Cheryl Codner (1920974)" userId="S::1920974@student.uwtsd.ac.uk::3975610d-a766-4556-95c3-751790146f0b" providerId="AD" clId="Web-{7896DC4C-5537-49BE-B741-57D00A3052B9}" dt="2022-07-14T13:47:23.019" v="171"/>
          <pc:sldLayoutMkLst>
            <pc:docMk/>
            <pc:sldMasterMk cId="4043994455" sldId="2147483685"/>
            <pc:sldLayoutMk cId="2971725480" sldId="2147483675"/>
          </pc:sldLayoutMkLst>
        </pc:sldLayoutChg>
        <pc:sldLayoutChg chg="add del">
          <pc:chgData name="Cheryl Codner (1920974)" userId="S::1920974@student.uwtsd.ac.uk::3975610d-a766-4556-95c3-751790146f0b" providerId="AD" clId="Web-{7896DC4C-5537-49BE-B741-57D00A3052B9}" dt="2022-07-14T13:47:23.019" v="171"/>
          <pc:sldLayoutMkLst>
            <pc:docMk/>
            <pc:sldMasterMk cId="4043994455" sldId="2147483685"/>
            <pc:sldLayoutMk cId="332046985" sldId="2147483676"/>
          </pc:sldLayoutMkLst>
        </pc:sldLayoutChg>
        <pc:sldLayoutChg chg="add del">
          <pc:chgData name="Cheryl Codner (1920974)" userId="S::1920974@student.uwtsd.ac.uk::3975610d-a766-4556-95c3-751790146f0b" providerId="AD" clId="Web-{7896DC4C-5537-49BE-B741-57D00A3052B9}" dt="2022-07-14T13:47:23.019" v="171"/>
          <pc:sldLayoutMkLst>
            <pc:docMk/>
            <pc:sldMasterMk cId="4043994455" sldId="2147483685"/>
            <pc:sldLayoutMk cId="3878605345" sldId="2147483677"/>
          </pc:sldLayoutMkLst>
        </pc:sldLayoutChg>
        <pc:sldLayoutChg chg="add del">
          <pc:chgData name="Cheryl Codner (1920974)" userId="S::1920974@student.uwtsd.ac.uk::3975610d-a766-4556-95c3-751790146f0b" providerId="AD" clId="Web-{7896DC4C-5537-49BE-B741-57D00A3052B9}" dt="2022-07-14T13:47:23.019" v="171"/>
          <pc:sldLayoutMkLst>
            <pc:docMk/>
            <pc:sldMasterMk cId="4043994455" sldId="2147483685"/>
            <pc:sldLayoutMk cId="1375348153" sldId="2147483678"/>
          </pc:sldLayoutMkLst>
        </pc:sldLayoutChg>
        <pc:sldLayoutChg chg="add del">
          <pc:chgData name="Cheryl Codner (1920974)" userId="S::1920974@student.uwtsd.ac.uk::3975610d-a766-4556-95c3-751790146f0b" providerId="AD" clId="Web-{7896DC4C-5537-49BE-B741-57D00A3052B9}" dt="2022-07-14T13:47:23.019" v="171"/>
          <pc:sldLayoutMkLst>
            <pc:docMk/>
            <pc:sldMasterMk cId="4043994455" sldId="2147483685"/>
            <pc:sldLayoutMk cId="569058799" sldId="2147483679"/>
          </pc:sldLayoutMkLst>
        </pc:sldLayoutChg>
        <pc:sldLayoutChg chg="add del">
          <pc:chgData name="Cheryl Codner (1920974)" userId="S::1920974@student.uwtsd.ac.uk::3975610d-a766-4556-95c3-751790146f0b" providerId="AD" clId="Web-{7896DC4C-5537-49BE-B741-57D00A3052B9}" dt="2022-07-14T13:47:23.019" v="171"/>
          <pc:sldLayoutMkLst>
            <pc:docMk/>
            <pc:sldMasterMk cId="4043994455" sldId="2147483685"/>
            <pc:sldLayoutMk cId="2607215485" sldId="2147483680"/>
          </pc:sldLayoutMkLst>
        </pc:sldLayoutChg>
        <pc:sldLayoutChg chg="add del">
          <pc:chgData name="Cheryl Codner (1920974)" userId="S::1920974@student.uwtsd.ac.uk::3975610d-a766-4556-95c3-751790146f0b" providerId="AD" clId="Web-{7896DC4C-5537-49BE-B741-57D00A3052B9}" dt="2022-07-14T13:47:23.019" v="171"/>
          <pc:sldLayoutMkLst>
            <pc:docMk/>
            <pc:sldMasterMk cId="4043994455" sldId="2147483685"/>
            <pc:sldLayoutMk cId="2037378277" sldId="2147483681"/>
          </pc:sldLayoutMkLst>
        </pc:sldLayoutChg>
        <pc:sldLayoutChg chg="add del">
          <pc:chgData name="Cheryl Codner (1920974)" userId="S::1920974@student.uwtsd.ac.uk::3975610d-a766-4556-95c3-751790146f0b" providerId="AD" clId="Web-{7896DC4C-5537-49BE-B741-57D00A3052B9}" dt="2022-07-14T13:47:23.019" v="171"/>
          <pc:sldLayoutMkLst>
            <pc:docMk/>
            <pc:sldMasterMk cId="4043994455" sldId="2147483685"/>
            <pc:sldLayoutMk cId="4172759936" sldId="2147483682"/>
          </pc:sldLayoutMkLst>
        </pc:sldLayoutChg>
        <pc:sldLayoutChg chg="add del">
          <pc:chgData name="Cheryl Codner (1920974)" userId="S::1920974@student.uwtsd.ac.uk::3975610d-a766-4556-95c3-751790146f0b" providerId="AD" clId="Web-{7896DC4C-5537-49BE-B741-57D00A3052B9}" dt="2022-07-14T13:47:23.019" v="171"/>
          <pc:sldLayoutMkLst>
            <pc:docMk/>
            <pc:sldMasterMk cId="4043994455" sldId="2147483685"/>
            <pc:sldLayoutMk cId="690974073" sldId="2147483683"/>
          </pc:sldLayoutMkLst>
        </pc:sldLayoutChg>
        <pc:sldLayoutChg chg="add del">
          <pc:chgData name="Cheryl Codner (1920974)" userId="S::1920974@student.uwtsd.ac.uk::3975610d-a766-4556-95c3-751790146f0b" providerId="AD" clId="Web-{7896DC4C-5537-49BE-B741-57D00A3052B9}" dt="2022-07-14T13:47:23.019" v="171"/>
          <pc:sldLayoutMkLst>
            <pc:docMk/>
            <pc:sldMasterMk cId="4043994455" sldId="2147483685"/>
            <pc:sldLayoutMk cId="2916353135" sldId="2147483684"/>
          </pc:sldLayoutMkLst>
        </pc:sldLayoutChg>
      </pc:sldMasterChg>
      <pc:sldMasterChg chg="add addSldLayout">
        <pc:chgData name="Cheryl Codner (1920974)" userId="S::1920974@student.uwtsd.ac.uk::3975610d-a766-4556-95c3-751790146f0b" providerId="AD" clId="Web-{7896DC4C-5537-49BE-B741-57D00A3052B9}" dt="2022-07-14T13:47:28.879" v="174"/>
        <pc:sldMasterMkLst>
          <pc:docMk/>
          <pc:sldMasterMk cId="1889763631" sldId="2147483751"/>
        </pc:sldMasterMkLst>
        <pc:sldLayoutChg chg="add">
          <pc:chgData name="Cheryl Codner (1920974)" userId="S::1920974@student.uwtsd.ac.uk::3975610d-a766-4556-95c3-751790146f0b" providerId="AD" clId="Web-{7896DC4C-5537-49BE-B741-57D00A3052B9}" dt="2022-07-14T13:47:28.879" v="174"/>
          <pc:sldLayoutMkLst>
            <pc:docMk/>
            <pc:sldMasterMk cId="1889763631" sldId="2147483751"/>
            <pc:sldLayoutMk cId="1590744828" sldId="2147483740"/>
          </pc:sldLayoutMkLst>
        </pc:sldLayoutChg>
        <pc:sldLayoutChg chg="add">
          <pc:chgData name="Cheryl Codner (1920974)" userId="S::1920974@student.uwtsd.ac.uk::3975610d-a766-4556-95c3-751790146f0b" providerId="AD" clId="Web-{7896DC4C-5537-49BE-B741-57D00A3052B9}" dt="2022-07-14T13:47:28.879" v="174"/>
          <pc:sldLayoutMkLst>
            <pc:docMk/>
            <pc:sldMasterMk cId="1889763631" sldId="2147483751"/>
            <pc:sldLayoutMk cId="511708525" sldId="2147483741"/>
          </pc:sldLayoutMkLst>
        </pc:sldLayoutChg>
        <pc:sldLayoutChg chg="add">
          <pc:chgData name="Cheryl Codner (1920974)" userId="S::1920974@student.uwtsd.ac.uk::3975610d-a766-4556-95c3-751790146f0b" providerId="AD" clId="Web-{7896DC4C-5537-49BE-B741-57D00A3052B9}" dt="2022-07-14T13:47:28.879" v="174"/>
          <pc:sldLayoutMkLst>
            <pc:docMk/>
            <pc:sldMasterMk cId="1889763631" sldId="2147483751"/>
            <pc:sldLayoutMk cId="803985955" sldId="2147483742"/>
          </pc:sldLayoutMkLst>
        </pc:sldLayoutChg>
        <pc:sldLayoutChg chg="add">
          <pc:chgData name="Cheryl Codner (1920974)" userId="S::1920974@student.uwtsd.ac.uk::3975610d-a766-4556-95c3-751790146f0b" providerId="AD" clId="Web-{7896DC4C-5537-49BE-B741-57D00A3052B9}" dt="2022-07-14T13:47:28.879" v="174"/>
          <pc:sldLayoutMkLst>
            <pc:docMk/>
            <pc:sldMasterMk cId="1889763631" sldId="2147483751"/>
            <pc:sldLayoutMk cId="2354398224" sldId="2147483743"/>
          </pc:sldLayoutMkLst>
        </pc:sldLayoutChg>
        <pc:sldLayoutChg chg="add">
          <pc:chgData name="Cheryl Codner (1920974)" userId="S::1920974@student.uwtsd.ac.uk::3975610d-a766-4556-95c3-751790146f0b" providerId="AD" clId="Web-{7896DC4C-5537-49BE-B741-57D00A3052B9}" dt="2022-07-14T13:47:28.879" v="174"/>
          <pc:sldLayoutMkLst>
            <pc:docMk/>
            <pc:sldMasterMk cId="1889763631" sldId="2147483751"/>
            <pc:sldLayoutMk cId="1684011785" sldId="2147483744"/>
          </pc:sldLayoutMkLst>
        </pc:sldLayoutChg>
        <pc:sldLayoutChg chg="add">
          <pc:chgData name="Cheryl Codner (1920974)" userId="S::1920974@student.uwtsd.ac.uk::3975610d-a766-4556-95c3-751790146f0b" providerId="AD" clId="Web-{7896DC4C-5537-49BE-B741-57D00A3052B9}" dt="2022-07-14T13:47:28.879" v="174"/>
          <pc:sldLayoutMkLst>
            <pc:docMk/>
            <pc:sldMasterMk cId="1889763631" sldId="2147483751"/>
            <pc:sldLayoutMk cId="495180311" sldId="2147483745"/>
          </pc:sldLayoutMkLst>
        </pc:sldLayoutChg>
        <pc:sldLayoutChg chg="add">
          <pc:chgData name="Cheryl Codner (1920974)" userId="S::1920974@student.uwtsd.ac.uk::3975610d-a766-4556-95c3-751790146f0b" providerId="AD" clId="Web-{7896DC4C-5537-49BE-B741-57D00A3052B9}" dt="2022-07-14T13:47:28.879" v="174"/>
          <pc:sldLayoutMkLst>
            <pc:docMk/>
            <pc:sldMasterMk cId="1889763631" sldId="2147483751"/>
            <pc:sldLayoutMk cId="536220947" sldId="2147483746"/>
          </pc:sldLayoutMkLst>
        </pc:sldLayoutChg>
        <pc:sldLayoutChg chg="add">
          <pc:chgData name="Cheryl Codner (1920974)" userId="S::1920974@student.uwtsd.ac.uk::3975610d-a766-4556-95c3-751790146f0b" providerId="AD" clId="Web-{7896DC4C-5537-49BE-B741-57D00A3052B9}" dt="2022-07-14T13:47:28.879" v="174"/>
          <pc:sldLayoutMkLst>
            <pc:docMk/>
            <pc:sldMasterMk cId="1889763631" sldId="2147483751"/>
            <pc:sldLayoutMk cId="877830900" sldId="2147483747"/>
          </pc:sldLayoutMkLst>
        </pc:sldLayoutChg>
        <pc:sldLayoutChg chg="add">
          <pc:chgData name="Cheryl Codner (1920974)" userId="S::1920974@student.uwtsd.ac.uk::3975610d-a766-4556-95c3-751790146f0b" providerId="AD" clId="Web-{7896DC4C-5537-49BE-B741-57D00A3052B9}" dt="2022-07-14T13:47:28.879" v="174"/>
          <pc:sldLayoutMkLst>
            <pc:docMk/>
            <pc:sldMasterMk cId="1889763631" sldId="2147483751"/>
            <pc:sldLayoutMk cId="4236184493" sldId="2147483748"/>
          </pc:sldLayoutMkLst>
        </pc:sldLayoutChg>
        <pc:sldLayoutChg chg="add">
          <pc:chgData name="Cheryl Codner (1920974)" userId="S::1920974@student.uwtsd.ac.uk::3975610d-a766-4556-95c3-751790146f0b" providerId="AD" clId="Web-{7896DC4C-5537-49BE-B741-57D00A3052B9}" dt="2022-07-14T13:47:28.879" v="174"/>
          <pc:sldLayoutMkLst>
            <pc:docMk/>
            <pc:sldMasterMk cId="1889763631" sldId="2147483751"/>
            <pc:sldLayoutMk cId="3085765365" sldId="2147483749"/>
          </pc:sldLayoutMkLst>
        </pc:sldLayoutChg>
        <pc:sldLayoutChg chg="add">
          <pc:chgData name="Cheryl Codner (1920974)" userId="S::1920974@student.uwtsd.ac.uk::3975610d-a766-4556-95c3-751790146f0b" providerId="AD" clId="Web-{7896DC4C-5537-49BE-B741-57D00A3052B9}" dt="2022-07-14T13:47:28.879" v="174"/>
          <pc:sldLayoutMkLst>
            <pc:docMk/>
            <pc:sldMasterMk cId="1889763631" sldId="2147483751"/>
            <pc:sldLayoutMk cId="2316871282" sldId="2147483750"/>
          </pc:sldLayoutMkLst>
        </pc:sldLayoutChg>
      </pc:sldMasterChg>
      <pc:sldMasterChg chg="add del addSldLayout delSldLayout">
        <pc:chgData name="Cheryl Codner (1920974)" userId="S::1920974@student.uwtsd.ac.uk::3975610d-a766-4556-95c3-751790146f0b" providerId="AD" clId="Web-{7896DC4C-5537-49BE-B741-57D00A3052B9}" dt="2022-07-14T13:47:28.801" v="173"/>
        <pc:sldMasterMkLst>
          <pc:docMk/>
          <pc:sldMasterMk cId="2072524825" sldId="2147483764"/>
        </pc:sldMasterMkLst>
        <pc:sldLayoutChg chg="add del">
          <pc:chgData name="Cheryl Codner (1920974)" userId="S::1920974@student.uwtsd.ac.uk::3975610d-a766-4556-95c3-751790146f0b" providerId="AD" clId="Web-{7896DC4C-5537-49BE-B741-57D00A3052B9}" dt="2022-07-14T13:47:28.801" v="173"/>
          <pc:sldLayoutMkLst>
            <pc:docMk/>
            <pc:sldMasterMk cId="2072524825" sldId="2147483764"/>
            <pc:sldLayoutMk cId="941621208" sldId="2147483753"/>
          </pc:sldLayoutMkLst>
        </pc:sldLayoutChg>
        <pc:sldLayoutChg chg="add del">
          <pc:chgData name="Cheryl Codner (1920974)" userId="S::1920974@student.uwtsd.ac.uk::3975610d-a766-4556-95c3-751790146f0b" providerId="AD" clId="Web-{7896DC4C-5537-49BE-B741-57D00A3052B9}" dt="2022-07-14T13:47:28.801" v="173"/>
          <pc:sldLayoutMkLst>
            <pc:docMk/>
            <pc:sldMasterMk cId="2072524825" sldId="2147483764"/>
            <pc:sldLayoutMk cId="3679103700" sldId="2147483754"/>
          </pc:sldLayoutMkLst>
        </pc:sldLayoutChg>
        <pc:sldLayoutChg chg="add del">
          <pc:chgData name="Cheryl Codner (1920974)" userId="S::1920974@student.uwtsd.ac.uk::3975610d-a766-4556-95c3-751790146f0b" providerId="AD" clId="Web-{7896DC4C-5537-49BE-B741-57D00A3052B9}" dt="2022-07-14T13:47:28.801" v="173"/>
          <pc:sldLayoutMkLst>
            <pc:docMk/>
            <pc:sldMasterMk cId="2072524825" sldId="2147483764"/>
            <pc:sldLayoutMk cId="1550638347" sldId="2147483755"/>
          </pc:sldLayoutMkLst>
        </pc:sldLayoutChg>
        <pc:sldLayoutChg chg="add del">
          <pc:chgData name="Cheryl Codner (1920974)" userId="S::1920974@student.uwtsd.ac.uk::3975610d-a766-4556-95c3-751790146f0b" providerId="AD" clId="Web-{7896DC4C-5537-49BE-B741-57D00A3052B9}" dt="2022-07-14T13:47:28.801" v="173"/>
          <pc:sldLayoutMkLst>
            <pc:docMk/>
            <pc:sldMasterMk cId="2072524825" sldId="2147483764"/>
            <pc:sldLayoutMk cId="1257088125" sldId="2147483756"/>
          </pc:sldLayoutMkLst>
        </pc:sldLayoutChg>
        <pc:sldLayoutChg chg="add del">
          <pc:chgData name="Cheryl Codner (1920974)" userId="S::1920974@student.uwtsd.ac.uk::3975610d-a766-4556-95c3-751790146f0b" providerId="AD" clId="Web-{7896DC4C-5537-49BE-B741-57D00A3052B9}" dt="2022-07-14T13:47:28.801" v="173"/>
          <pc:sldLayoutMkLst>
            <pc:docMk/>
            <pc:sldMasterMk cId="2072524825" sldId="2147483764"/>
            <pc:sldLayoutMk cId="3085272851" sldId="2147483757"/>
          </pc:sldLayoutMkLst>
        </pc:sldLayoutChg>
        <pc:sldLayoutChg chg="add del">
          <pc:chgData name="Cheryl Codner (1920974)" userId="S::1920974@student.uwtsd.ac.uk::3975610d-a766-4556-95c3-751790146f0b" providerId="AD" clId="Web-{7896DC4C-5537-49BE-B741-57D00A3052B9}" dt="2022-07-14T13:47:28.801" v="173"/>
          <pc:sldLayoutMkLst>
            <pc:docMk/>
            <pc:sldMasterMk cId="2072524825" sldId="2147483764"/>
            <pc:sldLayoutMk cId="2578221944" sldId="2147483758"/>
          </pc:sldLayoutMkLst>
        </pc:sldLayoutChg>
        <pc:sldLayoutChg chg="add del">
          <pc:chgData name="Cheryl Codner (1920974)" userId="S::1920974@student.uwtsd.ac.uk::3975610d-a766-4556-95c3-751790146f0b" providerId="AD" clId="Web-{7896DC4C-5537-49BE-B741-57D00A3052B9}" dt="2022-07-14T13:47:28.801" v="173"/>
          <pc:sldLayoutMkLst>
            <pc:docMk/>
            <pc:sldMasterMk cId="2072524825" sldId="2147483764"/>
            <pc:sldLayoutMk cId="1857780165" sldId="2147483759"/>
          </pc:sldLayoutMkLst>
        </pc:sldLayoutChg>
        <pc:sldLayoutChg chg="add del">
          <pc:chgData name="Cheryl Codner (1920974)" userId="S::1920974@student.uwtsd.ac.uk::3975610d-a766-4556-95c3-751790146f0b" providerId="AD" clId="Web-{7896DC4C-5537-49BE-B741-57D00A3052B9}" dt="2022-07-14T13:47:28.801" v="173"/>
          <pc:sldLayoutMkLst>
            <pc:docMk/>
            <pc:sldMasterMk cId="2072524825" sldId="2147483764"/>
            <pc:sldLayoutMk cId="4108145001" sldId="2147483760"/>
          </pc:sldLayoutMkLst>
        </pc:sldLayoutChg>
        <pc:sldLayoutChg chg="add del">
          <pc:chgData name="Cheryl Codner (1920974)" userId="S::1920974@student.uwtsd.ac.uk::3975610d-a766-4556-95c3-751790146f0b" providerId="AD" clId="Web-{7896DC4C-5537-49BE-B741-57D00A3052B9}" dt="2022-07-14T13:47:28.801" v="173"/>
          <pc:sldLayoutMkLst>
            <pc:docMk/>
            <pc:sldMasterMk cId="2072524825" sldId="2147483764"/>
            <pc:sldLayoutMk cId="1085535469" sldId="2147483761"/>
          </pc:sldLayoutMkLst>
        </pc:sldLayoutChg>
        <pc:sldLayoutChg chg="add del">
          <pc:chgData name="Cheryl Codner (1920974)" userId="S::1920974@student.uwtsd.ac.uk::3975610d-a766-4556-95c3-751790146f0b" providerId="AD" clId="Web-{7896DC4C-5537-49BE-B741-57D00A3052B9}" dt="2022-07-14T13:47:28.801" v="173"/>
          <pc:sldLayoutMkLst>
            <pc:docMk/>
            <pc:sldMasterMk cId="2072524825" sldId="2147483764"/>
            <pc:sldLayoutMk cId="1918417691" sldId="2147483762"/>
          </pc:sldLayoutMkLst>
        </pc:sldLayoutChg>
        <pc:sldLayoutChg chg="add del">
          <pc:chgData name="Cheryl Codner (1920974)" userId="S::1920974@student.uwtsd.ac.uk::3975610d-a766-4556-95c3-751790146f0b" providerId="AD" clId="Web-{7896DC4C-5537-49BE-B741-57D00A3052B9}" dt="2022-07-14T13:47:28.801" v="173"/>
          <pc:sldLayoutMkLst>
            <pc:docMk/>
            <pc:sldMasterMk cId="2072524825" sldId="2147483764"/>
            <pc:sldLayoutMk cId="2762349100" sldId="2147483763"/>
          </pc:sldLayoutMkLst>
        </pc:sldLayoutChg>
      </pc:sldMasterChg>
    </pc:docChg>
  </pc:docChgLst>
  <pc:docChgLst>
    <pc:chgData name="Cheryl Codner (1920974)" userId="S::1920974@student.uwtsd.ac.uk::3975610d-a766-4556-95c3-751790146f0b" providerId="AD" clId="Web-{3046350C-C522-0A7A-FC2A-8EE385BE1706}"/>
    <pc:docChg chg="addSld delSld modSld sldOrd">
      <pc:chgData name="Cheryl Codner (1920974)" userId="S::1920974@student.uwtsd.ac.uk::3975610d-a766-4556-95c3-751790146f0b" providerId="AD" clId="Web-{3046350C-C522-0A7A-FC2A-8EE385BE1706}" dt="2022-07-19T15:00:13.951" v="3875"/>
      <pc:docMkLst>
        <pc:docMk/>
      </pc:docMkLst>
      <pc:sldChg chg="ord">
        <pc:chgData name="Cheryl Codner (1920974)" userId="S::1920974@student.uwtsd.ac.uk::3975610d-a766-4556-95c3-751790146f0b" providerId="AD" clId="Web-{3046350C-C522-0A7A-FC2A-8EE385BE1706}" dt="2022-07-19T13:35:19.038" v="1581"/>
        <pc:sldMkLst>
          <pc:docMk/>
          <pc:sldMk cId="2022978368" sldId="257"/>
        </pc:sldMkLst>
      </pc:sldChg>
      <pc:sldChg chg="modSp">
        <pc:chgData name="Cheryl Codner (1920974)" userId="S::1920974@student.uwtsd.ac.uk::3975610d-a766-4556-95c3-751790146f0b" providerId="AD" clId="Web-{3046350C-C522-0A7A-FC2A-8EE385BE1706}" dt="2022-07-19T07:17:27.384" v="33" actId="14100"/>
        <pc:sldMkLst>
          <pc:docMk/>
          <pc:sldMk cId="1378255645" sldId="259"/>
        </pc:sldMkLst>
        <pc:spChg chg="mod">
          <ac:chgData name="Cheryl Codner (1920974)" userId="S::1920974@student.uwtsd.ac.uk::3975610d-a766-4556-95c3-751790146f0b" providerId="AD" clId="Web-{3046350C-C522-0A7A-FC2A-8EE385BE1706}" dt="2022-07-19T07:17:27.384" v="33" actId="14100"/>
          <ac:spMkLst>
            <pc:docMk/>
            <pc:sldMk cId="1378255645" sldId="259"/>
            <ac:spMk id="2" creationId="{B02A208D-369B-8238-1A55-2EC8AABEE0A6}"/>
          </ac:spMkLst>
        </pc:spChg>
      </pc:sldChg>
      <pc:sldChg chg="modSp">
        <pc:chgData name="Cheryl Codner (1920974)" userId="S::1920974@student.uwtsd.ac.uk::3975610d-a766-4556-95c3-751790146f0b" providerId="AD" clId="Web-{3046350C-C522-0A7A-FC2A-8EE385BE1706}" dt="2022-07-19T08:33:38.720" v="649"/>
        <pc:sldMkLst>
          <pc:docMk/>
          <pc:sldMk cId="2770150376" sldId="260"/>
        </pc:sldMkLst>
        <pc:graphicFrameChg chg="mod modGraphic">
          <ac:chgData name="Cheryl Codner (1920974)" userId="S::1920974@student.uwtsd.ac.uk::3975610d-a766-4556-95c3-751790146f0b" providerId="AD" clId="Web-{3046350C-C522-0A7A-FC2A-8EE385BE1706}" dt="2022-07-19T08:33:38.720" v="649"/>
          <ac:graphicFrameMkLst>
            <pc:docMk/>
            <pc:sldMk cId="2770150376" sldId="260"/>
            <ac:graphicFrameMk id="4" creationId="{14830446-4EA5-6595-CB3E-9D0BD9CB54D6}"/>
          </ac:graphicFrameMkLst>
        </pc:graphicFrameChg>
      </pc:sldChg>
      <pc:sldChg chg="addSp modSp del">
        <pc:chgData name="Cheryl Codner (1920974)" userId="S::1920974@student.uwtsd.ac.uk::3975610d-a766-4556-95c3-751790146f0b" providerId="AD" clId="Web-{3046350C-C522-0A7A-FC2A-8EE385BE1706}" dt="2022-07-19T07:14:50.599" v="3"/>
        <pc:sldMkLst>
          <pc:docMk/>
          <pc:sldMk cId="3274078880" sldId="261"/>
        </pc:sldMkLst>
        <pc:spChg chg="add mod">
          <ac:chgData name="Cheryl Codner (1920974)" userId="S::1920974@student.uwtsd.ac.uk::3975610d-a766-4556-95c3-751790146f0b" providerId="AD" clId="Web-{3046350C-C522-0A7A-FC2A-8EE385BE1706}" dt="2022-07-19T07:14:10.566" v="2" actId="20577"/>
          <ac:spMkLst>
            <pc:docMk/>
            <pc:sldMk cId="3274078880" sldId="261"/>
            <ac:spMk id="3" creationId="{493CF7E9-BFEF-349A-6DC9-029BBC171EB7}"/>
          </ac:spMkLst>
        </pc:spChg>
      </pc:sldChg>
      <pc:sldChg chg="modSp new ord">
        <pc:chgData name="Cheryl Codner (1920974)" userId="S::1920974@student.uwtsd.ac.uk::3975610d-a766-4556-95c3-751790146f0b" providerId="AD" clId="Web-{3046350C-C522-0A7A-FC2A-8EE385BE1706}" dt="2022-07-19T13:35:05.835" v="1580"/>
        <pc:sldMkLst>
          <pc:docMk/>
          <pc:sldMk cId="4220731327" sldId="261"/>
        </pc:sldMkLst>
        <pc:spChg chg="mod">
          <ac:chgData name="Cheryl Codner (1920974)" userId="S::1920974@student.uwtsd.ac.uk::3975610d-a766-4556-95c3-751790146f0b" providerId="AD" clId="Web-{3046350C-C522-0A7A-FC2A-8EE385BE1706}" dt="2022-07-19T07:16:26.741" v="29" actId="20577"/>
          <ac:spMkLst>
            <pc:docMk/>
            <pc:sldMk cId="4220731327" sldId="261"/>
            <ac:spMk id="2" creationId="{D33E6925-C03C-2412-3718-36A031C880BE}"/>
          </ac:spMkLst>
        </pc:spChg>
        <pc:spChg chg="mod">
          <ac:chgData name="Cheryl Codner (1920974)" userId="S::1920974@student.uwtsd.ac.uk::3975610d-a766-4556-95c3-751790146f0b" providerId="AD" clId="Web-{3046350C-C522-0A7A-FC2A-8EE385BE1706}" dt="2022-07-19T13:34:30.490" v="1579" actId="20577"/>
          <ac:spMkLst>
            <pc:docMk/>
            <pc:sldMk cId="4220731327" sldId="261"/>
            <ac:spMk id="3" creationId="{2EB1857A-DBAD-C09E-9853-537CAB34DA3A}"/>
          </ac:spMkLst>
        </pc:spChg>
      </pc:sldChg>
      <pc:sldChg chg="addSp delSp modSp new">
        <pc:chgData name="Cheryl Codner (1920974)" userId="S::1920974@student.uwtsd.ac.uk::3975610d-a766-4556-95c3-751790146f0b" providerId="AD" clId="Web-{3046350C-C522-0A7A-FC2A-8EE385BE1706}" dt="2022-07-19T15:00:13.951" v="3875"/>
        <pc:sldMkLst>
          <pc:docMk/>
          <pc:sldMk cId="1402819309" sldId="262"/>
        </pc:sldMkLst>
        <pc:spChg chg="mod">
          <ac:chgData name="Cheryl Codner (1920974)" userId="S::1920974@student.uwtsd.ac.uk::3975610d-a766-4556-95c3-751790146f0b" providerId="AD" clId="Web-{3046350C-C522-0A7A-FC2A-8EE385BE1706}" dt="2022-07-19T13:45:15.936" v="1630" actId="14100"/>
          <ac:spMkLst>
            <pc:docMk/>
            <pc:sldMk cId="1402819309" sldId="262"/>
            <ac:spMk id="2" creationId="{BFBB6DFF-B766-7E3E-2E77-19F79A3CF1D1}"/>
          </ac:spMkLst>
        </pc:spChg>
        <pc:spChg chg="del">
          <ac:chgData name="Cheryl Codner (1920974)" userId="S::1920974@student.uwtsd.ac.uk::3975610d-a766-4556-95c3-751790146f0b" providerId="AD" clId="Web-{3046350C-C522-0A7A-FC2A-8EE385BE1706}" dt="2022-07-19T13:39:15.704" v="1583"/>
          <ac:spMkLst>
            <pc:docMk/>
            <pc:sldMk cId="1402819309" sldId="262"/>
            <ac:spMk id="3" creationId="{9060801E-1AF4-8AF4-60ED-96B5488DF257}"/>
          </ac:spMkLst>
        </pc:spChg>
        <pc:graphicFrameChg chg="add mod ord modGraphic">
          <ac:chgData name="Cheryl Codner (1920974)" userId="S::1920974@student.uwtsd.ac.uk::3975610d-a766-4556-95c3-751790146f0b" providerId="AD" clId="Web-{3046350C-C522-0A7A-FC2A-8EE385BE1706}" dt="2022-07-19T15:00:13.951" v="3875"/>
          <ac:graphicFrameMkLst>
            <pc:docMk/>
            <pc:sldMk cId="1402819309" sldId="262"/>
            <ac:graphicFrameMk id="4" creationId="{4319861B-5A65-A7CA-E772-348FA8B68C2B}"/>
          </ac:graphicFrameMkLst>
        </pc:graphicFrameChg>
      </pc:sldChg>
    </pc:docChg>
  </pc:docChgLst>
  <pc:docChgLst>
    <pc:chgData name="Cheryl Codner (1920974)" userId="S::1920974@student.uwtsd.ac.uk::3975610d-a766-4556-95c3-751790146f0b" providerId="AD" clId="Web-{5E0B9AC5-9177-0C8F-9314-036858154AEA}"/>
    <pc:docChg chg="modSld">
      <pc:chgData name="Cheryl Codner (1920974)" userId="S::1920974@student.uwtsd.ac.uk::3975610d-a766-4556-95c3-751790146f0b" providerId="AD" clId="Web-{5E0B9AC5-9177-0C8F-9314-036858154AEA}" dt="2022-07-14T14:21:45.210" v="4" actId="20577"/>
      <pc:docMkLst>
        <pc:docMk/>
      </pc:docMkLst>
      <pc:sldChg chg="modSp">
        <pc:chgData name="Cheryl Codner (1920974)" userId="S::1920974@student.uwtsd.ac.uk::3975610d-a766-4556-95c3-751790146f0b" providerId="AD" clId="Web-{5E0B9AC5-9177-0C8F-9314-036858154AEA}" dt="2022-07-14T14:21:45.210" v="4" actId="20577"/>
        <pc:sldMkLst>
          <pc:docMk/>
          <pc:sldMk cId="2022978368" sldId="257"/>
        </pc:sldMkLst>
        <pc:spChg chg="mod">
          <ac:chgData name="Cheryl Codner (1920974)" userId="S::1920974@student.uwtsd.ac.uk::3975610d-a766-4556-95c3-751790146f0b" providerId="AD" clId="Web-{5E0B9AC5-9177-0C8F-9314-036858154AEA}" dt="2022-07-14T14:21:45.210" v="4" actId="20577"/>
          <ac:spMkLst>
            <pc:docMk/>
            <pc:sldMk cId="2022978368" sldId="257"/>
            <ac:spMk id="3" creationId="{496B134A-A7AE-942F-74F1-7461BE2D6835}"/>
          </ac:spMkLst>
        </pc:spChg>
      </pc:sldChg>
    </pc:docChg>
  </pc:docChgLst>
  <pc:docChgLst>
    <pc:chgData name="Cheryl Codner" userId="3975610d-a766-4556-95c3-751790146f0b" providerId="ADAL" clId="{2476F3A6-87A3-AA4D-BDC8-DBB6747DDAC6}"/>
    <pc:docChg chg="modSld">
      <pc:chgData name="Cheryl Codner" userId="3975610d-a766-4556-95c3-751790146f0b" providerId="ADAL" clId="{2476F3A6-87A3-AA4D-BDC8-DBB6747DDAC6}" dt="2022-07-20T10:54:56.093" v="4" actId="22"/>
      <pc:docMkLst>
        <pc:docMk/>
      </pc:docMkLst>
      <pc:sldChg chg="addSp modSp">
        <pc:chgData name="Cheryl Codner" userId="3975610d-a766-4556-95c3-751790146f0b" providerId="ADAL" clId="{2476F3A6-87A3-AA4D-BDC8-DBB6747DDAC6}" dt="2022-07-20T10:54:56.093" v="4" actId="22"/>
        <pc:sldMkLst>
          <pc:docMk/>
          <pc:sldMk cId="2944541435" sldId="264"/>
        </pc:sldMkLst>
        <pc:spChg chg="mod">
          <ac:chgData name="Cheryl Codner" userId="3975610d-a766-4556-95c3-751790146f0b" providerId="ADAL" clId="{2476F3A6-87A3-AA4D-BDC8-DBB6747DDAC6}" dt="2022-07-20T10:54:56.093" v="4" actId="22"/>
          <ac:spMkLst>
            <pc:docMk/>
            <pc:sldMk cId="2944541435" sldId="264"/>
            <ac:spMk id="3" creationId="{7EF99360-A70E-759A-4F88-3084656DA2E7}"/>
          </ac:spMkLst>
        </pc:spChg>
        <pc:spChg chg="add mod">
          <ac:chgData name="Cheryl Codner" userId="3975610d-a766-4556-95c3-751790146f0b" providerId="ADAL" clId="{2476F3A6-87A3-AA4D-BDC8-DBB6747DDAC6}" dt="2022-07-20T10:25:41.560" v="3" actId="14100"/>
          <ac:spMkLst>
            <pc:docMk/>
            <pc:sldMk cId="2944541435" sldId="264"/>
            <ac:spMk id="5" creationId="{D05B9F4A-6EDF-42C3-1474-4A2B24CB0FCC}"/>
          </ac:spMkLst>
        </pc:spChg>
      </pc:sldChg>
    </pc:docChg>
  </pc:docChgLst>
  <pc:docChgLst>
    <pc:chgData name="Cheryl Codner (1920974)" userId="S::1920974@student.uwtsd.ac.uk::3975610d-a766-4556-95c3-751790146f0b" providerId="AD" clId="Web-{D67DBCF0-3FA0-5D9B-9D67-CFA583A97824}"/>
    <pc:docChg chg="modSld">
      <pc:chgData name="Cheryl Codner (1920974)" userId="S::1920974@student.uwtsd.ac.uk::3975610d-a766-4556-95c3-751790146f0b" providerId="AD" clId="Web-{D67DBCF0-3FA0-5D9B-9D67-CFA583A97824}" dt="2022-07-21T14:12:39.282" v="467" actId="20577"/>
      <pc:docMkLst>
        <pc:docMk/>
      </pc:docMkLst>
      <pc:sldChg chg="modSp">
        <pc:chgData name="Cheryl Codner (1920974)" userId="S::1920974@student.uwtsd.ac.uk::3975610d-a766-4556-95c3-751790146f0b" providerId="AD" clId="Web-{D67DBCF0-3FA0-5D9B-9D67-CFA583A97824}" dt="2022-07-21T14:02:41.342" v="322" actId="20577"/>
        <pc:sldMkLst>
          <pc:docMk/>
          <pc:sldMk cId="2944541435" sldId="264"/>
        </pc:sldMkLst>
        <pc:spChg chg="mod">
          <ac:chgData name="Cheryl Codner (1920974)" userId="S::1920974@student.uwtsd.ac.uk::3975610d-a766-4556-95c3-751790146f0b" providerId="AD" clId="Web-{D67DBCF0-3FA0-5D9B-9D67-CFA583A97824}" dt="2022-07-21T14:02:41.342" v="322" actId="20577"/>
          <ac:spMkLst>
            <pc:docMk/>
            <pc:sldMk cId="2944541435" sldId="264"/>
            <ac:spMk id="3" creationId="{7EF99360-A70E-759A-4F88-3084656DA2E7}"/>
          </ac:spMkLst>
        </pc:spChg>
      </pc:sldChg>
      <pc:sldChg chg="modSp">
        <pc:chgData name="Cheryl Codner (1920974)" userId="S::1920974@student.uwtsd.ac.uk::3975610d-a766-4556-95c3-751790146f0b" providerId="AD" clId="Web-{D67DBCF0-3FA0-5D9B-9D67-CFA583A97824}" dt="2022-07-21T14:12:39.282" v="467" actId="20577"/>
        <pc:sldMkLst>
          <pc:docMk/>
          <pc:sldMk cId="44978364" sldId="266"/>
        </pc:sldMkLst>
        <pc:spChg chg="mod">
          <ac:chgData name="Cheryl Codner (1920974)" userId="S::1920974@student.uwtsd.ac.uk::3975610d-a766-4556-95c3-751790146f0b" providerId="AD" clId="Web-{D67DBCF0-3FA0-5D9B-9D67-CFA583A97824}" dt="2022-07-21T14:12:39.282" v="467" actId="20577"/>
          <ac:spMkLst>
            <pc:docMk/>
            <pc:sldMk cId="44978364" sldId="266"/>
            <ac:spMk id="2" creationId="{B4F6B6E0-42EA-3ED8-76AB-A16DF1E29866}"/>
          </ac:spMkLst>
        </pc:spChg>
      </pc:sldChg>
    </pc:docChg>
  </pc:docChgLst>
  <pc:docChgLst>
    <pc:chgData name="Cheryl Codner (1920974)" userId="3975610d-a766-4556-95c3-751790146f0b" providerId="ADAL" clId="{2476F3A6-87A3-AA4D-BDC8-DBB6747DDAC6}"/>
    <pc:docChg chg="modSld">
      <pc:chgData name="Cheryl Codner (1920974)" userId="3975610d-a766-4556-95c3-751790146f0b" providerId="ADAL" clId="{2476F3A6-87A3-AA4D-BDC8-DBB6747DDAC6}" dt="2022-07-20T11:40:33.763" v="2" actId="1076"/>
      <pc:docMkLst>
        <pc:docMk/>
      </pc:docMkLst>
      <pc:sldChg chg="modSp">
        <pc:chgData name="Cheryl Codner (1920974)" userId="3975610d-a766-4556-95c3-751790146f0b" providerId="ADAL" clId="{2476F3A6-87A3-AA4D-BDC8-DBB6747DDAC6}" dt="2022-07-20T11:40:33.763" v="2" actId="1076"/>
        <pc:sldMkLst>
          <pc:docMk/>
          <pc:sldMk cId="2944541435" sldId="264"/>
        </pc:sldMkLst>
        <pc:spChg chg="mod">
          <ac:chgData name="Cheryl Codner (1920974)" userId="3975610d-a766-4556-95c3-751790146f0b" providerId="ADAL" clId="{2476F3A6-87A3-AA4D-BDC8-DBB6747DDAC6}" dt="2022-07-20T11:40:33.763" v="2" actId="1076"/>
          <ac:spMkLst>
            <pc:docMk/>
            <pc:sldMk cId="2944541435" sldId="264"/>
            <ac:spMk id="3" creationId="{7EF99360-A70E-759A-4F88-3084656DA2E7}"/>
          </ac:spMkLst>
        </pc:spChg>
      </pc:sldChg>
    </pc:docChg>
  </pc:docChgLst>
  <pc:docChgLst>
    <pc:chgData name="Cheryl Codner (1920974)" userId="S::1920974@student.uwtsd.ac.uk::3975610d-a766-4556-95c3-751790146f0b" providerId="AD" clId="Web-{393A0C23-AE89-D7D1-1E98-E53B3D97389E}"/>
    <pc:docChg chg="modSld">
      <pc:chgData name="Cheryl Codner (1920974)" userId="S::1920974@student.uwtsd.ac.uk::3975610d-a766-4556-95c3-751790146f0b" providerId="AD" clId="Web-{393A0C23-AE89-D7D1-1E98-E53B3D97389E}" dt="2022-07-20T12:32:30.283" v="67" actId="20577"/>
      <pc:docMkLst>
        <pc:docMk/>
      </pc:docMkLst>
      <pc:sldChg chg="modSp">
        <pc:chgData name="Cheryl Codner (1920974)" userId="S::1920974@student.uwtsd.ac.uk::3975610d-a766-4556-95c3-751790146f0b" providerId="AD" clId="Web-{393A0C23-AE89-D7D1-1E98-E53B3D97389E}" dt="2022-07-20T12:32:30.283" v="67" actId="20577"/>
        <pc:sldMkLst>
          <pc:docMk/>
          <pc:sldMk cId="2944541435" sldId="264"/>
        </pc:sldMkLst>
        <pc:spChg chg="mod">
          <ac:chgData name="Cheryl Codner (1920974)" userId="S::1920974@student.uwtsd.ac.uk::3975610d-a766-4556-95c3-751790146f0b" providerId="AD" clId="Web-{393A0C23-AE89-D7D1-1E98-E53B3D97389E}" dt="2022-07-20T12:32:30.283" v="67" actId="20577"/>
          <ac:spMkLst>
            <pc:docMk/>
            <pc:sldMk cId="2944541435" sldId="264"/>
            <ac:spMk id="3" creationId="{7EF99360-A70E-759A-4F88-3084656DA2E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B872A1-FD88-4621-AD1B-A6209B9DFF6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928634C-A14C-4092-8BA2-8B4CF1DA322F}">
      <dgm:prSet/>
      <dgm:spPr/>
      <dgm:t>
        <a:bodyPr/>
        <a:lstStyle/>
        <a:p>
          <a:r>
            <a:rPr lang="en-US"/>
            <a:t>Edna was born on 2nd February 1947. She lost her late husband in December 2020, due to a heart attack. She has no children. She has encountered recent changes in her life, due to having a stroke. This has impacted her cognitive function, which has caused poor communication and weakness on the right side of her body. As a result, she agreed to move into a residential setting to accommodate her needs. Edna has admitted feeling lost and hopeless after the stroke. She worries about her future and not being able to care for herself. Next of kin has reported, concerns in Edna's psychological appearance and withdrawal from the things she once enjoyed taken part in ( AUDIOPEDIA, 2014) </a:t>
          </a:r>
          <a:r>
            <a:rPr lang="en-US" b="1"/>
            <a:t>Disengagement theory</a:t>
          </a:r>
          <a:r>
            <a:rPr lang="en-US"/>
            <a:t>. </a:t>
          </a:r>
        </a:p>
      </dgm:t>
    </dgm:pt>
    <dgm:pt modelId="{89D9210E-6347-4F06-B429-68FCE617410F}" type="parTrans" cxnId="{0ABB6654-AF1A-4B6E-9336-9AC33E3ABA4B}">
      <dgm:prSet/>
      <dgm:spPr/>
      <dgm:t>
        <a:bodyPr/>
        <a:lstStyle/>
        <a:p>
          <a:endParaRPr lang="en-US"/>
        </a:p>
      </dgm:t>
    </dgm:pt>
    <dgm:pt modelId="{705959C8-9535-42FB-B96F-75E6C93D76CB}" type="sibTrans" cxnId="{0ABB6654-AF1A-4B6E-9336-9AC33E3ABA4B}">
      <dgm:prSet/>
      <dgm:spPr/>
      <dgm:t>
        <a:bodyPr/>
        <a:lstStyle/>
        <a:p>
          <a:endParaRPr lang="en-US"/>
        </a:p>
      </dgm:t>
    </dgm:pt>
    <dgm:pt modelId="{4D8984D7-6B9D-4BC1-B638-220319D45A23}">
      <dgm:prSet/>
      <dgm:spPr/>
      <dgm:t>
        <a:bodyPr/>
        <a:lstStyle/>
        <a:p>
          <a:r>
            <a:rPr lang="en-US"/>
            <a:t>Edna will need positive prompts to take part in social activities within our setting, to help enhance her quality of life (AUDIOPEDIA, 2016) </a:t>
          </a:r>
          <a:r>
            <a:rPr lang="en-US" b="1"/>
            <a:t>Activity theory.</a:t>
          </a:r>
          <a:r>
            <a:rPr lang="en-US"/>
            <a:t> She needs reassurance to stay active, as this will increase self- confidence/ esteem, also feeling more capable of achieving basic needs MCLEOD (2020) </a:t>
          </a:r>
          <a:r>
            <a:rPr lang="en-US" b="1"/>
            <a:t>Maslow Hierarchy of needs. </a:t>
          </a:r>
          <a:endParaRPr lang="en-US"/>
        </a:p>
      </dgm:t>
    </dgm:pt>
    <dgm:pt modelId="{F1B85CC8-4AC8-4B4E-8096-95DACB7D3E8C}" type="parTrans" cxnId="{CB14F393-4860-4345-AA1B-5E07854A3532}">
      <dgm:prSet/>
      <dgm:spPr/>
      <dgm:t>
        <a:bodyPr/>
        <a:lstStyle/>
        <a:p>
          <a:endParaRPr lang="en-US"/>
        </a:p>
      </dgm:t>
    </dgm:pt>
    <dgm:pt modelId="{C776D28C-B149-4C8D-9CF1-CA6C0878AB9B}" type="sibTrans" cxnId="{CB14F393-4860-4345-AA1B-5E07854A3532}">
      <dgm:prSet/>
      <dgm:spPr/>
      <dgm:t>
        <a:bodyPr/>
        <a:lstStyle/>
        <a:p>
          <a:endParaRPr lang="en-US"/>
        </a:p>
      </dgm:t>
    </dgm:pt>
    <dgm:pt modelId="{9E2D3A3F-4418-496D-BD0A-FB370B90FBFE}">
      <dgm:prSet/>
      <dgm:spPr/>
      <dgm:t>
        <a:bodyPr/>
        <a:lstStyle/>
        <a:p>
          <a:r>
            <a:rPr lang="en-US"/>
            <a:t>It is important to offer regular hairdresser appointments because keeping up with appearance is one of Edna's priorities, also regular chiropodists visits. She is a proud women of class and elegance.</a:t>
          </a:r>
        </a:p>
      </dgm:t>
    </dgm:pt>
    <dgm:pt modelId="{D84153A2-3921-467C-9AE0-0E667D996BEB}" type="parTrans" cxnId="{C1943451-DC9A-4B18-85FD-BB7DEA62AE74}">
      <dgm:prSet/>
      <dgm:spPr/>
      <dgm:t>
        <a:bodyPr/>
        <a:lstStyle/>
        <a:p>
          <a:endParaRPr lang="en-US"/>
        </a:p>
      </dgm:t>
    </dgm:pt>
    <dgm:pt modelId="{B74A1B34-FF50-4E9E-9E7F-F42D6D6DCAE3}" type="sibTrans" cxnId="{C1943451-DC9A-4B18-85FD-BB7DEA62AE74}">
      <dgm:prSet/>
      <dgm:spPr/>
      <dgm:t>
        <a:bodyPr/>
        <a:lstStyle/>
        <a:p>
          <a:endParaRPr lang="en-US"/>
        </a:p>
      </dgm:t>
    </dgm:pt>
    <dgm:pt modelId="{CE3371D3-2D24-4CD3-90BE-95E685B9BE88}">
      <dgm:prSet/>
      <dgm:spPr/>
      <dgm:t>
        <a:bodyPr/>
        <a:lstStyle/>
        <a:p>
          <a:r>
            <a:rPr lang="en-US"/>
            <a:t>Arrange for daily mail paper to be delivered every day. </a:t>
          </a:r>
        </a:p>
      </dgm:t>
    </dgm:pt>
    <dgm:pt modelId="{8BF9AC0E-2F81-4632-984C-23E3169232A6}" type="parTrans" cxnId="{FE5B8251-A610-4856-AB35-48D22AB74392}">
      <dgm:prSet/>
      <dgm:spPr/>
      <dgm:t>
        <a:bodyPr/>
        <a:lstStyle/>
        <a:p>
          <a:endParaRPr lang="en-US"/>
        </a:p>
      </dgm:t>
    </dgm:pt>
    <dgm:pt modelId="{3E88E578-A0DD-4211-A20C-6FB4EE17CE75}" type="sibTrans" cxnId="{FE5B8251-A610-4856-AB35-48D22AB74392}">
      <dgm:prSet/>
      <dgm:spPr/>
      <dgm:t>
        <a:bodyPr/>
        <a:lstStyle/>
        <a:p>
          <a:endParaRPr lang="en-US"/>
        </a:p>
      </dgm:t>
    </dgm:pt>
    <dgm:pt modelId="{CAEE0316-D3A6-4ACB-B545-71959DD9109E}">
      <dgm:prSet/>
      <dgm:spPr/>
      <dgm:t>
        <a:bodyPr/>
        <a:lstStyle/>
        <a:p>
          <a:r>
            <a:rPr lang="en-US"/>
            <a:t>December is a difficult time, due to it being the anniversary of her late husband's death.</a:t>
          </a:r>
        </a:p>
      </dgm:t>
    </dgm:pt>
    <dgm:pt modelId="{E55210B2-3483-4840-895D-326B97CE0D0A}" type="parTrans" cxnId="{BD9204D5-B5DD-49F6-AF42-C672A89070E5}">
      <dgm:prSet/>
      <dgm:spPr/>
      <dgm:t>
        <a:bodyPr/>
        <a:lstStyle/>
        <a:p>
          <a:endParaRPr lang="en-US"/>
        </a:p>
      </dgm:t>
    </dgm:pt>
    <dgm:pt modelId="{62887387-FE43-4F2C-9B59-C89A47F0A9DD}" type="sibTrans" cxnId="{BD9204D5-B5DD-49F6-AF42-C672A89070E5}">
      <dgm:prSet/>
      <dgm:spPr/>
      <dgm:t>
        <a:bodyPr/>
        <a:lstStyle/>
        <a:p>
          <a:endParaRPr lang="en-US"/>
        </a:p>
      </dgm:t>
    </dgm:pt>
    <dgm:pt modelId="{5E6F2C54-A1F4-41FB-BD9D-88938EBBA70B}" type="pres">
      <dgm:prSet presAssocID="{5AB872A1-FD88-4621-AD1B-A6209B9DFF65}" presName="vert0" presStyleCnt="0">
        <dgm:presLayoutVars>
          <dgm:dir/>
          <dgm:animOne val="branch"/>
          <dgm:animLvl val="lvl"/>
        </dgm:presLayoutVars>
      </dgm:prSet>
      <dgm:spPr/>
    </dgm:pt>
    <dgm:pt modelId="{939DA17B-8AD9-4737-83EF-442829D554C5}" type="pres">
      <dgm:prSet presAssocID="{7928634C-A14C-4092-8BA2-8B4CF1DA322F}" presName="thickLine" presStyleLbl="alignNode1" presStyleIdx="0" presStyleCnt="5"/>
      <dgm:spPr/>
    </dgm:pt>
    <dgm:pt modelId="{06F0520E-78D3-410D-8052-C150AC16DA28}" type="pres">
      <dgm:prSet presAssocID="{7928634C-A14C-4092-8BA2-8B4CF1DA322F}" presName="horz1" presStyleCnt="0"/>
      <dgm:spPr/>
    </dgm:pt>
    <dgm:pt modelId="{554B4B07-A6F1-4FE5-866A-A535008051EA}" type="pres">
      <dgm:prSet presAssocID="{7928634C-A14C-4092-8BA2-8B4CF1DA322F}" presName="tx1" presStyleLbl="revTx" presStyleIdx="0" presStyleCnt="5"/>
      <dgm:spPr/>
    </dgm:pt>
    <dgm:pt modelId="{8451C71A-531E-49FB-AFD5-17A65F7A58F2}" type="pres">
      <dgm:prSet presAssocID="{7928634C-A14C-4092-8BA2-8B4CF1DA322F}" presName="vert1" presStyleCnt="0"/>
      <dgm:spPr/>
    </dgm:pt>
    <dgm:pt modelId="{BB121986-CDE3-4F05-9273-2A09168BB04D}" type="pres">
      <dgm:prSet presAssocID="{4D8984D7-6B9D-4BC1-B638-220319D45A23}" presName="thickLine" presStyleLbl="alignNode1" presStyleIdx="1" presStyleCnt="5"/>
      <dgm:spPr/>
    </dgm:pt>
    <dgm:pt modelId="{20B5A711-908B-461A-A625-755F0E37B8CD}" type="pres">
      <dgm:prSet presAssocID="{4D8984D7-6B9D-4BC1-B638-220319D45A23}" presName="horz1" presStyleCnt="0"/>
      <dgm:spPr/>
    </dgm:pt>
    <dgm:pt modelId="{624F2B8E-71AB-4B97-A3F5-4793501380D9}" type="pres">
      <dgm:prSet presAssocID="{4D8984D7-6B9D-4BC1-B638-220319D45A23}" presName="tx1" presStyleLbl="revTx" presStyleIdx="1" presStyleCnt="5"/>
      <dgm:spPr/>
    </dgm:pt>
    <dgm:pt modelId="{32B0AF8D-EC36-4EDC-A81F-F71291B40671}" type="pres">
      <dgm:prSet presAssocID="{4D8984D7-6B9D-4BC1-B638-220319D45A23}" presName="vert1" presStyleCnt="0"/>
      <dgm:spPr/>
    </dgm:pt>
    <dgm:pt modelId="{E38ED10D-75F0-4743-A985-7575D5D2B23B}" type="pres">
      <dgm:prSet presAssocID="{9E2D3A3F-4418-496D-BD0A-FB370B90FBFE}" presName="thickLine" presStyleLbl="alignNode1" presStyleIdx="2" presStyleCnt="5"/>
      <dgm:spPr/>
    </dgm:pt>
    <dgm:pt modelId="{48555711-8047-425F-9479-DAC4FD93AC2A}" type="pres">
      <dgm:prSet presAssocID="{9E2D3A3F-4418-496D-BD0A-FB370B90FBFE}" presName="horz1" presStyleCnt="0"/>
      <dgm:spPr/>
    </dgm:pt>
    <dgm:pt modelId="{8B893F55-CE6E-4D96-82E6-1FFB9C8E171F}" type="pres">
      <dgm:prSet presAssocID="{9E2D3A3F-4418-496D-BD0A-FB370B90FBFE}" presName="tx1" presStyleLbl="revTx" presStyleIdx="2" presStyleCnt="5"/>
      <dgm:spPr/>
    </dgm:pt>
    <dgm:pt modelId="{61282FB1-2E34-488D-AE05-6AA678A0A34C}" type="pres">
      <dgm:prSet presAssocID="{9E2D3A3F-4418-496D-BD0A-FB370B90FBFE}" presName="vert1" presStyleCnt="0"/>
      <dgm:spPr/>
    </dgm:pt>
    <dgm:pt modelId="{725F926D-0FE8-40A5-9037-BB5679488179}" type="pres">
      <dgm:prSet presAssocID="{CE3371D3-2D24-4CD3-90BE-95E685B9BE88}" presName="thickLine" presStyleLbl="alignNode1" presStyleIdx="3" presStyleCnt="5"/>
      <dgm:spPr/>
    </dgm:pt>
    <dgm:pt modelId="{181002A5-5EFC-4D5C-B930-E989E1930FBB}" type="pres">
      <dgm:prSet presAssocID="{CE3371D3-2D24-4CD3-90BE-95E685B9BE88}" presName="horz1" presStyleCnt="0"/>
      <dgm:spPr/>
    </dgm:pt>
    <dgm:pt modelId="{A1F28AF9-6BE7-4316-9632-5F13C5778AFD}" type="pres">
      <dgm:prSet presAssocID="{CE3371D3-2D24-4CD3-90BE-95E685B9BE88}" presName="tx1" presStyleLbl="revTx" presStyleIdx="3" presStyleCnt="5"/>
      <dgm:spPr/>
    </dgm:pt>
    <dgm:pt modelId="{4CA67F94-EE70-413C-823E-D73D043B4180}" type="pres">
      <dgm:prSet presAssocID="{CE3371D3-2D24-4CD3-90BE-95E685B9BE88}" presName="vert1" presStyleCnt="0"/>
      <dgm:spPr/>
    </dgm:pt>
    <dgm:pt modelId="{7ED6CF0A-DC93-40F3-A324-B6AA36064546}" type="pres">
      <dgm:prSet presAssocID="{CAEE0316-D3A6-4ACB-B545-71959DD9109E}" presName="thickLine" presStyleLbl="alignNode1" presStyleIdx="4" presStyleCnt="5"/>
      <dgm:spPr/>
    </dgm:pt>
    <dgm:pt modelId="{B50145E4-1BA1-4C02-AABB-39514526A5F8}" type="pres">
      <dgm:prSet presAssocID="{CAEE0316-D3A6-4ACB-B545-71959DD9109E}" presName="horz1" presStyleCnt="0"/>
      <dgm:spPr/>
    </dgm:pt>
    <dgm:pt modelId="{E47892A2-2A48-489D-AE4F-A06DACD98B61}" type="pres">
      <dgm:prSet presAssocID="{CAEE0316-D3A6-4ACB-B545-71959DD9109E}" presName="tx1" presStyleLbl="revTx" presStyleIdx="4" presStyleCnt="5"/>
      <dgm:spPr/>
    </dgm:pt>
    <dgm:pt modelId="{E4BEA2F7-27CB-4D70-A99A-FA505F4068D8}" type="pres">
      <dgm:prSet presAssocID="{CAEE0316-D3A6-4ACB-B545-71959DD9109E}" presName="vert1" presStyleCnt="0"/>
      <dgm:spPr/>
    </dgm:pt>
  </dgm:ptLst>
  <dgm:cxnLst>
    <dgm:cxn modelId="{C8E71206-61E6-4CFF-9073-9457E7C24A05}" type="presOf" srcId="{CE3371D3-2D24-4CD3-90BE-95E685B9BE88}" destId="{A1F28AF9-6BE7-4316-9632-5F13C5778AFD}" srcOrd="0" destOrd="0" presId="urn:microsoft.com/office/officeart/2008/layout/LinedList"/>
    <dgm:cxn modelId="{C1943451-DC9A-4B18-85FD-BB7DEA62AE74}" srcId="{5AB872A1-FD88-4621-AD1B-A6209B9DFF65}" destId="{9E2D3A3F-4418-496D-BD0A-FB370B90FBFE}" srcOrd="2" destOrd="0" parTransId="{D84153A2-3921-467C-9AE0-0E667D996BEB}" sibTransId="{B74A1B34-FF50-4E9E-9E7F-F42D6D6DCAE3}"/>
    <dgm:cxn modelId="{FE5B8251-A610-4856-AB35-48D22AB74392}" srcId="{5AB872A1-FD88-4621-AD1B-A6209B9DFF65}" destId="{CE3371D3-2D24-4CD3-90BE-95E685B9BE88}" srcOrd="3" destOrd="0" parTransId="{8BF9AC0E-2F81-4632-984C-23E3169232A6}" sibTransId="{3E88E578-A0DD-4211-A20C-6FB4EE17CE75}"/>
    <dgm:cxn modelId="{0ABB6654-AF1A-4B6E-9336-9AC33E3ABA4B}" srcId="{5AB872A1-FD88-4621-AD1B-A6209B9DFF65}" destId="{7928634C-A14C-4092-8BA2-8B4CF1DA322F}" srcOrd="0" destOrd="0" parTransId="{89D9210E-6347-4F06-B429-68FCE617410F}" sibTransId="{705959C8-9535-42FB-B96F-75E6C93D76CB}"/>
    <dgm:cxn modelId="{A668A75A-9BB7-4403-9F1F-7A7B496F9E52}" type="presOf" srcId="{4D8984D7-6B9D-4BC1-B638-220319D45A23}" destId="{624F2B8E-71AB-4B97-A3F5-4793501380D9}" srcOrd="0" destOrd="0" presId="urn:microsoft.com/office/officeart/2008/layout/LinedList"/>
    <dgm:cxn modelId="{CB14F393-4860-4345-AA1B-5E07854A3532}" srcId="{5AB872A1-FD88-4621-AD1B-A6209B9DFF65}" destId="{4D8984D7-6B9D-4BC1-B638-220319D45A23}" srcOrd="1" destOrd="0" parTransId="{F1B85CC8-4AC8-4B4E-8096-95DACB7D3E8C}" sibTransId="{C776D28C-B149-4C8D-9CF1-CA6C0878AB9B}"/>
    <dgm:cxn modelId="{407A07CA-70B1-4F96-94CA-81840D6E53AA}" type="presOf" srcId="{5AB872A1-FD88-4621-AD1B-A6209B9DFF65}" destId="{5E6F2C54-A1F4-41FB-BD9D-88938EBBA70B}" srcOrd="0" destOrd="0" presId="urn:microsoft.com/office/officeart/2008/layout/LinedList"/>
    <dgm:cxn modelId="{BD9204D5-B5DD-49F6-AF42-C672A89070E5}" srcId="{5AB872A1-FD88-4621-AD1B-A6209B9DFF65}" destId="{CAEE0316-D3A6-4ACB-B545-71959DD9109E}" srcOrd="4" destOrd="0" parTransId="{E55210B2-3483-4840-895D-326B97CE0D0A}" sibTransId="{62887387-FE43-4F2C-9B59-C89A47F0A9DD}"/>
    <dgm:cxn modelId="{047C03D7-3911-447C-9ED4-590CEE16D384}" type="presOf" srcId="{CAEE0316-D3A6-4ACB-B545-71959DD9109E}" destId="{E47892A2-2A48-489D-AE4F-A06DACD98B61}" srcOrd="0" destOrd="0" presId="urn:microsoft.com/office/officeart/2008/layout/LinedList"/>
    <dgm:cxn modelId="{943869E6-FC9A-444A-B6FE-7D535A7897A0}" type="presOf" srcId="{9E2D3A3F-4418-496D-BD0A-FB370B90FBFE}" destId="{8B893F55-CE6E-4D96-82E6-1FFB9C8E171F}" srcOrd="0" destOrd="0" presId="urn:microsoft.com/office/officeart/2008/layout/LinedList"/>
    <dgm:cxn modelId="{139CB5FB-8DD4-42AF-B595-EAA95BEC86B3}" type="presOf" srcId="{7928634C-A14C-4092-8BA2-8B4CF1DA322F}" destId="{554B4B07-A6F1-4FE5-866A-A535008051EA}" srcOrd="0" destOrd="0" presId="urn:microsoft.com/office/officeart/2008/layout/LinedList"/>
    <dgm:cxn modelId="{3B321D67-90C8-41E4-9823-831C2711F8F7}" type="presParOf" srcId="{5E6F2C54-A1F4-41FB-BD9D-88938EBBA70B}" destId="{939DA17B-8AD9-4737-83EF-442829D554C5}" srcOrd="0" destOrd="0" presId="urn:microsoft.com/office/officeart/2008/layout/LinedList"/>
    <dgm:cxn modelId="{EF2AE54A-59D1-4204-A96F-AEAB0F3F8B6D}" type="presParOf" srcId="{5E6F2C54-A1F4-41FB-BD9D-88938EBBA70B}" destId="{06F0520E-78D3-410D-8052-C150AC16DA28}" srcOrd="1" destOrd="0" presId="urn:microsoft.com/office/officeart/2008/layout/LinedList"/>
    <dgm:cxn modelId="{DC3F5A39-662F-4A78-9045-E3EC1BF32E6F}" type="presParOf" srcId="{06F0520E-78D3-410D-8052-C150AC16DA28}" destId="{554B4B07-A6F1-4FE5-866A-A535008051EA}" srcOrd="0" destOrd="0" presId="urn:microsoft.com/office/officeart/2008/layout/LinedList"/>
    <dgm:cxn modelId="{3DB7A262-3835-4BC4-A8C0-4A56DAE23A8E}" type="presParOf" srcId="{06F0520E-78D3-410D-8052-C150AC16DA28}" destId="{8451C71A-531E-49FB-AFD5-17A65F7A58F2}" srcOrd="1" destOrd="0" presId="urn:microsoft.com/office/officeart/2008/layout/LinedList"/>
    <dgm:cxn modelId="{596A6D18-CD39-45C8-B575-574227270A5A}" type="presParOf" srcId="{5E6F2C54-A1F4-41FB-BD9D-88938EBBA70B}" destId="{BB121986-CDE3-4F05-9273-2A09168BB04D}" srcOrd="2" destOrd="0" presId="urn:microsoft.com/office/officeart/2008/layout/LinedList"/>
    <dgm:cxn modelId="{AC9831A3-1FAA-4218-BF73-673841F6A7C0}" type="presParOf" srcId="{5E6F2C54-A1F4-41FB-BD9D-88938EBBA70B}" destId="{20B5A711-908B-461A-A625-755F0E37B8CD}" srcOrd="3" destOrd="0" presId="urn:microsoft.com/office/officeart/2008/layout/LinedList"/>
    <dgm:cxn modelId="{70D93B31-7F01-469A-A824-CD6969472A4D}" type="presParOf" srcId="{20B5A711-908B-461A-A625-755F0E37B8CD}" destId="{624F2B8E-71AB-4B97-A3F5-4793501380D9}" srcOrd="0" destOrd="0" presId="urn:microsoft.com/office/officeart/2008/layout/LinedList"/>
    <dgm:cxn modelId="{12744AB5-2508-498F-AF83-E6498BC5F674}" type="presParOf" srcId="{20B5A711-908B-461A-A625-755F0E37B8CD}" destId="{32B0AF8D-EC36-4EDC-A81F-F71291B40671}" srcOrd="1" destOrd="0" presId="urn:microsoft.com/office/officeart/2008/layout/LinedList"/>
    <dgm:cxn modelId="{D0DB2731-1CD2-4F9A-8CF4-F88FAA00ED88}" type="presParOf" srcId="{5E6F2C54-A1F4-41FB-BD9D-88938EBBA70B}" destId="{E38ED10D-75F0-4743-A985-7575D5D2B23B}" srcOrd="4" destOrd="0" presId="urn:microsoft.com/office/officeart/2008/layout/LinedList"/>
    <dgm:cxn modelId="{44754B83-EE2F-402E-96F3-0DD4E6B07141}" type="presParOf" srcId="{5E6F2C54-A1F4-41FB-BD9D-88938EBBA70B}" destId="{48555711-8047-425F-9479-DAC4FD93AC2A}" srcOrd="5" destOrd="0" presId="urn:microsoft.com/office/officeart/2008/layout/LinedList"/>
    <dgm:cxn modelId="{52082716-B25F-4F6C-90F3-AC69F2006625}" type="presParOf" srcId="{48555711-8047-425F-9479-DAC4FD93AC2A}" destId="{8B893F55-CE6E-4D96-82E6-1FFB9C8E171F}" srcOrd="0" destOrd="0" presId="urn:microsoft.com/office/officeart/2008/layout/LinedList"/>
    <dgm:cxn modelId="{FFAD3B32-FF50-4A56-BF55-56AA05FE758C}" type="presParOf" srcId="{48555711-8047-425F-9479-DAC4FD93AC2A}" destId="{61282FB1-2E34-488D-AE05-6AA678A0A34C}" srcOrd="1" destOrd="0" presId="urn:microsoft.com/office/officeart/2008/layout/LinedList"/>
    <dgm:cxn modelId="{82216DD6-6A37-4B4C-AC24-4664FEE720E3}" type="presParOf" srcId="{5E6F2C54-A1F4-41FB-BD9D-88938EBBA70B}" destId="{725F926D-0FE8-40A5-9037-BB5679488179}" srcOrd="6" destOrd="0" presId="urn:microsoft.com/office/officeart/2008/layout/LinedList"/>
    <dgm:cxn modelId="{CEF4A8C9-A25A-49B1-A08C-5A943AAF1E25}" type="presParOf" srcId="{5E6F2C54-A1F4-41FB-BD9D-88938EBBA70B}" destId="{181002A5-5EFC-4D5C-B930-E989E1930FBB}" srcOrd="7" destOrd="0" presId="urn:microsoft.com/office/officeart/2008/layout/LinedList"/>
    <dgm:cxn modelId="{9FE724DA-9738-4C1C-A4CC-676DECD09239}" type="presParOf" srcId="{181002A5-5EFC-4D5C-B930-E989E1930FBB}" destId="{A1F28AF9-6BE7-4316-9632-5F13C5778AFD}" srcOrd="0" destOrd="0" presId="urn:microsoft.com/office/officeart/2008/layout/LinedList"/>
    <dgm:cxn modelId="{2B380722-B41A-4366-BF25-A5C4D88618D8}" type="presParOf" srcId="{181002A5-5EFC-4D5C-B930-E989E1930FBB}" destId="{4CA67F94-EE70-413C-823E-D73D043B4180}" srcOrd="1" destOrd="0" presId="urn:microsoft.com/office/officeart/2008/layout/LinedList"/>
    <dgm:cxn modelId="{8EDA4A53-B7A7-4642-9D10-DDF89B0DBA77}" type="presParOf" srcId="{5E6F2C54-A1F4-41FB-BD9D-88938EBBA70B}" destId="{7ED6CF0A-DC93-40F3-A324-B6AA36064546}" srcOrd="8" destOrd="0" presId="urn:microsoft.com/office/officeart/2008/layout/LinedList"/>
    <dgm:cxn modelId="{CA9002BB-CE51-4F2A-AE52-9532DE4230DA}" type="presParOf" srcId="{5E6F2C54-A1F4-41FB-BD9D-88938EBBA70B}" destId="{B50145E4-1BA1-4C02-AABB-39514526A5F8}" srcOrd="9" destOrd="0" presId="urn:microsoft.com/office/officeart/2008/layout/LinedList"/>
    <dgm:cxn modelId="{42E02C8A-A3BE-4989-B336-27DDC2D81385}" type="presParOf" srcId="{B50145E4-1BA1-4C02-AABB-39514526A5F8}" destId="{E47892A2-2A48-489D-AE4F-A06DACD98B61}" srcOrd="0" destOrd="0" presId="urn:microsoft.com/office/officeart/2008/layout/LinedList"/>
    <dgm:cxn modelId="{C4488736-E152-4EC2-B94C-5D55E3DBF24D}" type="presParOf" srcId="{B50145E4-1BA1-4C02-AABB-39514526A5F8}" destId="{E4BEA2F7-27CB-4D70-A99A-FA505F4068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DA17B-8AD9-4737-83EF-442829D554C5}">
      <dsp:nvSpPr>
        <dsp:cNvPr id="0" name=""/>
        <dsp:cNvSpPr/>
      </dsp:nvSpPr>
      <dsp:spPr>
        <a:xfrm>
          <a:off x="0" y="854"/>
          <a:ext cx="7789318"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4B4B07-A6F1-4FE5-866A-A535008051EA}">
      <dsp:nvSpPr>
        <dsp:cNvPr id="0" name=""/>
        <dsp:cNvSpPr/>
      </dsp:nvSpPr>
      <dsp:spPr>
        <a:xfrm>
          <a:off x="0" y="854"/>
          <a:ext cx="7789318" cy="1398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Edna was born on 2nd February 1947. She lost her late husband in December 2020, due to a heart attack. She has no children. She has encountered recent changes in her life, due to having a stroke. This has impacted her cognitive function, which has caused poor communication and weakness on the right side of her body. As a result, she agreed to move into a residential setting to accommodate her needs. Edna has admitted feeling lost and hopeless after the stroke. She worries about her future and not being able to care for herself. Next of kin has reported, concerns in Edna's psychological appearance and withdrawal from the things she once enjoyed taken part in ( AUDIOPEDIA, 2014) </a:t>
          </a:r>
          <a:r>
            <a:rPr lang="en-US" sz="1300" b="1" kern="1200"/>
            <a:t>Disengagement theory</a:t>
          </a:r>
          <a:r>
            <a:rPr lang="en-US" sz="1300" kern="1200"/>
            <a:t>. </a:t>
          </a:r>
        </a:p>
      </dsp:txBody>
      <dsp:txXfrm>
        <a:off x="0" y="854"/>
        <a:ext cx="7789318" cy="1398950"/>
      </dsp:txXfrm>
    </dsp:sp>
    <dsp:sp modelId="{BB121986-CDE3-4F05-9273-2A09168BB04D}">
      <dsp:nvSpPr>
        <dsp:cNvPr id="0" name=""/>
        <dsp:cNvSpPr/>
      </dsp:nvSpPr>
      <dsp:spPr>
        <a:xfrm>
          <a:off x="0" y="1399804"/>
          <a:ext cx="7789318"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4F2B8E-71AB-4B97-A3F5-4793501380D9}">
      <dsp:nvSpPr>
        <dsp:cNvPr id="0" name=""/>
        <dsp:cNvSpPr/>
      </dsp:nvSpPr>
      <dsp:spPr>
        <a:xfrm>
          <a:off x="0" y="1399804"/>
          <a:ext cx="7789318" cy="1398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Edna will need positive prompts to take part in social activities within our setting, to help enhance her quality of life (AUDIOPEDIA, 2016) </a:t>
          </a:r>
          <a:r>
            <a:rPr lang="en-US" sz="1300" b="1" kern="1200"/>
            <a:t>Activity theory.</a:t>
          </a:r>
          <a:r>
            <a:rPr lang="en-US" sz="1300" kern="1200"/>
            <a:t> She needs reassurance to stay active, as this will increase self- confidence/ esteem, also feeling more capable of achieving basic needs MCLEOD (2020) </a:t>
          </a:r>
          <a:r>
            <a:rPr lang="en-US" sz="1300" b="1" kern="1200"/>
            <a:t>Maslow Hierarchy of needs. </a:t>
          </a:r>
          <a:endParaRPr lang="en-US" sz="1300" kern="1200"/>
        </a:p>
      </dsp:txBody>
      <dsp:txXfrm>
        <a:off x="0" y="1399804"/>
        <a:ext cx="7789318" cy="1398950"/>
      </dsp:txXfrm>
    </dsp:sp>
    <dsp:sp modelId="{E38ED10D-75F0-4743-A985-7575D5D2B23B}">
      <dsp:nvSpPr>
        <dsp:cNvPr id="0" name=""/>
        <dsp:cNvSpPr/>
      </dsp:nvSpPr>
      <dsp:spPr>
        <a:xfrm>
          <a:off x="0" y="2798754"/>
          <a:ext cx="7789318"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893F55-CE6E-4D96-82E6-1FFB9C8E171F}">
      <dsp:nvSpPr>
        <dsp:cNvPr id="0" name=""/>
        <dsp:cNvSpPr/>
      </dsp:nvSpPr>
      <dsp:spPr>
        <a:xfrm>
          <a:off x="0" y="2798754"/>
          <a:ext cx="7789318" cy="1398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It is important to offer regular hairdresser appointments because keeping up with appearance is one of Edna's priorities, also regular chiropodists visits. She is a proud women of class and elegance.</a:t>
          </a:r>
        </a:p>
      </dsp:txBody>
      <dsp:txXfrm>
        <a:off x="0" y="2798754"/>
        <a:ext cx="7789318" cy="1398950"/>
      </dsp:txXfrm>
    </dsp:sp>
    <dsp:sp modelId="{725F926D-0FE8-40A5-9037-BB5679488179}">
      <dsp:nvSpPr>
        <dsp:cNvPr id="0" name=""/>
        <dsp:cNvSpPr/>
      </dsp:nvSpPr>
      <dsp:spPr>
        <a:xfrm>
          <a:off x="0" y="4197704"/>
          <a:ext cx="7789318"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F28AF9-6BE7-4316-9632-5F13C5778AFD}">
      <dsp:nvSpPr>
        <dsp:cNvPr id="0" name=""/>
        <dsp:cNvSpPr/>
      </dsp:nvSpPr>
      <dsp:spPr>
        <a:xfrm>
          <a:off x="0" y="4197704"/>
          <a:ext cx="7789318" cy="1398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Arrange for daily mail paper to be delivered every day. </a:t>
          </a:r>
        </a:p>
      </dsp:txBody>
      <dsp:txXfrm>
        <a:off x="0" y="4197704"/>
        <a:ext cx="7789318" cy="1398950"/>
      </dsp:txXfrm>
    </dsp:sp>
    <dsp:sp modelId="{7ED6CF0A-DC93-40F3-A324-B6AA36064546}">
      <dsp:nvSpPr>
        <dsp:cNvPr id="0" name=""/>
        <dsp:cNvSpPr/>
      </dsp:nvSpPr>
      <dsp:spPr>
        <a:xfrm>
          <a:off x="0" y="5596654"/>
          <a:ext cx="7789318"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7892A2-2A48-489D-AE4F-A06DACD98B61}">
      <dsp:nvSpPr>
        <dsp:cNvPr id="0" name=""/>
        <dsp:cNvSpPr/>
      </dsp:nvSpPr>
      <dsp:spPr>
        <a:xfrm>
          <a:off x="0" y="5596654"/>
          <a:ext cx="7789318" cy="1398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December is a difficult time, due to it being the anniversary of her late husband's death.</a:t>
          </a:r>
        </a:p>
      </dsp:txBody>
      <dsp:txXfrm>
        <a:off x="0" y="5596654"/>
        <a:ext cx="7789318" cy="13989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1251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8FC5F6-F338-4AE4-BB23-26385BCFC423}" type="datetimeFigureOut">
              <a:rPr lang="en-US" dirty="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a:p>
        </p:txBody>
      </p:sp>
    </p:spTree>
    <p:extLst>
      <p:ext uri="{BB962C8B-B14F-4D97-AF65-F5344CB8AC3E}">
        <p14:creationId xmlns:p14="http://schemas.microsoft.com/office/powerpoint/2010/main" val="1891652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6550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9AB4D41-86C1-4908-B66A-0B50CEB3BF29}" type="datetimeFigureOut">
              <a:rPr lang="en-US" dirty="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97890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426E2C-56C1-4E0D-A793-0088A7FDD37E}" type="datetimeFigureOut">
              <a:rPr lang="en-US" dirty="0"/>
              <a:t>7/21/2022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97003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7/21/2022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92800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7/21/2022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50295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7/21/2022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691364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32483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E2D6473-DF6D-4702-B328-E0DD40540A4E}" type="datetimeFigureOut">
              <a:rPr lang="en-US" dirty="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580644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26F7E3A-B166-407D-9866-32884E7D5B37}" type="datetimeFigureOut">
              <a:rPr lang="en-US" dirty="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34627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7/21/2022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204249"/>
      </p:ext>
    </p:extLst>
  </p:cSld>
  <p:clrMap bg1="lt1" tx1="dk1" bg2="lt2" tx2="dk2" accent1="accent1" accent2="accent2" accent3="accent3" accent4="accent4" accent5="accent5" accent6="accent6" hlink="hlink" folHlink="folHlink"/>
  <p:sldLayoutIdLst>
    <p:sldLayoutId id="2147483915" r:id="rId1"/>
    <p:sldLayoutId id="2147483916" r:id="rId2"/>
    <p:sldLayoutId id="2147483917" r:id="rId3"/>
    <p:sldLayoutId id="2147483918" r:id="rId4"/>
    <p:sldLayoutId id="2147483919" r:id="rId5"/>
    <p:sldLayoutId id="2147483920" r:id="rId6"/>
    <p:sldLayoutId id="2147483921" r:id="rId7"/>
    <p:sldLayoutId id="2147483922" r:id="rId8"/>
    <p:sldLayoutId id="2147483923" r:id="rId9"/>
    <p:sldLayoutId id="2147483924" r:id="rId10"/>
    <p:sldLayoutId id="2147483925"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quality-standards-for-care-services-for-older-people" TargetMode="External"/><Relationship Id="rId13" Type="http://schemas.openxmlformats.org/officeDocument/2006/relationships/hyperlink" Target="https://wwwlegislation.gov.uk/ukpga/1998/42/schedule/1&#160;" TargetMode="External"/><Relationship Id="rId3" Type="http://schemas.openxmlformats.org/officeDocument/2006/relationships/hyperlink" Target="https://youtu.be/miYcqwHNObg" TargetMode="External"/><Relationship Id="rId7" Type="http://schemas.openxmlformats.org/officeDocument/2006/relationships/hyperlink" Target="https://www.cqc.org.uk/what-we-do/how-we-do-our-job/fundamental-standards" TargetMode="External"/><Relationship Id="rId12" Type="http://schemas.openxmlformats.org/officeDocument/2006/relationships/hyperlink" Target="https://www.hse.gov.uk/healthservices/sensible-risk-assessment-care-settings.htm" TargetMode="External"/><Relationship Id="rId2" Type="http://schemas.openxmlformats.org/officeDocument/2006/relationships/hyperlink" Target="https://www.ageuk.org.uk/information-advice/care/arranging-care/care-needs-assessment/care-plans/#:~text=Your%20care%20plan%20shows%20what,wi" TargetMode="External"/><Relationship Id="rId1" Type="http://schemas.openxmlformats.org/officeDocument/2006/relationships/slideLayout" Target="../slideLayouts/slideLayout2.xml"/><Relationship Id="rId6" Type="http://schemas.openxmlformats.org/officeDocument/2006/relationships/hyperlink" Target="https://legislation.gov.uk/ukpga/2014/23/content/enacted" TargetMode="External"/><Relationship Id="rId11" Type="http://schemas.openxmlformats.org/officeDocument/2006/relationships/hyperlink" Target="https://www.health.org.uk/publications/person-centred-care-made-simple" TargetMode="External"/><Relationship Id="rId5" Type="http://schemas.openxmlformats.org/officeDocument/2006/relationships/hyperlink" Target="https://eur01.safelinks.protection.outlook.com/?url=https%3A%2F%2Fbnf.nice.org.uk%2Fdrugs%2Fclopidogrel%2F&amp;data=05%7C01%7C1920974%40student.uwtsd.ac.uk%7C8ad80c05b7804c892d1508da6a3d6db4%7C4e0f11f9046e45059cb8db2152311e21%7C0%7C0%7C637939109302887436%7CUnknown%7CTWFpbGZsb3d8eyJWIjoiMC4wLjAwMDAiLCJQIjoiV2luMzIiLCJBTiI6Ik1haWwiLCJXVCI6Mn0%3D%7C3000%7C%7C%7C&amp;sdata=sXDi3H6w4TmGjmtBVZ8WjW2sabYOezbcCiM%2BB6ShuXM%3D&amp;reserved=0" TargetMode="External"/><Relationship Id="rId10" Type="http://schemas.openxmlformats.org/officeDocument/2006/relationships/hyperlink" Target="https://www.legislation.gov.uk/ukpga/2008/14/contents" TargetMode="External"/><Relationship Id="rId4" Type="http://schemas.openxmlformats.org/officeDocument/2006/relationships/hyperlink" Target="https://youtu.be/vxsqotTfEns" TargetMode="External"/><Relationship Id="rId9" Type="http://schemas.openxmlformats.org/officeDocument/2006/relationships/hyperlink" Target="https://www.legislation.gov.uk/ukpga/1974/contents" TargetMode="External"/><Relationship Id="rId14" Type="http://schemas.openxmlformats.org/officeDocument/2006/relationships/hyperlink" Target="https://scholar.google?hI=en&amp;as_sdt=0%2c5&amp;q=thrombosis+risk+assessment&amp;oq=thrombosis+risk#d=gs_qabs&amp;t=1658411057728&amp;u=%3D8Jrtv"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simplypsychology.org/maslow.html" TargetMode="External"/><Relationship Id="rId3" Type="http://schemas.openxmlformats.org/officeDocument/2006/relationships/hyperlink" Target="https://www.nhs.uk/conditions/type-2-diabetes/understanding-medication/" TargetMode="External"/><Relationship Id="rId7" Type="http://schemas.openxmlformats.org/officeDocument/2006/relationships/hyperlink" Target="https://www.wikipedia.org/wiki/Activity_theory_(aging)#:~text=The%20activity%20theory%20also%20known,active" TargetMode="External"/><Relationship Id="rId2" Type="http://schemas.openxmlformats.org/officeDocument/2006/relationships/hyperlink" Target="https://www.england.nhs.uk/ourwork/patient-participation/#:~:text=Evidence%20tells%20us%20that%20supporting,a" TargetMode="External"/><Relationship Id="rId1" Type="http://schemas.openxmlformats.org/officeDocument/2006/relationships/slideLayout" Target="../slideLayouts/slideLayout7.xml"/><Relationship Id="rId6" Type="http://schemas.openxmlformats.org/officeDocument/2006/relationships/hyperlink" Target="https://www.nice.org.uk/Guidance/CG162" TargetMode="External"/><Relationship Id="rId5" Type="http://schemas.openxmlformats.org/officeDocument/2006/relationships/hyperlink" Target="https://www.Nhsprofessionals.nhs.uk/nhs-staffing-pool-hub/working-in-healthcare/the-6-cs-of-care" TargetMode="External"/><Relationship Id="rId4" Type="http://schemas.openxmlformats.org/officeDocument/2006/relationships/hyperlink" Target="https://www.nhshealthcall.co.uk/product/inr-self-testing-service/?cn-reloaded=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89726" y="722903"/>
            <a:ext cx="5415521" cy="5764536"/>
          </a:xfrm>
        </p:spPr>
        <p:txBody>
          <a:bodyPr>
            <a:normAutofit fontScale="90000"/>
          </a:bodyPr>
          <a:lstStyle/>
          <a:p>
            <a:pPr>
              <a:lnSpc>
                <a:spcPct val="90000"/>
              </a:lnSpc>
            </a:pPr>
            <a:r>
              <a:rPr lang="en-US" sz="3200" b="1">
                <a:latin typeface="Arial Nova"/>
              </a:rPr>
              <a:t>Title</a:t>
            </a:r>
            <a:r>
              <a:rPr lang="en-US" sz="3200">
                <a:latin typeface="Arial Nova"/>
              </a:rPr>
              <a:t>: Care plan on Living with care of the elderly</a:t>
            </a:r>
            <a:br>
              <a:rPr lang="en-US" sz="3200">
                <a:latin typeface="Arial Nova"/>
              </a:rPr>
            </a:br>
            <a:br>
              <a:rPr lang="en-US" sz="3200">
                <a:latin typeface="Arial Nova"/>
              </a:rPr>
            </a:br>
            <a:r>
              <a:rPr lang="en-US" sz="3200" b="1">
                <a:latin typeface="Arial Nova"/>
              </a:rPr>
              <a:t>Module Code</a:t>
            </a:r>
            <a:r>
              <a:rPr lang="en-US" sz="3200">
                <a:latin typeface="Arial Nova"/>
              </a:rPr>
              <a:t>: BMHP6009</a:t>
            </a:r>
            <a:br>
              <a:rPr lang="en-US" sz="3200">
                <a:latin typeface="Arial Nova"/>
              </a:rPr>
            </a:br>
            <a:br>
              <a:rPr lang="en-US" sz="3200">
                <a:latin typeface="Arial Nova"/>
              </a:rPr>
            </a:br>
            <a:r>
              <a:rPr lang="en-US" sz="3200" b="1">
                <a:latin typeface="Arial Nova"/>
              </a:rPr>
              <a:t>Name</a:t>
            </a:r>
            <a:r>
              <a:rPr lang="en-US" sz="3200">
                <a:latin typeface="Arial Nova"/>
              </a:rPr>
              <a:t>: Cheryl Codner</a:t>
            </a:r>
            <a:br>
              <a:rPr lang="en-US" sz="3200">
                <a:latin typeface="Arial Nova"/>
              </a:rPr>
            </a:br>
            <a:br>
              <a:rPr lang="en-US" sz="3200">
                <a:latin typeface="Arial Nova"/>
              </a:rPr>
            </a:br>
            <a:r>
              <a:rPr lang="en-US" sz="3200" b="1">
                <a:latin typeface="Arial Nova"/>
              </a:rPr>
              <a:t>Student ID number</a:t>
            </a:r>
            <a:r>
              <a:rPr lang="en-US" sz="3200">
                <a:latin typeface="Arial Nova"/>
              </a:rPr>
              <a:t>: 1920974</a:t>
            </a:r>
            <a:br>
              <a:rPr lang="en-US" sz="3200">
                <a:latin typeface="Arial Nova"/>
              </a:rPr>
            </a:br>
            <a:br>
              <a:rPr lang="en-US" sz="3200">
                <a:latin typeface="Arial Nova"/>
              </a:rPr>
            </a:br>
            <a:r>
              <a:rPr lang="en-US" sz="3200" b="1">
                <a:latin typeface="Arial Nova"/>
              </a:rPr>
              <a:t>Date</a:t>
            </a:r>
            <a:r>
              <a:rPr lang="en-US" sz="3200">
                <a:latin typeface="Arial Nova"/>
              </a:rPr>
              <a:t>: 15th July 2022</a:t>
            </a:r>
            <a:br>
              <a:rPr lang="en-US" sz="3200">
                <a:latin typeface="Arial Nova"/>
              </a:rPr>
            </a:br>
            <a:br>
              <a:rPr lang="en-US" sz="3200">
                <a:latin typeface="Arial Nova"/>
              </a:rPr>
            </a:br>
            <a:r>
              <a:rPr lang="en-US" sz="3200" b="1">
                <a:latin typeface="Arial Nova"/>
              </a:rPr>
              <a:t>Lecturer</a:t>
            </a:r>
            <a:r>
              <a:rPr lang="en-US" sz="3200">
                <a:latin typeface="Arial Nova"/>
              </a:rPr>
              <a:t>: Joanne Davies</a:t>
            </a:r>
            <a:br>
              <a:rPr lang="en-US" sz="3200">
                <a:latin typeface="Arial Nova"/>
              </a:rPr>
            </a:br>
            <a:r>
              <a:rPr lang="en-US" sz="1800">
                <a:latin typeface="Arial Nova"/>
              </a:rPr>
              <a:t> </a:t>
            </a:r>
            <a:br>
              <a:rPr lang="en-US" sz="1800">
                <a:latin typeface="Arial Nova"/>
              </a:rPr>
            </a:br>
            <a:endParaRPr lang="en-US" sz="1800">
              <a:latin typeface="Arial Nova"/>
            </a:endParaRPr>
          </a:p>
        </p:txBody>
      </p:sp>
      <p:pic>
        <p:nvPicPr>
          <p:cNvPr id="51" name="Picture 2">
            <a:extLst>
              <a:ext uri="{FF2B5EF4-FFF2-40B4-BE49-F238E27FC236}">
                <a16:creationId xmlns:a16="http://schemas.microsoft.com/office/drawing/2014/main" id="{B5001DBE-70E9-D650-0701-AC1BC1BB51EB}"/>
              </a:ext>
            </a:extLst>
          </p:cNvPr>
          <p:cNvPicPr>
            <a:picLocks noChangeAspect="1"/>
          </p:cNvPicPr>
          <p:nvPr/>
        </p:nvPicPr>
        <p:blipFill rotWithShape="1">
          <a:blip r:embed="rId2"/>
          <a:srcRect l="39720" r="6" b="6"/>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41138B2-4382-AD1E-8FEC-2351A8398E05}"/>
              </a:ext>
            </a:extLst>
          </p:cNvPr>
          <p:cNvSpPr>
            <a:spLocks noGrp="1"/>
          </p:cNvSpPr>
          <p:nvPr>
            <p:ph type="title"/>
          </p:nvPr>
        </p:nvSpPr>
        <p:spPr>
          <a:xfrm>
            <a:off x="492370" y="605896"/>
            <a:ext cx="3084844" cy="5646208"/>
          </a:xfrm>
        </p:spPr>
        <p:txBody>
          <a:bodyPr anchor="ctr">
            <a:normAutofit/>
          </a:bodyPr>
          <a:lstStyle/>
          <a:p>
            <a:r>
              <a:rPr lang="en-US" sz="3300">
                <a:solidFill>
                  <a:srgbClr val="FFFFFF"/>
                </a:solidFill>
                <a:latin typeface="Arial Black"/>
              </a:rPr>
              <a:t>Introduction</a:t>
            </a:r>
            <a:endParaRPr lang="en-US" sz="3300">
              <a:solidFill>
                <a:srgbClr val="FFFFFF"/>
              </a:solidFill>
              <a:latin typeface="Grandview"/>
            </a:endParaRPr>
          </a:p>
        </p:txBody>
      </p:sp>
      <p:sp>
        <p:nvSpPr>
          <p:cNvPr id="21" name="Rectangle 2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96B134A-A7AE-942F-74F1-7461BE2D6835}"/>
              </a:ext>
            </a:extLst>
          </p:cNvPr>
          <p:cNvSpPr>
            <a:spLocks noGrp="1"/>
          </p:cNvSpPr>
          <p:nvPr>
            <p:ph idx="1"/>
          </p:nvPr>
        </p:nvSpPr>
        <p:spPr>
          <a:xfrm>
            <a:off x="4742016" y="605896"/>
            <a:ext cx="6413663" cy="5646208"/>
          </a:xfrm>
        </p:spPr>
        <p:txBody>
          <a:bodyPr vert="horz" lIns="91440" tIns="45720" rIns="91440" bIns="45720" rtlCol="0" anchor="ctr">
            <a:normAutofit/>
          </a:bodyPr>
          <a:lstStyle/>
          <a:p>
            <a:pPr marL="0" indent="0">
              <a:buNone/>
            </a:pPr>
            <a:r>
              <a:rPr lang="en-US">
                <a:latin typeface="Arial Nova"/>
              </a:rPr>
              <a:t>This Presentation will include a Care plan for an elderly person. </a:t>
            </a:r>
            <a:r>
              <a:rPr lang="en-US" err="1">
                <a:latin typeface="Arial Nova"/>
              </a:rPr>
              <a:t>Mrs</a:t>
            </a:r>
            <a:r>
              <a:rPr lang="en-US">
                <a:latin typeface="Arial Nova"/>
              </a:rPr>
              <a:t> Powell has recently moved into a residential home after suffering from a stroke. Throughout, a detailed explanation about her requirements of care, will be discussed. All decisions or recommendations will be in a Person-Centered approach, to maintain respect, dignity and equal rights of the patient under the (</a:t>
            </a:r>
            <a:r>
              <a:rPr lang="en-US" i="1">
                <a:latin typeface="Arial Nova"/>
              </a:rPr>
              <a:t>Human Rights Act,</a:t>
            </a:r>
            <a:r>
              <a:rPr lang="en-US">
                <a:latin typeface="Arial Nova"/>
              </a:rPr>
              <a:t> 1988).  The main aim of this document will outline the need, actions, and build a plan for future care. The importance of Health and social care services involvement in patient care, and how to support her individual needs will be highlighted, also an explanation on appropriate treatments, and interventions to give the patient, a better quality of life.  </a:t>
            </a:r>
          </a:p>
        </p:txBody>
      </p:sp>
    </p:spTree>
    <p:extLst>
      <p:ext uri="{BB962C8B-B14F-4D97-AF65-F5344CB8AC3E}">
        <p14:creationId xmlns:p14="http://schemas.microsoft.com/office/powerpoint/2010/main" val="2022978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7CC1EBD-E4D9-D344-292B-2ACF9B98F019}"/>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latin typeface="Arial Black" panose="020B0A04020102020204" pitchFamily="34" charset="0"/>
              </a:rPr>
              <a:t>What’s a Care Plan?</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F8032833-C7AB-758A-36F5-AD537C3618DA}"/>
              </a:ext>
            </a:extLst>
          </p:cNvPr>
          <p:cNvSpPr>
            <a:spLocks noGrp="1"/>
          </p:cNvSpPr>
          <p:nvPr>
            <p:ph idx="1"/>
          </p:nvPr>
        </p:nvSpPr>
        <p:spPr>
          <a:xfrm>
            <a:off x="4742016" y="605896"/>
            <a:ext cx="6413663" cy="5646208"/>
          </a:xfrm>
        </p:spPr>
        <p:txBody>
          <a:bodyPr vert="horz" lIns="91440" tIns="45720" rIns="91440" bIns="45720" rtlCol="0" anchor="ctr">
            <a:normAutofit/>
          </a:bodyPr>
          <a:lstStyle/>
          <a:p>
            <a:pPr marL="0" indent="0">
              <a:buNone/>
            </a:pPr>
            <a:r>
              <a:rPr lang="en-GB" sz="1700">
                <a:latin typeface="Arial"/>
                <a:cs typeface="Arial"/>
              </a:rPr>
              <a:t>The main purpose of a Care Plan is to highlight the level of support required by an individual need (AGE.UK, 2022). It is important for the patient to be involved in putting together their plan of care. However, this is not always possible to due communication barriers or lack of capacity. According to (ENGLAND.NHS.UK, 2016) patients who have an active role in their care plans experience better outcomes and manage their health and well -being, which enables them to have a better quality of life, also to feel included in lifelong decisions. Moreover, increases independence by service users not solely relying on carers or other family workers. </a:t>
            </a:r>
            <a:endParaRPr lang="en-GB" sz="1700">
              <a:latin typeface="Arial" panose="020B0604020202020204" pitchFamily="34" charset="0"/>
              <a:cs typeface="Arial" panose="020B0604020202020204" pitchFamily="34" charset="0"/>
            </a:endParaRPr>
          </a:p>
          <a:p>
            <a:pPr marL="0" indent="0">
              <a:buNone/>
            </a:pPr>
            <a:r>
              <a:rPr lang="en-GB" sz="1700">
                <a:latin typeface="Arial"/>
                <a:cs typeface="Arial"/>
              </a:rPr>
              <a:t>A care plan should include:</a:t>
            </a:r>
          </a:p>
          <a:p>
            <a:pPr marL="0" indent="0">
              <a:buNone/>
            </a:pPr>
            <a:r>
              <a:rPr lang="en-GB" sz="1700">
                <a:latin typeface="Arial"/>
                <a:cs typeface="Arial"/>
              </a:rPr>
              <a:t>Assessed needs</a:t>
            </a:r>
          </a:p>
          <a:p>
            <a:pPr marL="0" indent="0">
              <a:buNone/>
            </a:pPr>
            <a:r>
              <a:rPr lang="en-GB" sz="1700">
                <a:latin typeface="Arial"/>
                <a:cs typeface="Arial"/>
              </a:rPr>
              <a:t>Outcome the patient wish/needs to achieve</a:t>
            </a:r>
          </a:p>
          <a:p>
            <a:pPr marL="0" indent="0">
              <a:buNone/>
            </a:pPr>
            <a:r>
              <a:rPr lang="en-GB" sz="1700">
                <a:latin typeface="Arial"/>
                <a:cs typeface="Arial"/>
              </a:rPr>
              <a:t>Personal details</a:t>
            </a:r>
          </a:p>
          <a:p>
            <a:pPr marL="0" indent="0">
              <a:buNone/>
            </a:pPr>
            <a:r>
              <a:rPr lang="en-GB" sz="1700">
                <a:latin typeface="Arial"/>
                <a:cs typeface="Arial"/>
              </a:rPr>
              <a:t>Health conditions</a:t>
            </a:r>
            <a:endParaRPr lang="en-GB" sz="1700">
              <a:cs typeface="Calibri"/>
            </a:endParaRPr>
          </a:p>
          <a:p>
            <a:pPr marL="0" indent="0">
              <a:buNone/>
            </a:pPr>
            <a:r>
              <a:rPr lang="en-GB" sz="1700">
                <a:latin typeface="Arial"/>
                <a:cs typeface="Arial"/>
              </a:rPr>
              <a:t>Risk assessment </a:t>
            </a:r>
            <a:endParaRPr lang="en-GB" sz="1700">
              <a:latin typeface="Arial" panose="020B0604020202020204" pitchFamily="34" charset="0"/>
              <a:cs typeface="Arial" panose="020B0604020202020204" pitchFamily="34" charset="0"/>
            </a:endParaRPr>
          </a:p>
          <a:p>
            <a:pPr marL="0" indent="0">
              <a:buNone/>
            </a:pPr>
            <a:r>
              <a:rPr lang="en-GB" sz="1700">
                <a:latin typeface="Arial"/>
                <a:cs typeface="Arial"/>
              </a:rPr>
              <a:t>Regular medications</a:t>
            </a:r>
          </a:p>
          <a:p>
            <a:endParaRPr lang="en-GB" sz="1700">
              <a:latin typeface="Arial" panose="020B0604020202020204" pitchFamily="34" charset="0"/>
              <a:cs typeface="Arial" panose="020B0604020202020204" pitchFamily="34" charset="0"/>
            </a:endParaRPr>
          </a:p>
          <a:p>
            <a:pPr marL="0" indent="0">
              <a:buNone/>
            </a:pPr>
            <a:endParaRPr lang="en-GB" sz="17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4090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33E6925-C03C-2412-3718-36A031C880BE}"/>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latin typeface="Arial Black"/>
                <a:cs typeface="Calibri Light"/>
              </a:rPr>
              <a:t>Patient History</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971A3861-7E13-97FE-B882-AA3230CDD33E}"/>
              </a:ext>
            </a:extLst>
          </p:cNvPr>
          <p:cNvGraphicFramePr>
            <a:graphicFrameLocks noGrp="1"/>
          </p:cNvGraphicFramePr>
          <p:nvPr>
            <p:ph idx="1"/>
            <p:extLst>
              <p:ext uri="{D42A27DB-BD31-4B8C-83A1-F6EECF244321}">
                <p14:modId xmlns:p14="http://schemas.microsoft.com/office/powerpoint/2010/main" val="1432285311"/>
              </p:ext>
            </p:extLst>
          </p:nvPr>
        </p:nvGraphicFramePr>
        <p:xfrm>
          <a:off x="4199069" y="86530"/>
          <a:ext cx="7789318" cy="69964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0731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02A208D-369B-8238-1A55-2EC8AABEE0A6}"/>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latin typeface="Arial Black"/>
              </a:rPr>
              <a:t>Nursing Care Plan</a:t>
            </a:r>
          </a:p>
        </p:txBody>
      </p:sp>
      <p:sp>
        <p:nvSpPr>
          <p:cNvPr id="15"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A5161E5-26A0-6A30-EF4C-D090753F8B42}"/>
              </a:ext>
            </a:extLst>
          </p:cNvPr>
          <p:cNvSpPr>
            <a:spLocks noGrp="1"/>
          </p:cNvSpPr>
          <p:nvPr>
            <p:ph idx="1"/>
          </p:nvPr>
        </p:nvSpPr>
        <p:spPr>
          <a:xfrm>
            <a:off x="4261851" y="386690"/>
            <a:ext cx="9190266" cy="6470838"/>
          </a:xfrm>
        </p:spPr>
        <p:txBody>
          <a:bodyPr anchor="ctr">
            <a:normAutofit/>
          </a:bodyPr>
          <a:lstStyle/>
          <a:p>
            <a:pPr marL="0" indent="0">
              <a:buNone/>
            </a:pPr>
            <a:r>
              <a:rPr lang="en-GB" sz="1400">
                <a:latin typeface="Arial Black"/>
                <a:cs typeface="Arial"/>
              </a:rPr>
              <a:t>P</a:t>
            </a:r>
            <a:r>
              <a:rPr lang="en-GB" sz="1400" b="1">
                <a:latin typeface="Arial Black"/>
                <a:cs typeface="Arial"/>
              </a:rPr>
              <a:t>ersonal D</a:t>
            </a:r>
            <a:r>
              <a:rPr lang="en-GB" sz="1600" b="1">
                <a:latin typeface="Arial"/>
                <a:cs typeface="Arial"/>
              </a:rPr>
              <a:t>etails</a:t>
            </a:r>
            <a:r>
              <a:rPr lang="en-GB" sz="1600">
                <a:latin typeface="Arial"/>
                <a:cs typeface="Arial"/>
              </a:rPr>
              <a:t> </a:t>
            </a:r>
            <a:endParaRPr lang="en-GB" sz="1600">
              <a:latin typeface="Arial"/>
              <a:cs typeface="Arial" panose="020B0604020202020204" pitchFamily="34" charset="0"/>
            </a:endParaRPr>
          </a:p>
          <a:p>
            <a:pPr marL="0" indent="0">
              <a:buNone/>
            </a:pPr>
            <a:r>
              <a:rPr lang="en-GB" sz="1600" b="1">
                <a:latin typeface="Arial"/>
                <a:cs typeface="Arial"/>
              </a:rPr>
              <a:t>Name</a:t>
            </a:r>
            <a:r>
              <a:rPr lang="en-GB" sz="1600">
                <a:latin typeface="Arial"/>
                <a:cs typeface="Arial"/>
              </a:rPr>
              <a:t>- Mrs Edna Powell</a:t>
            </a:r>
          </a:p>
          <a:p>
            <a:pPr marL="0" indent="0">
              <a:buNone/>
            </a:pPr>
            <a:endParaRPr lang="en-GB" sz="1600">
              <a:latin typeface="Arial"/>
              <a:cs typeface="Arial" panose="020B0604020202020204" pitchFamily="34" charset="0"/>
            </a:endParaRPr>
          </a:p>
          <a:p>
            <a:pPr marL="0" indent="0">
              <a:buNone/>
            </a:pPr>
            <a:r>
              <a:rPr lang="en-GB" sz="1600" b="1">
                <a:latin typeface="Arial"/>
                <a:cs typeface="Arial"/>
              </a:rPr>
              <a:t>Address</a:t>
            </a:r>
            <a:r>
              <a:rPr lang="en-GB" sz="1600">
                <a:latin typeface="Arial"/>
                <a:cs typeface="Arial"/>
              </a:rPr>
              <a:t>- Yardley grange care home</a:t>
            </a:r>
          </a:p>
          <a:p>
            <a:pPr marL="0" indent="0">
              <a:buNone/>
            </a:pPr>
            <a:r>
              <a:rPr lang="en-GB" sz="1600">
                <a:latin typeface="Arial"/>
                <a:cs typeface="Arial"/>
              </a:rPr>
              <a:t>2 Yardley road</a:t>
            </a:r>
          </a:p>
          <a:p>
            <a:pPr marL="0" indent="0">
              <a:buNone/>
            </a:pPr>
            <a:r>
              <a:rPr lang="en-GB" sz="1600">
                <a:latin typeface="Arial"/>
                <a:cs typeface="Arial"/>
              </a:rPr>
              <a:t>Yardley wood</a:t>
            </a:r>
          </a:p>
          <a:p>
            <a:pPr marL="0" indent="0">
              <a:buNone/>
            </a:pPr>
            <a:r>
              <a:rPr lang="en-GB" sz="1600">
                <a:latin typeface="Arial"/>
                <a:cs typeface="Arial"/>
              </a:rPr>
              <a:t>Birmingham</a:t>
            </a:r>
          </a:p>
          <a:p>
            <a:pPr marL="0" indent="0">
              <a:buNone/>
            </a:pPr>
            <a:r>
              <a:rPr lang="en-GB" sz="1600">
                <a:latin typeface="Arial"/>
                <a:cs typeface="Arial"/>
              </a:rPr>
              <a:t>B39 0ln</a:t>
            </a:r>
          </a:p>
          <a:p>
            <a:pPr marL="0" indent="0">
              <a:buNone/>
            </a:pPr>
            <a:endParaRPr lang="en-GB" sz="1600">
              <a:latin typeface="Arial"/>
              <a:cs typeface="Arial" panose="020B0604020202020204" pitchFamily="34" charset="0"/>
            </a:endParaRPr>
          </a:p>
          <a:p>
            <a:pPr marL="0" indent="0">
              <a:buNone/>
            </a:pPr>
            <a:r>
              <a:rPr lang="en-GB" sz="1600" b="1">
                <a:latin typeface="Arial"/>
                <a:cs typeface="Arial"/>
              </a:rPr>
              <a:t>AGE- 75</a:t>
            </a:r>
          </a:p>
          <a:p>
            <a:pPr marL="0" indent="0">
              <a:buNone/>
            </a:pPr>
            <a:endParaRPr lang="en-GB" sz="1600" b="1">
              <a:latin typeface="Arial"/>
              <a:cs typeface="Arial" panose="020B0604020202020204" pitchFamily="34" charset="0"/>
            </a:endParaRPr>
          </a:p>
          <a:p>
            <a:pPr marL="0" indent="0">
              <a:buNone/>
            </a:pPr>
            <a:r>
              <a:rPr lang="en-GB" sz="1600" b="1">
                <a:latin typeface="Arial"/>
                <a:cs typeface="Arial"/>
              </a:rPr>
              <a:t>Next of Kin- </a:t>
            </a:r>
            <a:r>
              <a:rPr lang="en-GB" sz="1600">
                <a:latin typeface="Arial"/>
                <a:cs typeface="Arial"/>
              </a:rPr>
              <a:t>Mrs Barbara Brown- Sister</a:t>
            </a:r>
          </a:p>
          <a:p>
            <a:pPr marL="0" indent="0">
              <a:buNone/>
            </a:pPr>
            <a:endParaRPr lang="en-GB" sz="1600">
              <a:latin typeface="Arial" panose="020B0604020202020204" pitchFamily="34" charset="0"/>
              <a:cs typeface="Arial" panose="020B0604020202020204" pitchFamily="34" charset="0"/>
            </a:endParaRPr>
          </a:p>
          <a:p>
            <a:pPr marL="0" indent="0">
              <a:buNone/>
            </a:pPr>
            <a:r>
              <a:rPr lang="en-GB" sz="1600" b="1">
                <a:latin typeface="Arial"/>
                <a:cs typeface="Arial"/>
              </a:rPr>
              <a:t>Ethnicity</a:t>
            </a:r>
            <a:r>
              <a:rPr lang="en-GB" sz="1600">
                <a:latin typeface="Arial"/>
                <a:cs typeface="Arial"/>
              </a:rPr>
              <a:t>- White British</a:t>
            </a:r>
          </a:p>
          <a:p>
            <a:pPr marL="0" indent="0">
              <a:buNone/>
            </a:pPr>
            <a:endParaRPr lang="en-GB" sz="1600">
              <a:latin typeface="Arial" panose="020B0604020202020204" pitchFamily="34" charset="0"/>
              <a:cs typeface="Arial" panose="020B0604020202020204" pitchFamily="34" charset="0"/>
            </a:endParaRPr>
          </a:p>
          <a:p>
            <a:pPr marL="0" indent="0">
              <a:buNone/>
            </a:pPr>
            <a:r>
              <a:rPr lang="en-GB" sz="1600" b="1">
                <a:latin typeface="Arial"/>
                <a:cs typeface="Arial"/>
              </a:rPr>
              <a:t>Religion- </a:t>
            </a:r>
            <a:r>
              <a:rPr lang="en-GB" sz="1600">
                <a:latin typeface="Arial"/>
                <a:cs typeface="Arial"/>
              </a:rPr>
              <a:t>Christian</a:t>
            </a:r>
          </a:p>
        </p:txBody>
      </p:sp>
    </p:spTree>
    <p:extLst>
      <p:ext uri="{BB962C8B-B14F-4D97-AF65-F5344CB8AC3E}">
        <p14:creationId xmlns:p14="http://schemas.microsoft.com/office/powerpoint/2010/main" val="1378255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2" name="Rectangle 149">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3" name="Rectangle 151">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74" name="Table 4">
            <a:extLst>
              <a:ext uri="{FF2B5EF4-FFF2-40B4-BE49-F238E27FC236}">
                <a16:creationId xmlns:a16="http://schemas.microsoft.com/office/drawing/2014/main" id="{14830446-4EA5-6595-CB3E-9D0BD9CB54D6}"/>
              </a:ext>
            </a:extLst>
          </p:cNvPr>
          <p:cNvGraphicFramePr>
            <a:graphicFrameLocks noGrp="1"/>
          </p:cNvGraphicFramePr>
          <p:nvPr>
            <p:ph idx="1"/>
            <p:extLst>
              <p:ext uri="{D42A27DB-BD31-4B8C-83A1-F6EECF244321}">
                <p14:modId xmlns:p14="http://schemas.microsoft.com/office/powerpoint/2010/main" val="3106129119"/>
              </p:ext>
            </p:extLst>
          </p:nvPr>
        </p:nvGraphicFramePr>
        <p:xfrm>
          <a:off x="643467" y="739419"/>
          <a:ext cx="10905068" cy="5602039"/>
        </p:xfrm>
        <a:graphic>
          <a:graphicData uri="http://schemas.openxmlformats.org/drawingml/2006/table">
            <a:tbl>
              <a:tblPr firstRow="1" bandRow="1">
                <a:tableStyleId>{8EC20E35-A176-4012-BC5E-935CFFF8708E}</a:tableStyleId>
              </a:tblPr>
              <a:tblGrid>
                <a:gridCol w="2951990">
                  <a:extLst>
                    <a:ext uri="{9D8B030D-6E8A-4147-A177-3AD203B41FA5}">
                      <a16:colId xmlns:a16="http://schemas.microsoft.com/office/drawing/2014/main" val="599292897"/>
                    </a:ext>
                  </a:extLst>
                </a:gridCol>
                <a:gridCol w="4098706">
                  <a:extLst>
                    <a:ext uri="{9D8B030D-6E8A-4147-A177-3AD203B41FA5}">
                      <a16:colId xmlns:a16="http://schemas.microsoft.com/office/drawing/2014/main" val="816808136"/>
                    </a:ext>
                  </a:extLst>
                </a:gridCol>
                <a:gridCol w="3854372">
                  <a:extLst>
                    <a:ext uri="{9D8B030D-6E8A-4147-A177-3AD203B41FA5}">
                      <a16:colId xmlns:a16="http://schemas.microsoft.com/office/drawing/2014/main" val="3236983967"/>
                    </a:ext>
                  </a:extLst>
                </a:gridCol>
              </a:tblGrid>
              <a:tr h="519814">
                <a:tc>
                  <a:txBody>
                    <a:bodyPr/>
                    <a:lstStyle/>
                    <a:p>
                      <a:r>
                        <a:rPr lang="en-US" sz="1500" b="0" cap="all" spc="150">
                          <a:solidFill>
                            <a:schemeClr val="lt1"/>
                          </a:solidFill>
                        </a:rPr>
                        <a:t>Health Condition</a:t>
                      </a:r>
                    </a:p>
                  </a:txBody>
                  <a:tcPr marL="127517" marR="127517" marT="127517" marB="127517" anchor="b"/>
                </a:tc>
                <a:tc>
                  <a:txBody>
                    <a:bodyPr/>
                    <a:lstStyle/>
                    <a:p>
                      <a:r>
                        <a:rPr lang="en-US" sz="1500" b="0" cap="all" spc="150">
                          <a:solidFill>
                            <a:schemeClr val="lt1"/>
                          </a:solidFill>
                        </a:rPr>
                        <a:t>Interventions</a:t>
                      </a:r>
                      <a:endParaRPr lang="en-US" sz="1500" b="0" cap="all" spc="150">
                        <a:solidFill>
                          <a:schemeClr val="lt1"/>
                        </a:solidFill>
                        <a:latin typeface="Arial Black"/>
                      </a:endParaRPr>
                    </a:p>
                  </a:txBody>
                  <a:tcPr marL="127517" marR="127517" marT="127517" marB="127517" anchor="b"/>
                </a:tc>
                <a:tc>
                  <a:txBody>
                    <a:bodyPr/>
                    <a:lstStyle/>
                    <a:p>
                      <a:r>
                        <a:rPr lang="en-US" sz="1500" b="0" cap="all" spc="150">
                          <a:solidFill>
                            <a:schemeClr val="lt1"/>
                          </a:solidFill>
                        </a:rPr>
                        <a:t>Outcomes</a:t>
                      </a:r>
                      <a:endParaRPr lang="en-US" sz="1500" b="0" cap="all" spc="150">
                        <a:solidFill>
                          <a:schemeClr val="lt1"/>
                        </a:solidFill>
                        <a:latin typeface="Arial Black"/>
                      </a:endParaRPr>
                    </a:p>
                  </a:txBody>
                  <a:tcPr marL="127517" marR="127517" marT="127517" marB="127517" anchor="b"/>
                </a:tc>
                <a:extLst>
                  <a:ext uri="{0D108BD9-81ED-4DB2-BD59-A6C34878D82A}">
                    <a16:rowId xmlns:a16="http://schemas.microsoft.com/office/drawing/2014/main" val="2343113543"/>
                  </a:ext>
                </a:extLst>
              </a:tr>
              <a:tr h="1786147">
                <a:tc>
                  <a:txBody>
                    <a:bodyPr/>
                    <a:lstStyle/>
                    <a:p>
                      <a:r>
                        <a:rPr lang="en-US" sz="1400" cap="none" spc="0">
                          <a:solidFill>
                            <a:schemeClr val="tx1"/>
                          </a:solidFill>
                          <a:latin typeface="Arial"/>
                        </a:rPr>
                        <a:t>Diabetes (Type 2) </a:t>
                      </a:r>
                    </a:p>
                  </a:txBody>
                  <a:tcPr marL="127517" marR="127517" marT="127517" marB="127517"/>
                </a:tc>
                <a:tc>
                  <a:txBody>
                    <a:bodyPr/>
                    <a:lstStyle/>
                    <a:p>
                      <a:r>
                        <a:rPr lang="en-US" sz="1400" cap="none" spc="0">
                          <a:solidFill>
                            <a:schemeClr val="tx1"/>
                          </a:solidFill>
                          <a:latin typeface="Arial"/>
                        </a:rPr>
                        <a:t>Regular checks for blood glucose monitoring. BM machine should be checked to ensure it is in good working order. Quarterly appointments with dietitian to discuss any concerns. Administer glucose gel if blood sugar drops below 3.5mmol/L or advise a fizzy drink, test after 10 min to check for improvement, if none seek medical attention ( NHS.UK,2020). Provide a variety of less sugary food on menu.</a:t>
                      </a:r>
                    </a:p>
                  </a:txBody>
                  <a:tcPr marL="127517" marR="127517" marT="127517" marB="127517"/>
                </a:tc>
                <a:tc>
                  <a:txBody>
                    <a:bodyPr/>
                    <a:lstStyle/>
                    <a:p>
                      <a:r>
                        <a:rPr lang="en-US" sz="1400" cap="none" spc="0">
                          <a:solidFill>
                            <a:schemeClr val="tx1"/>
                          </a:solidFill>
                          <a:latin typeface="Arial"/>
                        </a:rPr>
                        <a:t>To maintain a normal BM rate. To prevent further health problems. Good diet plan to avoid patient commencing medication (NHS.UK, 2020).</a:t>
                      </a:r>
                    </a:p>
                  </a:txBody>
                  <a:tcPr marL="127517" marR="127517" marT="127517" marB="127517"/>
                </a:tc>
                <a:extLst>
                  <a:ext uri="{0D108BD9-81ED-4DB2-BD59-A6C34878D82A}">
                    <a16:rowId xmlns:a16="http://schemas.microsoft.com/office/drawing/2014/main" val="2261913249"/>
                  </a:ext>
                </a:extLst>
              </a:tr>
              <a:tr h="1224931">
                <a:tc>
                  <a:txBody>
                    <a:bodyPr/>
                    <a:lstStyle/>
                    <a:p>
                      <a:r>
                        <a:rPr lang="en-US" sz="1400" cap="none" spc="0">
                          <a:solidFill>
                            <a:schemeClr val="tx1"/>
                          </a:solidFill>
                          <a:latin typeface="Arial"/>
                        </a:rPr>
                        <a:t>Stroke</a:t>
                      </a:r>
                    </a:p>
                  </a:txBody>
                  <a:tcPr marL="127517" marR="127517" marT="127517" marB="127517"/>
                </a:tc>
                <a:tc>
                  <a:txBody>
                    <a:bodyPr/>
                    <a:lstStyle/>
                    <a:p>
                      <a:r>
                        <a:rPr lang="en-US" sz="1400" cap="none" spc="0">
                          <a:solidFill>
                            <a:schemeClr val="tx1"/>
                          </a:solidFill>
                          <a:latin typeface="Arial"/>
                        </a:rPr>
                        <a:t>Commence on anticoagulant. Referral to a variety of healthcare professionals, such as; psychologists, occupational therapists and physiotherapists to support with rehabilitation (NICE.ORG.UK,2013).</a:t>
                      </a:r>
                    </a:p>
                  </a:txBody>
                  <a:tcPr marL="127517" marR="127517" marT="127517" marB="127517"/>
                </a:tc>
                <a:tc>
                  <a:txBody>
                    <a:bodyPr/>
                    <a:lstStyle/>
                    <a:p>
                      <a:r>
                        <a:rPr lang="en-US" sz="1400" cap="none" spc="0">
                          <a:solidFill>
                            <a:schemeClr val="tx1"/>
                          </a:solidFill>
                          <a:latin typeface="Arial"/>
                        </a:rPr>
                        <a:t>To help promote independence and combat psychological problems. Use a Person-</a:t>
                      </a:r>
                      <a:r>
                        <a:rPr lang="en-US" sz="1400" cap="none" spc="0" err="1">
                          <a:solidFill>
                            <a:schemeClr val="tx1"/>
                          </a:solidFill>
                          <a:latin typeface="Arial"/>
                        </a:rPr>
                        <a:t>Centred</a:t>
                      </a:r>
                      <a:r>
                        <a:rPr lang="en-US" sz="1400" cap="none" spc="0">
                          <a:solidFill>
                            <a:schemeClr val="tx1"/>
                          </a:solidFill>
                          <a:latin typeface="Arial"/>
                        </a:rPr>
                        <a:t> approach by allowing </a:t>
                      </a:r>
                      <a:r>
                        <a:rPr lang="en-US" sz="1400" cap="none" spc="0" err="1">
                          <a:solidFill>
                            <a:schemeClr val="tx1"/>
                          </a:solidFill>
                          <a:latin typeface="Arial"/>
                        </a:rPr>
                        <a:t>Mrs</a:t>
                      </a:r>
                      <a:r>
                        <a:rPr lang="en-US" sz="1400" cap="none" spc="0">
                          <a:solidFill>
                            <a:schemeClr val="tx1"/>
                          </a:solidFill>
                          <a:latin typeface="Arial"/>
                        </a:rPr>
                        <a:t> Powell to participate in all aspects of her care (CARE ACT,2014). To improve mobility and strengthen muscles.</a:t>
                      </a:r>
                    </a:p>
                  </a:txBody>
                  <a:tcPr marL="127517" marR="127517" marT="127517" marB="127517"/>
                </a:tc>
                <a:extLst>
                  <a:ext uri="{0D108BD9-81ED-4DB2-BD59-A6C34878D82A}">
                    <a16:rowId xmlns:a16="http://schemas.microsoft.com/office/drawing/2014/main" val="1766307198"/>
                  </a:ext>
                </a:extLst>
              </a:tr>
              <a:tr h="476643">
                <a:tc>
                  <a:txBody>
                    <a:bodyPr/>
                    <a:lstStyle/>
                    <a:p>
                      <a:r>
                        <a:rPr lang="en-US" sz="1400" cap="none" spc="0">
                          <a:solidFill>
                            <a:schemeClr val="tx1"/>
                          </a:solidFill>
                          <a:latin typeface="Arial"/>
                        </a:rPr>
                        <a:t>Allergies</a:t>
                      </a:r>
                    </a:p>
                  </a:txBody>
                  <a:tcPr marL="127517" marR="127517" marT="127517" marB="127517"/>
                </a:tc>
                <a:tc>
                  <a:txBody>
                    <a:bodyPr/>
                    <a:lstStyle/>
                    <a:p>
                      <a:r>
                        <a:rPr lang="en-US" sz="1400" cap="none" spc="0">
                          <a:solidFill>
                            <a:schemeClr val="tx1"/>
                          </a:solidFill>
                          <a:latin typeface="Arial"/>
                        </a:rPr>
                        <a:t>N/A</a:t>
                      </a:r>
                    </a:p>
                  </a:txBody>
                  <a:tcPr marL="127517" marR="127517" marT="127517" marB="127517"/>
                </a:tc>
                <a:tc>
                  <a:txBody>
                    <a:bodyPr/>
                    <a:lstStyle/>
                    <a:p>
                      <a:r>
                        <a:rPr lang="en-US" sz="1400" cap="none" spc="0">
                          <a:solidFill>
                            <a:schemeClr val="tx1"/>
                          </a:solidFill>
                          <a:latin typeface="Arial"/>
                        </a:rPr>
                        <a:t>No known allergies</a:t>
                      </a:r>
                    </a:p>
                  </a:txBody>
                  <a:tcPr marL="127517" marR="127517" marT="127517" marB="127517"/>
                </a:tc>
                <a:extLst>
                  <a:ext uri="{0D108BD9-81ED-4DB2-BD59-A6C34878D82A}">
                    <a16:rowId xmlns:a16="http://schemas.microsoft.com/office/drawing/2014/main" val="2474091875"/>
                  </a:ext>
                </a:extLst>
              </a:tr>
              <a:tr h="850787">
                <a:tc>
                  <a:txBody>
                    <a:bodyPr/>
                    <a:lstStyle/>
                    <a:p>
                      <a:pPr lvl="0">
                        <a:buNone/>
                      </a:pPr>
                      <a:r>
                        <a:rPr lang="en-US" sz="1400" cap="none" spc="0">
                          <a:solidFill>
                            <a:schemeClr val="tx1"/>
                          </a:solidFill>
                          <a:latin typeface="Arial"/>
                        </a:rPr>
                        <a:t>Medication </a:t>
                      </a:r>
                      <a:r>
                        <a:rPr lang="en-US" sz="1400" cap="none" spc="0" err="1">
                          <a:solidFill>
                            <a:schemeClr val="tx1"/>
                          </a:solidFill>
                          <a:latin typeface="Arial"/>
                        </a:rPr>
                        <a:t>Clopidorel</a:t>
                      </a:r>
                      <a:r>
                        <a:rPr lang="en-US" sz="1400" cap="none" spc="0">
                          <a:solidFill>
                            <a:schemeClr val="tx1"/>
                          </a:solidFill>
                          <a:latin typeface="Arial"/>
                        </a:rPr>
                        <a:t> 75mg- 1 a day, every morning</a:t>
                      </a:r>
                      <a:endParaRPr lang="en-US" sz="1400">
                        <a:latin typeface="Arial"/>
                      </a:endParaRPr>
                    </a:p>
                  </a:txBody>
                  <a:tcPr marL="127517" marR="127517" marT="127517" marB="127517"/>
                </a:tc>
                <a:tc>
                  <a:txBody>
                    <a:bodyPr/>
                    <a:lstStyle/>
                    <a:p>
                      <a:pPr lvl="0">
                        <a:buNone/>
                      </a:pPr>
                      <a:r>
                        <a:rPr lang="en-US" sz="1400" cap="none" spc="0">
                          <a:solidFill>
                            <a:schemeClr val="tx1"/>
                          </a:solidFill>
                          <a:latin typeface="Arial"/>
                        </a:rPr>
                        <a:t>Encourage patient to take medication. All staff to take part in monthly stock check, request repeat prescription when necessary.  </a:t>
                      </a:r>
                      <a:endParaRPr lang="en-US" sz="1400">
                        <a:latin typeface="Arial"/>
                      </a:endParaRPr>
                    </a:p>
                  </a:txBody>
                  <a:tcPr marL="127517" marR="127517" marT="127517" marB="127517"/>
                </a:tc>
                <a:tc>
                  <a:txBody>
                    <a:bodyPr/>
                    <a:lstStyle/>
                    <a:p>
                      <a:pPr lvl="0">
                        <a:buNone/>
                      </a:pPr>
                      <a:r>
                        <a:rPr lang="en-US" sz="1400" cap="none" spc="0">
                          <a:solidFill>
                            <a:schemeClr val="tx1"/>
                          </a:solidFill>
                          <a:latin typeface="Arial"/>
                        </a:rPr>
                        <a:t>To reduce the risks of blood clots which can cause patient to have another stroke (BNF.NICE.ORG.UK, 2022).</a:t>
                      </a:r>
                      <a:endParaRPr lang="en-US" sz="1400">
                        <a:latin typeface="Arial"/>
                      </a:endParaRPr>
                    </a:p>
                  </a:txBody>
                  <a:tcPr marL="127517" marR="127517" marT="127517" marB="127517"/>
                </a:tc>
                <a:extLst>
                  <a:ext uri="{0D108BD9-81ED-4DB2-BD59-A6C34878D82A}">
                    <a16:rowId xmlns:a16="http://schemas.microsoft.com/office/drawing/2014/main" val="3698052833"/>
                  </a:ext>
                </a:extLst>
              </a:tr>
            </a:tbl>
          </a:graphicData>
        </a:graphic>
      </p:graphicFrame>
    </p:spTree>
    <p:extLst>
      <p:ext uri="{BB962C8B-B14F-4D97-AF65-F5344CB8AC3E}">
        <p14:creationId xmlns:p14="http://schemas.microsoft.com/office/powerpoint/2010/main" val="2770150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70">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6" name="Rectangle 72">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BB6DFF-B766-7E3E-2E77-19F79A3CF1D1}"/>
              </a:ext>
            </a:extLst>
          </p:cNvPr>
          <p:cNvSpPr>
            <a:spLocks noGrp="1"/>
          </p:cNvSpPr>
          <p:nvPr>
            <p:ph type="title"/>
          </p:nvPr>
        </p:nvSpPr>
        <p:spPr>
          <a:xfrm>
            <a:off x="492370" y="516835"/>
            <a:ext cx="3084844" cy="5772840"/>
          </a:xfrm>
        </p:spPr>
        <p:txBody>
          <a:bodyPr anchor="ctr">
            <a:normAutofit/>
          </a:bodyPr>
          <a:lstStyle/>
          <a:p>
            <a:r>
              <a:rPr lang="en-US" sz="3300">
                <a:solidFill>
                  <a:srgbClr val="FFFFFF"/>
                </a:solidFill>
                <a:latin typeface="Arial Black"/>
              </a:rPr>
              <a:t>Risk Assessment</a:t>
            </a:r>
          </a:p>
        </p:txBody>
      </p:sp>
      <p:sp>
        <p:nvSpPr>
          <p:cNvPr id="87" name="Rectangle 74">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8" name="Table 4">
            <a:extLst>
              <a:ext uri="{FF2B5EF4-FFF2-40B4-BE49-F238E27FC236}">
                <a16:creationId xmlns:a16="http://schemas.microsoft.com/office/drawing/2014/main" id="{4319861B-5A65-A7CA-E772-348FA8B68C2B}"/>
              </a:ext>
            </a:extLst>
          </p:cNvPr>
          <p:cNvGraphicFramePr>
            <a:graphicFrameLocks noGrp="1"/>
          </p:cNvGraphicFramePr>
          <p:nvPr>
            <p:ph idx="1"/>
            <p:extLst>
              <p:ext uri="{D42A27DB-BD31-4B8C-83A1-F6EECF244321}">
                <p14:modId xmlns:p14="http://schemas.microsoft.com/office/powerpoint/2010/main" val="671225714"/>
              </p:ext>
            </p:extLst>
          </p:nvPr>
        </p:nvGraphicFramePr>
        <p:xfrm>
          <a:off x="4112712" y="93945"/>
          <a:ext cx="8037263" cy="6481617"/>
        </p:xfrm>
        <a:graphic>
          <a:graphicData uri="http://schemas.openxmlformats.org/drawingml/2006/table">
            <a:tbl>
              <a:tblPr firstRow="1" bandRow="1">
                <a:tableStyleId>{9D7B26C5-4107-4FEC-AEDC-1716B250A1EF}</a:tableStyleId>
              </a:tblPr>
              <a:tblGrid>
                <a:gridCol w="2460172">
                  <a:extLst>
                    <a:ext uri="{9D8B030D-6E8A-4147-A177-3AD203B41FA5}">
                      <a16:colId xmlns:a16="http://schemas.microsoft.com/office/drawing/2014/main" val="3761930799"/>
                    </a:ext>
                  </a:extLst>
                </a:gridCol>
                <a:gridCol w="2995489">
                  <a:extLst>
                    <a:ext uri="{9D8B030D-6E8A-4147-A177-3AD203B41FA5}">
                      <a16:colId xmlns:a16="http://schemas.microsoft.com/office/drawing/2014/main" val="1136949504"/>
                    </a:ext>
                  </a:extLst>
                </a:gridCol>
                <a:gridCol w="2581602">
                  <a:extLst>
                    <a:ext uri="{9D8B030D-6E8A-4147-A177-3AD203B41FA5}">
                      <a16:colId xmlns:a16="http://schemas.microsoft.com/office/drawing/2014/main" val="1598319499"/>
                    </a:ext>
                  </a:extLst>
                </a:gridCol>
              </a:tblGrid>
              <a:tr h="2320785">
                <a:tc>
                  <a:txBody>
                    <a:bodyPr/>
                    <a:lstStyle/>
                    <a:p>
                      <a:r>
                        <a:rPr lang="en-US" sz="1400" b="1">
                          <a:latin typeface="Arial"/>
                        </a:rPr>
                        <a:t>Mobility </a:t>
                      </a:r>
                      <a:r>
                        <a:rPr lang="en-US" sz="1400" b="0">
                          <a:latin typeface="Arial"/>
                        </a:rPr>
                        <a:t>- Edna has muscular weakness on her right side. Right hand co- ordination is limited</a:t>
                      </a:r>
                    </a:p>
                  </a:txBody>
                  <a:tcPr marL="50094" marR="50094" marT="25047" marB="25047"/>
                </a:tc>
                <a:tc>
                  <a:txBody>
                    <a:bodyPr/>
                    <a:lstStyle/>
                    <a:p>
                      <a:r>
                        <a:rPr lang="en-US" sz="1400" b="0">
                          <a:latin typeface="Arial"/>
                        </a:rPr>
                        <a:t>Hand co- ordination exercise plan has been put in place by physiotherapists.  Assist with buttons on clothes, if required by the patient. Anti -Embolism stockings should be offered in times of poor mobility to minimize the risk of developing deep vein thrombosis Joseph and Caprini (2005). </a:t>
                      </a:r>
                    </a:p>
                  </a:txBody>
                  <a:tcPr marL="50094" marR="50094" marT="25047" marB="25047"/>
                </a:tc>
                <a:tc>
                  <a:txBody>
                    <a:bodyPr/>
                    <a:lstStyle/>
                    <a:p>
                      <a:r>
                        <a:rPr lang="en-US" sz="1400" b="0">
                          <a:latin typeface="Arial"/>
                        </a:rPr>
                        <a:t>All staff to encourage and assist with support to complete plan.  Be mindful of using a calm approach. Fill in record sheet as evidence for healthcare professionals report. This will enable us to keep an eye on if this form treatment has any benefits.</a:t>
                      </a:r>
                    </a:p>
                  </a:txBody>
                  <a:tcPr marL="50094" marR="50094" marT="25047" marB="25047"/>
                </a:tc>
                <a:extLst>
                  <a:ext uri="{0D108BD9-81ED-4DB2-BD59-A6C34878D82A}">
                    <a16:rowId xmlns:a16="http://schemas.microsoft.com/office/drawing/2014/main" val="822633152"/>
                  </a:ext>
                </a:extLst>
              </a:tr>
              <a:tr h="2320785">
                <a:tc>
                  <a:txBody>
                    <a:bodyPr/>
                    <a:lstStyle/>
                    <a:p>
                      <a:r>
                        <a:rPr lang="en-US" sz="1400" b="1">
                          <a:latin typeface="Arial"/>
                        </a:rPr>
                        <a:t>Personal care </a:t>
                      </a:r>
                      <a:r>
                        <a:rPr lang="en-US" sz="1400">
                          <a:latin typeface="Arial"/>
                        </a:rPr>
                        <a:t>- Assistance with shower by 9am. Prefers a bath before bedtime by 9pm. Edna can independently use the toilet and takes care of her own personal care needs however, in cases of accident, assistance may be needed to replace underwear.  </a:t>
                      </a:r>
                    </a:p>
                  </a:txBody>
                  <a:tcPr marL="50094" marR="50094" marT="25047" marB="25047"/>
                </a:tc>
                <a:tc>
                  <a:txBody>
                    <a:bodyPr/>
                    <a:lstStyle/>
                    <a:p>
                      <a:r>
                        <a:rPr lang="en-US" sz="1400">
                          <a:latin typeface="Arial"/>
                        </a:rPr>
                        <a:t>Occupational therapist to monitor the use of equipment, to ensure patient feels supported and dignity can be maintained (</a:t>
                      </a:r>
                      <a:r>
                        <a:rPr lang="en-US" sz="1400" i="1">
                          <a:latin typeface="Arial"/>
                        </a:rPr>
                        <a:t>Care act</a:t>
                      </a:r>
                      <a:r>
                        <a:rPr lang="en-US" sz="1400">
                          <a:latin typeface="Arial"/>
                        </a:rPr>
                        <a:t>, 2014). All equipment should be regularly cleaned and checked under the (</a:t>
                      </a:r>
                      <a:r>
                        <a:rPr lang="en-US" sz="1400" i="1">
                          <a:latin typeface="Arial"/>
                        </a:rPr>
                        <a:t>Health and</a:t>
                      </a:r>
                      <a:r>
                        <a:rPr lang="en-US" sz="1400">
                          <a:latin typeface="Arial"/>
                        </a:rPr>
                        <a:t> </a:t>
                      </a:r>
                      <a:r>
                        <a:rPr lang="en-US" sz="1400" i="1">
                          <a:latin typeface="Arial"/>
                        </a:rPr>
                        <a:t>Safety Act,</a:t>
                      </a:r>
                      <a:r>
                        <a:rPr lang="en-US" sz="1400">
                          <a:latin typeface="Arial"/>
                        </a:rPr>
                        <a:t> 1974) to ensure patient safety and minimize risks.</a:t>
                      </a:r>
                    </a:p>
                  </a:txBody>
                  <a:tcPr marL="50094" marR="50094" marT="25047" marB="25047"/>
                </a:tc>
                <a:tc>
                  <a:txBody>
                    <a:bodyPr/>
                    <a:lstStyle/>
                    <a:p>
                      <a:r>
                        <a:rPr lang="en-US" sz="1400">
                          <a:latin typeface="Arial"/>
                        </a:rPr>
                        <a:t>Staff need to be vigilant. Report any changes to the whole package of care team, so they can liaise with Edna to find out how her needs can be met (HEALTH.ORG.UK, 2014)  </a:t>
                      </a:r>
                    </a:p>
                  </a:txBody>
                  <a:tcPr marL="50094" marR="50094" marT="25047" marB="25047"/>
                </a:tc>
                <a:extLst>
                  <a:ext uri="{0D108BD9-81ED-4DB2-BD59-A6C34878D82A}">
                    <a16:rowId xmlns:a16="http://schemas.microsoft.com/office/drawing/2014/main" val="4171421170"/>
                  </a:ext>
                </a:extLst>
              </a:tr>
              <a:tr h="1840047">
                <a:tc>
                  <a:txBody>
                    <a:bodyPr/>
                    <a:lstStyle/>
                    <a:p>
                      <a:r>
                        <a:rPr lang="en-US" sz="1400" b="1">
                          <a:latin typeface="Arial"/>
                        </a:rPr>
                        <a:t>Walking aid</a:t>
                      </a:r>
                      <a:r>
                        <a:rPr lang="en-US" sz="1400">
                          <a:latin typeface="Arial"/>
                        </a:rPr>
                        <a:t> – walking stick has been provided for extra support. Edna agreed that this would help her feel more secure while </a:t>
                      </a:r>
                      <a:r>
                        <a:rPr lang="en-US" sz="1400" err="1">
                          <a:latin typeface="Arial"/>
                        </a:rPr>
                        <a:t>mobilising</a:t>
                      </a:r>
                      <a:r>
                        <a:rPr lang="en-US" sz="1400">
                          <a:latin typeface="Arial"/>
                        </a:rPr>
                        <a:t>, however she does not always use it.</a:t>
                      </a:r>
                    </a:p>
                  </a:txBody>
                  <a:tcPr marL="50094" marR="50094" marT="25047" marB="25047"/>
                </a:tc>
                <a:tc>
                  <a:txBody>
                    <a:bodyPr/>
                    <a:lstStyle/>
                    <a:p>
                      <a:r>
                        <a:rPr lang="en-US" sz="1400">
                          <a:latin typeface="Arial"/>
                        </a:rPr>
                        <a:t>Promoting independence is vital. However, on this occasion we need to encourage the use of walking aid, for the safety of Edna. She has a right refuse, and her decision should be respected by all healthcare providers (</a:t>
                      </a:r>
                      <a:r>
                        <a:rPr lang="en-US" sz="1400" i="1">
                          <a:latin typeface="Arial"/>
                        </a:rPr>
                        <a:t>Human rights Act, </a:t>
                      </a:r>
                      <a:r>
                        <a:rPr lang="en-US" sz="1400" i="0">
                          <a:latin typeface="Arial"/>
                        </a:rPr>
                        <a:t>1988)</a:t>
                      </a:r>
                      <a:r>
                        <a:rPr lang="en-US" sz="1400" i="1">
                          <a:latin typeface="Arial"/>
                        </a:rPr>
                        <a:t>.</a:t>
                      </a:r>
                    </a:p>
                  </a:txBody>
                  <a:tcPr marL="50094" marR="50094" marT="25047" marB="25047"/>
                </a:tc>
                <a:tc>
                  <a:txBody>
                    <a:bodyPr/>
                    <a:lstStyle/>
                    <a:p>
                      <a:r>
                        <a:rPr lang="en-US" sz="1400">
                          <a:latin typeface="Arial"/>
                        </a:rPr>
                        <a:t>Regular assessments to ensure safety(CQC.ORG.UK,2022). Physiotherapists to check patient posture for changes, so adjustments can be made, if needed.</a:t>
                      </a:r>
                    </a:p>
                  </a:txBody>
                  <a:tcPr marL="50094" marR="50094" marT="25047" marB="25047"/>
                </a:tc>
                <a:extLst>
                  <a:ext uri="{0D108BD9-81ED-4DB2-BD59-A6C34878D82A}">
                    <a16:rowId xmlns:a16="http://schemas.microsoft.com/office/drawing/2014/main" val="4286988186"/>
                  </a:ext>
                </a:extLst>
              </a:tr>
            </a:tbl>
          </a:graphicData>
        </a:graphic>
      </p:graphicFrame>
    </p:spTree>
    <p:extLst>
      <p:ext uri="{BB962C8B-B14F-4D97-AF65-F5344CB8AC3E}">
        <p14:creationId xmlns:p14="http://schemas.microsoft.com/office/powerpoint/2010/main" val="1402819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7" name="Rectangle 2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87989FC-A329-9674-6423-C5790DC73F75}"/>
              </a:ext>
            </a:extLst>
          </p:cNvPr>
          <p:cNvSpPr>
            <a:spLocks noGrp="1"/>
          </p:cNvSpPr>
          <p:nvPr>
            <p:ph type="title"/>
          </p:nvPr>
        </p:nvSpPr>
        <p:spPr>
          <a:xfrm>
            <a:off x="492370" y="605896"/>
            <a:ext cx="3084844" cy="5646208"/>
          </a:xfrm>
        </p:spPr>
        <p:txBody>
          <a:bodyPr anchor="ctr">
            <a:normAutofit/>
          </a:bodyPr>
          <a:lstStyle/>
          <a:p>
            <a:r>
              <a:rPr lang="en-US" sz="2300">
                <a:solidFill>
                  <a:srgbClr val="FFFFFF"/>
                </a:solidFill>
                <a:latin typeface="Arial Black"/>
              </a:rPr>
              <a:t>Recommendations</a:t>
            </a:r>
          </a:p>
        </p:txBody>
      </p:sp>
      <p:sp>
        <p:nvSpPr>
          <p:cNvPr id="28" name="Rectangle 23">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Content Placeholder 2">
            <a:extLst>
              <a:ext uri="{FF2B5EF4-FFF2-40B4-BE49-F238E27FC236}">
                <a16:creationId xmlns:a16="http://schemas.microsoft.com/office/drawing/2014/main" id="{898259EE-2BE6-2B7B-28DA-9A63F22E6B07}"/>
              </a:ext>
            </a:extLst>
          </p:cNvPr>
          <p:cNvSpPr>
            <a:spLocks noGrp="1"/>
          </p:cNvSpPr>
          <p:nvPr>
            <p:ph idx="1"/>
          </p:nvPr>
        </p:nvSpPr>
        <p:spPr>
          <a:xfrm>
            <a:off x="4742016" y="605896"/>
            <a:ext cx="6413663" cy="5646208"/>
          </a:xfrm>
        </p:spPr>
        <p:txBody>
          <a:bodyPr vert="horz" lIns="0" tIns="45720" rIns="0" bIns="45720" rtlCol="0" anchor="ctr">
            <a:normAutofit/>
          </a:bodyPr>
          <a:lstStyle/>
          <a:p>
            <a:pPr>
              <a:buFont typeface="Wingdings" panose="020F0502020204030204" pitchFamily="34" charset="0"/>
              <a:buChar char="§"/>
            </a:pPr>
            <a:r>
              <a:rPr lang="en-US" sz="1700">
                <a:latin typeface="Arial"/>
                <a:cs typeface="Calibri" panose="020F0502020204030204"/>
              </a:rPr>
              <a:t>All parties involved in care of elderly should follow the governments National service Framework. This offers guidance for assessments by providing tools to support any decision making (gov.uk,2001). Supporting the service users right to be treated fairly.</a:t>
            </a:r>
          </a:p>
          <a:p>
            <a:pPr>
              <a:buFont typeface="Wingdings" panose="020F0502020204030204" pitchFamily="34" charset="0"/>
              <a:buChar char="§"/>
            </a:pPr>
            <a:r>
              <a:rPr lang="en-US" sz="1700">
                <a:latin typeface="Arial"/>
                <a:cs typeface="Calibri" panose="020F0502020204030204"/>
              </a:rPr>
              <a:t>Regular meetings between all healthcare providers to ensure everyone is up to date on the level of care which needs to be implemented. Effective communication is vital. Poor communication can lead to important treatment being missed(NHSPROFESSIONALS.NHS.UK,2022)</a:t>
            </a:r>
          </a:p>
          <a:p>
            <a:pPr>
              <a:buFont typeface="Wingdings" panose="020F0502020204030204" pitchFamily="34" charset="0"/>
              <a:buChar char="§"/>
            </a:pPr>
            <a:r>
              <a:rPr lang="en-US" sz="1700">
                <a:latin typeface="Arial"/>
                <a:cs typeface="Calibri" panose="020F0502020204030204"/>
              </a:rPr>
              <a:t>Technology has improved drastically over the years. Most stroke patients are prescribed anti-coagulant medication and require regular INR test, which indicates if blood is at risk of clotting. this tool is beneficial and could potentially save lives and minimize risks of strokes or heart attack. Self -testing saves time, appointments also 17% cheaper than face to face. Most patients prefer self -testing as it gives them a sense of freedom and promotes their overall independence (NHSHEALTHCALL.CO.UK, 2020). </a:t>
            </a:r>
          </a:p>
        </p:txBody>
      </p:sp>
    </p:spTree>
    <p:extLst>
      <p:ext uri="{BB962C8B-B14F-4D97-AF65-F5344CB8AC3E}">
        <p14:creationId xmlns:p14="http://schemas.microsoft.com/office/powerpoint/2010/main" val="1955420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2AD3-5B20-1519-8E77-09688E1FA771}"/>
              </a:ext>
            </a:extLst>
          </p:cNvPr>
          <p:cNvSpPr>
            <a:spLocks noGrp="1"/>
          </p:cNvSpPr>
          <p:nvPr>
            <p:ph type="title"/>
          </p:nvPr>
        </p:nvSpPr>
        <p:spPr>
          <a:xfrm>
            <a:off x="-36195" y="48478"/>
            <a:ext cx="11191875" cy="383957"/>
          </a:xfrm>
        </p:spPr>
        <p:txBody>
          <a:bodyPr>
            <a:normAutofit/>
          </a:bodyPr>
          <a:lstStyle/>
          <a:p>
            <a:r>
              <a:rPr lang="en-US" sz="1600">
                <a:latin typeface="Arial Black"/>
                <a:cs typeface="Calibri Light"/>
              </a:rPr>
              <a:t>REFERENCES</a:t>
            </a:r>
          </a:p>
        </p:txBody>
      </p:sp>
      <p:sp>
        <p:nvSpPr>
          <p:cNvPr id="3" name="Content Placeholder 2">
            <a:extLst>
              <a:ext uri="{FF2B5EF4-FFF2-40B4-BE49-F238E27FC236}">
                <a16:creationId xmlns:a16="http://schemas.microsoft.com/office/drawing/2014/main" id="{7EF99360-A70E-759A-4F88-3084656DA2E7}"/>
              </a:ext>
            </a:extLst>
          </p:cNvPr>
          <p:cNvSpPr>
            <a:spLocks noGrp="1"/>
          </p:cNvSpPr>
          <p:nvPr>
            <p:ph idx="1"/>
          </p:nvPr>
        </p:nvSpPr>
        <p:spPr>
          <a:xfrm>
            <a:off x="66835" y="385344"/>
            <a:ext cx="12244668" cy="6128385"/>
          </a:xfrm>
        </p:spPr>
        <p:txBody>
          <a:bodyPr vert="horz" lIns="0" tIns="45720" rIns="0" bIns="45720" rtlCol="0" anchor="t">
            <a:normAutofit fontScale="92500" lnSpcReduction="20000"/>
          </a:bodyPr>
          <a:lstStyle/>
          <a:p>
            <a:pPr marL="0" indent="0">
              <a:buNone/>
            </a:pPr>
            <a:r>
              <a:rPr lang="en-US" sz="1400">
                <a:latin typeface="Arial"/>
                <a:cs typeface="Arial"/>
              </a:rPr>
              <a:t>AGEUK. ORG.UK (2022) </a:t>
            </a:r>
            <a:r>
              <a:rPr lang="en-US" sz="1400" i="1">
                <a:latin typeface="Arial"/>
                <a:cs typeface="Arial"/>
              </a:rPr>
              <a:t>Care plans. </a:t>
            </a:r>
            <a:r>
              <a:rPr lang="en-US" sz="1400">
                <a:latin typeface="Arial"/>
                <a:cs typeface="Arial"/>
              </a:rPr>
              <a:t>Available at: </a:t>
            </a:r>
            <a:r>
              <a:rPr lang="en-US" sz="1400">
                <a:latin typeface="Arial"/>
                <a:cs typeface="Arial"/>
                <a:hlinkClick r:id="rId2"/>
              </a:rPr>
              <a:t>https://www.ageuk.org.uk/information-advice/care/arranging-care/care-needs-assessment/care-plans/#:~text=Your%20care%20plan%20shows%20what,wi</a:t>
            </a:r>
            <a:r>
              <a:rPr lang="en-US" sz="1400">
                <a:latin typeface="Arial"/>
                <a:cs typeface="Arial"/>
              </a:rPr>
              <a:t> (Accessed:10th July 2022).</a:t>
            </a:r>
            <a:endParaRPr lang="en-US" sz="1400">
              <a:latin typeface="Arial"/>
              <a:ea typeface="Calibri" panose="020F0502020204030204"/>
              <a:cs typeface="Arial"/>
            </a:endParaRPr>
          </a:p>
          <a:p>
            <a:pPr marL="0" indent="0">
              <a:buNone/>
            </a:pPr>
            <a:r>
              <a:rPr lang="en-US" sz="1400">
                <a:latin typeface="Arial"/>
                <a:cs typeface="Arial"/>
              </a:rPr>
              <a:t>AUDIOPEDIA (2014) </a:t>
            </a:r>
            <a:r>
              <a:rPr lang="en-US" sz="1400" i="1">
                <a:latin typeface="Arial"/>
                <a:cs typeface="Arial"/>
              </a:rPr>
              <a:t>Disengagement theory: </a:t>
            </a:r>
            <a:r>
              <a:rPr lang="en-US" sz="1400" err="1">
                <a:latin typeface="Arial"/>
                <a:cs typeface="Arial"/>
              </a:rPr>
              <a:t>Audiopedia</a:t>
            </a:r>
            <a:r>
              <a:rPr lang="en-US" sz="1400">
                <a:latin typeface="Arial"/>
                <a:cs typeface="Arial"/>
              </a:rPr>
              <a:t> [video].</a:t>
            </a:r>
            <a:r>
              <a:rPr lang="en-US" sz="1400" i="1">
                <a:latin typeface="Arial"/>
                <a:cs typeface="Arial"/>
              </a:rPr>
              <a:t> </a:t>
            </a:r>
            <a:r>
              <a:rPr lang="en-US" sz="1400">
                <a:latin typeface="Arial"/>
                <a:cs typeface="Arial"/>
              </a:rPr>
              <a:t>Available at:</a:t>
            </a:r>
            <a:r>
              <a:rPr lang="en-US" sz="1400">
                <a:latin typeface="Arial"/>
                <a:cs typeface="Arial"/>
                <a:hlinkClick r:id="rId3"/>
              </a:rPr>
              <a:t>https://youtu.be/miYcqwHNObg</a:t>
            </a:r>
            <a:r>
              <a:rPr lang="en-US" sz="1400">
                <a:latin typeface="Arial"/>
                <a:cs typeface="Arial"/>
              </a:rPr>
              <a:t> (Accessed: 12th July 2022).</a:t>
            </a:r>
          </a:p>
          <a:p>
            <a:pPr marL="0" indent="0">
              <a:buNone/>
            </a:pPr>
            <a:r>
              <a:rPr lang="en-US" sz="1400">
                <a:latin typeface="Arial"/>
                <a:cs typeface="Arial"/>
              </a:rPr>
              <a:t>AUDIOPEDIA (2016) </a:t>
            </a:r>
            <a:r>
              <a:rPr lang="en-US" sz="1400" i="1">
                <a:latin typeface="Arial"/>
                <a:cs typeface="Arial"/>
              </a:rPr>
              <a:t>What is Activity Theory? What does Activity Theory mean? Activity Theory meaning &amp; explanation.</a:t>
            </a:r>
            <a:r>
              <a:rPr lang="en-US" sz="1400">
                <a:latin typeface="Arial"/>
                <a:cs typeface="Arial"/>
              </a:rPr>
              <a:t> </a:t>
            </a:r>
            <a:r>
              <a:rPr lang="en-US" sz="1400" err="1">
                <a:latin typeface="Arial"/>
                <a:cs typeface="Arial"/>
              </a:rPr>
              <a:t>Audiopedia</a:t>
            </a:r>
            <a:r>
              <a:rPr lang="en-US" sz="1400">
                <a:latin typeface="Arial"/>
                <a:cs typeface="Arial"/>
              </a:rPr>
              <a:t> [video].</a:t>
            </a:r>
            <a:r>
              <a:rPr lang="en-US" sz="1400" i="1">
                <a:latin typeface="Arial"/>
                <a:cs typeface="Arial"/>
              </a:rPr>
              <a:t> </a:t>
            </a:r>
            <a:r>
              <a:rPr lang="en-US" sz="1400">
                <a:latin typeface="Arial"/>
                <a:cs typeface="Arial"/>
              </a:rPr>
              <a:t>Available at: </a:t>
            </a:r>
            <a:r>
              <a:rPr lang="en-US" sz="1400">
                <a:latin typeface="Arial"/>
                <a:cs typeface="Arial"/>
                <a:hlinkClick r:id="rId4"/>
              </a:rPr>
              <a:t>https://youtu.be/vxsqotTfEns</a:t>
            </a:r>
            <a:r>
              <a:rPr lang="en-US" sz="1400">
                <a:latin typeface="Arial"/>
                <a:cs typeface="Arial"/>
              </a:rPr>
              <a:t> (Accessed 15th July 2022)</a:t>
            </a:r>
          </a:p>
          <a:p>
            <a:pPr marL="0" indent="0">
              <a:buNone/>
            </a:pPr>
            <a:r>
              <a:rPr lang="en-US" sz="1400">
                <a:latin typeface="Arial"/>
                <a:cs typeface="Arial"/>
              </a:rPr>
              <a:t>BNF.NICE.ORG.UK (2022) </a:t>
            </a:r>
            <a:r>
              <a:rPr lang="en-US" sz="1400" i="1">
                <a:latin typeface="Arial"/>
                <a:cs typeface="Arial"/>
              </a:rPr>
              <a:t>Clopidogrel. </a:t>
            </a:r>
            <a:r>
              <a:rPr lang="en-US" sz="1400">
                <a:latin typeface="Arial"/>
                <a:cs typeface="Arial"/>
              </a:rPr>
              <a:t>Available at: </a:t>
            </a:r>
            <a:r>
              <a:rPr lang="en-US" sz="1400">
                <a:latin typeface="Arial"/>
                <a:cs typeface="Arial"/>
                <a:hlinkClick r:id="rId5"/>
              </a:rPr>
              <a:t>https://eur01.safelinks.protection.outlook.com/?url=https%3A%2F%2Fbnf.nice.org.uk%2Fdrugs%2Fclopidogrel%2F&amp;data=05%7C01%7C1920974%40student.uwtsd.ac.uk%7C8ad80c05b7804c892d1508da6a3d6db4%7C4e0f11f9046e45059cb8db2152311e21%7C0%7C0%7C637939109302887436%7CUnknown%7CTWFpbGZsb3d8eyJWIjoiMC4wLjAwMDAiLCJQIjoiV2luMzIiLCJBTiI6Ik1haWwiLCJXVCI6Mn0%3D%7C3000%7C%7C%7C&amp;sdata=sXDi3H6w4TmGjmtBVZ8WjW2sabYOezbcCiM%2BB6ShuXM%3D&amp;reserved=0</a:t>
            </a:r>
            <a:r>
              <a:rPr lang="en-US" sz="1400">
                <a:latin typeface="Arial"/>
                <a:cs typeface="Arial"/>
              </a:rPr>
              <a:t> (Accessed:11th July 2022).</a:t>
            </a:r>
            <a:endParaRPr lang="en-US" sz="1400">
              <a:latin typeface="Calibri" panose="020F0502020204030204"/>
              <a:ea typeface="Calibri" panose="020F0502020204030204"/>
              <a:cs typeface="Calibri" panose="020F0502020204030204"/>
            </a:endParaRPr>
          </a:p>
          <a:p>
            <a:pPr marL="0" indent="0">
              <a:buNone/>
            </a:pPr>
            <a:r>
              <a:rPr lang="en-GB" sz="1400" i="1">
                <a:latin typeface="Arial"/>
                <a:ea typeface="+mn-lt"/>
                <a:cs typeface="+mn-lt"/>
              </a:rPr>
              <a:t>CARE ACT</a:t>
            </a:r>
            <a:r>
              <a:rPr lang="en-GB" sz="1400">
                <a:latin typeface="Arial"/>
                <a:ea typeface="+mn-lt"/>
                <a:cs typeface="+mn-lt"/>
              </a:rPr>
              <a:t>  (2014) Available at: </a:t>
            </a:r>
            <a:r>
              <a:rPr lang="en-GB" sz="1400" u="sng">
                <a:latin typeface="Arial"/>
                <a:ea typeface="+mn-lt"/>
                <a:cs typeface="+mn-lt"/>
                <a:hlinkClick r:id="rId6"/>
              </a:rPr>
              <a:t>https://legislation.gov.uk/ukpga/2014/23</a:t>
            </a:r>
            <a:r>
              <a:rPr lang="en-GB" sz="1400" i="1" u="sng">
                <a:latin typeface="Arial"/>
                <a:ea typeface="+mn-lt"/>
                <a:cs typeface="+mn-lt"/>
                <a:hlinkClick r:id="rId6"/>
              </a:rPr>
              <a:t>/</a:t>
            </a:r>
            <a:r>
              <a:rPr lang="en-GB" sz="1400" u="sng">
                <a:latin typeface="Arial"/>
                <a:ea typeface="+mn-lt"/>
                <a:cs typeface="+mn-lt"/>
                <a:hlinkClick r:id="rId6"/>
              </a:rPr>
              <a:t>content/enacted</a:t>
            </a:r>
            <a:r>
              <a:rPr lang="en-GB" sz="1400">
                <a:latin typeface="Arial"/>
                <a:ea typeface="+mn-lt"/>
                <a:cs typeface="+mn-lt"/>
              </a:rPr>
              <a:t>.</a:t>
            </a:r>
            <a:r>
              <a:rPr lang="en-GB" sz="1400" i="1">
                <a:latin typeface="Arial"/>
                <a:ea typeface="+mn-lt"/>
                <a:cs typeface="+mn-lt"/>
              </a:rPr>
              <a:t> </a:t>
            </a:r>
            <a:r>
              <a:rPr lang="en-GB" sz="1400">
                <a:latin typeface="Arial"/>
                <a:ea typeface="+mn-lt"/>
                <a:cs typeface="+mn-lt"/>
              </a:rPr>
              <a:t>(Accessed: 10TH July 2022</a:t>
            </a:r>
            <a:r>
              <a:rPr lang="en-GB" sz="1400" i="1">
                <a:latin typeface="Arial"/>
                <a:ea typeface="+mn-lt"/>
                <a:cs typeface="+mn-lt"/>
              </a:rPr>
              <a:t>).</a:t>
            </a:r>
            <a:endParaRPr lang="en-US" sz="1400">
              <a:latin typeface="Arial"/>
              <a:ea typeface="+mn-lt"/>
              <a:cs typeface="+mn-lt"/>
            </a:endParaRPr>
          </a:p>
          <a:p>
            <a:pPr marL="0" indent="0">
              <a:buNone/>
            </a:pPr>
            <a:r>
              <a:rPr lang="en-GB" sz="1400">
                <a:latin typeface="Arial"/>
                <a:cs typeface="Calibri"/>
              </a:rPr>
              <a:t>CQC.ORG.UK (2022) </a:t>
            </a:r>
            <a:r>
              <a:rPr lang="en-GB" sz="1400" i="1">
                <a:latin typeface="Arial"/>
                <a:cs typeface="Calibri"/>
              </a:rPr>
              <a:t>The Fundamental standards. </a:t>
            </a:r>
            <a:r>
              <a:rPr lang="en-GB" sz="1400">
                <a:latin typeface="Arial"/>
                <a:cs typeface="Calibri"/>
              </a:rPr>
              <a:t>Available at: </a:t>
            </a:r>
            <a:r>
              <a:rPr lang="en-GB" sz="1400">
                <a:latin typeface="Arial"/>
                <a:cs typeface="Calibri"/>
                <a:hlinkClick r:id="rId7"/>
              </a:rPr>
              <a:t>https://www.cqc.org.uk/what-we-do/how-we-do-our-job/fundamental-standards</a:t>
            </a:r>
            <a:r>
              <a:rPr lang="en-GB" sz="1400">
                <a:latin typeface="Arial"/>
                <a:cs typeface="Calibri"/>
              </a:rPr>
              <a:t> (Accessed: 10th July 2022).</a:t>
            </a:r>
          </a:p>
          <a:p>
            <a:pPr marL="0" indent="0">
              <a:buNone/>
            </a:pPr>
            <a:r>
              <a:rPr lang="en-GB" sz="1400">
                <a:latin typeface="Arial"/>
                <a:cs typeface="Calibri"/>
              </a:rPr>
              <a:t>GOV.UK (2021) </a:t>
            </a:r>
            <a:r>
              <a:rPr lang="en-GB" sz="1400" i="1">
                <a:latin typeface="Arial"/>
                <a:cs typeface="Calibri"/>
              </a:rPr>
              <a:t>National service framework: older people. </a:t>
            </a:r>
            <a:r>
              <a:rPr lang="en-GB" sz="1400">
                <a:latin typeface="Arial"/>
                <a:cs typeface="Calibri"/>
              </a:rPr>
              <a:t>Available at: </a:t>
            </a:r>
            <a:r>
              <a:rPr lang="en-GB" sz="1400">
                <a:latin typeface="Arial"/>
                <a:cs typeface="Calibri"/>
                <a:hlinkClick r:id="rId8"/>
              </a:rPr>
              <a:t>https://www.gov.uk/government/publications/quality-standards-for-care-services-for-older-people</a:t>
            </a:r>
            <a:r>
              <a:rPr lang="en-GB" sz="1400">
                <a:latin typeface="Arial"/>
                <a:cs typeface="Calibri"/>
              </a:rPr>
              <a:t> (Accessed 12th July 2022).</a:t>
            </a:r>
          </a:p>
          <a:p>
            <a:pPr>
              <a:buNone/>
            </a:pPr>
            <a:r>
              <a:rPr lang="en-GB" sz="1400" i="1">
                <a:latin typeface="Arial"/>
                <a:ea typeface="+mn-lt"/>
                <a:cs typeface="Arial"/>
              </a:rPr>
              <a:t>HEALTH AND SAFETY ACT (2008) </a:t>
            </a:r>
            <a:r>
              <a:rPr lang="en-GB" sz="1400">
                <a:latin typeface="Arial"/>
                <a:ea typeface="+mn-lt"/>
                <a:cs typeface="Arial"/>
              </a:rPr>
              <a:t>Available at: </a:t>
            </a:r>
            <a:r>
              <a:rPr lang="en-GB" sz="1400">
                <a:latin typeface="Arial"/>
                <a:ea typeface="+mn-lt"/>
                <a:cs typeface="Arial"/>
                <a:hlinkClick r:id="rId9"/>
              </a:rPr>
              <a:t>https://www.legislation.gov.uk/ukpga/1974/contents</a:t>
            </a:r>
            <a:r>
              <a:rPr lang="en-GB" sz="1400">
                <a:latin typeface="Arial"/>
                <a:ea typeface="+mn-lt"/>
                <a:cs typeface="Arial"/>
              </a:rPr>
              <a:t>  (Accessed: 5th July 2022).</a:t>
            </a:r>
            <a:endParaRPr lang="en-GB" sz="1400">
              <a:ea typeface="+mn-lt"/>
              <a:cs typeface="+mn-lt"/>
            </a:endParaRPr>
          </a:p>
          <a:p>
            <a:pPr>
              <a:buNone/>
            </a:pPr>
            <a:r>
              <a:rPr lang="en-GB" sz="1400" i="1">
                <a:latin typeface="Arial"/>
                <a:ea typeface="+mn-lt"/>
                <a:cs typeface="+mn-lt"/>
              </a:rPr>
              <a:t>HEALTH AND SOCIAL CARE ACT</a:t>
            </a:r>
            <a:r>
              <a:rPr lang="en-GB" sz="1400">
                <a:latin typeface="Arial"/>
                <a:ea typeface="+mn-lt"/>
                <a:cs typeface="+mn-lt"/>
              </a:rPr>
              <a:t> (2008) Available at: </a:t>
            </a:r>
            <a:r>
              <a:rPr lang="en-GB" sz="1400" u="sng">
                <a:latin typeface="Arial"/>
                <a:ea typeface="+mn-lt"/>
                <a:cs typeface="+mn-lt"/>
                <a:hlinkClick r:id="rId10"/>
              </a:rPr>
              <a:t>https://www.legislation.gov.uk/ukpga/2008/14/contents</a:t>
            </a:r>
            <a:r>
              <a:rPr lang="en-GB" sz="1400">
                <a:latin typeface="Arial"/>
                <a:ea typeface="+mn-lt"/>
                <a:cs typeface="+mn-lt"/>
              </a:rPr>
              <a:t>. (Accessed 29</a:t>
            </a:r>
            <a:r>
              <a:rPr lang="en-GB" sz="1400" baseline="30000">
                <a:latin typeface="Arial"/>
                <a:ea typeface="+mn-lt"/>
                <a:cs typeface="+mn-lt"/>
              </a:rPr>
              <a:t>th</a:t>
            </a:r>
            <a:r>
              <a:rPr lang="en-GB" sz="1400">
                <a:latin typeface="Arial"/>
                <a:ea typeface="+mn-lt"/>
                <a:cs typeface="+mn-lt"/>
              </a:rPr>
              <a:t> November 2021).</a:t>
            </a:r>
          </a:p>
          <a:p>
            <a:pPr>
              <a:buNone/>
            </a:pPr>
            <a:r>
              <a:rPr lang="en-GB" sz="1400">
                <a:latin typeface="Arial"/>
                <a:ea typeface="+mn-lt"/>
                <a:cs typeface="Arial"/>
              </a:rPr>
              <a:t>HEALTH.ORG.UK (2014) </a:t>
            </a:r>
            <a:r>
              <a:rPr lang="en-GB" sz="1400" i="1">
                <a:latin typeface="Arial"/>
                <a:ea typeface="+mn-lt"/>
                <a:cs typeface="Arial"/>
              </a:rPr>
              <a:t>Person-centred care made simple. </a:t>
            </a:r>
            <a:r>
              <a:rPr lang="en-GB" sz="1400">
                <a:latin typeface="Arial"/>
                <a:ea typeface="+mn-lt"/>
                <a:cs typeface="Arial"/>
              </a:rPr>
              <a:t>Available at: </a:t>
            </a:r>
            <a:r>
              <a:rPr lang="en-GB" sz="1400">
                <a:latin typeface="Arial"/>
                <a:ea typeface="+mn-lt"/>
                <a:cs typeface="Arial"/>
                <a:hlinkClick r:id="rId11"/>
              </a:rPr>
              <a:t>https://www.health.org.uk/publications/person-centred-care-made-simple</a:t>
            </a:r>
            <a:r>
              <a:rPr lang="en-GB" sz="1400">
                <a:latin typeface="Arial"/>
                <a:ea typeface="+mn-lt"/>
                <a:cs typeface="Arial"/>
              </a:rPr>
              <a:t>  (Accessed: 11th July 2022</a:t>
            </a:r>
          </a:p>
          <a:p>
            <a:pPr>
              <a:buNone/>
            </a:pPr>
            <a:r>
              <a:rPr lang="en-GB" sz="1400">
                <a:latin typeface="Arial"/>
                <a:cs typeface="Calibri"/>
              </a:rPr>
              <a:t>HSE.GOV.UK (2022)</a:t>
            </a:r>
            <a:r>
              <a:rPr lang="en-GB" sz="1400" i="1">
                <a:latin typeface="Arial"/>
                <a:cs typeface="Calibri"/>
              </a:rPr>
              <a:t> Sensible risk assessment in care settings. </a:t>
            </a:r>
            <a:r>
              <a:rPr lang="en-GB" sz="1400">
                <a:latin typeface="Arial"/>
                <a:cs typeface="Calibri"/>
              </a:rPr>
              <a:t>Available at: </a:t>
            </a:r>
            <a:r>
              <a:rPr lang="en-GB" sz="1400">
                <a:latin typeface="Arial"/>
                <a:cs typeface="Calibri"/>
                <a:hlinkClick r:id="rId12"/>
              </a:rPr>
              <a:t>https://www.hse.gov.uk/healthservices/sensible-risk-assessment-care-settings.htm</a:t>
            </a:r>
            <a:r>
              <a:rPr lang="en-GB" sz="1400">
                <a:latin typeface="Arial"/>
                <a:cs typeface="Calibri"/>
              </a:rPr>
              <a:t> (Accessed: 19th July 2022).</a:t>
            </a:r>
          </a:p>
          <a:p>
            <a:pPr>
              <a:buNone/>
            </a:pPr>
            <a:r>
              <a:rPr lang="en-GB" sz="1400" i="1">
                <a:latin typeface="Arial"/>
                <a:ea typeface="+mn-lt"/>
                <a:cs typeface="+mn-lt"/>
              </a:rPr>
              <a:t>HUMAN RIGHTS ACT</a:t>
            </a:r>
            <a:r>
              <a:rPr lang="en-GB" sz="1400">
                <a:latin typeface="Arial"/>
                <a:ea typeface="+mn-lt"/>
                <a:cs typeface="+mn-lt"/>
              </a:rPr>
              <a:t> (1998) Available at: </a:t>
            </a:r>
            <a:r>
              <a:rPr lang="en-GB" sz="1400" u="sng">
                <a:latin typeface="Arial"/>
                <a:ea typeface="+mn-lt"/>
                <a:cs typeface="+mn-lt"/>
                <a:hlinkClick r:id="rId13"/>
              </a:rPr>
              <a:t>https://wwwlegislation.gov.uk/ukpga/1998/42/schedule/1 </a:t>
            </a:r>
            <a:r>
              <a:rPr lang="en-GB" sz="1400">
                <a:latin typeface="Arial"/>
                <a:ea typeface="+mn-lt"/>
                <a:cs typeface="+mn-lt"/>
              </a:rPr>
              <a:t> (Accessed: 1st July 2022).</a:t>
            </a:r>
            <a:endParaRPr lang="en-GB" sz="1400">
              <a:latin typeface="Arial"/>
              <a:ea typeface="+mn-lt"/>
              <a:cs typeface="Calibri"/>
            </a:endParaRPr>
          </a:p>
          <a:p>
            <a:pPr>
              <a:buNone/>
            </a:pPr>
            <a:r>
              <a:rPr lang="en-GB" sz="1400">
                <a:latin typeface="Arial"/>
                <a:ea typeface="+mn-lt"/>
                <a:cs typeface="+mn-lt"/>
              </a:rPr>
              <a:t>Joseph, A and Caprini MD. (2005) </a:t>
            </a:r>
            <a:r>
              <a:rPr lang="en-GB" sz="1400" i="1">
                <a:latin typeface="Arial"/>
                <a:ea typeface="+mn-lt"/>
                <a:cs typeface="+mn-lt"/>
              </a:rPr>
              <a:t>Thrombosis Risk Assessment as a Guide to Quality Patient Care. </a:t>
            </a:r>
            <a:r>
              <a:rPr lang="en-GB" sz="1400">
                <a:latin typeface="Arial"/>
                <a:ea typeface="+mn-lt"/>
                <a:cs typeface="+mn-lt"/>
              </a:rPr>
              <a:t>Available at: </a:t>
            </a:r>
            <a:r>
              <a:rPr lang="en-GB" sz="1400">
                <a:latin typeface="Arial"/>
                <a:ea typeface="+mn-lt"/>
                <a:cs typeface="+mn-lt"/>
                <a:hlinkClick r:id="rId14"/>
              </a:rPr>
              <a:t>https://scholar.google?hI=en&amp;as_sdt=0%2c5&amp;q=thrombosis+risk+assessment&amp;oq=thrombosis+risk#d=gs_qabs&amp;t=1658411057728&amp;u=%3D8Jrtv</a:t>
            </a:r>
            <a:r>
              <a:rPr lang="en-GB" sz="1400">
                <a:latin typeface="Arial"/>
                <a:ea typeface="+mn-lt"/>
                <a:cs typeface="+mn-lt"/>
              </a:rPr>
              <a:t> (Accessed: 14th July 2022).</a:t>
            </a:r>
          </a:p>
          <a:p>
            <a:pPr>
              <a:buNone/>
            </a:pPr>
            <a:endParaRPr lang="en-US" sz="1400">
              <a:latin typeface="Arial"/>
              <a:cs typeface="Arial"/>
            </a:endParaRPr>
          </a:p>
        </p:txBody>
      </p:sp>
    </p:spTree>
    <p:extLst>
      <p:ext uri="{BB962C8B-B14F-4D97-AF65-F5344CB8AC3E}">
        <p14:creationId xmlns:p14="http://schemas.microsoft.com/office/powerpoint/2010/main" val="2944541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F6B6E0-42EA-3ED8-76AB-A16DF1E29866}"/>
              </a:ext>
            </a:extLst>
          </p:cNvPr>
          <p:cNvSpPr txBox="1"/>
          <p:nvPr/>
        </p:nvSpPr>
        <p:spPr>
          <a:xfrm>
            <a:off x="0" y="571500"/>
            <a:ext cx="1215390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Calibri"/>
              </a:rPr>
              <a:t>NHS.UK (2016) </a:t>
            </a:r>
            <a:r>
              <a:rPr lang="en-US" sz="1600" i="1">
                <a:latin typeface="Arial"/>
                <a:cs typeface="Calibri"/>
              </a:rPr>
              <a:t>Involving people in their own care. </a:t>
            </a:r>
            <a:r>
              <a:rPr lang="en-US" sz="1600">
                <a:latin typeface="Arial"/>
                <a:cs typeface="Calibri"/>
              </a:rPr>
              <a:t>Available at: </a:t>
            </a:r>
            <a:r>
              <a:rPr lang="en-US" sz="1600">
                <a:latin typeface="Arial"/>
                <a:cs typeface="Calibri"/>
                <a:hlinkClick r:id="rId2"/>
              </a:rPr>
              <a:t>https://www.england.nhs.uk/ourwork/patient-participation/#:~:text=Evidence%20tells%20us%20that%20supporting,a</a:t>
            </a:r>
            <a:r>
              <a:rPr lang="en-US" sz="1600">
                <a:latin typeface="Arial"/>
                <a:cs typeface="Calibri"/>
              </a:rPr>
              <a:t> (Accessed: 12th July 2022).</a:t>
            </a:r>
          </a:p>
          <a:p>
            <a:endParaRPr lang="en-US" sz="1600">
              <a:latin typeface="Arial"/>
              <a:cs typeface="Calibri"/>
            </a:endParaRPr>
          </a:p>
          <a:p>
            <a:r>
              <a:rPr lang="en-US" sz="1600">
                <a:latin typeface="Arial"/>
                <a:cs typeface="Calibri"/>
              </a:rPr>
              <a:t>NHS.UK (2020) </a:t>
            </a:r>
            <a:r>
              <a:rPr lang="en-US" sz="1600" i="1">
                <a:latin typeface="Arial"/>
                <a:cs typeface="Calibri"/>
              </a:rPr>
              <a:t>Understanding</a:t>
            </a:r>
            <a:r>
              <a:rPr lang="en-US" sz="1600">
                <a:latin typeface="Arial"/>
                <a:cs typeface="Calibri"/>
              </a:rPr>
              <a:t> </a:t>
            </a:r>
            <a:r>
              <a:rPr lang="en-US" sz="1600" i="1">
                <a:latin typeface="Arial"/>
                <a:cs typeface="Calibri"/>
              </a:rPr>
              <a:t>medicine type 2 diabetes. </a:t>
            </a:r>
            <a:r>
              <a:rPr lang="en-US" sz="1600">
                <a:latin typeface="Arial"/>
                <a:cs typeface="Calibri"/>
              </a:rPr>
              <a:t>Available at: </a:t>
            </a:r>
            <a:r>
              <a:rPr lang="en-US" sz="1600">
                <a:latin typeface="Arial"/>
                <a:cs typeface="Calibri"/>
                <a:hlinkClick r:id="rId3"/>
              </a:rPr>
              <a:t>https://www.nhs.uk/conditions/type-2-diabetes/understanding-medication/</a:t>
            </a:r>
            <a:r>
              <a:rPr lang="en-US" sz="1600">
                <a:latin typeface="Arial"/>
                <a:cs typeface="Calibri"/>
              </a:rPr>
              <a:t> (Accessed: 10th </a:t>
            </a:r>
            <a:r>
              <a:rPr lang="en-US" sz="1600" err="1">
                <a:latin typeface="Arial"/>
                <a:cs typeface="Calibri"/>
              </a:rPr>
              <a:t>july</a:t>
            </a:r>
            <a:r>
              <a:rPr lang="en-US" sz="1600">
                <a:latin typeface="Arial"/>
                <a:cs typeface="Calibri"/>
              </a:rPr>
              <a:t> 2022)</a:t>
            </a:r>
            <a:endParaRPr lang="en-US"/>
          </a:p>
          <a:p>
            <a:endParaRPr lang="en-US" sz="1600">
              <a:latin typeface="Arial"/>
              <a:cs typeface="Calibri"/>
            </a:endParaRPr>
          </a:p>
          <a:p>
            <a:r>
              <a:rPr lang="en-US" sz="1600">
                <a:latin typeface="Arial"/>
                <a:cs typeface="Calibri"/>
              </a:rPr>
              <a:t>NHSHEALTHCALL.CO.UK (2020) </a:t>
            </a:r>
            <a:r>
              <a:rPr lang="en-US" sz="1600" i="1">
                <a:latin typeface="Arial"/>
                <a:cs typeface="Calibri"/>
              </a:rPr>
              <a:t>INR Self- Testing Service. </a:t>
            </a:r>
            <a:r>
              <a:rPr lang="en-US" sz="1600">
                <a:latin typeface="Arial"/>
                <a:cs typeface="Calibri"/>
              </a:rPr>
              <a:t>Available at: </a:t>
            </a:r>
            <a:r>
              <a:rPr lang="en-US" sz="1600">
                <a:latin typeface="Arial"/>
                <a:cs typeface="Calibri"/>
                <a:hlinkClick r:id="rId4"/>
              </a:rPr>
              <a:t>https://www.nhshealthcall.co.uk/product/inr-self-testing-service/?cn-reloaded=1</a:t>
            </a:r>
            <a:r>
              <a:rPr lang="en-US" sz="1600">
                <a:latin typeface="Arial"/>
                <a:cs typeface="Calibri"/>
              </a:rPr>
              <a:t> (Accessed: 13th July 2022)</a:t>
            </a:r>
            <a:endParaRPr lang="en-US"/>
          </a:p>
          <a:p>
            <a:endParaRPr lang="en-US" sz="1600">
              <a:latin typeface="Arial"/>
              <a:cs typeface="Calibri"/>
            </a:endParaRPr>
          </a:p>
          <a:p>
            <a:r>
              <a:rPr lang="en-US" sz="1600">
                <a:latin typeface="Arial"/>
                <a:cs typeface="Calibri"/>
              </a:rPr>
              <a:t>NHSPROFESSIONALS.NHS.UK (2022) </a:t>
            </a:r>
            <a:r>
              <a:rPr lang="en-US" sz="1600" i="1">
                <a:latin typeface="Arial"/>
                <a:cs typeface="Calibri"/>
              </a:rPr>
              <a:t>The 6 Cs of care. </a:t>
            </a:r>
            <a:r>
              <a:rPr lang="en-US" sz="1600">
                <a:latin typeface="Arial"/>
                <a:cs typeface="Calibri"/>
              </a:rPr>
              <a:t>Available at: </a:t>
            </a:r>
            <a:r>
              <a:rPr lang="en-US" sz="1600">
                <a:latin typeface="Arial"/>
                <a:cs typeface="Calibri"/>
                <a:hlinkClick r:id="rId5"/>
              </a:rPr>
              <a:t>https://www.Nhsprofessionals.nhs.uk/nhs-staffing-pool-hub/working-in-healthcare/the-6-cs-of-care</a:t>
            </a:r>
            <a:r>
              <a:rPr lang="en-US" sz="1600">
                <a:latin typeface="Arial"/>
                <a:cs typeface="Calibri"/>
              </a:rPr>
              <a:t> (Accessed: 18th July 2022).</a:t>
            </a:r>
            <a:endParaRPr lang="en-US"/>
          </a:p>
          <a:p>
            <a:endParaRPr lang="en-US" sz="1600">
              <a:latin typeface="Arial"/>
              <a:cs typeface="Calibri"/>
            </a:endParaRPr>
          </a:p>
          <a:p>
            <a:r>
              <a:rPr lang="en-US" sz="1600">
                <a:latin typeface="Arial"/>
                <a:cs typeface="Calibri"/>
              </a:rPr>
              <a:t>NICE.ORG.UK (2013) </a:t>
            </a:r>
            <a:r>
              <a:rPr lang="en-US" sz="1600" i="1">
                <a:latin typeface="Arial"/>
                <a:cs typeface="Calibri"/>
              </a:rPr>
              <a:t>Stroke rehabilitation in adults. </a:t>
            </a:r>
            <a:r>
              <a:rPr lang="en-US" sz="1600">
                <a:latin typeface="Arial"/>
                <a:cs typeface="Calibri"/>
              </a:rPr>
              <a:t>Available at: </a:t>
            </a:r>
            <a:r>
              <a:rPr lang="en-US" sz="1600">
                <a:latin typeface="Arial"/>
                <a:cs typeface="Calibri"/>
                <a:hlinkClick r:id="rId6"/>
              </a:rPr>
              <a:t>https://www.nice.org.uk/Guidance/CG162</a:t>
            </a:r>
            <a:r>
              <a:rPr lang="en-US" sz="1600">
                <a:latin typeface="Arial"/>
                <a:cs typeface="Calibri"/>
              </a:rPr>
              <a:t> (Accessed: 10th July 2022).</a:t>
            </a:r>
            <a:endParaRPr lang="en-US"/>
          </a:p>
          <a:p>
            <a:endParaRPr lang="en-US" sz="1600">
              <a:latin typeface="Arial"/>
              <a:cs typeface="Calibri"/>
            </a:endParaRPr>
          </a:p>
          <a:p>
            <a:r>
              <a:rPr lang="en-US" sz="1600">
                <a:latin typeface="Arial"/>
                <a:cs typeface="Calibri"/>
              </a:rPr>
              <a:t>Wikipedia (2022) </a:t>
            </a:r>
            <a:r>
              <a:rPr lang="en-US" sz="1600" i="1">
                <a:latin typeface="Arial"/>
                <a:cs typeface="Calibri"/>
              </a:rPr>
              <a:t>Activity theory (aging). </a:t>
            </a:r>
            <a:r>
              <a:rPr lang="en-US" sz="1600">
                <a:latin typeface="Arial"/>
                <a:cs typeface="Calibri"/>
              </a:rPr>
              <a:t>Available at: </a:t>
            </a:r>
            <a:r>
              <a:rPr lang="en-US" sz="1600">
                <a:latin typeface="Arial"/>
                <a:cs typeface="Calibri"/>
                <a:hlinkClick r:id="rId7"/>
              </a:rPr>
              <a:t>https://www.wikipedia.org/wiki/Activity_theory_(aging)#:~text=The%20activity%20theory%20also%20known,active</a:t>
            </a:r>
            <a:r>
              <a:rPr lang="en-US" sz="1600">
                <a:latin typeface="Arial"/>
                <a:cs typeface="Calibri"/>
              </a:rPr>
              <a:t> (Accessed: 15th July 2022).</a:t>
            </a:r>
          </a:p>
          <a:p>
            <a:endParaRPr lang="en-US" sz="1600">
              <a:latin typeface="Arial"/>
              <a:cs typeface="Calibri"/>
            </a:endParaRPr>
          </a:p>
          <a:p>
            <a:endParaRPr lang="en-US" sz="1600">
              <a:latin typeface="Arial"/>
              <a:cs typeface="Calibri"/>
            </a:endParaRPr>
          </a:p>
        </p:txBody>
      </p:sp>
      <p:sp>
        <p:nvSpPr>
          <p:cNvPr id="4" name="TextBox 3">
            <a:extLst>
              <a:ext uri="{FF2B5EF4-FFF2-40B4-BE49-F238E27FC236}">
                <a16:creationId xmlns:a16="http://schemas.microsoft.com/office/drawing/2014/main" id="{26B5382E-C33D-268A-90C9-46B0C098AEF8}"/>
              </a:ext>
            </a:extLst>
          </p:cNvPr>
          <p:cNvSpPr txBox="1"/>
          <p:nvPr/>
        </p:nvSpPr>
        <p:spPr>
          <a:xfrm>
            <a:off x="0" y="219075"/>
            <a:ext cx="1102995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Mcleod, S. (2020) ‘</a:t>
            </a:r>
            <a:r>
              <a:rPr lang="en-GB" sz="1400" i="1">
                <a:latin typeface="Arial"/>
                <a:cs typeface="Arial"/>
              </a:rPr>
              <a:t>Maslow’s Hierarchy of needs’</a:t>
            </a:r>
            <a:r>
              <a:rPr lang="en-GB" sz="1400">
                <a:latin typeface="Arial"/>
                <a:cs typeface="Arial"/>
              </a:rPr>
              <a:t>. Available at: </a:t>
            </a:r>
            <a:r>
              <a:rPr lang="en-GB" sz="1400" u="sng">
                <a:latin typeface="Arial"/>
                <a:cs typeface="Arial"/>
                <a:hlinkClick r:id="rId8"/>
              </a:rPr>
              <a:t>https://www.simplypsychology.org/maslow.html</a:t>
            </a:r>
            <a:r>
              <a:rPr lang="en-GB" sz="1400">
                <a:latin typeface="Arial"/>
                <a:cs typeface="Arial"/>
              </a:rPr>
              <a:t> (Accessed 17th July 2022).</a:t>
            </a:r>
            <a:endParaRPr lang="en-US" sz="1400">
              <a:latin typeface="Arial"/>
              <a:ea typeface="+mn-lt"/>
              <a:cs typeface="+mn-lt"/>
            </a:endParaRPr>
          </a:p>
          <a:p>
            <a:pPr algn="l"/>
            <a:endParaRPr lang="en-US">
              <a:cs typeface="Calibri"/>
            </a:endParaRPr>
          </a:p>
        </p:txBody>
      </p:sp>
    </p:spTree>
    <p:extLst>
      <p:ext uri="{BB962C8B-B14F-4D97-AF65-F5344CB8AC3E}">
        <p14:creationId xmlns:p14="http://schemas.microsoft.com/office/powerpoint/2010/main" val="4497836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Retrospect</vt:lpstr>
      <vt:lpstr>Title: Care plan on Living with care of the elderly  Module Code: BMHP6009  Name: Cheryl Codner  Student ID number: 1920974  Date: 15th July 2022  Lecturer: Joanne Davies   </vt:lpstr>
      <vt:lpstr>Introduction</vt:lpstr>
      <vt:lpstr>What’s a Care Plan?</vt:lpstr>
      <vt:lpstr>Patient History</vt:lpstr>
      <vt:lpstr>Nursing Care Plan</vt:lpstr>
      <vt:lpstr>PowerPoint Presentation</vt:lpstr>
      <vt:lpstr>Risk Assessment</vt:lpstr>
      <vt:lpstr>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2022-07-14T13:27:22Z</dcterms:created>
  <dcterms:modified xsi:type="dcterms:W3CDTF">2022-07-21T15:07:54Z</dcterms:modified>
</cp:coreProperties>
</file>