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301" r:id="rId3"/>
    <p:sldId id="280" r:id="rId4"/>
    <p:sldId id="262" r:id="rId5"/>
    <p:sldId id="284" r:id="rId6"/>
    <p:sldId id="283" r:id="rId7"/>
    <p:sldId id="292" r:id="rId8"/>
    <p:sldId id="297" r:id="rId9"/>
    <p:sldId id="286" r:id="rId10"/>
    <p:sldId id="287" r:id="rId11"/>
    <p:sldId id="288" r:id="rId12"/>
    <p:sldId id="298" r:id="rId13"/>
    <p:sldId id="293" r:id="rId14"/>
    <p:sldId id="294" r:id="rId15"/>
    <p:sldId id="289" r:id="rId16"/>
    <p:sldId id="300" r:id="rId17"/>
    <p:sldId id="299" r:id="rId18"/>
    <p:sldId id="278" r:id="rId19"/>
    <p:sldId id="279" r:id="rId20"/>
    <p:sldId id="277" r:id="rId21"/>
    <p:sldId id="302" r:id="rId22"/>
    <p:sldId id="303" r:id="rId23"/>
    <p:sldId id="30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353C9"/>
    <a:srgbClr val="BF54B1"/>
    <a:srgbClr val="E36288"/>
    <a:srgbClr val="6600FF"/>
    <a:srgbClr val="000000"/>
    <a:srgbClr val="5AED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4EFD0-EC8A-C93F-89CB-D7B8BA557A9B}" v="2291" dt="2022-07-21T15:21:19.160"/>
    <p1510:client id="{22586CD4-A4CA-5E43-24C1-9D09D8B67544}" v="3" dt="2022-07-17T00:10:42.226"/>
    <p1510:client id="{293394AB-E165-4022-ABA7-523156D53314}" v="224" dt="2022-07-16T21:47:17.618"/>
    <p1510:client id="{5AE73A9A-4064-280A-7E9F-7F399AC51752}" v="969" dt="2022-07-17T00:08:34.334"/>
    <p1510:client id="{BCE37CBE-ED4B-C59C-C0C2-9EF54CA1B37E}" v="1369" dt="2022-07-17T17:34:45.177"/>
    <p1510:client id="{E5816F9A-6E58-02B8-4196-775B61ED27B8}" v="893" dt="2022-07-17T13:33:09.3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293394AB-E165-4022-ABA7-523156D53314}"/>
    <pc:docChg chg="addSld delSld modSld sldOrd addMainMaster delMainMaster">
      <pc:chgData name="Amina Begum (2118505)" userId="S::2118505@student.uwtsd.ac.uk::7b144117-71f8-4060-97ef-f28069bed0fc" providerId="AD" clId="Web-{293394AB-E165-4022-ABA7-523156D53314}" dt="2022-07-16T21:47:12.728" v="374"/>
      <pc:docMkLst>
        <pc:docMk/>
      </pc:docMkLst>
      <pc:sldChg chg="modSp mod modClrScheme chgLayout">
        <pc:chgData name="Amina Begum (2118505)" userId="S::2118505@student.uwtsd.ac.uk::7b144117-71f8-4060-97ef-f28069bed0fc" providerId="AD" clId="Web-{293394AB-E165-4022-ABA7-523156D53314}" dt="2022-07-16T21:07:58.270" v="44"/>
        <pc:sldMkLst>
          <pc:docMk/>
          <pc:sldMk cId="109857222" sldId="256"/>
        </pc:sldMkLst>
        <pc:spChg chg="mod ord">
          <ac:chgData name="Amina Begum (2118505)" userId="S::2118505@student.uwtsd.ac.uk::7b144117-71f8-4060-97ef-f28069bed0fc" providerId="AD" clId="Web-{293394AB-E165-4022-ABA7-523156D53314}" dt="2022-07-16T21:07:58.270" v="44"/>
          <ac:spMkLst>
            <pc:docMk/>
            <pc:sldMk cId="109857222" sldId="256"/>
            <ac:spMk id="2" creationId="{00000000-0000-0000-0000-000000000000}"/>
          </ac:spMkLst>
        </pc:spChg>
        <pc:spChg chg="mod ord">
          <ac:chgData name="Amina Begum (2118505)" userId="S::2118505@student.uwtsd.ac.uk::7b144117-71f8-4060-97ef-f28069bed0fc" providerId="AD" clId="Web-{293394AB-E165-4022-ABA7-523156D53314}" dt="2022-07-16T21:07:58.270" v="44"/>
          <ac:spMkLst>
            <pc:docMk/>
            <pc:sldMk cId="109857222" sldId="256"/>
            <ac:spMk id="3" creationId="{00000000-0000-0000-0000-000000000000}"/>
          </ac:spMkLst>
        </pc:spChg>
      </pc:sldChg>
      <pc:sldChg chg="addSp delSp modSp new del mod setBg modClrScheme chgLayout">
        <pc:chgData name="Amina Begum (2118505)" userId="S::2118505@student.uwtsd.ac.uk::7b144117-71f8-4060-97ef-f28069bed0fc" providerId="AD" clId="Web-{293394AB-E165-4022-ABA7-523156D53314}" dt="2022-07-16T21:41:28.606" v="352"/>
        <pc:sldMkLst>
          <pc:docMk/>
          <pc:sldMk cId="2907321630" sldId="257"/>
        </pc:sldMkLst>
        <pc:spChg chg="del mod">
          <ac:chgData name="Amina Begum (2118505)" userId="S::2118505@student.uwtsd.ac.uk::7b144117-71f8-4060-97ef-f28069bed0fc" providerId="AD" clId="Web-{293394AB-E165-4022-ABA7-523156D53314}" dt="2022-07-16T21:03:51.277" v="19"/>
          <ac:spMkLst>
            <pc:docMk/>
            <pc:sldMk cId="2907321630" sldId="257"/>
            <ac:spMk id="2" creationId="{DCAAC685-2DD9-56EC-FD90-239CC853E2F9}"/>
          </ac:spMkLst>
        </pc:spChg>
        <pc:spChg chg="del">
          <ac:chgData name="Amina Begum (2118505)" userId="S::2118505@student.uwtsd.ac.uk::7b144117-71f8-4060-97ef-f28069bed0fc" providerId="AD" clId="Web-{293394AB-E165-4022-ABA7-523156D53314}" dt="2022-07-16T20:53:32.001" v="6"/>
          <ac:spMkLst>
            <pc:docMk/>
            <pc:sldMk cId="2907321630" sldId="257"/>
            <ac:spMk id="3" creationId="{622A2D1A-2813-8C9C-2019-1EABE89177EA}"/>
          </ac:spMkLst>
        </pc:spChg>
        <pc:spChg chg="add del mod">
          <ac:chgData name="Amina Begum (2118505)" userId="S::2118505@student.uwtsd.ac.uk::7b144117-71f8-4060-97ef-f28069bed0fc" providerId="AD" clId="Web-{293394AB-E165-4022-ABA7-523156D53314}" dt="2022-07-16T21:02:12.598" v="10"/>
          <ac:spMkLst>
            <pc:docMk/>
            <pc:sldMk cId="2907321630" sldId="257"/>
            <ac:spMk id="7" creationId="{E82DD032-AC1D-4EB1-B823-20EF7BC24D97}"/>
          </ac:spMkLst>
        </pc:spChg>
        <pc:spChg chg="add mod ord">
          <ac:chgData name="Amina Begum (2118505)" userId="S::2118505@student.uwtsd.ac.uk::7b144117-71f8-4060-97ef-f28069bed0fc" providerId="AD" clId="Web-{293394AB-E165-4022-ABA7-523156D53314}" dt="2022-07-16T21:36:07.449" v="315" actId="20577"/>
          <ac:spMkLst>
            <pc:docMk/>
            <pc:sldMk cId="2907321630" sldId="257"/>
            <ac:spMk id="10" creationId="{CCAF95E0-936F-AB5C-2850-D936F02EDF19}"/>
          </ac:spMkLst>
        </pc:spChg>
        <pc:spChg chg="add mod">
          <ac:chgData name="Amina Begum (2118505)" userId="S::2118505@student.uwtsd.ac.uk::7b144117-71f8-4060-97ef-f28069bed0fc" providerId="AD" clId="Web-{293394AB-E165-4022-ABA7-523156D53314}" dt="2022-07-16T21:12:58.390" v="71" actId="14100"/>
          <ac:spMkLst>
            <pc:docMk/>
            <pc:sldMk cId="2907321630" sldId="257"/>
            <ac:spMk id="11" creationId="{40486FD7-7205-7B77-F9C1-C46F30EFE131}"/>
          </ac:spMkLst>
        </pc:spChg>
        <pc:spChg chg="add">
          <ac:chgData name="Amina Begum (2118505)" userId="S::2118505@student.uwtsd.ac.uk::7b144117-71f8-4060-97ef-f28069bed0fc" providerId="AD" clId="Web-{293394AB-E165-4022-ABA7-523156D53314}" dt="2022-07-16T21:09:55.790" v="49"/>
          <ac:spMkLst>
            <pc:docMk/>
            <pc:sldMk cId="2907321630" sldId="257"/>
            <ac:spMk id="15" creationId="{A87EA4E9-DFD6-45D4-965D-8A79984EF440}"/>
          </ac:spMkLst>
        </pc:spChg>
        <pc:picChg chg="add del mod ord">
          <ac:chgData name="Amina Begum (2118505)" userId="S::2118505@student.uwtsd.ac.uk::7b144117-71f8-4060-97ef-f28069bed0fc" providerId="AD" clId="Web-{293394AB-E165-4022-ABA7-523156D53314}" dt="2022-07-16T21:02:02.519" v="9"/>
          <ac:picMkLst>
            <pc:docMk/>
            <pc:sldMk cId="2907321630" sldId="257"/>
            <ac:picMk id="4" creationId="{F61B2AC2-604F-DC6C-AB78-DB55CC30A065}"/>
          </ac:picMkLst>
        </pc:picChg>
        <pc:picChg chg="add mod">
          <ac:chgData name="Amina Begum (2118505)" userId="S::2118505@student.uwtsd.ac.uk::7b144117-71f8-4060-97ef-f28069bed0fc" providerId="AD" clId="Web-{293394AB-E165-4022-ABA7-523156D53314}" dt="2022-07-16T21:09:55.790" v="49"/>
          <ac:picMkLst>
            <pc:docMk/>
            <pc:sldMk cId="2907321630" sldId="257"/>
            <ac:picMk id="5" creationId="{72F72E5C-248E-B633-2814-BE02E74C3CE3}"/>
          </ac:picMkLst>
        </pc:picChg>
        <pc:picChg chg="add mod">
          <ac:chgData name="Amina Begum (2118505)" userId="S::2118505@student.uwtsd.ac.uk::7b144117-71f8-4060-97ef-f28069bed0fc" providerId="AD" clId="Web-{293394AB-E165-4022-ABA7-523156D53314}" dt="2022-07-16T21:10:13.400" v="53" actId="1076"/>
          <ac:picMkLst>
            <pc:docMk/>
            <pc:sldMk cId="2907321630" sldId="257"/>
            <ac:picMk id="8" creationId="{D174B0F7-F539-1DB9-A99F-2A88B5EA4D70}"/>
          </ac:picMkLst>
        </pc:picChg>
      </pc:sldChg>
      <pc:sldChg chg="addSp modSp new mod setBg setClrOvrMap">
        <pc:chgData name="Amina Begum (2118505)" userId="S::2118505@student.uwtsd.ac.uk::7b144117-71f8-4060-97ef-f28069bed0fc" providerId="AD" clId="Web-{293394AB-E165-4022-ABA7-523156D53314}" dt="2022-07-16T21:15:31.588" v="86" actId="20577"/>
        <pc:sldMkLst>
          <pc:docMk/>
          <pc:sldMk cId="562404913" sldId="258"/>
        </pc:sldMkLst>
        <pc:spChg chg="mod">
          <ac:chgData name="Amina Begum (2118505)" userId="S::2118505@student.uwtsd.ac.uk::7b144117-71f8-4060-97ef-f28069bed0fc" providerId="AD" clId="Web-{293394AB-E165-4022-ABA7-523156D53314}" dt="2022-07-16T21:15:31.588" v="86" actId="20577"/>
          <ac:spMkLst>
            <pc:docMk/>
            <pc:sldMk cId="562404913" sldId="258"/>
            <ac:spMk id="2" creationId="{CA9AC812-8F25-6C59-634E-CCB39C9C1C51}"/>
          </ac:spMkLst>
        </pc:spChg>
        <pc:spChg chg="mod">
          <ac:chgData name="Amina Begum (2118505)" userId="S::2118505@student.uwtsd.ac.uk::7b144117-71f8-4060-97ef-f28069bed0fc" providerId="AD" clId="Web-{293394AB-E165-4022-ABA7-523156D53314}" dt="2022-07-16T21:13:25.719" v="73"/>
          <ac:spMkLst>
            <pc:docMk/>
            <pc:sldMk cId="562404913" sldId="258"/>
            <ac:spMk id="3" creationId="{6EA853F7-A800-C5D1-E3FB-9230CCE7E4FB}"/>
          </ac:spMkLst>
        </pc:spChg>
        <pc:spChg chg="add">
          <ac:chgData name="Amina Begum (2118505)" userId="S::2118505@student.uwtsd.ac.uk::7b144117-71f8-4060-97ef-f28069bed0fc" providerId="AD" clId="Web-{293394AB-E165-4022-ABA7-523156D53314}" dt="2022-07-16T21:13:25.719" v="73"/>
          <ac:spMkLst>
            <pc:docMk/>
            <pc:sldMk cId="562404913" sldId="258"/>
            <ac:spMk id="8" creationId="{EA67B5B4-3A24-436E-B663-1B2EBFF8A0CD}"/>
          </ac:spMkLst>
        </pc:spChg>
        <pc:spChg chg="add">
          <ac:chgData name="Amina Begum (2118505)" userId="S::2118505@student.uwtsd.ac.uk::7b144117-71f8-4060-97ef-f28069bed0fc" providerId="AD" clId="Web-{293394AB-E165-4022-ABA7-523156D53314}" dt="2022-07-16T21:13:25.719" v="73"/>
          <ac:spMkLst>
            <pc:docMk/>
            <pc:sldMk cId="562404913" sldId="258"/>
            <ac:spMk id="10" creationId="{987FDF89-C993-41F4-A1B8-DBAFF16008A9}"/>
          </ac:spMkLst>
        </pc:spChg>
        <pc:spChg chg="add">
          <ac:chgData name="Amina Begum (2118505)" userId="S::2118505@student.uwtsd.ac.uk::7b144117-71f8-4060-97ef-f28069bed0fc" providerId="AD" clId="Web-{293394AB-E165-4022-ABA7-523156D53314}" dt="2022-07-16T21:13:25.719" v="73"/>
          <ac:spMkLst>
            <pc:docMk/>
            <pc:sldMk cId="562404913" sldId="258"/>
            <ac:spMk id="12" creationId="{64E585EA-75FD-4025-8270-F66A58A15CDA}"/>
          </ac:spMkLst>
        </pc:spChg>
      </pc:sldChg>
      <pc:sldChg chg="add replId">
        <pc:chgData name="Amina Begum (2118505)" userId="S::2118505@student.uwtsd.ac.uk::7b144117-71f8-4060-97ef-f28069bed0fc" providerId="AD" clId="Web-{293394AB-E165-4022-ABA7-523156D53314}" dt="2022-07-16T21:13:35.396" v="74"/>
        <pc:sldMkLst>
          <pc:docMk/>
          <pc:sldMk cId="2611497831" sldId="259"/>
        </pc:sldMkLst>
      </pc:sldChg>
      <pc:sldChg chg="addSp delSp modSp add replId">
        <pc:chgData name="Amina Begum (2118505)" userId="S::2118505@student.uwtsd.ac.uk::7b144117-71f8-4060-97ef-f28069bed0fc" providerId="AD" clId="Web-{293394AB-E165-4022-ABA7-523156D53314}" dt="2022-07-16T21:44:03.158" v="363"/>
        <pc:sldMkLst>
          <pc:docMk/>
          <pc:sldMk cId="3048093156" sldId="260"/>
        </pc:sldMkLst>
        <pc:spChg chg="add del">
          <ac:chgData name="Amina Begum (2118505)" userId="S::2118505@student.uwtsd.ac.uk::7b144117-71f8-4060-97ef-f28069bed0fc" providerId="AD" clId="Web-{293394AB-E165-4022-ABA7-523156D53314}" dt="2022-07-16T21:15:15.337" v="85"/>
          <ac:spMkLst>
            <pc:docMk/>
            <pc:sldMk cId="3048093156" sldId="260"/>
            <ac:spMk id="2" creationId="{0E517DB1-BDBB-C631-36E5-0AA0618555EC}"/>
          </ac:spMkLst>
        </pc:spChg>
        <pc:spChg chg="add mod ord">
          <ac:chgData name="Amina Begum (2118505)" userId="S::2118505@student.uwtsd.ac.uk::7b144117-71f8-4060-97ef-f28069bed0fc" providerId="AD" clId="Web-{293394AB-E165-4022-ABA7-523156D53314}" dt="2022-07-16T21:44:03.158" v="363"/>
          <ac:spMkLst>
            <pc:docMk/>
            <pc:sldMk cId="3048093156" sldId="260"/>
            <ac:spMk id="3" creationId="{EA64BD0C-1AA8-B7DE-F15E-C3B27850F949}"/>
          </ac:spMkLst>
        </pc:spChg>
        <pc:spChg chg="add mod">
          <ac:chgData name="Amina Begum (2118505)" userId="S::2118505@student.uwtsd.ac.uk::7b144117-71f8-4060-97ef-f28069bed0fc" providerId="AD" clId="Web-{293394AB-E165-4022-ABA7-523156D53314}" dt="2022-07-16T21:44:03.158" v="363"/>
          <ac:spMkLst>
            <pc:docMk/>
            <pc:sldMk cId="3048093156" sldId="260"/>
            <ac:spMk id="4" creationId="{15A84D40-D93A-99D3-1DB4-7578808B6D11}"/>
          </ac:spMkLst>
        </pc:spChg>
        <pc:spChg chg="mod">
          <ac:chgData name="Amina Begum (2118505)" userId="S::2118505@student.uwtsd.ac.uk::7b144117-71f8-4060-97ef-f28069bed0fc" providerId="AD" clId="Web-{293394AB-E165-4022-ABA7-523156D53314}" dt="2022-07-16T21:44:03.158" v="363"/>
          <ac:spMkLst>
            <pc:docMk/>
            <pc:sldMk cId="3048093156" sldId="260"/>
            <ac:spMk id="10" creationId="{CCAF95E0-936F-AB5C-2850-D936F02EDF19}"/>
          </ac:spMkLst>
        </pc:spChg>
        <pc:spChg chg="del">
          <ac:chgData name="Amina Begum (2118505)" userId="S::2118505@student.uwtsd.ac.uk::7b144117-71f8-4060-97ef-f28069bed0fc" providerId="AD" clId="Web-{293394AB-E165-4022-ABA7-523156D53314}" dt="2022-07-16T21:15:02.180" v="82"/>
          <ac:spMkLst>
            <pc:docMk/>
            <pc:sldMk cId="3048093156" sldId="260"/>
            <ac:spMk id="11" creationId="{40486FD7-7205-7B77-F9C1-C46F30EFE131}"/>
          </ac:spMkLst>
        </pc:spChg>
        <pc:spChg chg="add del">
          <ac:chgData name="Amina Begum (2118505)" userId="S::2118505@student.uwtsd.ac.uk::7b144117-71f8-4060-97ef-f28069bed0fc" providerId="AD" clId="Web-{293394AB-E165-4022-ABA7-523156D53314}" dt="2022-07-16T21:44:03.158" v="363"/>
          <ac:spMkLst>
            <pc:docMk/>
            <pc:sldMk cId="3048093156" sldId="260"/>
            <ac:spMk id="15" creationId="{A87EA4E9-DFD6-45D4-965D-8A79984EF440}"/>
          </ac:spMkLst>
        </pc:spChg>
        <pc:spChg chg="add del">
          <ac:chgData name="Amina Begum (2118505)" userId="S::2118505@student.uwtsd.ac.uk::7b144117-71f8-4060-97ef-f28069bed0fc" providerId="AD" clId="Web-{293394AB-E165-4022-ABA7-523156D53314}" dt="2022-07-16T21:44:03.158" v="363"/>
          <ac:spMkLst>
            <pc:docMk/>
            <pc:sldMk cId="3048093156" sldId="260"/>
            <ac:spMk id="20" creationId="{C0F7281F-D4E3-44C4-BFBA-CB593A7F6103}"/>
          </ac:spMkLst>
        </pc:spChg>
        <pc:spChg chg="add del">
          <ac:chgData name="Amina Begum (2118505)" userId="S::2118505@student.uwtsd.ac.uk::7b144117-71f8-4060-97ef-f28069bed0fc" providerId="AD" clId="Web-{293394AB-E165-4022-ABA7-523156D53314}" dt="2022-07-16T21:44:03.158" v="363"/>
          <ac:spMkLst>
            <pc:docMk/>
            <pc:sldMk cId="3048093156" sldId="260"/>
            <ac:spMk id="22" creationId="{E8B49220-D709-41F4-BFDA-B6A2F0757A66}"/>
          </ac:spMkLst>
        </pc:spChg>
        <pc:picChg chg="del">
          <ac:chgData name="Amina Begum (2118505)" userId="S::2118505@student.uwtsd.ac.uk::7b144117-71f8-4060-97ef-f28069bed0fc" providerId="AD" clId="Web-{293394AB-E165-4022-ABA7-523156D53314}" dt="2022-07-16T21:14:50.883" v="80"/>
          <ac:picMkLst>
            <pc:docMk/>
            <pc:sldMk cId="3048093156" sldId="260"/>
            <ac:picMk id="5" creationId="{72F72E5C-248E-B633-2814-BE02E74C3CE3}"/>
          </ac:picMkLst>
        </pc:picChg>
        <pc:picChg chg="del">
          <ac:chgData name="Amina Begum (2118505)" userId="S::2118505@student.uwtsd.ac.uk::7b144117-71f8-4060-97ef-f28069bed0fc" providerId="AD" clId="Web-{293394AB-E165-4022-ABA7-523156D53314}" dt="2022-07-16T21:14:54.899" v="81"/>
          <ac:picMkLst>
            <pc:docMk/>
            <pc:sldMk cId="3048093156" sldId="260"/>
            <ac:picMk id="8" creationId="{D174B0F7-F539-1DB9-A99F-2A88B5EA4D70}"/>
          </ac:picMkLst>
        </pc:picChg>
      </pc:sldChg>
      <pc:sldChg chg="addSp delSp modSp add replId">
        <pc:chgData name="Amina Begum (2118505)" userId="S::2118505@student.uwtsd.ac.uk::7b144117-71f8-4060-97ef-f28069bed0fc" providerId="AD" clId="Web-{293394AB-E165-4022-ABA7-523156D53314}" dt="2022-07-16T21:34:30.352" v="311" actId="1076"/>
        <pc:sldMkLst>
          <pc:docMk/>
          <pc:sldMk cId="3152493781" sldId="261"/>
        </pc:sldMkLst>
        <pc:spChg chg="mod">
          <ac:chgData name="Amina Begum (2118505)" userId="S::2118505@student.uwtsd.ac.uk::7b144117-71f8-4060-97ef-f28069bed0fc" providerId="AD" clId="Web-{293394AB-E165-4022-ABA7-523156D53314}" dt="2022-07-16T21:33:01.521" v="306"/>
          <ac:spMkLst>
            <pc:docMk/>
            <pc:sldMk cId="3152493781" sldId="261"/>
            <ac:spMk id="10" creationId="{CCAF95E0-936F-AB5C-2850-D936F02EDF19}"/>
          </ac:spMkLst>
        </pc:spChg>
        <pc:spChg chg="del">
          <ac:chgData name="Amina Begum (2118505)" userId="S::2118505@student.uwtsd.ac.uk::7b144117-71f8-4060-97ef-f28069bed0fc" providerId="AD" clId="Web-{293394AB-E165-4022-ABA7-523156D53314}" dt="2022-07-16T21:17:42.889" v="127"/>
          <ac:spMkLst>
            <pc:docMk/>
            <pc:sldMk cId="3152493781" sldId="261"/>
            <ac:spMk id="11" creationId="{40486FD7-7205-7B77-F9C1-C46F30EFE131}"/>
          </ac:spMkLst>
        </pc:spChg>
        <pc:spChg chg="del">
          <ac:chgData name="Amina Begum (2118505)" userId="S::2118505@student.uwtsd.ac.uk::7b144117-71f8-4060-97ef-f28069bed0fc" providerId="AD" clId="Web-{293394AB-E165-4022-ABA7-523156D53314}" dt="2022-07-16T21:33:01.521" v="306"/>
          <ac:spMkLst>
            <pc:docMk/>
            <pc:sldMk cId="3152493781" sldId="261"/>
            <ac:spMk id="15" creationId="{A87EA4E9-DFD6-45D4-965D-8A79984EF440}"/>
          </ac:spMkLst>
        </pc:spChg>
        <pc:spChg chg="add">
          <ac:chgData name="Amina Begum (2118505)" userId="S::2118505@student.uwtsd.ac.uk::7b144117-71f8-4060-97ef-f28069bed0fc" providerId="AD" clId="Web-{293394AB-E165-4022-ABA7-523156D53314}" dt="2022-07-16T21:33:01.521" v="306"/>
          <ac:spMkLst>
            <pc:docMk/>
            <pc:sldMk cId="3152493781" sldId="261"/>
            <ac:spMk id="1693" creationId="{637B2035-1FCB-439A-B421-095E136C7E07}"/>
          </ac:spMkLst>
        </pc:spChg>
        <pc:spChg chg="add">
          <ac:chgData name="Amina Begum (2118505)" userId="S::2118505@student.uwtsd.ac.uk::7b144117-71f8-4060-97ef-f28069bed0fc" providerId="AD" clId="Web-{293394AB-E165-4022-ABA7-523156D53314}" dt="2022-07-16T21:33:01.521" v="306"/>
          <ac:spMkLst>
            <pc:docMk/>
            <pc:sldMk cId="3152493781" sldId="261"/>
            <ac:spMk id="1695" creationId="{B39A1F5A-E57E-4178-8F57-A18DC747E5E1}"/>
          </ac:spMkLst>
        </pc:spChg>
        <pc:spChg chg="add">
          <ac:chgData name="Amina Begum (2118505)" userId="S::2118505@student.uwtsd.ac.uk::7b144117-71f8-4060-97ef-f28069bed0fc" providerId="AD" clId="Web-{293394AB-E165-4022-ABA7-523156D53314}" dt="2022-07-16T21:33:01.521" v="306"/>
          <ac:spMkLst>
            <pc:docMk/>
            <pc:sldMk cId="3152493781" sldId="261"/>
            <ac:spMk id="1697" creationId="{CF93DC6C-1BFD-4414-BF23-471C8831CA04}"/>
          </ac:spMkLst>
        </pc:spChg>
        <pc:spChg chg="add">
          <ac:chgData name="Amina Begum (2118505)" userId="S::2118505@student.uwtsd.ac.uk::7b144117-71f8-4060-97ef-f28069bed0fc" providerId="AD" clId="Web-{293394AB-E165-4022-ABA7-523156D53314}" dt="2022-07-16T21:33:01.521" v="306"/>
          <ac:spMkLst>
            <pc:docMk/>
            <pc:sldMk cId="3152493781" sldId="261"/>
            <ac:spMk id="1699" creationId="{001928A5-13A8-4372-8A77-BCAAE5553E6F}"/>
          </ac:spMkLst>
        </pc:spChg>
        <pc:graphicFrameChg chg="add del mod ord modGraphic">
          <ac:chgData name="Amina Begum (2118505)" userId="S::2118505@student.uwtsd.ac.uk::7b144117-71f8-4060-97ef-f28069bed0fc" providerId="AD" clId="Web-{293394AB-E165-4022-ABA7-523156D53314}" dt="2022-07-16T21:34:30.352" v="311" actId="1076"/>
          <ac:graphicFrameMkLst>
            <pc:docMk/>
            <pc:sldMk cId="3152493781" sldId="261"/>
            <ac:graphicFrameMk id="3" creationId="{711EFC56-943F-02BE-0A95-9CCB5A098728}"/>
          </ac:graphicFrameMkLst>
        </pc:graphicFrameChg>
        <pc:picChg chg="add del mod">
          <ac:chgData name="Amina Begum (2118505)" userId="S::2118505@student.uwtsd.ac.uk::7b144117-71f8-4060-97ef-f28069bed0fc" providerId="AD" clId="Web-{293394AB-E165-4022-ABA7-523156D53314}" dt="2022-07-16T21:30:31.484" v="291"/>
          <ac:picMkLst>
            <pc:docMk/>
            <pc:sldMk cId="3152493781" sldId="261"/>
            <ac:picMk id="2" creationId="{3A033068-2192-AA05-4854-4783790F5D1C}"/>
          </ac:picMkLst>
        </pc:picChg>
        <pc:picChg chg="del">
          <ac:chgData name="Amina Begum (2118505)" userId="S::2118505@student.uwtsd.ac.uk::7b144117-71f8-4060-97ef-f28069bed0fc" providerId="AD" clId="Web-{293394AB-E165-4022-ABA7-523156D53314}" dt="2022-07-16T21:17:33.108" v="125"/>
          <ac:picMkLst>
            <pc:docMk/>
            <pc:sldMk cId="3152493781" sldId="261"/>
            <ac:picMk id="5" creationId="{72F72E5C-248E-B633-2814-BE02E74C3CE3}"/>
          </ac:picMkLst>
        </pc:picChg>
        <pc:picChg chg="del">
          <ac:chgData name="Amina Begum (2118505)" userId="S::2118505@student.uwtsd.ac.uk::7b144117-71f8-4060-97ef-f28069bed0fc" providerId="AD" clId="Web-{293394AB-E165-4022-ABA7-523156D53314}" dt="2022-07-16T21:17:37.467" v="126"/>
          <ac:picMkLst>
            <pc:docMk/>
            <pc:sldMk cId="3152493781" sldId="261"/>
            <ac:picMk id="8" creationId="{D174B0F7-F539-1DB9-A99F-2A88B5EA4D70}"/>
          </ac:picMkLst>
        </pc:picChg>
        <pc:picChg chg="add mod">
          <ac:chgData name="Amina Begum (2118505)" userId="S::2118505@student.uwtsd.ac.uk::7b144117-71f8-4060-97ef-f28069bed0fc" providerId="AD" clId="Web-{293394AB-E165-4022-ABA7-523156D53314}" dt="2022-07-16T21:33:01.521" v="306"/>
          <ac:picMkLst>
            <pc:docMk/>
            <pc:sldMk cId="3152493781" sldId="261"/>
            <ac:picMk id="1688" creationId="{3DBEF832-293C-D568-085D-C4821909C053}"/>
          </ac:picMkLst>
        </pc:picChg>
      </pc:sldChg>
      <pc:sldChg chg="modSp add del replId">
        <pc:chgData name="Amina Begum (2118505)" userId="S::2118505@student.uwtsd.ac.uk::7b144117-71f8-4060-97ef-f28069bed0fc" providerId="AD" clId="Web-{293394AB-E165-4022-ABA7-523156D53314}" dt="2022-07-16T21:16:23.480" v="96"/>
        <pc:sldMkLst>
          <pc:docMk/>
          <pc:sldMk cId="3235416682" sldId="261"/>
        </pc:sldMkLst>
        <pc:spChg chg="mod">
          <ac:chgData name="Amina Begum (2118505)" userId="S::2118505@student.uwtsd.ac.uk::7b144117-71f8-4060-97ef-f28069bed0fc" providerId="AD" clId="Web-{293394AB-E165-4022-ABA7-523156D53314}" dt="2022-07-16T21:16:22.652" v="95" actId="20577"/>
          <ac:spMkLst>
            <pc:docMk/>
            <pc:sldMk cId="3235416682" sldId="261"/>
            <ac:spMk id="10" creationId="{CCAF95E0-936F-AB5C-2850-D936F02EDF19}"/>
          </ac:spMkLst>
        </pc:spChg>
      </pc:sldChg>
      <pc:sldChg chg="addSp delSp modSp add ord replId">
        <pc:chgData name="Amina Begum (2118505)" userId="S::2118505@student.uwtsd.ac.uk::7b144117-71f8-4060-97ef-f28069bed0fc" providerId="AD" clId="Web-{293394AB-E165-4022-ABA7-523156D53314}" dt="2022-07-16T21:41:58.951" v="356" actId="20577"/>
        <pc:sldMkLst>
          <pc:docMk/>
          <pc:sldMk cId="1780994383" sldId="262"/>
        </pc:sldMkLst>
        <pc:spChg chg="mod ord">
          <ac:chgData name="Amina Begum (2118505)" userId="S::2118505@student.uwtsd.ac.uk::7b144117-71f8-4060-97ef-f28069bed0fc" providerId="AD" clId="Web-{293394AB-E165-4022-ABA7-523156D53314}" dt="2022-07-16T21:40:25.651" v="342" actId="20577"/>
          <ac:spMkLst>
            <pc:docMk/>
            <pc:sldMk cId="1780994383" sldId="262"/>
            <ac:spMk id="10" creationId="{CCAF95E0-936F-AB5C-2850-D936F02EDF19}"/>
          </ac:spMkLst>
        </pc:spChg>
        <pc:spChg chg="add mod">
          <ac:chgData name="Amina Begum (2118505)" userId="S::2118505@student.uwtsd.ac.uk::7b144117-71f8-4060-97ef-f28069bed0fc" providerId="AD" clId="Web-{293394AB-E165-4022-ABA7-523156D53314}" dt="2022-07-16T21:41:58.951" v="356" actId="20577"/>
          <ac:spMkLst>
            <pc:docMk/>
            <pc:sldMk cId="1780994383" sldId="262"/>
            <ac:spMk id="18" creationId="{DF68B24B-12D5-A89C-610E-E2AD64D19FBD}"/>
          </ac:spMkLst>
        </pc:spChg>
        <pc:spChg chg="del">
          <ac:chgData name="Amina Begum (2118505)" userId="S::2118505@student.uwtsd.ac.uk::7b144117-71f8-4060-97ef-f28069bed0fc" providerId="AD" clId="Web-{293394AB-E165-4022-ABA7-523156D53314}" dt="2022-07-16T21:38:04.656" v="324"/>
          <ac:spMkLst>
            <pc:docMk/>
            <pc:sldMk cId="1780994383" sldId="262"/>
            <ac:spMk id="1693" creationId="{637B2035-1FCB-439A-B421-095E136C7E07}"/>
          </ac:spMkLst>
        </pc:spChg>
        <pc:spChg chg="del">
          <ac:chgData name="Amina Begum (2118505)" userId="S::2118505@student.uwtsd.ac.uk::7b144117-71f8-4060-97ef-f28069bed0fc" providerId="AD" clId="Web-{293394AB-E165-4022-ABA7-523156D53314}" dt="2022-07-16T21:38:04.656" v="324"/>
          <ac:spMkLst>
            <pc:docMk/>
            <pc:sldMk cId="1780994383" sldId="262"/>
            <ac:spMk id="1695" creationId="{B39A1F5A-E57E-4178-8F57-A18DC747E5E1}"/>
          </ac:spMkLst>
        </pc:spChg>
        <pc:spChg chg="del">
          <ac:chgData name="Amina Begum (2118505)" userId="S::2118505@student.uwtsd.ac.uk::7b144117-71f8-4060-97ef-f28069bed0fc" providerId="AD" clId="Web-{293394AB-E165-4022-ABA7-523156D53314}" dt="2022-07-16T21:38:04.656" v="324"/>
          <ac:spMkLst>
            <pc:docMk/>
            <pc:sldMk cId="1780994383" sldId="262"/>
            <ac:spMk id="1697" creationId="{CF93DC6C-1BFD-4414-BF23-471C8831CA04}"/>
          </ac:spMkLst>
        </pc:spChg>
        <pc:spChg chg="del">
          <ac:chgData name="Amina Begum (2118505)" userId="S::2118505@student.uwtsd.ac.uk::7b144117-71f8-4060-97ef-f28069bed0fc" providerId="AD" clId="Web-{293394AB-E165-4022-ABA7-523156D53314}" dt="2022-07-16T21:38:04.656" v="324"/>
          <ac:spMkLst>
            <pc:docMk/>
            <pc:sldMk cId="1780994383" sldId="262"/>
            <ac:spMk id="1699" creationId="{001928A5-13A8-4372-8A77-BCAAE5553E6F}"/>
          </ac:spMkLst>
        </pc:spChg>
        <pc:spChg chg="add del">
          <ac:chgData name="Amina Begum (2118505)" userId="S::2118505@student.uwtsd.ac.uk::7b144117-71f8-4060-97ef-f28069bed0fc" providerId="AD" clId="Web-{293394AB-E165-4022-ABA7-523156D53314}" dt="2022-07-16T21:39:00.596" v="331"/>
          <ac:spMkLst>
            <pc:docMk/>
            <pc:sldMk cId="1780994383" sldId="262"/>
            <ac:spMk id="1704" creationId="{ECC07320-C2CA-4E29-8481-9D9E143C7788}"/>
          </ac:spMkLst>
        </pc:spChg>
        <pc:spChg chg="add del">
          <ac:chgData name="Amina Begum (2118505)" userId="S::2118505@student.uwtsd.ac.uk::7b144117-71f8-4060-97ef-f28069bed0fc" providerId="AD" clId="Web-{293394AB-E165-4022-ABA7-523156D53314}" dt="2022-07-16T21:39:00.596" v="331"/>
          <ac:spMkLst>
            <pc:docMk/>
            <pc:sldMk cId="1780994383" sldId="262"/>
            <ac:spMk id="1706" creationId="{726D3CBF-1D48-413A-86DA-BED534942C81}"/>
          </ac:spMkLst>
        </pc:spChg>
        <pc:spChg chg="add">
          <ac:chgData name="Amina Begum (2118505)" userId="S::2118505@student.uwtsd.ac.uk::7b144117-71f8-4060-97ef-f28069bed0fc" providerId="AD" clId="Web-{293394AB-E165-4022-ABA7-523156D53314}" dt="2022-07-16T21:39:00.596" v="331"/>
          <ac:spMkLst>
            <pc:docMk/>
            <pc:sldMk cId="1780994383" sldId="262"/>
            <ac:spMk id="1713" creationId="{5EB73228-F09B-409F-9EC1-7E853C4F5B43}"/>
          </ac:spMkLst>
        </pc:spChg>
        <pc:spChg chg="add">
          <ac:chgData name="Amina Begum (2118505)" userId="S::2118505@student.uwtsd.ac.uk::7b144117-71f8-4060-97ef-f28069bed0fc" providerId="AD" clId="Web-{293394AB-E165-4022-ABA7-523156D53314}" dt="2022-07-16T21:39:00.596" v="331"/>
          <ac:spMkLst>
            <pc:docMk/>
            <pc:sldMk cId="1780994383" sldId="262"/>
            <ac:spMk id="1715" creationId="{3150A4AE-7BE7-480D-BD8C-3951E6479910}"/>
          </ac:spMkLst>
        </pc:spChg>
        <pc:graphicFrameChg chg="del">
          <ac:chgData name="Amina Begum (2118505)" userId="S::2118505@student.uwtsd.ac.uk::7b144117-71f8-4060-97ef-f28069bed0fc" providerId="AD" clId="Web-{293394AB-E165-4022-ABA7-523156D53314}" dt="2022-07-16T21:35:38.120" v="313"/>
          <ac:graphicFrameMkLst>
            <pc:docMk/>
            <pc:sldMk cId="1780994383" sldId="262"/>
            <ac:graphicFrameMk id="3" creationId="{711EFC56-943F-02BE-0A95-9CCB5A098728}"/>
          </ac:graphicFrameMkLst>
        </pc:graphicFrameChg>
        <pc:picChg chg="add mod">
          <ac:chgData name="Amina Begum (2118505)" userId="S::2118505@student.uwtsd.ac.uk::7b144117-71f8-4060-97ef-f28069bed0fc" providerId="AD" clId="Web-{293394AB-E165-4022-ABA7-523156D53314}" dt="2022-07-16T21:39:00.596" v="331"/>
          <ac:picMkLst>
            <pc:docMk/>
            <pc:sldMk cId="1780994383" sldId="262"/>
            <ac:picMk id="15" creationId="{5219B828-83DA-FDB6-5723-00EA68E85DDF}"/>
          </ac:picMkLst>
        </pc:picChg>
        <pc:picChg chg="add mod">
          <ac:chgData name="Amina Begum (2118505)" userId="S::2118505@student.uwtsd.ac.uk::7b144117-71f8-4060-97ef-f28069bed0fc" providerId="AD" clId="Web-{293394AB-E165-4022-ABA7-523156D53314}" dt="2022-07-16T21:39:22.972" v="333" actId="1076"/>
          <ac:picMkLst>
            <pc:docMk/>
            <pc:sldMk cId="1780994383" sldId="262"/>
            <ac:picMk id="17" creationId="{DA198C37-4019-1C89-F4BC-54ECEF2A31E2}"/>
          </ac:picMkLst>
        </pc:picChg>
        <pc:picChg chg="del">
          <ac:chgData name="Amina Begum (2118505)" userId="S::2118505@student.uwtsd.ac.uk::7b144117-71f8-4060-97ef-f28069bed0fc" providerId="AD" clId="Web-{293394AB-E165-4022-ABA7-523156D53314}" dt="2022-07-16T21:35:41.386" v="314"/>
          <ac:picMkLst>
            <pc:docMk/>
            <pc:sldMk cId="1780994383" sldId="262"/>
            <ac:picMk id="1688" creationId="{3DBEF832-293C-D568-085D-C4821909C053}"/>
          </ac:picMkLst>
        </pc:picChg>
        <pc:cxnChg chg="add del">
          <ac:chgData name="Amina Begum (2118505)" userId="S::2118505@student.uwtsd.ac.uk::7b144117-71f8-4060-97ef-f28069bed0fc" providerId="AD" clId="Web-{293394AB-E165-4022-ABA7-523156D53314}" dt="2022-07-16T21:39:00.596" v="331"/>
          <ac:cxnSpMkLst>
            <pc:docMk/>
            <pc:sldMk cId="1780994383" sldId="262"/>
            <ac:cxnSpMk id="1708" creationId="{38A8887B-4EBF-4B37-9246-AD11479F13B1}"/>
          </ac:cxnSpMkLst>
        </pc:cxnChg>
      </pc:sldChg>
      <pc:sldChg chg="addSp delSp modSp add replId">
        <pc:chgData name="Amina Begum (2118505)" userId="S::2118505@student.uwtsd.ac.uk::7b144117-71f8-4060-97ef-f28069bed0fc" providerId="AD" clId="Web-{293394AB-E165-4022-ABA7-523156D53314}" dt="2022-07-16T21:47:12.728" v="374"/>
        <pc:sldMkLst>
          <pc:docMk/>
          <pc:sldMk cId="1309959913" sldId="263"/>
        </pc:sldMkLst>
        <pc:spChg chg="mod">
          <ac:chgData name="Amina Begum (2118505)" userId="S::2118505@student.uwtsd.ac.uk::7b144117-71f8-4060-97ef-f28069bed0fc" providerId="AD" clId="Web-{293394AB-E165-4022-ABA7-523156D53314}" dt="2022-07-16T21:47:12.728" v="374"/>
          <ac:spMkLst>
            <pc:docMk/>
            <pc:sldMk cId="1309959913" sldId="263"/>
            <ac:spMk id="10" creationId="{CCAF95E0-936F-AB5C-2850-D936F02EDF19}"/>
          </ac:spMkLst>
        </pc:spChg>
        <pc:spChg chg="add del mod">
          <ac:chgData name="Amina Begum (2118505)" userId="S::2118505@student.uwtsd.ac.uk::7b144117-71f8-4060-97ef-f28069bed0fc" providerId="AD" clId="Web-{293394AB-E165-4022-ABA7-523156D53314}" dt="2022-07-16T21:47:12.728" v="374"/>
          <ac:spMkLst>
            <pc:docMk/>
            <pc:sldMk cId="1309959913" sldId="263"/>
            <ac:spMk id="14" creationId="{07309B4A-6C71-7F39-F46B-E7D7AA64B07D}"/>
          </ac:spMkLst>
        </pc:spChg>
        <pc:spChg chg="add del">
          <ac:chgData name="Amina Begum (2118505)" userId="S::2118505@student.uwtsd.ac.uk::7b144117-71f8-4060-97ef-f28069bed0fc" providerId="AD" clId="Web-{293394AB-E165-4022-ABA7-523156D53314}" dt="2022-07-16T21:47:12.728" v="374"/>
          <ac:spMkLst>
            <pc:docMk/>
            <pc:sldMk cId="1309959913" sldId="263"/>
            <ac:spMk id="1693" creationId="{637B2035-1FCB-439A-B421-095E136C7E07}"/>
          </ac:spMkLst>
        </pc:spChg>
        <pc:spChg chg="add del">
          <ac:chgData name="Amina Begum (2118505)" userId="S::2118505@student.uwtsd.ac.uk::7b144117-71f8-4060-97ef-f28069bed0fc" providerId="AD" clId="Web-{293394AB-E165-4022-ABA7-523156D53314}" dt="2022-07-16T21:47:12.728" v="374"/>
          <ac:spMkLst>
            <pc:docMk/>
            <pc:sldMk cId="1309959913" sldId="263"/>
            <ac:spMk id="1695" creationId="{B39A1F5A-E57E-4178-8F57-A18DC747E5E1}"/>
          </ac:spMkLst>
        </pc:spChg>
        <pc:spChg chg="add del">
          <ac:chgData name="Amina Begum (2118505)" userId="S::2118505@student.uwtsd.ac.uk::7b144117-71f8-4060-97ef-f28069bed0fc" providerId="AD" clId="Web-{293394AB-E165-4022-ABA7-523156D53314}" dt="2022-07-16T21:47:12.728" v="374"/>
          <ac:spMkLst>
            <pc:docMk/>
            <pc:sldMk cId="1309959913" sldId="263"/>
            <ac:spMk id="1697" creationId="{CF93DC6C-1BFD-4414-BF23-471C8831CA04}"/>
          </ac:spMkLst>
        </pc:spChg>
        <pc:spChg chg="add del">
          <ac:chgData name="Amina Begum (2118505)" userId="S::2118505@student.uwtsd.ac.uk::7b144117-71f8-4060-97ef-f28069bed0fc" providerId="AD" clId="Web-{293394AB-E165-4022-ABA7-523156D53314}" dt="2022-07-16T21:47:12.728" v="374"/>
          <ac:spMkLst>
            <pc:docMk/>
            <pc:sldMk cId="1309959913" sldId="263"/>
            <ac:spMk id="1699" creationId="{001928A5-13A8-4372-8A77-BCAAE5553E6F}"/>
          </ac:spMkLst>
        </pc:spChg>
        <pc:spChg chg="add del">
          <ac:chgData name="Amina Begum (2118505)" userId="S::2118505@student.uwtsd.ac.uk::7b144117-71f8-4060-97ef-f28069bed0fc" providerId="AD" clId="Web-{293394AB-E165-4022-ABA7-523156D53314}" dt="2022-07-16T21:47:12.728" v="374"/>
          <ac:spMkLst>
            <pc:docMk/>
            <pc:sldMk cId="1309959913" sldId="263"/>
            <ac:spMk id="1705" creationId="{D55CD764-972B-4CA5-A885-53E55C63E174}"/>
          </ac:spMkLst>
        </pc:spChg>
        <pc:spChg chg="add del">
          <ac:chgData name="Amina Begum (2118505)" userId="S::2118505@student.uwtsd.ac.uk::7b144117-71f8-4060-97ef-f28069bed0fc" providerId="AD" clId="Web-{293394AB-E165-4022-ABA7-523156D53314}" dt="2022-07-16T21:47:12.728" v="374"/>
          <ac:spMkLst>
            <pc:docMk/>
            <pc:sldMk cId="1309959913" sldId="263"/>
            <ac:spMk id="1707" creationId="{34165AB3-7006-4430-BCE3-25476BE13322}"/>
          </ac:spMkLst>
        </pc:spChg>
        <pc:spChg chg="add del">
          <ac:chgData name="Amina Begum (2118505)" userId="S::2118505@student.uwtsd.ac.uk::7b144117-71f8-4060-97ef-f28069bed0fc" providerId="AD" clId="Web-{293394AB-E165-4022-ABA7-523156D53314}" dt="2022-07-16T21:47:12.728" v="374"/>
          <ac:spMkLst>
            <pc:docMk/>
            <pc:sldMk cId="1309959913" sldId="263"/>
            <ac:spMk id="1731" creationId="{E3E51905-F374-4E1A-97CF-B741584B74D5}"/>
          </ac:spMkLst>
        </pc:spChg>
        <pc:grpChg chg="add del">
          <ac:chgData name="Amina Begum (2118505)" userId="S::2118505@student.uwtsd.ac.uk::7b144117-71f8-4060-97ef-f28069bed0fc" providerId="AD" clId="Web-{293394AB-E165-4022-ABA7-523156D53314}" dt="2022-07-16T21:47:12.728" v="374"/>
          <ac:grpSpMkLst>
            <pc:docMk/>
            <pc:sldMk cId="1309959913" sldId="263"/>
            <ac:grpSpMk id="1709" creationId="{11999B20-6058-4C55-882E-A1FB050B69DD}"/>
          </ac:grpSpMkLst>
        </pc:grpChg>
        <pc:graphicFrameChg chg="del">
          <ac:chgData name="Amina Begum (2118505)" userId="S::2118505@student.uwtsd.ac.uk::7b144117-71f8-4060-97ef-f28069bed0fc" providerId="AD" clId="Web-{293394AB-E165-4022-ABA7-523156D53314}" dt="2022-07-16T21:45:00.598" v="365"/>
          <ac:graphicFrameMkLst>
            <pc:docMk/>
            <pc:sldMk cId="1309959913" sldId="263"/>
            <ac:graphicFrameMk id="3" creationId="{711EFC56-943F-02BE-0A95-9CCB5A098728}"/>
          </ac:graphicFrameMkLst>
        </pc:graphicFrameChg>
        <pc:graphicFrameChg chg="add del mod">
          <ac:chgData name="Amina Begum (2118505)" userId="S::2118505@student.uwtsd.ac.uk::7b144117-71f8-4060-97ef-f28069bed0fc" providerId="AD" clId="Web-{293394AB-E165-4022-ABA7-523156D53314}" dt="2022-07-16T21:47:12.728" v="374"/>
          <ac:graphicFrameMkLst>
            <pc:docMk/>
            <pc:sldMk cId="1309959913" sldId="263"/>
            <ac:graphicFrameMk id="1701" creationId="{346E2871-5476-7BCD-8AA1-A50414C84180}"/>
          </ac:graphicFrameMkLst>
        </pc:graphicFrameChg>
        <pc:picChg chg="del">
          <ac:chgData name="Amina Begum (2118505)" userId="S::2118505@student.uwtsd.ac.uk::7b144117-71f8-4060-97ef-f28069bed0fc" providerId="AD" clId="Web-{293394AB-E165-4022-ABA7-523156D53314}" dt="2022-07-16T21:45:10.926" v="366"/>
          <ac:picMkLst>
            <pc:docMk/>
            <pc:sldMk cId="1309959913" sldId="263"/>
            <ac:picMk id="1688" creationId="{3DBEF832-293C-D568-085D-C4821909C053}"/>
          </ac:picMkLst>
        </pc:picChg>
      </pc:sldChg>
      <pc:sldMasterChg chg="add del addSldLayout delSldLayout">
        <pc:chgData name="Amina Begum (2118505)" userId="S::2118505@student.uwtsd.ac.uk::7b144117-71f8-4060-97ef-f28069bed0fc" providerId="AD" clId="Web-{293394AB-E165-4022-ABA7-523156D53314}" dt="2022-07-16T21:07:58.270" v="44"/>
        <pc:sldMasterMkLst>
          <pc:docMk/>
          <pc:sldMasterMk cId="2460954070" sldId="2147483660"/>
        </pc:sldMasterMkLst>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2385387890" sldId="2147483661"/>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949138452" sldId="2147483662"/>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2591524520" sldId="2147483663"/>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1203092039" sldId="2147483664"/>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733172339" sldId="2147483665"/>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210312558" sldId="2147483666"/>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146388984" sldId="2147483667"/>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171841454" sldId="2147483668"/>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1718958274" sldId="2147483669"/>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2202905451" sldId="2147483670"/>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479445657" sldId="2147483671"/>
          </pc:sldLayoutMkLst>
        </pc:sldLayoutChg>
      </pc:sldMasterChg>
      <pc:sldMasterChg chg="add del addSldLayout delSldLayout modSldLayout">
        <pc:chgData name="Amina Begum (2118505)" userId="S::2118505@student.uwtsd.ac.uk::7b144117-71f8-4060-97ef-f28069bed0fc" providerId="AD" clId="Web-{293394AB-E165-4022-ABA7-523156D53314}" dt="2022-07-16T21:07:58.270" v="44"/>
        <pc:sldMasterMkLst>
          <pc:docMk/>
          <pc:sldMasterMk cId="4044082474" sldId="2147483672"/>
        </pc:sldMasterMkLst>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844032913" sldId="2147483673"/>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818249525" sldId="2147483674"/>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861998791" sldId="2147483675"/>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512397570" sldId="2147483676"/>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077039010" sldId="2147483677"/>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220395189" sldId="2147483678"/>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974440394" sldId="2147483679"/>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1976464975" sldId="2147483680"/>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2084788691" sldId="2147483681"/>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12468249" sldId="2147483682"/>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924200304" sldId="2147483683"/>
          </pc:sldLayoutMkLst>
        </pc:sldLayoutChg>
      </pc:sldMasterChg>
      <pc:sldMasterChg chg="add del addSldLayout delSldLayout modSldLayout">
        <pc:chgData name="Amina Begum (2118505)" userId="S::2118505@student.uwtsd.ac.uk::7b144117-71f8-4060-97ef-f28069bed0fc" providerId="AD" clId="Web-{293394AB-E165-4022-ABA7-523156D53314}" dt="2022-07-16T21:07:55.145" v="43"/>
        <pc:sldMasterMkLst>
          <pc:docMk/>
          <pc:sldMasterMk cId="4052921215" sldId="2147483684"/>
        </pc:sldMasterMkLst>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478567062" sldId="2147483685"/>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833573607" sldId="2147483686"/>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460685849" sldId="2147483687"/>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112109793" sldId="2147483688"/>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849643012" sldId="2147483689"/>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1974712356" sldId="2147483690"/>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782246641" sldId="2147483691"/>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048735816" sldId="2147483692"/>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415722865" sldId="2147483693"/>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13421616" sldId="2147483694"/>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29520813" sldId="2147483695"/>
          </pc:sldLayoutMkLst>
        </pc:sldLayoutChg>
      </pc:sldMasterChg>
      <pc:sldMasterChg chg="add del addSldLayout delSldLayout modSldLayout">
        <pc:chgData name="Amina Begum (2118505)" userId="S::2118505@student.uwtsd.ac.uk::7b144117-71f8-4060-97ef-f28069bed0fc" providerId="AD" clId="Web-{293394AB-E165-4022-ABA7-523156D53314}" dt="2022-07-16T21:07:51.567" v="42"/>
        <pc:sldMasterMkLst>
          <pc:docMk/>
          <pc:sldMasterMk cId="4218237279" sldId="2147483696"/>
        </pc:sldMasterMkLst>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4276595669" sldId="2147483697"/>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30368085" sldId="2147483698"/>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1966080709" sldId="2147483699"/>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4199339577" sldId="2147483700"/>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621488607" sldId="2147483701"/>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275105559" sldId="2147483702"/>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4268047539" sldId="2147483703"/>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3726589150" sldId="2147483704"/>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3804351723" sldId="2147483705"/>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2021240836" sldId="2147483706"/>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1843628926" sldId="2147483707"/>
          </pc:sldLayoutMkLst>
        </pc:sldLayoutChg>
      </pc:sldMasterChg>
      <pc:sldMasterChg chg="add del addSldLayout delSldLayout modSldLayout">
        <pc:chgData name="Amina Begum (2118505)" userId="S::2118505@student.uwtsd.ac.uk::7b144117-71f8-4060-97ef-f28069bed0fc" providerId="AD" clId="Web-{293394AB-E165-4022-ABA7-523156D53314}" dt="2022-07-16T21:07:49.426" v="41"/>
        <pc:sldMasterMkLst>
          <pc:docMk/>
          <pc:sldMasterMk cId="3739857736" sldId="2147483708"/>
        </pc:sldMasterMkLst>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4013395125" sldId="2147483709"/>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2344486174" sldId="2147483710"/>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786876793" sldId="2147483711"/>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925633807" sldId="2147483712"/>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684122149" sldId="2147483713"/>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363730517" sldId="2147483714"/>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2596104318" sldId="2147483715"/>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584213161" sldId="2147483716"/>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36708158" sldId="2147483717"/>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2580771184" sldId="2147483718"/>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3607395839" sldId="2147483719"/>
          </pc:sldLayoutMkLst>
        </pc:sldLayoutChg>
      </pc:sldMasterChg>
      <pc:sldMasterChg chg="add del addSldLayout delSldLayout modSldLayout">
        <pc:chgData name="Amina Begum (2118505)" userId="S::2118505@student.uwtsd.ac.uk::7b144117-71f8-4060-97ef-f28069bed0fc" providerId="AD" clId="Web-{293394AB-E165-4022-ABA7-523156D53314}" dt="2022-07-16T21:07:45.598" v="40"/>
        <pc:sldMasterMkLst>
          <pc:docMk/>
          <pc:sldMasterMk cId="4156496947" sldId="2147483720"/>
        </pc:sldMasterMkLst>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4074989933" sldId="2147483721"/>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617025708" sldId="2147483722"/>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798255453" sldId="2147483723"/>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575173470" sldId="2147483724"/>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708889547" sldId="2147483725"/>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401447932" sldId="2147483726"/>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227681542" sldId="2147483727"/>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3341056" sldId="2147483728"/>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394363836" sldId="2147483729"/>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422235209" sldId="2147483730"/>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109272117" sldId="2147483731"/>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1559143037" sldId="2147483732"/>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863603614" sldId="2147483733"/>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450996973" sldId="2147483734"/>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4031895035" sldId="2147483735"/>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854620808" sldId="2147483736"/>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972820760" sldId="2147483737"/>
          </pc:sldLayoutMkLst>
        </pc:sldLayoutChg>
      </pc:sldMasterChg>
    </pc:docChg>
  </pc:docChgLst>
  <pc:docChgLst>
    <pc:chgData name="Amina Begum (2118505)" userId="S::2118505@student.uwtsd.ac.uk::7b144117-71f8-4060-97ef-f28069bed0fc" providerId="AD" clId="Web-{5AE73A9A-4064-280A-7E9F-7F399AC51752}"/>
    <pc:docChg chg="addSld delSld modSld sldOrd">
      <pc:chgData name="Amina Begum (2118505)" userId="S::2118505@student.uwtsd.ac.uk::7b144117-71f8-4060-97ef-f28069bed0fc" providerId="AD" clId="Web-{5AE73A9A-4064-280A-7E9F-7F399AC51752}" dt="2022-07-17T00:08:34.334" v="1013" actId="20577"/>
      <pc:docMkLst>
        <pc:docMk/>
      </pc:docMkLst>
      <pc:sldChg chg="del">
        <pc:chgData name="Amina Begum (2118505)" userId="S::2118505@student.uwtsd.ac.uk::7b144117-71f8-4060-97ef-f28069bed0fc" providerId="AD" clId="Web-{5AE73A9A-4064-280A-7E9F-7F399AC51752}" dt="2022-07-16T22:19:21.655" v="149"/>
        <pc:sldMkLst>
          <pc:docMk/>
          <pc:sldMk cId="562404913" sldId="258"/>
        </pc:sldMkLst>
      </pc:sldChg>
      <pc:sldChg chg="addSp delSp modSp mod setBg setClrOvrMap">
        <pc:chgData name="Amina Begum (2118505)" userId="S::2118505@student.uwtsd.ac.uk::7b144117-71f8-4060-97ef-f28069bed0fc" providerId="AD" clId="Web-{5AE73A9A-4064-280A-7E9F-7F399AC51752}" dt="2022-07-16T22:37:06.168" v="213" actId="1076"/>
        <pc:sldMkLst>
          <pc:docMk/>
          <pc:sldMk cId="2611497831" sldId="259"/>
        </pc:sldMkLst>
        <pc:spChg chg="mod">
          <ac:chgData name="Amina Begum (2118505)" userId="S::2118505@student.uwtsd.ac.uk::7b144117-71f8-4060-97ef-f28069bed0fc" providerId="AD" clId="Web-{5AE73A9A-4064-280A-7E9F-7F399AC51752}" dt="2022-07-16T22:23:25.684" v="158" actId="20577"/>
          <ac:spMkLst>
            <pc:docMk/>
            <pc:sldMk cId="2611497831" sldId="259"/>
            <ac:spMk id="2" creationId="{CA9AC812-8F25-6C59-634E-CCB39C9C1C51}"/>
          </ac:spMkLst>
        </pc:spChg>
        <pc:spChg chg="del mod">
          <ac:chgData name="Amina Begum (2118505)" userId="S::2118505@student.uwtsd.ac.uk::7b144117-71f8-4060-97ef-f28069bed0fc" providerId="AD" clId="Web-{5AE73A9A-4064-280A-7E9F-7F399AC51752}" dt="2022-07-16T22:26:10.600" v="176"/>
          <ac:spMkLst>
            <pc:docMk/>
            <pc:sldMk cId="2611497831" sldId="259"/>
            <ac:spMk id="3" creationId="{6EA853F7-A800-C5D1-E3FB-9230CCE7E4FB}"/>
          </ac:spMkLst>
        </pc:spChg>
        <pc:spChg chg="add mod">
          <ac:chgData name="Amina Begum (2118505)" userId="S::2118505@student.uwtsd.ac.uk::7b144117-71f8-4060-97ef-f28069bed0fc" providerId="AD" clId="Web-{5AE73A9A-4064-280A-7E9F-7F399AC51752}" dt="2022-07-16T22:26:44.226" v="180" actId="14100"/>
          <ac:spMkLst>
            <pc:docMk/>
            <pc:sldMk cId="2611497831" sldId="259"/>
            <ac:spMk id="5" creationId="{0E13F2FF-52E3-409A-A988-5F90AE35C22A}"/>
          </ac:spMkLst>
        </pc:spChg>
        <pc:spChg chg="add del mod">
          <ac:chgData name="Amina Begum (2118505)" userId="S::2118505@student.uwtsd.ac.uk::7b144117-71f8-4060-97ef-f28069bed0fc" providerId="AD" clId="Web-{5AE73A9A-4064-280A-7E9F-7F399AC51752}" dt="2022-07-16T22:26:56.945" v="182"/>
          <ac:spMkLst>
            <pc:docMk/>
            <pc:sldMk cId="2611497831" sldId="259"/>
            <ac:spMk id="7" creationId="{F5A57510-E36C-7F1E-5A6A-DCC29D0FE18F}"/>
          </ac:spMkLst>
        </pc:spChg>
        <pc:spChg chg="del">
          <ac:chgData name="Amina Begum (2118505)" userId="S::2118505@student.uwtsd.ac.uk::7b144117-71f8-4060-97ef-f28069bed0fc" providerId="AD" clId="Web-{5AE73A9A-4064-280A-7E9F-7F399AC51752}" dt="2022-07-16T22:20:55.785" v="150"/>
          <ac:spMkLst>
            <pc:docMk/>
            <pc:sldMk cId="2611497831" sldId="259"/>
            <ac:spMk id="8" creationId="{EA67B5B4-3A24-436E-B663-1B2EBFF8A0CD}"/>
          </ac:spMkLst>
        </pc:spChg>
        <pc:spChg chg="del">
          <ac:chgData name="Amina Begum (2118505)" userId="S::2118505@student.uwtsd.ac.uk::7b144117-71f8-4060-97ef-f28069bed0fc" providerId="AD" clId="Web-{5AE73A9A-4064-280A-7E9F-7F399AC51752}" dt="2022-07-16T22:20:55.785" v="150"/>
          <ac:spMkLst>
            <pc:docMk/>
            <pc:sldMk cId="2611497831" sldId="259"/>
            <ac:spMk id="10" creationId="{987FDF89-C993-41F4-A1B8-DBAFF16008A9}"/>
          </ac:spMkLst>
        </pc:spChg>
        <pc:spChg chg="del">
          <ac:chgData name="Amina Begum (2118505)" userId="S::2118505@student.uwtsd.ac.uk::7b144117-71f8-4060-97ef-f28069bed0fc" providerId="AD" clId="Web-{5AE73A9A-4064-280A-7E9F-7F399AC51752}" dt="2022-07-16T22:20:55.785" v="150"/>
          <ac:spMkLst>
            <pc:docMk/>
            <pc:sldMk cId="2611497831" sldId="259"/>
            <ac:spMk id="12" creationId="{64E585EA-75FD-4025-8270-F66A58A15CDA}"/>
          </ac:spMkLst>
        </pc:spChg>
        <pc:spChg chg="add">
          <ac:chgData name="Amina Begum (2118505)" userId="S::2118505@student.uwtsd.ac.uk::7b144117-71f8-4060-97ef-f28069bed0fc" providerId="AD" clId="Web-{5AE73A9A-4064-280A-7E9F-7F399AC51752}" dt="2022-07-16T22:20:55.785" v="150"/>
          <ac:spMkLst>
            <pc:docMk/>
            <pc:sldMk cId="2611497831" sldId="259"/>
            <ac:spMk id="17" creationId="{C9A36457-A5F4-4103-A443-02581C09185B}"/>
          </ac:spMkLst>
        </pc:spChg>
        <pc:spChg chg="add">
          <ac:chgData name="Amina Begum (2118505)" userId="S::2118505@student.uwtsd.ac.uk::7b144117-71f8-4060-97ef-f28069bed0fc" providerId="AD" clId="Web-{5AE73A9A-4064-280A-7E9F-7F399AC51752}" dt="2022-07-16T22:20:55.785" v="150"/>
          <ac:spMkLst>
            <pc:docMk/>
            <pc:sldMk cId="2611497831" sldId="259"/>
            <ac:spMk id="19" creationId="{DC5FB7E8-B636-40FA-BE8D-48145C0F5C57}"/>
          </ac:spMkLst>
        </pc:spChg>
        <pc:spChg chg="add">
          <ac:chgData name="Amina Begum (2118505)" userId="S::2118505@student.uwtsd.ac.uk::7b144117-71f8-4060-97ef-f28069bed0fc" providerId="AD" clId="Web-{5AE73A9A-4064-280A-7E9F-7F399AC51752}" dt="2022-07-16T22:20:55.785" v="150"/>
          <ac:spMkLst>
            <pc:docMk/>
            <pc:sldMk cId="2611497831" sldId="259"/>
            <ac:spMk id="21" creationId="{142DCE2C-2863-46FA-9BE7-24365A24D9BA}"/>
          </ac:spMkLst>
        </pc:spChg>
        <pc:picChg chg="add del mod ord">
          <ac:chgData name="Amina Begum (2118505)" userId="S::2118505@student.uwtsd.ac.uk::7b144117-71f8-4060-97ef-f28069bed0fc" providerId="AD" clId="Web-{5AE73A9A-4064-280A-7E9F-7F399AC51752}" dt="2022-07-16T22:26:48.726" v="181"/>
          <ac:picMkLst>
            <pc:docMk/>
            <pc:sldMk cId="2611497831" sldId="259"/>
            <ac:picMk id="4" creationId="{BE4B4886-9F64-6FEC-BE07-5C1FCB27E063}"/>
          </ac:picMkLst>
        </pc:picChg>
        <pc:picChg chg="add mod ord">
          <ac:chgData name="Amina Begum (2118505)" userId="S::2118505@student.uwtsd.ac.uk::7b144117-71f8-4060-97ef-f28069bed0fc" providerId="AD" clId="Web-{5AE73A9A-4064-280A-7E9F-7F399AC51752}" dt="2022-07-16T22:37:06.168" v="213" actId="1076"/>
          <ac:picMkLst>
            <pc:docMk/>
            <pc:sldMk cId="2611497831" sldId="259"/>
            <ac:picMk id="9" creationId="{7E4264A9-9A27-93C5-5F15-84CC8B393D33}"/>
          </ac:picMkLst>
        </pc:picChg>
      </pc:sldChg>
      <pc:sldChg chg="del">
        <pc:chgData name="Amina Begum (2118505)" userId="S::2118505@student.uwtsd.ac.uk::7b144117-71f8-4060-97ef-f28069bed0fc" providerId="AD" clId="Web-{5AE73A9A-4064-280A-7E9F-7F399AC51752}" dt="2022-07-16T22:19:18.092" v="148"/>
        <pc:sldMkLst>
          <pc:docMk/>
          <pc:sldMk cId="3048093156" sldId="260"/>
        </pc:sldMkLst>
      </pc:sldChg>
      <pc:sldChg chg="modSp ord">
        <pc:chgData name="Amina Begum (2118505)" userId="S::2118505@student.uwtsd.ac.uk::7b144117-71f8-4060-97ef-f28069bed0fc" providerId="AD" clId="Web-{5AE73A9A-4064-280A-7E9F-7F399AC51752}" dt="2022-07-16T22:22:02.165" v="154" actId="1076"/>
        <pc:sldMkLst>
          <pc:docMk/>
          <pc:sldMk cId="3152493781" sldId="261"/>
        </pc:sldMkLst>
        <pc:graphicFrameChg chg="mod modGraphic">
          <ac:chgData name="Amina Begum (2118505)" userId="S::2118505@student.uwtsd.ac.uk::7b144117-71f8-4060-97ef-f28069bed0fc" providerId="AD" clId="Web-{5AE73A9A-4064-280A-7E9F-7F399AC51752}" dt="2022-07-16T22:22:02.165" v="154" actId="1076"/>
          <ac:graphicFrameMkLst>
            <pc:docMk/>
            <pc:sldMk cId="3152493781" sldId="261"/>
            <ac:graphicFrameMk id="3" creationId="{711EFC56-943F-02BE-0A95-9CCB5A098728}"/>
          </ac:graphicFrameMkLst>
        </pc:graphicFrameChg>
      </pc:sldChg>
      <pc:sldChg chg="addSp delSp modSp">
        <pc:chgData name="Amina Begum (2118505)" userId="S::2118505@student.uwtsd.ac.uk::7b144117-71f8-4060-97ef-f28069bed0fc" providerId="AD" clId="Web-{5AE73A9A-4064-280A-7E9F-7F399AC51752}" dt="2022-07-16T22:55:53.033" v="334" actId="20577"/>
        <pc:sldMkLst>
          <pc:docMk/>
          <pc:sldMk cId="1309959913" sldId="263"/>
        </pc:sldMkLst>
        <pc:spChg chg="mod">
          <ac:chgData name="Amina Begum (2118505)" userId="S::2118505@student.uwtsd.ac.uk::7b144117-71f8-4060-97ef-f28069bed0fc" providerId="AD" clId="Web-{5AE73A9A-4064-280A-7E9F-7F399AC51752}" dt="2022-07-16T22:16:34.367" v="127"/>
          <ac:spMkLst>
            <pc:docMk/>
            <pc:sldMk cId="1309959913" sldId="263"/>
            <ac:spMk id="10" creationId="{CCAF95E0-936F-AB5C-2850-D936F02EDF19}"/>
          </ac:spMkLst>
        </pc:spChg>
        <pc:spChg chg="mod">
          <ac:chgData name="Amina Begum (2118505)" userId="S::2118505@student.uwtsd.ac.uk::7b144117-71f8-4060-97ef-f28069bed0fc" providerId="AD" clId="Web-{5AE73A9A-4064-280A-7E9F-7F399AC51752}" dt="2022-07-16T22:55:53.033" v="334" actId="20577"/>
          <ac:spMkLst>
            <pc:docMk/>
            <pc:sldMk cId="1309959913" sldId="263"/>
            <ac:spMk id="14" creationId="{07309B4A-6C71-7F39-F46B-E7D7AA64B07D}"/>
          </ac:spMkLst>
        </pc:spChg>
        <pc:spChg chg="add del">
          <ac:chgData name="Amina Begum (2118505)" userId="S::2118505@student.uwtsd.ac.uk::7b144117-71f8-4060-97ef-f28069bed0fc" providerId="AD" clId="Web-{5AE73A9A-4064-280A-7E9F-7F399AC51752}" dt="2022-07-16T22:16:34.367" v="127"/>
          <ac:spMkLst>
            <pc:docMk/>
            <pc:sldMk cId="1309959913" sldId="263"/>
            <ac:spMk id="1693" creationId="{637B2035-1FCB-439A-B421-095E136C7E07}"/>
          </ac:spMkLst>
        </pc:spChg>
        <pc:spChg chg="add del">
          <ac:chgData name="Amina Begum (2118505)" userId="S::2118505@student.uwtsd.ac.uk::7b144117-71f8-4060-97ef-f28069bed0fc" providerId="AD" clId="Web-{5AE73A9A-4064-280A-7E9F-7F399AC51752}" dt="2022-07-16T22:16:34.367" v="127"/>
          <ac:spMkLst>
            <pc:docMk/>
            <pc:sldMk cId="1309959913" sldId="263"/>
            <ac:spMk id="1695" creationId="{B39A1F5A-E57E-4178-8F57-A18DC747E5E1}"/>
          </ac:spMkLst>
        </pc:spChg>
        <pc:spChg chg="add del">
          <ac:chgData name="Amina Begum (2118505)" userId="S::2118505@student.uwtsd.ac.uk::7b144117-71f8-4060-97ef-f28069bed0fc" providerId="AD" clId="Web-{5AE73A9A-4064-280A-7E9F-7F399AC51752}" dt="2022-07-16T22:16:34.367" v="127"/>
          <ac:spMkLst>
            <pc:docMk/>
            <pc:sldMk cId="1309959913" sldId="263"/>
            <ac:spMk id="1697" creationId="{CF93DC6C-1BFD-4414-BF23-471C8831CA04}"/>
          </ac:spMkLst>
        </pc:spChg>
        <pc:spChg chg="add del">
          <ac:chgData name="Amina Begum (2118505)" userId="S::2118505@student.uwtsd.ac.uk::7b144117-71f8-4060-97ef-f28069bed0fc" providerId="AD" clId="Web-{5AE73A9A-4064-280A-7E9F-7F399AC51752}" dt="2022-07-16T22:16:34.367" v="127"/>
          <ac:spMkLst>
            <pc:docMk/>
            <pc:sldMk cId="1309959913" sldId="263"/>
            <ac:spMk id="1699" creationId="{001928A5-13A8-4372-8A77-BCAAE5553E6F}"/>
          </ac:spMkLst>
        </pc:spChg>
        <pc:spChg chg="add del">
          <ac:chgData name="Amina Begum (2118505)" userId="S::2118505@student.uwtsd.ac.uk::7b144117-71f8-4060-97ef-f28069bed0fc" providerId="AD" clId="Web-{5AE73A9A-4064-280A-7E9F-7F399AC51752}" dt="2022-07-16T22:16:34.367" v="127"/>
          <ac:spMkLst>
            <pc:docMk/>
            <pc:sldMk cId="1309959913" sldId="263"/>
            <ac:spMk id="1704" creationId="{0741393E-C764-4C6F-8886-35CFF2E48351}"/>
          </ac:spMkLst>
        </pc:spChg>
        <pc:spChg chg="add del">
          <ac:chgData name="Amina Begum (2118505)" userId="S::2118505@student.uwtsd.ac.uk::7b144117-71f8-4060-97ef-f28069bed0fc" providerId="AD" clId="Web-{5AE73A9A-4064-280A-7E9F-7F399AC51752}" dt="2022-07-16T22:16:34.367" v="127"/>
          <ac:spMkLst>
            <pc:docMk/>
            <pc:sldMk cId="1309959913" sldId="263"/>
            <ac:spMk id="1706" creationId="{390890DC-37FF-4B49-BD4C-FE4232F69B37}"/>
          </ac:spMkLst>
        </pc:spChg>
        <pc:picChg chg="add mod">
          <ac:chgData name="Amina Begum (2118505)" userId="S::2118505@student.uwtsd.ac.uk::7b144117-71f8-4060-97ef-f28069bed0fc" providerId="AD" clId="Web-{5AE73A9A-4064-280A-7E9F-7F399AC51752}" dt="2022-07-16T22:18:34.106" v="147" actId="1076"/>
          <ac:picMkLst>
            <pc:docMk/>
            <pc:sldMk cId="1309959913" sldId="263"/>
            <ac:picMk id="2" creationId="{DE183DF2-3EEF-8CD7-FF9D-86B2B5AA82BA}"/>
          </ac:picMkLst>
        </pc:picChg>
      </pc:sldChg>
      <pc:sldChg chg="addSp delSp modSp add replId">
        <pc:chgData name="Amina Begum (2118505)" userId="S::2118505@student.uwtsd.ac.uk::7b144117-71f8-4060-97ef-f28069bed0fc" providerId="AD" clId="Web-{5AE73A9A-4064-280A-7E9F-7F399AC51752}" dt="2022-07-16T22:54:00.873" v="328" actId="20577"/>
        <pc:sldMkLst>
          <pc:docMk/>
          <pc:sldMk cId="1777529442" sldId="264"/>
        </pc:sldMkLst>
        <pc:spChg chg="add del mod ord">
          <ac:chgData name="Amina Begum (2118505)" userId="S::2118505@student.uwtsd.ac.uk::7b144117-71f8-4060-97ef-f28069bed0fc" providerId="AD" clId="Web-{5AE73A9A-4064-280A-7E9F-7F399AC51752}" dt="2022-07-16T22:14:02.952" v="102"/>
          <ac:spMkLst>
            <pc:docMk/>
            <pc:sldMk cId="1777529442" sldId="264"/>
            <ac:spMk id="2" creationId="{1BA93D44-822F-A01D-A9E2-A6B1DD13650F}"/>
          </ac:spMkLst>
        </pc:spChg>
        <pc:spChg chg="mod">
          <ac:chgData name="Amina Begum (2118505)" userId="S::2118505@student.uwtsd.ac.uk::7b144117-71f8-4060-97ef-f28069bed0fc" providerId="AD" clId="Web-{5AE73A9A-4064-280A-7E9F-7F399AC51752}" dt="2022-07-16T22:24:01.529" v="175" actId="14100"/>
          <ac:spMkLst>
            <pc:docMk/>
            <pc:sldMk cId="1777529442" sldId="264"/>
            <ac:spMk id="10" creationId="{CCAF95E0-936F-AB5C-2850-D936F02EDF19}"/>
          </ac:spMkLst>
        </pc:spChg>
        <pc:spChg chg="del mod ord">
          <ac:chgData name="Amina Begum (2118505)" userId="S::2118505@student.uwtsd.ac.uk::7b144117-71f8-4060-97ef-f28069bed0fc" providerId="AD" clId="Web-{5AE73A9A-4064-280A-7E9F-7F399AC51752}" dt="2022-07-16T22:11:56.651" v="92"/>
          <ac:spMkLst>
            <pc:docMk/>
            <pc:sldMk cId="1777529442" sldId="264"/>
            <ac:spMk id="18" creationId="{DF68B24B-12D5-A89C-610E-E2AD64D19FBD}"/>
          </ac:spMkLst>
        </pc:spChg>
        <pc:spChg chg="del">
          <ac:chgData name="Amina Begum (2118505)" userId="S::2118505@student.uwtsd.ac.uk::7b144117-71f8-4060-97ef-f28069bed0fc" providerId="AD" clId="Web-{5AE73A9A-4064-280A-7E9F-7F399AC51752}" dt="2022-07-16T21:50:10.279" v="8"/>
          <ac:spMkLst>
            <pc:docMk/>
            <pc:sldMk cId="1777529442" sldId="264"/>
            <ac:spMk id="1713" creationId="{5EB73228-F09B-409F-9EC1-7E853C4F5B43}"/>
          </ac:spMkLst>
        </pc:spChg>
        <pc:spChg chg="del">
          <ac:chgData name="Amina Begum (2118505)" userId="S::2118505@student.uwtsd.ac.uk::7b144117-71f8-4060-97ef-f28069bed0fc" providerId="AD" clId="Web-{5AE73A9A-4064-280A-7E9F-7F399AC51752}" dt="2022-07-16T21:50:10.279" v="8"/>
          <ac:spMkLst>
            <pc:docMk/>
            <pc:sldMk cId="1777529442" sldId="264"/>
            <ac:spMk id="1715" creationId="{3150A4AE-7BE7-480D-BD8C-3951E6479910}"/>
          </ac:spMkLst>
        </pc:spChg>
        <pc:spChg chg="add del">
          <ac:chgData name="Amina Begum (2118505)" userId="S::2118505@student.uwtsd.ac.uk::7b144117-71f8-4060-97ef-f28069bed0fc" providerId="AD" clId="Web-{5AE73A9A-4064-280A-7E9F-7F399AC51752}" dt="2022-07-16T21:50:28.951" v="10"/>
          <ac:spMkLst>
            <pc:docMk/>
            <pc:sldMk cId="1777529442" sldId="264"/>
            <ac:spMk id="1720" creationId="{327D73B4-9F5C-4A64-A179-51B9500CB8B5}"/>
          </ac:spMkLst>
        </pc:spChg>
        <pc:spChg chg="add del">
          <ac:chgData name="Amina Begum (2118505)" userId="S::2118505@student.uwtsd.ac.uk::7b144117-71f8-4060-97ef-f28069bed0fc" providerId="AD" clId="Web-{5AE73A9A-4064-280A-7E9F-7F399AC51752}" dt="2022-07-16T21:50:28.951" v="10"/>
          <ac:spMkLst>
            <pc:docMk/>
            <pc:sldMk cId="1777529442" sldId="264"/>
            <ac:spMk id="1722" creationId="{C1F06963-6374-4B48-844F-071A9BAAAE02}"/>
          </ac:spMkLst>
        </pc:spChg>
        <pc:spChg chg="add del">
          <ac:chgData name="Amina Begum (2118505)" userId="S::2118505@student.uwtsd.ac.uk::7b144117-71f8-4060-97ef-f28069bed0fc" providerId="AD" clId="Web-{5AE73A9A-4064-280A-7E9F-7F399AC51752}" dt="2022-07-16T21:50:28.951" v="10"/>
          <ac:spMkLst>
            <pc:docMk/>
            <pc:sldMk cId="1777529442" sldId="264"/>
            <ac:spMk id="1724" creationId="{6CB927A4-E432-4310-9CD5-E89FF5063179}"/>
          </ac:spMkLst>
        </pc:spChg>
        <pc:spChg chg="add del">
          <ac:chgData name="Amina Begum (2118505)" userId="S::2118505@student.uwtsd.ac.uk::7b144117-71f8-4060-97ef-f28069bed0fc" providerId="AD" clId="Web-{5AE73A9A-4064-280A-7E9F-7F399AC51752}" dt="2022-07-16T21:50:28.951" v="10"/>
          <ac:spMkLst>
            <pc:docMk/>
            <pc:sldMk cId="1777529442" sldId="264"/>
            <ac:spMk id="1726" creationId="{1453BF6C-B012-48B7-B4E8-6D7AC7C27D02}"/>
          </ac:spMkLst>
        </pc:spChg>
        <pc:spChg chg="add del">
          <ac:chgData name="Amina Begum (2118505)" userId="S::2118505@student.uwtsd.ac.uk::7b144117-71f8-4060-97ef-f28069bed0fc" providerId="AD" clId="Web-{5AE73A9A-4064-280A-7E9F-7F399AC51752}" dt="2022-07-16T21:50:28.951" v="10"/>
          <ac:spMkLst>
            <pc:docMk/>
            <pc:sldMk cId="1777529442" sldId="264"/>
            <ac:spMk id="1728" creationId="{E3020543-B24B-4EC4-8FFC-8DD88EEA91A8}"/>
          </ac:spMkLst>
        </pc:spChg>
        <pc:spChg chg="add del">
          <ac:chgData name="Amina Begum (2118505)" userId="S::2118505@student.uwtsd.ac.uk::7b144117-71f8-4060-97ef-f28069bed0fc" providerId="AD" clId="Web-{5AE73A9A-4064-280A-7E9F-7F399AC51752}" dt="2022-07-16T22:01:29.317" v="63"/>
          <ac:spMkLst>
            <pc:docMk/>
            <pc:sldMk cId="1777529442" sldId="264"/>
            <ac:spMk id="1735" creationId="{3C54F4CE-85F0-46ED-80DA-9518C9251AD1}"/>
          </ac:spMkLst>
        </pc:spChg>
        <pc:spChg chg="add del">
          <ac:chgData name="Amina Begum (2118505)" userId="S::2118505@student.uwtsd.ac.uk::7b144117-71f8-4060-97ef-f28069bed0fc" providerId="AD" clId="Web-{5AE73A9A-4064-280A-7E9F-7F399AC51752}" dt="2022-07-16T22:01:29.317" v="63"/>
          <ac:spMkLst>
            <pc:docMk/>
            <pc:sldMk cId="1777529442" sldId="264"/>
            <ac:spMk id="1737" creationId="{DADD1FCA-8ACB-4958-81DD-4CDD6D3E1921}"/>
          </ac:spMkLst>
        </pc:spChg>
        <pc:spChg chg="add del">
          <ac:chgData name="Amina Begum (2118505)" userId="S::2118505@student.uwtsd.ac.uk::7b144117-71f8-4060-97ef-f28069bed0fc" providerId="AD" clId="Web-{5AE73A9A-4064-280A-7E9F-7F399AC51752}" dt="2022-07-16T22:05:37.981" v="64"/>
          <ac:spMkLst>
            <pc:docMk/>
            <pc:sldMk cId="1777529442" sldId="264"/>
            <ac:spMk id="1742" creationId="{3C54F4CE-85F0-46ED-80DA-9518C9251AD1}"/>
          </ac:spMkLst>
        </pc:spChg>
        <pc:spChg chg="add del">
          <ac:chgData name="Amina Begum (2118505)" userId="S::2118505@student.uwtsd.ac.uk::7b144117-71f8-4060-97ef-f28069bed0fc" providerId="AD" clId="Web-{5AE73A9A-4064-280A-7E9F-7F399AC51752}" dt="2022-07-16T22:05:37.981" v="64"/>
          <ac:spMkLst>
            <pc:docMk/>
            <pc:sldMk cId="1777529442" sldId="264"/>
            <ac:spMk id="1744" creationId="{669216FA-293F-4DFA-AF49-122081674F6E}"/>
          </ac:spMkLst>
        </pc:spChg>
        <pc:spChg chg="add del">
          <ac:chgData name="Amina Begum (2118505)" userId="S::2118505@student.uwtsd.ac.uk::7b144117-71f8-4060-97ef-f28069bed0fc" providerId="AD" clId="Web-{5AE73A9A-4064-280A-7E9F-7F399AC51752}" dt="2022-07-16T22:05:37.981" v="64"/>
          <ac:spMkLst>
            <pc:docMk/>
            <pc:sldMk cId="1777529442" sldId="264"/>
            <ac:spMk id="1746" creationId="{885504CF-B07B-45CD-B2B9-77F91DFDF71B}"/>
          </ac:spMkLst>
        </pc:spChg>
        <pc:spChg chg="add del">
          <ac:chgData name="Amina Begum (2118505)" userId="S::2118505@student.uwtsd.ac.uk::7b144117-71f8-4060-97ef-f28069bed0fc" providerId="AD" clId="Web-{5AE73A9A-4064-280A-7E9F-7F399AC51752}" dt="2022-07-16T22:05:37.981" v="64"/>
          <ac:spMkLst>
            <pc:docMk/>
            <pc:sldMk cId="1777529442" sldId="264"/>
            <ac:spMk id="1748" creationId="{C6F0F1BD-D7E0-40DE-8DBF-8152D3191EDE}"/>
          </ac:spMkLst>
        </pc:spChg>
        <pc:spChg chg="add">
          <ac:chgData name="Amina Begum (2118505)" userId="S::2118505@student.uwtsd.ac.uk::7b144117-71f8-4060-97ef-f28069bed0fc" providerId="AD" clId="Web-{5AE73A9A-4064-280A-7E9F-7F399AC51752}" dt="2022-07-16T22:05:37.981" v="64"/>
          <ac:spMkLst>
            <pc:docMk/>
            <pc:sldMk cId="1777529442" sldId="264"/>
            <ac:spMk id="1753" creationId="{3C54F4CE-85F0-46ED-80DA-9518C9251AD1}"/>
          </ac:spMkLst>
        </pc:spChg>
        <pc:spChg chg="add">
          <ac:chgData name="Amina Begum (2118505)" userId="S::2118505@student.uwtsd.ac.uk::7b144117-71f8-4060-97ef-f28069bed0fc" providerId="AD" clId="Web-{5AE73A9A-4064-280A-7E9F-7F399AC51752}" dt="2022-07-16T22:05:37.981" v="64"/>
          <ac:spMkLst>
            <pc:docMk/>
            <pc:sldMk cId="1777529442" sldId="264"/>
            <ac:spMk id="1755" creationId="{DADD1FCA-8ACB-4958-81DD-4CDD6D3E1921}"/>
          </ac:spMkLst>
        </pc:spChg>
        <pc:spChg chg="add mod">
          <ac:chgData name="Amina Begum (2118505)" userId="S::2118505@student.uwtsd.ac.uk::7b144117-71f8-4060-97ef-f28069bed0fc" providerId="AD" clId="Web-{5AE73A9A-4064-280A-7E9F-7F399AC51752}" dt="2022-07-16T22:54:00.873" v="328" actId="20577"/>
          <ac:spMkLst>
            <pc:docMk/>
            <pc:sldMk cId="1777529442" sldId="264"/>
            <ac:spMk id="1815" creationId="{CF34C684-A8F1-6BD4-BA1C-06682B3FCAB3}"/>
          </ac:spMkLst>
        </pc:spChg>
        <pc:spChg chg="add del mod">
          <ac:chgData name="Amina Begum (2118505)" userId="S::2118505@student.uwtsd.ac.uk::7b144117-71f8-4060-97ef-f28069bed0fc" providerId="AD" clId="Web-{5AE73A9A-4064-280A-7E9F-7F399AC51752}" dt="2022-07-16T22:18:17.668" v="143"/>
          <ac:spMkLst>
            <pc:docMk/>
            <pc:sldMk cId="1777529442" sldId="264"/>
            <ac:spMk id="1817" creationId="{E94E02D5-2250-B45E-18ED-FFC1FE003DDB}"/>
          </ac:spMkLst>
        </pc:spChg>
        <pc:graphicFrameChg chg="add del mod modGraphic">
          <ac:chgData name="Amina Begum (2118505)" userId="S::2118505@student.uwtsd.ac.uk::7b144117-71f8-4060-97ef-f28069bed0fc" providerId="AD" clId="Web-{5AE73A9A-4064-280A-7E9F-7F399AC51752}" dt="2022-07-16T21:57:24.449" v="51"/>
          <ac:graphicFrameMkLst>
            <pc:docMk/>
            <pc:sldMk cId="1777529442" sldId="264"/>
            <ac:graphicFrameMk id="3" creationId="{A949416B-CCE4-79D1-7D7F-5C7987FDDA83}"/>
          </ac:graphicFrameMkLst>
        </pc:graphicFrameChg>
        <pc:picChg chg="del">
          <ac:chgData name="Amina Begum (2118505)" userId="S::2118505@student.uwtsd.ac.uk::7b144117-71f8-4060-97ef-f28069bed0fc" providerId="AD" clId="Web-{5AE73A9A-4064-280A-7E9F-7F399AC51752}" dt="2022-07-16T21:48:36.406" v="1"/>
          <ac:picMkLst>
            <pc:docMk/>
            <pc:sldMk cId="1777529442" sldId="264"/>
            <ac:picMk id="15" creationId="{5219B828-83DA-FDB6-5723-00EA68E85DDF}"/>
          </ac:picMkLst>
        </pc:picChg>
        <pc:picChg chg="del">
          <ac:chgData name="Amina Begum (2118505)" userId="S::2118505@student.uwtsd.ac.uk::7b144117-71f8-4060-97ef-f28069bed0fc" providerId="AD" clId="Web-{5AE73A9A-4064-280A-7E9F-7F399AC51752}" dt="2022-07-16T21:48:49.783" v="2"/>
          <ac:picMkLst>
            <pc:docMk/>
            <pc:sldMk cId="1777529442" sldId="264"/>
            <ac:picMk id="17" creationId="{DA198C37-4019-1C89-F4BC-54ECEF2A31E2}"/>
          </ac:picMkLst>
        </pc:picChg>
        <pc:picChg chg="add del mod">
          <ac:chgData name="Amina Begum (2118505)" userId="S::2118505@student.uwtsd.ac.uk::7b144117-71f8-4060-97ef-f28069bed0fc" providerId="AD" clId="Web-{5AE73A9A-4064-280A-7E9F-7F399AC51752}" dt="2022-07-16T22:18:17.668" v="143"/>
          <ac:picMkLst>
            <pc:docMk/>
            <pc:sldMk cId="1777529442" sldId="264"/>
            <ac:picMk id="1816" creationId="{C43F3D32-6ECF-9584-B628-FF27D6E1050F}"/>
          </ac:picMkLst>
        </pc:picChg>
        <pc:cxnChg chg="add del">
          <ac:chgData name="Amina Begum (2118505)" userId="S::2118505@student.uwtsd.ac.uk::7b144117-71f8-4060-97ef-f28069bed0fc" providerId="AD" clId="Web-{5AE73A9A-4064-280A-7E9F-7F399AC51752}" dt="2022-07-16T21:50:28.951" v="10"/>
          <ac:cxnSpMkLst>
            <pc:docMk/>
            <pc:sldMk cId="1777529442" sldId="264"/>
            <ac:cxnSpMk id="1730" creationId="{C49DA8F6-BCC1-4447-B54C-57856834B94B}"/>
          </ac:cxnSpMkLst>
        </pc:cxnChg>
      </pc:sldChg>
      <pc:sldChg chg="addSp delSp modSp new mod setBg">
        <pc:chgData name="Amina Begum (2118505)" userId="S::2118505@student.uwtsd.ac.uk::7b144117-71f8-4060-97ef-f28069bed0fc" providerId="AD" clId="Web-{5AE73A9A-4064-280A-7E9F-7F399AC51752}" dt="2022-07-16T22:52:31.292" v="323" actId="1076"/>
        <pc:sldMkLst>
          <pc:docMk/>
          <pc:sldMk cId="1227513611" sldId="265"/>
        </pc:sldMkLst>
        <pc:spChg chg="add del mod">
          <ac:chgData name="Amina Begum (2118505)" userId="S::2118505@student.uwtsd.ac.uk::7b144117-71f8-4060-97ef-f28069bed0fc" providerId="AD" clId="Web-{5AE73A9A-4064-280A-7E9F-7F399AC51752}" dt="2022-07-16T22:38:10.936" v="219"/>
          <ac:spMkLst>
            <pc:docMk/>
            <pc:sldMk cId="1227513611" sldId="265"/>
            <ac:spMk id="2" creationId="{5A4B54C5-A030-CB3C-6FF5-6AD22EF1154E}"/>
          </ac:spMkLst>
        </pc:spChg>
        <pc:spChg chg="del mod">
          <ac:chgData name="Amina Begum (2118505)" userId="S::2118505@student.uwtsd.ac.uk::7b144117-71f8-4060-97ef-f28069bed0fc" providerId="AD" clId="Web-{5AE73A9A-4064-280A-7E9F-7F399AC51752}" dt="2022-07-16T22:35:46.666" v="208"/>
          <ac:spMkLst>
            <pc:docMk/>
            <pc:sldMk cId="1227513611" sldId="265"/>
            <ac:spMk id="3" creationId="{6FF6F779-1045-ED91-4E5B-C235F01BD5D2}"/>
          </ac:spMkLst>
        </pc:spChg>
        <pc:spChg chg="add del mod">
          <ac:chgData name="Amina Begum (2118505)" userId="S::2118505@student.uwtsd.ac.uk::7b144117-71f8-4060-97ef-f28069bed0fc" providerId="AD" clId="Web-{5AE73A9A-4064-280A-7E9F-7F399AC51752}" dt="2022-07-16T22:38:20.061" v="220"/>
          <ac:spMkLst>
            <pc:docMk/>
            <pc:sldMk cId="1227513611" sldId="265"/>
            <ac:spMk id="4" creationId="{40B437C6-EB81-09F7-B887-13E06F407879}"/>
          </ac:spMkLst>
        </pc:spChg>
        <pc:spChg chg="add del mod">
          <ac:chgData name="Amina Begum (2118505)" userId="S::2118505@student.uwtsd.ac.uk::7b144117-71f8-4060-97ef-f28069bed0fc" providerId="AD" clId="Web-{5AE73A9A-4064-280A-7E9F-7F399AC51752}" dt="2022-07-16T22:36:05.901" v="210"/>
          <ac:spMkLst>
            <pc:docMk/>
            <pc:sldMk cId="1227513611" sldId="265"/>
            <ac:spMk id="6" creationId="{27E8FCF2-8A90-33E6-59C4-089933D6E7DF}"/>
          </ac:spMkLst>
        </pc:spChg>
        <pc:spChg chg="add del mod">
          <ac:chgData name="Amina Begum (2118505)" userId="S::2118505@student.uwtsd.ac.uk::7b144117-71f8-4060-97ef-f28069bed0fc" providerId="AD" clId="Web-{5AE73A9A-4064-280A-7E9F-7F399AC51752}" dt="2022-07-16T22:41:02.582" v="244"/>
          <ac:spMkLst>
            <pc:docMk/>
            <pc:sldMk cId="1227513611" sldId="265"/>
            <ac:spMk id="7" creationId="{0891C0A1-2AD7-C61C-74C8-7FB4D3644FC6}"/>
          </ac:spMkLst>
        </pc:spChg>
        <pc:spChg chg="add del">
          <ac:chgData name="Amina Begum (2118505)" userId="S::2118505@student.uwtsd.ac.uk::7b144117-71f8-4060-97ef-f28069bed0fc" providerId="AD" clId="Web-{5AE73A9A-4064-280A-7E9F-7F399AC51752}" dt="2022-07-16T22:33:56.662" v="196"/>
          <ac:spMkLst>
            <pc:docMk/>
            <pc:sldMk cId="1227513611" sldId="265"/>
            <ac:spMk id="8" creationId="{C9A36457-A5F4-4103-A443-02581C09185B}"/>
          </ac:spMkLst>
        </pc:spChg>
        <pc:spChg chg="add del mod">
          <ac:chgData name="Amina Begum (2118505)" userId="S::2118505@student.uwtsd.ac.uk::7b144117-71f8-4060-97ef-f28069bed0fc" providerId="AD" clId="Web-{5AE73A9A-4064-280A-7E9F-7F399AC51752}" dt="2022-07-16T22:42:35.070" v="258"/>
          <ac:spMkLst>
            <pc:docMk/>
            <pc:sldMk cId="1227513611" sldId="265"/>
            <ac:spMk id="9" creationId="{0D3A21DD-4C8E-B559-FAAF-240D7A66C214}"/>
          </ac:spMkLst>
        </pc:spChg>
        <pc:spChg chg="add del">
          <ac:chgData name="Amina Begum (2118505)" userId="S::2118505@student.uwtsd.ac.uk::7b144117-71f8-4060-97ef-f28069bed0fc" providerId="AD" clId="Web-{5AE73A9A-4064-280A-7E9F-7F399AC51752}" dt="2022-07-16T22:33:56.662" v="196"/>
          <ac:spMkLst>
            <pc:docMk/>
            <pc:sldMk cId="1227513611" sldId="265"/>
            <ac:spMk id="10" creationId="{AA5CF486-D9E5-4A66-898A-F3D62B81B15E}"/>
          </ac:spMkLst>
        </pc:spChg>
        <pc:spChg chg="add mod">
          <ac:chgData name="Amina Begum (2118505)" userId="S::2118505@student.uwtsd.ac.uk::7b144117-71f8-4060-97ef-f28069bed0fc" providerId="AD" clId="Web-{5AE73A9A-4064-280A-7E9F-7F399AC51752}" dt="2022-07-16T22:52:21.089" v="320" actId="14100"/>
          <ac:spMkLst>
            <pc:docMk/>
            <pc:sldMk cId="1227513611" sldId="265"/>
            <ac:spMk id="11" creationId="{8302FD4C-8F87-4C9C-E983-B9A5250BCFB8}"/>
          </ac:spMkLst>
        </pc:spChg>
        <pc:spChg chg="add del">
          <ac:chgData name="Amina Begum (2118505)" userId="S::2118505@student.uwtsd.ac.uk::7b144117-71f8-4060-97ef-f28069bed0fc" providerId="AD" clId="Web-{5AE73A9A-4064-280A-7E9F-7F399AC51752}" dt="2022-07-16T22:37:20.872" v="214"/>
          <ac:spMkLst>
            <pc:docMk/>
            <pc:sldMk cId="1227513611" sldId="265"/>
            <ac:spMk id="15" creationId="{C9A36457-A5F4-4103-A443-02581C09185B}"/>
          </ac:spMkLst>
        </pc:spChg>
        <pc:spChg chg="add del">
          <ac:chgData name="Amina Begum (2118505)" userId="S::2118505@student.uwtsd.ac.uk::7b144117-71f8-4060-97ef-f28069bed0fc" providerId="AD" clId="Web-{5AE73A9A-4064-280A-7E9F-7F399AC51752}" dt="2022-07-16T22:37:20.872" v="214"/>
          <ac:spMkLst>
            <pc:docMk/>
            <pc:sldMk cId="1227513611" sldId="265"/>
            <ac:spMk id="17" creationId="{AA5CF486-D9E5-4A66-898A-F3D62B81B15E}"/>
          </ac:spMkLst>
        </pc:spChg>
        <pc:spChg chg="add del">
          <ac:chgData name="Amina Begum (2118505)" userId="S::2118505@student.uwtsd.ac.uk::7b144117-71f8-4060-97ef-f28069bed0fc" providerId="AD" clId="Web-{5AE73A9A-4064-280A-7E9F-7F399AC51752}" dt="2022-07-16T22:38:10.936" v="219"/>
          <ac:spMkLst>
            <pc:docMk/>
            <pc:sldMk cId="1227513611" sldId="265"/>
            <ac:spMk id="22" creationId="{C9A36457-A5F4-4103-A443-02581C09185B}"/>
          </ac:spMkLst>
        </pc:spChg>
        <pc:spChg chg="add del">
          <ac:chgData name="Amina Begum (2118505)" userId="S::2118505@student.uwtsd.ac.uk::7b144117-71f8-4060-97ef-f28069bed0fc" providerId="AD" clId="Web-{5AE73A9A-4064-280A-7E9F-7F399AC51752}" dt="2022-07-16T22:38:10.936" v="219"/>
          <ac:spMkLst>
            <pc:docMk/>
            <pc:sldMk cId="1227513611" sldId="265"/>
            <ac:spMk id="24" creationId="{DC5FB7E8-B636-40FA-BE8D-48145C0F5C57}"/>
          </ac:spMkLst>
        </pc:spChg>
        <pc:spChg chg="add del">
          <ac:chgData name="Amina Begum (2118505)" userId="S::2118505@student.uwtsd.ac.uk::7b144117-71f8-4060-97ef-f28069bed0fc" providerId="AD" clId="Web-{5AE73A9A-4064-280A-7E9F-7F399AC51752}" dt="2022-07-16T22:38:10.936" v="219"/>
          <ac:spMkLst>
            <pc:docMk/>
            <pc:sldMk cId="1227513611" sldId="265"/>
            <ac:spMk id="26" creationId="{142DCE2C-2863-46FA-9BE7-24365A24D9BA}"/>
          </ac:spMkLst>
        </pc:spChg>
        <pc:spChg chg="add del">
          <ac:chgData name="Amina Begum (2118505)" userId="S::2118505@student.uwtsd.ac.uk::7b144117-71f8-4060-97ef-f28069bed0fc" providerId="AD" clId="Web-{5AE73A9A-4064-280A-7E9F-7F399AC51752}" dt="2022-07-16T22:38:10.936" v="219"/>
          <ac:spMkLst>
            <pc:docMk/>
            <pc:sldMk cId="1227513611" sldId="265"/>
            <ac:spMk id="31" creationId="{1500B4A4-B1F1-41EA-886A-B8A210DBCA3B}"/>
          </ac:spMkLst>
        </pc:spChg>
        <pc:spChg chg="add del">
          <ac:chgData name="Amina Begum (2118505)" userId="S::2118505@student.uwtsd.ac.uk::7b144117-71f8-4060-97ef-f28069bed0fc" providerId="AD" clId="Web-{5AE73A9A-4064-280A-7E9F-7F399AC51752}" dt="2022-07-16T22:38:10.936" v="219"/>
          <ac:spMkLst>
            <pc:docMk/>
            <pc:sldMk cId="1227513611" sldId="265"/>
            <ac:spMk id="33" creationId="{5E55A99C-0BDC-4DBE-8E40-9FA66F629FA1}"/>
          </ac:spMkLst>
        </pc:spChg>
        <pc:picChg chg="add mod">
          <ac:chgData name="Amina Begum (2118505)" userId="S::2118505@student.uwtsd.ac.uk::7b144117-71f8-4060-97ef-f28069bed0fc" providerId="AD" clId="Web-{5AE73A9A-4064-280A-7E9F-7F399AC51752}" dt="2022-07-16T22:52:31.292" v="323" actId="1076"/>
          <ac:picMkLst>
            <pc:docMk/>
            <pc:sldMk cId="1227513611" sldId="265"/>
            <ac:picMk id="12" creationId="{DA3A53B6-7149-E33D-A39D-B27EB68473C2}"/>
          </ac:picMkLst>
        </pc:picChg>
      </pc:sldChg>
      <pc:sldChg chg="addSp delSp modSp new mod ord setBg">
        <pc:chgData name="Amina Begum (2118505)" userId="S::2118505@student.uwtsd.ac.uk::7b144117-71f8-4060-97ef-f28069bed0fc" providerId="AD" clId="Web-{5AE73A9A-4064-280A-7E9F-7F399AC51752}" dt="2022-07-16T22:47:47.580" v="292" actId="14100"/>
        <pc:sldMkLst>
          <pc:docMk/>
          <pc:sldMk cId="1688486927" sldId="266"/>
        </pc:sldMkLst>
        <pc:spChg chg="mod">
          <ac:chgData name="Amina Begum (2118505)" userId="S::2118505@student.uwtsd.ac.uk::7b144117-71f8-4060-97ef-f28069bed0fc" providerId="AD" clId="Web-{5AE73A9A-4064-280A-7E9F-7F399AC51752}" dt="2022-07-16T22:47:00.797" v="285"/>
          <ac:spMkLst>
            <pc:docMk/>
            <pc:sldMk cId="1688486927" sldId="266"/>
            <ac:spMk id="2" creationId="{FFF5097F-909A-CD50-DD65-CD3526FE784D}"/>
          </ac:spMkLst>
        </pc:spChg>
        <pc:spChg chg="del mod">
          <ac:chgData name="Amina Begum (2118505)" userId="S::2118505@student.uwtsd.ac.uk::7b144117-71f8-4060-97ef-f28069bed0fc" providerId="AD" clId="Web-{5AE73A9A-4064-280A-7E9F-7F399AC51752}" dt="2022-07-16T22:41:14.020" v="246"/>
          <ac:spMkLst>
            <pc:docMk/>
            <pc:sldMk cId="1688486927" sldId="266"/>
            <ac:spMk id="3" creationId="{8800E935-572F-4F95-95A4-182799671002}"/>
          </ac:spMkLst>
        </pc:spChg>
        <pc:spChg chg="add mod">
          <ac:chgData name="Amina Begum (2118505)" userId="S::2118505@student.uwtsd.ac.uk::7b144117-71f8-4060-97ef-f28069bed0fc" providerId="AD" clId="Web-{5AE73A9A-4064-280A-7E9F-7F399AC51752}" dt="2022-07-16T22:47:28.251" v="291" actId="20577"/>
          <ac:spMkLst>
            <pc:docMk/>
            <pc:sldMk cId="1688486927" sldId="266"/>
            <ac:spMk id="4" creationId="{9D864364-4688-427F-BF1B-C0528D33198D}"/>
          </ac:spMkLst>
        </pc:spChg>
        <pc:spChg chg="add del">
          <ac:chgData name="Amina Begum (2118505)" userId="S::2118505@student.uwtsd.ac.uk::7b144117-71f8-4060-97ef-f28069bed0fc" providerId="AD" clId="Web-{5AE73A9A-4064-280A-7E9F-7F399AC51752}" dt="2022-07-16T22:40:55.238" v="242"/>
          <ac:spMkLst>
            <pc:docMk/>
            <pc:sldMk cId="1688486927" sldId="266"/>
            <ac:spMk id="8" creationId="{C9A36457-A5F4-4103-A443-02581C09185B}"/>
          </ac:spMkLst>
        </pc:spChg>
        <pc:spChg chg="add del">
          <ac:chgData name="Amina Begum (2118505)" userId="S::2118505@student.uwtsd.ac.uk::7b144117-71f8-4060-97ef-f28069bed0fc" providerId="AD" clId="Web-{5AE73A9A-4064-280A-7E9F-7F399AC51752}" dt="2022-07-16T22:40:55.238" v="242"/>
          <ac:spMkLst>
            <pc:docMk/>
            <pc:sldMk cId="1688486927" sldId="266"/>
            <ac:spMk id="10" creationId="{DC5FB7E8-B636-40FA-BE8D-48145C0F5C57}"/>
          </ac:spMkLst>
        </pc:spChg>
        <pc:spChg chg="add del">
          <ac:chgData name="Amina Begum (2118505)" userId="S::2118505@student.uwtsd.ac.uk::7b144117-71f8-4060-97ef-f28069bed0fc" providerId="AD" clId="Web-{5AE73A9A-4064-280A-7E9F-7F399AC51752}" dt="2022-07-16T22:40:55.238" v="242"/>
          <ac:spMkLst>
            <pc:docMk/>
            <pc:sldMk cId="1688486927" sldId="266"/>
            <ac:spMk id="12" creationId="{142DCE2C-2863-46FA-9BE7-24365A24D9BA}"/>
          </ac:spMkLst>
        </pc:spChg>
        <pc:spChg chg="add del">
          <ac:chgData name="Amina Begum (2118505)" userId="S::2118505@student.uwtsd.ac.uk::7b144117-71f8-4060-97ef-f28069bed0fc" providerId="AD" clId="Web-{5AE73A9A-4064-280A-7E9F-7F399AC51752}" dt="2022-07-16T22:47:00.797" v="285"/>
          <ac:spMkLst>
            <pc:docMk/>
            <pc:sldMk cId="1688486927" sldId="266"/>
            <ac:spMk id="14" creationId="{C9A36457-A5F4-4103-A443-02581C09185B}"/>
          </ac:spMkLst>
        </pc:spChg>
        <pc:spChg chg="add del">
          <ac:chgData name="Amina Begum (2118505)" userId="S::2118505@student.uwtsd.ac.uk::7b144117-71f8-4060-97ef-f28069bed0fc" providerId="AD" clId="Web-{5AE73A9A-4064-280A-7E9F-7F399AC51752}" dt="2022-07-16T22:47:00.797" v="285"/>
          <ac:spMkLst>
            <pc:docMk/>
            <pc:sldMk cId="1688486927" sldId="266"/>
            <ac:spMk id="15" creationId="{AA5CF486-D9E5-4A66-898A-F3D62B81B15E}"/>
          </ac:spMkLst>
        </pc:spChg>
        <pc:spChg chg="add">
          <ac:chgData name="Amina Begum (2118505)" userId="S::2118505@student.uwtsd.ac.uk::7b144117-71f8-4060-97ef-f28069bed0fc" providerId="AD" clId="Web-{5AE73A9A-4064-280A-7E9F-7F399AC51752}" dt="2022-07-16T22:47:00.797" v="285"/>
          <ac:spMkLst>
            <pc:docMk/>
            <pc:sldMk cId="1688486927" sldId="266"/>
            <ac:spMk id="20" creationId="{7FF47CB7-972F-479F-A36D-9E72D26EC8DA}"/>
          </ac:spMkLst>
        </pc:spChg>
        <pc:spChg chg="add">
          <ac:chgData name="Amina Begum (2118505)" userId="S::2118505@student.uwtsd.ac.uk::7b144117-71f8-4060-97ef-f28069bed0fc" providerId="AD" clId="Web-{5AE73A9A-4064-280A-7E9F-7F399AC51752}" dt="2022-07-16T22:47:00.797" v="285"/>
          <ac:spMkLst>
            <pc:docMk/>
            <pc:sldMk cId="1688486927" sldId="266"/>
            <ac:spMk id="22" creationId="{0D153B68-5844-490D-8E67-F616D6D721CA}"/>
          </ac:spMkLst>
        </pc:spChg>
        <pc:spChg chg="add">
          <ac:chgData name="Amina Begum (2118505)" userId="S::2118505@student.uwtsd.ac.uk::7b144117-71f8-4060-97ef-f28069bed0fc" providerId="AD" clId="Web-{5AE73A9A-4064-280A-7E9F-7F399AC51752}" dt="2022-07-16T22:47:00.797" v="285"/>
          <ac:spMkLst>
            <pc:docMk/>
            <pc:sldMk cId="1688486927" sldId="266"/>
            <ac:spMk id="24" creationId="{9A0D773F-7A7D-4DBB-9DEA-86BB8B8F4BC8}"/>
          </ac:spMkLst>
        </pc:spChg>
        <pc:picChg chg="add mod">
          <ac:chgData name="Amina Begum (2118505)" userId="S::2118505@student.uwtsd.ac.uk::7b144117-71f8-4060-97ef-f28069bed0fc" providerId="AD" clId="Web-{5AE73A9A-4064-280A-7E9F-7F399AC51752}" dt="2022-07-16T22:47:47.580" v="292" actId="14100"/>
          <ac:picMkLst>
            <pc:docMk/>
            <pc:sldMk cId="1688486927" sldId="266"/>
            <ac:picMk id="5" creationId="{321A3F24-F87D-7FD3-F131-DE6C1F6D9BBB}"/>
          </ac:picMkLst>
        </pc:picChg>
      </pc:sldChg>
      <pc:sldChg chg="addSp delSp modSp add replId">
        <pc:chgData name="Amina Begum (2118505)" userId="S::2118505@student.uwtsd.ac.uk::7b144117-71f8-4060-97ef-f28069bed0fc" providerId="AD" clId="Web-{5AE73A9A-4064-280A-7E9F-7F399AC51752}" dt="2022-07-16T22:46:09.827" v="282" actId="14100"/>
        <pc:sldMkLst>
          <pc:docMk/>
          <pc:sldMk cId="1501156925" sldId="267"/>
        </pc:sldMkLst>
        <pc:spChg chg="mod">
          <ac:chgData name="Amina Begum (2118505)" userId="S::2118505@student.uwtsd.ac.uk::7b144117-71f8-4060-97ef-f28069bed0fc" providerId="AD" clId="Web-{5AE73A9A-4064-280A-7E9F-7F399AC51752}" dt="2022-07-16T22:45:10.028" v="269"/>
          <ac:spMkLst>
            <pc:docMk/>
            <pc:sldMk cId="1501156925" sldId="267"/>
            <ac:spMk id="2" creationId="{FFF5097F-909A-CD50-DD65-CD3526FE784D}"/>
          </ac:spMkLst>
        </pc:spChg>
        <pc:spChg chg="add mod">
          <ac:chgData name="Amina Begum (2118505)" userId="S::2118505@student.uwtsd.ac.uk::7b144117-71f8-4060-97ef-f28069bed0fc" providerId="AD" clId="Web-{5AE73A9A-4064-280A-7E9F-7F399AC51752}" dt="2022-07-16T22:46:09.827" v="282" actId="14100"/>
          <ac:spMkLst>
            <pc:docMk/>
            <pc:sldMk cId="1501156925" sldId="267"/>
            <ac:spMk id="3" creationId="{05508E49-1701-42C2-8A81-4AC5F70DBE48}"/>
          </ac:spMkLst>
        </pc:spChg>
        <pc:spChg chg="del">
          <ac:chgData name="Amina Begum (2118505)" userId="S::2118505@student.uwtsd.ac.uk::7b144117-71f8-4060-97ef-f28069bed0fc" providerId="AD" clId="Web-{5AE73A9A-4064-280A-7E9F-7F399AC51752}" dt="2022-07-16T22:43:14.368" v="262"/>
          <ac:spMkLst>
            <pc:docMk/>
            <pc:sldMk cId="1501156925" sldId="267"/>
            <ac:spMk id="4" creationId="{9D864364-4688-427F-BF1B-C0528D33198D}"/>
          </ac:spMkLst>
        </pc:spChg>
        <pc:spChg chg="del">
          <ac:chgData name="Amina Begum (2118505)" userId="S::2118505@student.uwtsd.ac.uk::7b144117-71f8-4060-97ef-f28069bed0fc" providerId="AD" clId="Web-{5AE73A9A-4064-280A-7E9F-7F399AC51752}" dt="2022-07-16T22:45:10.028" v="269"/>
          <ac:spMkLst>
            <pc:docMk/>
            <pc:sldMk cId="1501156925" sldId="267"/>
            <ac:spMk id="14" creationId="{C9A36457-A5F4-4103-A443-02581C09185B}"/>
          </ac:spMkLst>
        </pc:spChg>
        <pc:spChg chg="del">
          <ac:chgData name="Amina Begum (2118505)" userId="S::2118505@student.uwtsd.ac.uk::7b144117-71f8-4060-97ef-f28069bed0fc" providerId="AD" clId="Web-{5AE73A9A-4064-280A-7E9F-7F399AC51752}" dt="2022-07-16T22:45:10.028" v="269"/>
          <ac:spMkLst>
            <pc:docMk/>
            <pc:sldMk cId="1501156925" sldId="267"/>
            <ac:spMk id="15" creationId="{AA5CF486-D9E5-4A66-898A-F3D62B81B15E}"/>
          </ac:spMkLst>
        </pc:spChg>
        <pc:spChg chg="add">
          <ac:chgData name="Amina Begum (2118505)" userId="S::2118505@student.uwtsd.ac.uk::7b144117-71f8-4060-97ef-f28069bed0fc" providerId="AD" clId="Web-{5AE73A9A-4064-280A-7E9F-7F399AC51752}" dt="2022-07-16T22:45:10.028" v="269"/>
          <ac:spMkLst>
            <pc:docMk/>
            <pc:sldMk cId="1501156925" sldId="267"/>
            <ac:spMk id="20" creationId="{7FF47CB7-972F-479F-A36D-9E72D26EC8DA}"/>
          </ac:spMkLst>
        </pc:spChg>
        <pc:spChg chg="add">
          <ac:chgData name="Amina Begum (2118505)" userId="S::2118505@student.uwtsd.ac.uk::7b144117-71f8-4060-97ef-f28069bed0fc" providerId="AD" clId="Web-{5AE73A9A-4064-280A-7E9F-7F399AC51752}" dt="2022-07-16T22:45:10.028" v="269"/>
          <ac:spMkLst>
            <pc:docMk/>
            <pc:sldMk cId="1501156925" sldId="267"/>
            <ac:spMk id="22" creationId="{0D153B68-5844-490D-8E67-F616D6D721CA}"/>
          </ac:spMkLst>
        </pc:spChg>
        <pc:spChg chg="add">
          <ac:chgData name="Amina Begum (2118505)" userId="S::2118505@student.uwtsd.ac.uk::7b144117-71f8-4060-97ef-f28069bed0fc" providerId="AD" clId="Web-{5AE73A9A-4064-280A-7E9F-7F399AC51752}" dt="2022-07-16T22:45:10.028" v="269"/>
          <ac:spMkLst>
            <pc:docMk/>
            <pc:sldMk cId="1501156925" sldId="267"/>
            <ac:spMk id="24" creationId="{9A0D773F-7A7D-4DBB-9DEA-86BB8B8F4BC8}"/>
          </ac:spMkLst>
        </pc:spChg>
        <pc:picChg chg="add mod">
          <ac:chgData name="Amina Begum (2118505)" userId="S::2118505@student.uwtsd.ac.uk::7b144117-71f8-4060-97ef-f28069bed0fc" providerId="AD" clId="Web-{5AE73A9A-4064-280A-7E9F-7F399AC51752}" dt="2022-07-16T22:45:24.481" v="272" actId="14100"/>
          <ac:picMkLst>
            <pc:docMk/>
            <pc:sldMk cId="1501156925" sldId="267"/>
            <ac:picMk id="5" creationId="{6D15736F-BCD4-93BD-15C3-74B30C6020E4}"/>
          </ac:picMkLst>
        </pc:picChg>
      </pc:sldChg>
      <pc:sldChg chg="addSp delSp modSp new mod setBg">
        <pc:chgData name="Amina Begum (2118505)" userId="S::2118505@student.uwtsd.ac.uk::7b144117-71f8-4060-97ef-f28069bed0fc" providerId="AD" clId="Web-{5AE73A9A-4064-280A-7E9F-7F399AC51752}" dt="2022-07-16T23:04:41.816" v="364" actId="14100"/>
        <pc:sldMkLst>
          <pc:docMk/>
          <pc:sldMk cId="524012665" sldId="268"/>
        </pc:sldMkLst>
        <pc:spChg chg="mod">
          <ac:chgData name="Amina Begum (2118505)" userId="S::2118505@student.uwtsd.ac.uk::7b144117-71f8-4060-97ef-f28069bed0fc" providerId="AD" clId="Web-{5AE73A9A-4064-280A-7E9F-7F399AC51752}" dt="2022-07-16T23:02:35.171" v="358" actId="20577"/>
          <ac:spMkLst>
            <pc:docMk/>
            <pc:sldMk cId="524012665" sldId="268"/>
            <ac:spMk id="2" creationId="{32A10F26-7BCD-F3F1-C93E-DD089F9F94B6}"/>
          </ac:spMkLst>
        </pc:spChg>
        <pc:spChg chg="mod">
          <ac:chgData name="Amina Begum (2118505)" userId="S::2118505@student.uwtsd.ac.uk::7b144117-71f8-4060-97ef-f28069bed0fc" providerId="AD" clId="Web-{5AE73A9A-4064-280A-7E9F-7F399AC51752}" dt="2022-07-16T23:04:41.816" v="364" actId="14100"/>
          <ac:spMkLst>
            <pc:docMk/>
            <pc:sldMk cId="524012665" sldId="268"/>
            <ac:spMk id="3" creationId="{B9E1EC27-CBD3-FD1E-E1ED-E470C12B0588}"/>
          </ac:spMkLst>
        </pc:spChg>
        <pc:spChg chg="add del">
          <ac:chgData name="Amina Begum (2118505)" userId="S::2118505@student.uwtsd.ac.uk::7b144117-71f8-4060-97ef-f28069bed0fc" providerId="AD" clId="Web-{5AE73A9A-4064-280A-7E9F-7F399AC51752}" dt="2022-07-16T23:00:37.214" v="344"/>
          <ac:spMkLst>
            <pc:docMk/>
            <pc:sldMk cId="524012665" sldId="268"/>
            <ac:spMk id="8" creationId="{C9A36457-A5F4-4103-A443-02581C09185B}"/>
          </ac:spMkLst>
        </pc:spChg>
        <pc:spChg chg="add del">
          <ac:chgData name="Amina Begum (2118505)" userId="S::2118505@student.uwtsd.ac.uk::7b144117-71f8-4060-97ef-f28069bed0fc" providerId="AD" clId="Web-{5AE73A9A-4064-280A-7E9F-7F399AC51752}" dt="2022-07-16T23:00:37.214" v="344"/>
          <ac:spMkLst>
            <pc:docMk/>
            <pc:sldMk cId="524012665" sldId="268"/>
            <ac:spMk id="10" creationId="{AA5CF486-D9E5-4A66-898A-F3D62B81B15E}"/>
          </ac:spMkLst>
        </pc:spChg>
        <pc:spChg chg="add del">
          <ac:chgData name="Amina Begum (2118505)" userId="S::2118505@student.uwtsd.ac.uk::7b144117-71f8-4060-97ef-f28069bed0fc" providerId="AD" clId="Web-{5AE73A9A-4064-280A-7E9F-7F399AC51752}" dt="2022-07-16T23:01:08.403" v="346"/>
          <ac:spMkLst>
            <pc:docMk/>
            <pc:sldMk cId="524012665" sldId="268"/>
            <ac:spMk id="16" creationId="{F944E337-3E5D-4A1F-A5A1-2057F25B8A7B}"/>
          </ac:spMkLst>
        </pc:spChg>
        <pc:spChg chg="add del">
          <ac:chgData name="Amina Begum (2118505)" userId="S::2118505@student.uwtsd.ac.uk::7b144117-71f8-4060-97ef-f28069bed0fc" providerId="AD" clId="Web-{5AE73A9A-4064-280A-7E9F-7F399AC51752}" dt="2022-07-16T23:01:08.403" v="346"/>
          <ac:spMkLst>
            <pc:docMk/>
            <pc:sldMk cId="524012665" sldId="268"/>
            <ac:spMk id="18" creationId="{4DA50D69-7CF7-4844-B844-A2B821C77F24}"/>
          </ac:spMkLst>
        </pc:spChg>
        <pc:spChg chg="add">
          <ac:chgData name="Amina Begum (2118505)" userId="S::2118505@student.uwtsd.ac.uk::7b144117-71f8-4060-97ef-f28069bed0fc" providerId="AD" clId="Web-{5AE73A9A-4064-280A-7E9F-7F399AC51752}" dt="2022-07-16T23:01:08.403" v="346"/>
          <ac:spMkLst>
            <pc:docMk/>
            <pc:sldMk cId="524012665" sldId="268"/>
            <ac:spMk id="23" creationId="{5D13CC36-B950-4F02-9BAF-9A7EB267398C}"/>
          </ac:spMkLst>
        </pc:spChg>
        <pc:spChg chg="add">
          <ac:chgData name="Amina Begum (2118505)" userId="S::2118505@student.uwtsd.ac.uk::7b144117-71f8-4060-97ef-f28069bed0fc" providerId="AD" clId="Web-{5AE73A9A-4064-280A-7E9F-7F399AC51752}" dt="2022-07-16T23:01:08.403" v="346"/>
          <ac:spMkLst>
            <pc:docMk/>
            <pc:sldMk cId="524012665" sldId="268"/>
            <ac:spMk id="25" creationId="{C1657055-16FE-41A2-B207-7880F6DCAB24}"/>
          </ac:spMkLst>
        </pc:spChg>
        <pc:spChg chg="add">
          <ac:chgData name="Amina Begum (2118505)" userId="S::2118505@student.uwtsd.ac.uk::7b144117-71f8-4060-97ef-f28069bed0fc" providerId="AD" clId="Web-{5AE73A9A-4064-280A-7E9F-7F399AC51752}" dt="2022-07-16T23:01:08.403" v="346"/>
          <ac:spMkLst>
            <pc:docMk/>
            <pc:sldMk cId="524012665" sldId="268"/>
            <ac:spMk id="27" creationId="{F3BD3BB9-3CB5-4253-A27D-6B7904723DE3}"/>
          </ac:spMkLst>
        </pc:spChg>
        <pc:picChg chg="add mod">
          <ac:chgData name="Amina Begum (2118505)" userId="S::2118505@student.uwtsd.ac.uk::7b144117-71f8-4060-97ef-f28069bed0fc" providerId="AD" clId="Web-{5AE73A9A-4064-280A-7E9F-7F399AC51752}" dt="2022-07-16T23:02:20.811" v="355" actId="1076"/>
          <ac:picMkLst>
            <pc:docMk/>
            <pc:sldMk cId="524012665" sldId="268"/>
            <ac:picMk id="4" creationId="{D0825D1A-52F5-1E65-CCA9-8E4BD5EDF661}"/>
          </ac:picMkLst>
        </pc:picChg>
        <pc:picChg chg="add mod ord">
          <ac:chgData name="Amina Begum (2118505)" userId="S::2118505@student.uwtsd.ac.uk::7b144117-71f8-4060-97ef-f28069bed0fc" providerId="AD" clId="Web-{5AE73A9A-4064-280A-7E9F-7F399AC51752}" dt="2022-07-16T23:01:08.403" v="346"/>
          <ac:picMkLst>
            <pc:docMk/>
            <pc:sldMk cId="524012665" sldId="268"/>
            <ac:picMk id="12" creationId="{1F3DB1BC-5560-C165-B9FF-3FF571F4F0FE}"/>
          </ac:picMkLst>
        </pc:picChg>
      </pc:sldChg>
      <pc:sldChg chg="addSp delSp modSp new del mod setBg">
        <pc:chgData name="Amina Begum (2118505)" userId="S::2118505@student.uwtsd.ac.uk::7b144117-71f8-4060-97ef-f28069bed0fc" providerId="AD" clId="Web-{5AE73A9A-4064-280A-7E9F-7F399AC51752}" dt="2022-07-16T23:42:08.519" v="706"/>
        <pc:sldMkLst>
          <pc:docMk/>
          <pc:sldMk cId="1508562409" sldId="269"/>
        </pc:sldMkLst>
        <pc:spChg chg="mod">
          <ac:chgData name="Amina Begum (2118505)" userId="S::2118505@student.uwtsd.ac.uk::7b144117-71f8-4060-97ef-f28069bed0fc" providerId="AD" clId="Web-{5AE73A9A-4064-280A-7E9F-7F399AC51752}" dt="2022-07-16T23:05:10.926" v="366"/>
          <ac:spMkLst>
            <pc:docMk/>
            <pc:sldMk cId="1508562409" sldId="269"/>
            <ac:spMk id="2" creationId="{90EE80A0-0073-8DDB-DBB7-6B733D51F5A1}"/>
          </ac:spMkLst>
        </pc:spChg>
        <pc:spChg chg="del mod">
          <ac:chgData name="Amina Begum (2118505)" userId="S::2118505@student.uwtsd.ac.uk::7b144117-71f8-4060-97ef-f28069bed0fc" providerId="AD" clId="Web-{5AE73A9A-4064-280A-7E9F-7F399AC51752}" dt="2022-07-16T23:05:53.677" v="367"/>
          <ac:spMkLst>
            <pc:docMk/>
            <pc:sldMk cId="1508562409" sldId="269"/>
            <ac:spMk id="3" creationId="{96241E23-C87F-54AA-8D83-7E54D90C32E5}"/>
          </ac:spMkLst>
        </pc:spChg>
        <pc:spChg chg="add del mod">
          <ac:chgData name="Amina Begum (2118505)" userId="S::2118505@student.uwtsd.ac.uk::7b144117-71f8-4060-97ef-f28069bed0fc" providerId="AD" clId="Web-{5AE73A9A-4064-280A-7E9F-7F399AC51752}" dt="2022-07-16T23:06:36.714" v="384"/>
          <ac:spMkLst>
            <pc:docMk/>
            <pc:sldMk cId="1508562409" sldId="269"/>
            <ac:spMk id="6" creationId="{57A811EF-9514-21E8-E697-B45E03142CBE}"/>
          </ac:spMkLst>
        </pc:spChg>
        <pc:spChg chg="add mod">
          <ac:chgData name="Amina Begum (2118505)" userId="S::2118505@student.uwtsd.ac.uk::7b144117-71f8-4060-97ef-f28069bed0fc" providerId="AD" clId="Web-{5AE73A9A-4064-280A-7E9F-7F399AC51752}" dt="2022-07-16T23:11:34.765" v="411"/>
          <ac:spMkLst>
            <pc:docMk/>
            <pc:sldMk cId="1508562409" sldId="269"/>
            <ac:spMk id="7" creationId="{B4F2C550-A180-67F2-E8BB-D55C4DF5B896}"/>
          </ac:spMkLst>
        </pc:spChg>
        <pc:spChg chg="add">
          <ac:chgData name="Amina Begum (2118505)" userId="S::2118505@student.uwtsd.ac.uk::7b144117-71f8-4060-97ef-f28069bed0fc" providerId="AD" clId="Web-{5AE73A9A-4064-280A-7E9F-7F399AC51752}" dt="2022-07-16T23:05:10.926" v="366"/>
          <ac:spMkLst>
            <pc:docMk/>
            <pc:sldMk cId="1508562409" sldId="269"/>
            <ac:spMk id="8" creationId="{C9A36457-A5F4-4103-A443-02581C09185B}"/>
          </ac:spMkLst>
        </pc:spChg>
        <pc:spChg chg="add mod">
          <ac:chgData name="Amina Begum (2118505)" userId="S::2118505@student.uwtsd.ac.uk::7b144117-71f8-4060-97ef-f28069bed0fc" providerId="AD" clId="Web-{5AE73A9A-4064-280A-7E9F-7F399AC51752}" dt="2022-07-16T23:11:40.468" v="412"/>
          <ac:spMkLst>
            <pc:docMk/>
            <pc:sldMk cId="1508562409" sldId="269"/>
            <ac:spMk id="9" creationId="{E30C2BA3-21A4-0D2E-34AC-244D9E4A7A78}"/>
          </ac:spMkLst>
        </pc:spChg>
        <pc:spChg chg="add">
          <ac:chgData name="Amina Begum (2118505)" userId="S::2118505@student.uwtsd.ac.uk::7b144117-71f8-4060-97ef-f28069bed0fc" providerId="AD" clId="Web-{5AE73A9A-4064-280A-7E9F-7F399AC51752}" dt="2022-07-16T23:05:10.926" v="366"/>
          <ac:spMkLst>
            <pc:docMk/>
            <pc:sldMk cId="1508562409" sldId="269"/>
            <ac:spMk id="10" creationId="{AA5CF486-D9E5-4A66-898A-F3D62B81B15E}"/>
          </ac:spMkLst>
        </pc:spChg>
        <pc:spChg chg="add mod">
          <ac:chgData name="Amina Begum (2118505)" userId="S::2118505@student.uwtsd.ac.uk::7b144117-71f8-4060-97ef-f28069bed0fc" providerId="AD" clId="Web-{5AE73A9A-4064-280A-7E9F-7F399AC51752}" dt="2022-07-16T23:11:04.026" v="406"/>
          <ac:spMkLst>
            <pc:docMk/>
            <pc:sldMk cId="1508562409" sldId="269"/>
            <ac:spMk id="11" creationId="{A32B2E23-7FA9-8115-BDE9-8C48A400DCD0}"/>
          </ac:spMkLst>
        </pc:spChg>
        <pc:spChg chg="add mod">
          <ac:chgData name="Amina Begum (2118505)" userId="S::2118505@student.uwtsd.ac.uk::7b144117-71f8-4060-97ef-f28069bed0fc" providerId="AD" clId="Web-{5AE73A9A-4064-280A-7E9F-7F399AC51752}" dt="2022-07-16T23:10:57.635" v="405"/>
          <ac:spMkLst>
            <pc:docMk/>
            <pc:sldMk cId="1508562409" sldId="269"/>
            <ac:spMk id="12" creationId="{C7C84491-5B42-3282-DDE1-26122D15EFDF}"/>
          </ac:spMkLst>
        </pc:spChg>
        <pc:spChg chg="add mod">
          <ac:chgData name="Amina Begum (2118505)" userId="S::2118505@student.uwtsd.ac.uk::7b144117-71f8-4060-97ef-f28069bed0fc" providerId="AD" clId="Web-{5AE73A9A-4064-280A-7E9F-7F399AC51752}" dt="2022-07-16T23:11:25.905" v="410"/>
          <ac:spMkLst>
            <pc:docMk/>
            <pc:sldMk cId="1508562409" sldId="269"/>
            <ac:spMk id="13" creationId="{1ADC1188-AF17-F6C8-580C-001BABBDC816}"/>
          </ac:spMkLst>
        </pc:spChg>
        <pc:spChg chg="add mod">
          <ac:chgData name="Amina Begum (2118505)" userId="S::2118505@student.uwtsd.ac.uk::7b144117-71f8-4060-97ef-f28069bed0fc" providerId="AD" clId="Web-{5AE73A9A-4064-280A-7E9F-7F399AC51752}" dt="2022-07-16T23:11:15.389" v="408"/>
          <ac:spMkLst>
            <pc:docMk/>
            <pc:sldMk cId="1508562409" sldId="269"/>
            <ac:spMk id="14" creationId="{446A99AA-F9D3-454A-4DBB-C4DA529638EE}"/>
          </ac:spMkLst>
        </pc:spChg>
        <pc:spChg chg="add mod">
          <ac:chgData name="Amina Begum (2118505)" userId="S::2118505@student.uwtsd.ac.uk::7b144117-71f8-4060-97ef-f28069bed0fc" providerId="AD" clId="Web-{5AE73A9A-4064-280A-7E9F-7F399AC51752}" dt="2022-07-16T23:11:20.827" v="409"/>
          <ac:spMkLst>
            <pc:docMk/>
            <pc:sldMk cId="1508562409" sldId="269"/>
            <ac:spMk id="15" creationId="{E2C2EC6A-DD51-6FF6-592F-F4D36B860F5E}"/>
          </ac:spMkLst>
        </pc:spChg>
        <pc:spChg chg="add">
          <ac:chgData name="Amina Begum (2118505)" userId="S::2118505@student.uwtsd.ac.uk::7b144117-71f8-4060-97ef-f28069bed0fc" providerId="AD" clId="Web-{5AE73A9A-4064-280A-7E9F-7F399AC51752}" dt="2022-07-16T23:06:22.182" v="369"/>
          <ac:spMkLst>
            <pc:docMk/>
            <pc:sldMk cId="1508562409" sldId="269"/>
            <ac:spMk id="16" creationId="{3DB16D9F-8138-CDA1-3492-088144D94AB3}"/>
          </ac:spMkLst>
        </pc:spChg>
        <pc:spChg chg="add">
          <ac:chgData name="Amina Begum (2118505)" userId="S::2118505@student.uwtsd.ac.uk::7b144117-71f8-4060-97ef-f28069bed0fc" providerId="AD" clId="Web-{5AE73A9A-4064-280A-7E9F-7F399AC51752}" dt="2022-07-16T23:06:22.182" v="369"/>
          <ac:spMkLst>
            <pc:docMk/>
            <pc:sldMk cId="1508562409" sldId="269"/>
            <ac:spMk id="17" creationId="{9D9EB217-7039-A546-4142-AF21A6032AEB}"/>
          </ac:spMkLst>
        </pc:spChg>
        <pc:spChg chg="add">
          <ac:chgData name="Amina Begum (2118505)" userId="S::2118505@student.uwtsd.ac.uk::7b144117-71f8-4060-97ef-f28069bed0fc" providerId="AD" clId="Web-{5AE73A9A-4064-280A-7E9F-7F399AC51752}" dt="2022-07-16T23:06:22.182" v="369"/>
          <ac:spMkLst>
            <pc:docMk/>
            <pc:sldMk cId="1508562409" sldId="269"/>
            <ac:spMk id="18" creationId="{B9CDA47E-6507-A74D-E81E-FC929F8DF55F}"/>
          </ac:spMkLst>
        </pc:spChg>
        <pc:spChg chg="add">
          <ac:chgData name="Amina Begum (2118505)" userId="S::2118505@student.uwtsd.ac.uk::7b144117-71f8-4060-97ef-f28069bed0fc" providerId="AD" clId="Web-{5AE73A9A-4064-280A-7E9F-7F399AC51752}" dt="2022-07-16T23:06:22.182" v="369"/>
          <ac:spMkLst>
            <pc:docMk/>
            <pc:sldMk cId="1508562409" sldId="269"/>
            <ac:spMk id="19" creationId="{E99EA81A-6A45-0B38-8311-E85FF87B6846}"/>
          </ac:spMkLst>
        </pc:spChg>
        <pc:spChg chg="add mod">
          <ac:chgData name="Amina Begum (2118505)" userId="S::2118505@student.uwtsd.ac.uk::7b144117-71f8-4060-97ef-f28069bed0fc" providerId="AD" clId="Web-{5AE73A9A-4064-280A-7E9F-7F399AC51752}" dt="2022-07-16T23:16:34.102" v="415"/>
          <ac:spMkLst>
            <pc:docMk/>
            <pc:sldMk cId="1508562409" sldId="269"/>
            <ac:spMk id="20" creationId="{F5D60539-AC9D-7CED-265E-A796C89D1542}"/>
          </ac:spMkLst>
        </pc:spChg>
        <pc:spChg chg="add">
          <ac:chgData name="Amina Begum (2118505)" userId="S::2118505@student.uwtsd.ac.uk::7b144117-71f8-4060-97ef-f28069bed0fc" providerId="AD" clId="Web-{5AE73A9A-4064-280A-7E9F-7F399AC51752}" dt="2022-07-16T23:06:22.182" v="369"/>
          <ac:spMkLst>
            <pc:docMk/>
            <pc:sldMk cId="1508562409" sldId="269"/>
            <ac:spMk id="21" creationId="{18C65CB3-3B63-861E-360A-DE6A02357BCD}"/>
          </ac:spMkLst>
        </pc:spChg>
        <pc:spChg chg="add del">
          <ac:chgData name="Amina Begum (2118505)" userId="S::2118505@student.uwtsd.ac.uk::7b144117-71f8-4060-97ef-f28069bed0fc" providerId="AD" clId="Web-{5AE73A9A-4064-280A-7E9F-7F399AC51752}" dt="2022-07-16T23:06:29.776" v="383"/>
          <ac:spMkLst>
            <pc:docMk/>
            <pc:sldMk cId="1508562409" sldId="269"/>
            <ac:spMk id="22" creationId="{B4F2C550-A180-67F2-E8BB-D55C4DF5B896}"/>
          </ac:spMkLst>
        </pc:spChg>
        <pc:spChg chg="add del">
          <ac:chgData name="Amina Begum (2118505)" userId="S::2118505@student.uwtsd.ac.uk::7b144117-71f8-4060-97ef-f28069bed0fc" providerId="AD" clId="Web-{5AE73A9A-4064-280A-7E9F-7F399AC51752}" dt="2022-07-16T23:06:29.776" v="382"/>
          <ac:spMkLst>
            <pc:docMk/>
            <pc:sldMk cId="1508562409" sldId="269"/>
            <ac:spMk id="23" creationId="{E30C2BA3-21A4-0D2E-34AC-244D9E4A7A78}"/>
          </ac:spMkLst>
        </pc:spChg>
        <pc:spChg chg="add del">
          <ac:chgData name="Amina Begum (2118505)" userId="S::2118505@student.uwtsd.ac.uk::7b144117-71f8-4060-97ef-f28069bed0fc" providerId="AD" clId="Web-{5AE73A9A-4064-280A-7E9F-7F399AC51752}" dt="2022-07-16T23:06:29.776" v="381"/>
          <ac:spMkLst>
            <pc:docMk/>
            <pc:sldMk cId="1508562409" sldId="269"/>
            <ac:spMk id="24" creationId="{A32B2E23-7FA9-8115-BDE9-8C48A400DCD0}"/>
          </ac:spMkLst>
        </pc:spChg>
        <pc:spChg chg="add del">
          <ac:chgData name="Amina Begum (2118505)" userId="S::2118505@student.uwtsd.ac.uk::7b144117-71f8-4060-97ef-f28069bed0fc" providerId="AD" clId="Web-{5AE73A9A-4064-280A-7E9F-7F399AC51752}" dt="2022-07-16T23:06:29.776" v="380"/>
          <ac:spMkLst>
            <pc:docMk/>
            <pc:sldMk cId="1508562409" sldId="269"/>
            <ac:spMk id="25" creationId="{C7C84491-5B42-3282-DDE1-26122D15EFDF}"/>
          </ac:spMkLst>
        </pc:spChg>
        <pc:spChg chg="add del">
          <ac:chgData name="Amina Begum (2118505)" userId="S::2118505@student.uwtsd.ac.uk::7b144117-71f8-4060-97ef-f28069bed0fc" providerId="AD" clId="Web-{5AE73A9A-4064-280A-7E9F-7F399AC51752}" dt="2022-07-16T23:06:29.776" v="379"/>
          <ac:spMkLst>
            <pc:docMk/>
            <pc:sldMk cId="1508562409" sldId="269"/>
            <ac:spMk id="26" creationId="{1ADC1188-AF17-F6C8-580C-001BABBDC816}"/>
          </ac:spMkLst>
        </pc:spChg>
        <pc:spChg chg="add del">
          <ac:chgData name="Amina Begum (2118505)" userId="S::2118505@student.uwtsd.ac.uk::7b144117-71f8-4060-97ef-f28069bed0fc" providerId="AD" clId="Web-{5AE73A9A-4064-280A-7E9F-7F399AC51752}" dt="2022-07-16T23:06:29.776" v="378"/>
          <ac:spMkLst>
            <pc:docMk/>
            <pc:sldMk cId="1508562409" sldId="269"/>
            <ac:spMk id="27" creationId="{446A99AA-F9D3-454A-4DBB-C4DA529638EE}"/>
          </ac:spMkLst>
        </pc:spChg>
        <pc:spChg chg="add del">
          <ac:chgData name="Amina Begum (2118505)" userId="S::2118505@student.uwtsd.ac.uk::7b144117-71f8-4060-97ef-f28069bed0fc" providerId="AD" clId="Web-{5AE73A9A-4064-280A-7E9F-7F399AC51752}" dt="2022-07-16T23:06:29.776" v="377"/>
          <ac:spMkLst>
            <pc:docMk/>
            <pc:sldMk cId="1508562409" sldId="269"/>
            <ac:spMk id="28" creationId="{E2C2EC6A-DD51-6FF6-592F-F4D36B860F5E}"/>
          </ac:spMkLst>
        </pc:spChg>
        <pc:spChg chg="add del">
          <ac:chgData name="Amina Begum (2118505)" userId="S::2118505@student.uwtsd.ac.uk::7b144117-71f8-4060-97ef-f28069bed0fc" providerId="AD" clId="Web-{5AE73A9A-4064-280A-7E9F-7F399AC51752}" dt="2022-07-16T23:06:29.776" v="376"/>
          <ac:spMkLst>
            <pc:docMk/>
            <pc:sldMk cId="1508562409" sldId="269"/>
            <ac:spMk id="29" creationId="{3DB16D9F-8138-CDA1-3492-088144D94AB3}"/>
          </ac:spMkLst>
        </pc:spChg>
        <pc:spChg chg="add del">
          <ac:chgData name="Amina Begum (2118505)" userId="S::2118505@student.uwtsd.ac.uk::7b144117-71f8-4060-97ef-f28069bed0fc" providerId="AD" clId="Web-{5AE73A9A-4064-280A-7E9F-7F399AC51752}" dt="2022-07-16T23:06:29.776" v="375"/>
          <ac:spMkLst>
            <pc:docMk/>
            <pc:sldMk cId="1508562409" sldId="269"/>
            <ac:spMk id="30" creationId="{9D9EB217-7039-A546-4142-AF21A6032AEB}"/>
          </ac:spMkLst>
        </pc:spChg>
        <pc:spChg chg="add del">
          <ac:chgData name="Amina Begum (2118505)" userId="S::2118505@student.uwtsd.ac.uk::7b144117-71f8-4060-97ef-f28069bed0fc" providerId="AD" clId="Web-{5AE73A9A-4064-280A-7E9F-7F399AC51752}" dt="2022-07-16T23:06:29.776" v="374"/>
          <ac:spMkLst>
            <pc:docMk/>
            <pc:sldMk cId="1508562409" sldId="269"/>
            <ac:spMk id="31" creationId="{B9CDA47E-6507-A74D-E81E-FC929F8DF55F}"/>
          </ac:spMkLst>
        </pc:spChg>
        <pc:spChg chg="add del">
          <ac:chgData name="Amina Begum (2118505)" userId="S::2118505@student.uwtsd.ac.uk::7b144117-71f8-4060-97ef-f28069bed0fc" providerId="AD" clId="Web-{5AE73A9A-4064-280A-7E9F-7F399AC51752}" dt="2022-07-16T23:06:29.776" v="373"/>
          <ac:spMkLst>
            <pc:docMk/>
            <pc:sldMk cId="1508562409" sldId="269"/>
            <ac:spMk id="32" creationId="{E99EA81A-6A45-0B38-8311-E85FF87B6846}"/>
          </ac:spMkLst>
        </pc:spChg>
        <pc:spChg chg="add del">
          <ac:chgData name="Amina Begum (2118505)" userId="S::2118505@student.uwtsd.ac.uk::7b144117-71f8-4060-97ef-f28069bed0fc" providerId="AD" clId="Web-{5AE73A9A-4064-280A-7E9F-7F399AC51752}" dt="2022-07-16T23:06:29.776" v="372"/>
          <ac:spMkLst>
            <pc:docMk/>
            <pc:sldMk cId="1508562409" sldId="269"/>
            <ac:spMk id="33" creationId="{F5D60539-AC9D-7CED-265E-A796C89D1542}"/>
          </ac:spMkLst>
        </pc:spChg>
        <pc:spChg chg="add del">
          <ac:chgData name="Amina Begum (2118505)" userId="S::2118505@student.uwtsd.ac.uk::7b144117-71f8-4060-97ef-f28069bed0fc" providerId="AD" clId="Web-{5AE73A9A-4064-280A-7E9F-7F399AC51752}" dt="2022-07-16T23:06:29.776" v="371"/>
          <ac:spMkLst>
            <pc:docMk/>
            <pc:sldMk cId="1508562409" sldId="269"/>
            <ac:spMk id="34" creationId="{18C65CB3-3B63-861E-360A-DE6A02357BCD}"/>
          </ac:spMkLst>
        </pc:spChg>
        <pc:graphicFrameChg chg="add mod modGraphic">
          <ac:chgData name="Amina Begum (2118505)" userId="S::2118505@student.uwtsd.ac.uk::7b144117-71f8-4060-97ef-f28069bed0fc" providerId="AD" clId="Web-{5AE73A9A-4064-280A-7E9F-7F399AC51752}" dt="2022-07-16T23:11:58.015" v="413" actId="1076"/>
          <ac:graphicFrameMkLst>
            <pc:docMk/>
            <pc:sldMk cId="1508562409" sldId="269"/>
            <ac:graphicFrameMk id="35" creationId="{233A6952-3F7A-934C-A5D8-973F48A953C5}"/>
          </ac:graphicFrameMkLst>
        </pc:graphicFrameChg>
        <pc:graphicFrameChg chg="add del mod modGraphic">
          <ac:chgData name="Amina Begum (2118505)" userId="S::2118505@student.uwtsd.ac.uk::7b144117-71f8-4060-97ef-f28069bed0fc" providerId="AD" clId="Web-{5AE73A9A-4064-280A-7E9F-7F399AC51752}" dt="2022-07-16T23:08:20.396" v="392"/>
          <ac:graphicFrameMkLst>
            <pc:docMk/>
            <pc:sldMk cId="1508562409" sldId="269"/>
            <ac:graphicFrameMk id="38" creationId="{233A6952-3F7A-934C-A5D8-973F48A953C5}"/>
          </ac:graphicFrameMkLst>
        </pc:graphicFrameChg>
        <pc:picChg chg="add del mod ord">
          <ac:chgData name="Amina Begum (2118505)" userId="S::2118505@student.uwtsd.ac.uk::7b144117-71f8-4060-97ef-f28069bed0fc" providerId="AD" clId="Web-{5AE73A9A-4064-280A-7E9F-7F399AC51752}" dt="2022-07-16T23:05:58.724" v="368"/>
          <ac:picMkLst>
            <pc:docMk/>
            <pc:sldMk cId="1508562409" sldId="269"/>
            <ac:picMk id="4" creationId="{FDB224B2-B2FB-88C5-2BB3-7932759725C0}"/>
          </ac:picMkLst>
        </pc:picChg>
        <pc:picChg chg="add del mod">
          <ac:chgData name="Amina Begum (2118505)" userId="S::2118505@student.uwtsd.ac.uk::7b144117-71f8-4060-97ef-f28069bed0fc" providerId="AD" clId="Web-{5AE73A9A-4064-280A-7E9F-7F399AC51752}" dt="2022-07-16T23:19:39.499" v="444"/>
          <ac:picMkLst>
            <pc:docMk/>
            <pc:sldMk cId="1508562409" sldId="269"/>
            <ac:picMk id="65" creationId="{DDD6F1B4-EFFE-7A09-D702-4934CB5D7A05}"/>
          </ac:picMkLst>
        </pc:picChg>
      </pc:sldChg>
      <pc:sldChg chg="addSp delSp modSp new del">
        <pc:chgData name="Amina Begum (2118505)" userId="S::2118505@student.uwtsd.ac.uk::7b144117-71f8-4060-97ef-f28069bed0fc" providerId="AD" clId="Web-{5AE73A9A-4064-280A-7E9F-7F399AC51752}" dt="2022-07-16T23:56:35.637" v="847"/>
        <pc:sldMkLst>
          <pc:docMk/>
          <pc:sldMk cId="3637117233" sldId="270"/>
        </pc:sldMkLst>
        <pc:spChg chg="del">
          <ac:chgData name="Amina Begum (2118505)" userId="S::2118505@student.uwtsd.ac.uk::7b144117-71f8-4060-97ef-f28069bed0fc" providerId="AD" clId="Web-{5AE73A9A-4064-280A-7E9F-7F399AC51752}" dt="2022-07-16T23:48:59.165" v="782"/>
          <ac:spMkLst>
            <pc:docMk/>
            <pc:sldMk cId="3637117233" sldId="270"/>
            <ac:spMk id="3" creationId="{D670C2AD-BD93-D206-DEF1-713710EBA71A}"/>
          </ac:spMkLst>
        </pc:spChg>
        <pc:graphicFrameChg chg="add mod">
          <ac:chgData name="Amina Begum (2118505)" userId="S::2118505@student.uwtsd.ac.uk::7b144117-71f8-4060-97ef-f28069bed0fc" providerId="AD" clId="Web-{5AE73A9A-4064-280A-7E9F-7F399AC51752}" dt="2022-07-16T23:48:53.649" v="781" actId="14100"/>
          <ac:graphicFrameMkLst>
            <pc:docMk/>
            <pc:sldMk cId="3637117233" sldId="270"/>
            <ac:graphicFrameMk id="4" creationId="{080150B8-AC91-873A-6B7C-ADFC25C34125}"/>
          </ac:graphicFrameMkLst>
        </pc:graphicFrameChg>
      </pc:sldChg>
      <pc:sldChg chg="addSp delSp modSp add replId">
        <pc:chgData name="Amina Begum (2118505)" userId="S::2118505@student.uwtsd.ac.uk::7b144117-71f8-4060-97ef-f28069bed0fc" providerId="AD" clId="Web-{5AE73A9A-4064-280A-7E9F-7F399AC51752}" dt="2022-07-16T23:47:38.288" v="779"/>
        <pc:sldMkLst>
          <pc:docMk/>
          <pc:sldMk cId="892380081" sldId="271"/>
        </pc:sldMkLst>
        <pc:spChg chg="mod">
          <ac:chgData name="Amina Begum (2118505)" userId="S::2118505@student.uwtsd.ac.uk::7b144117-71f8-4060-97ef-f28069bed0fc" providerId="AD" clId="Web-{5AE73A9A-4064-280A-7E9F-7F399AC51752}" dt="2022-07-16T23:47:38.288" v="779"/>
          <ac:spMkLst>
            <pc:docMk/>
            <pc:sldMk cId="892380081" sldId="271"/>
            <ac:spMk id="2" creationId="{90EE80A0-0073-8DDB-DBB7-6B733D51F5A1}"/>
          </ac:spMkLst>
        </pc:spChg>
        <pc:spChg chg="add del">
          <ac:chgData name="Amina Begum (2118505)" userId="S::2118505@student.uwtsd.ac.uk::7b144117-71f8-4060-97ef-f28069bed0fc" providerId="AD" clId="Web-{5AE73A9A-4064-280A-7E9F-7F399AC51752}" dt="2022-07-16T23:17:55.168" v="430"/>
          <ac:spMkLst>
            <pc:docMk/>
            <pc:sldMk cId="892380081" sldId="271"/>
            <ac:spMk id="5" creationId="{498AB76F-C6BB-74D7-CB93-6ED6AC1C0736}"/>
          </ac:spMkLst>
        </pc:spChg>
        <pc:spChg chg="del">
          <ac:chgData name="Amina Begum (2118505)" userId="S::2118505@student.uwtsd.ac.uk::7b144117-71f8-4060-97ef-f28069bed0fc" providerId="AD" clId="Web-{5AE73A9A-4064-280A-7E9F-7F399AC51752}" dt="2022-07-16T23:17:41.323" v="427"/>
          <ac:spMkLst>
            <pc:docMk/>
            <pc:sldMk cId="892380081" sldId="271"/>
            <ac:spMk id="7" creationId="{B4F2C550-A180-67F2-E8BB-D55C4DF5B896}"/>
          </ac:spMkLst>
        </pc:spChg>
        <pc:spChg chg="add del">
          <ac:chgData name="Amina Begum (2118505)" userId="S::2118505@student.uwtsd.ac.uk::7b144117-71f8-4060-97ef-f28069bed0fc" providerId="AD" clId="Web-{5AE73A9A-4064-280A-7E9F-7F399AC51752}" dt="2022-07-16T23:47:38.288" v="779"/>
          <ac:spMkLst>
            <pc:docMk/>
            <pc:sldMk cId="892380081" sldId="271"/>
            <ac:spMk id="8" creationId="{C9A36457-A5F4-4103-A443-02581C09185B}"/>
          </ac:spMkLst>
        </pc:spChg>
        <pc:spChg chg="del">
          <ac:chgData name="Amina Begum (2118505)" userId="S::2118505@student.uwtsd.ac.uk::7b144117-71f8-4060-97ef-f28069bed0fc" providerId="AD" clId="Web-{5AE73A9A-4064-280A-7E9F-7F399AC51752}" dt="2022-07-16T23:17:19.963" v="419"/>
          <ac:spMkLst>
            <pc:docMk/>
            <pc:sldMk cId="892380081" sldId="271"/>
            <ac:spMk id="9" creationId="{E30C2BA3-21A4-0D2E-34AC-244D9E4A7A78}"/>
          </ac:spMkLst>
        </pc:spChg>
        <pc:spChg chg="add del">
          <ac:chgData name="Amina Begum (2118505)" userId="S::2118505@student.uwtsd.ac.uk::7b144117-71f8-4060-97ef-f28069bed0fc" providerId="AD" clId="Web-{5AE73A9A-4064-280A-7E9F-7F399AC51752}" dt="2022-07-16T23:47:38.288" v="779"/>
          <ac:spMkLst>
            <pc:docMk/>
            <pc:sldMk cId="892380081" sldId="271"/>
            <ac:spMk id="10" creationId="{AA5CF486-D9E5-4A66-898A-F3D62B81B15E}"/>
          </ac:spMkLst>
        </pc:spChg>
        <pc:spChg chg="del">
          <ac:chgData name="Amina Begum (2118505)" userId="S::2118505@student.uwtsd.ac.uk::7b144117-71f8-4060-97ef-f28069bed0fc" providerId="AD" clId="Web-{5AE73A9A-4064-280A-7E9F-7F399AC51752}" dt="2022-07-16T23:17:41.323" v="426"/>
          <ac:spMkLst>
            <pc:docMk/>
            <pc:sldMk cId="892380081" sldId="271"/>
            <ac:spMk id="11" creationId="{A32B2E23-7FA9-8115-BDE9-8C48A400DCD0}"/>
          </ac:spMkLst>
        </pc:spChg>
        <pc:spChg chg="del">
          <ac:chgData name="Amina Begum (2118505)" userId="S::2118505@student.uwtsd.ac.uk::7b144117-71f8-4060-97ef-f28069bed0fc" providerId="AD" clId="Web-{5AE73A9A-4064-280A-7E9F-7F399AC51752}" dt="2022-07-16T23:17:41.323" v="425"/>
          <ac:spMkLst>
            <pc:docMk/>
            <pc:sldMk cId="892380081" sldId="271"/>
            <ac:spMk id="12" creationId="{C7C84491-5B42-3282-DDE1-26122D15EFDF}"/>
          </ac:spMkLst>
        </pc:spChg>
        <pc:spChg chg="del">
          <ac:chgData name="Amina Begum (2118505)" userId="S::2118505@student.uwtsd.ac.uk::7b144117-71f8-4060-97ef-f28069bed0fc" providerId="AD" clId="Web-{5AE73A9A-4064-280A-7E9F-7F399AC51752}" dt="2022-07-16T23:17:47.683" v="429"/>
          <ac:spMkLst>
            <pc:docMk/>
            <pc:sldMk cId="892380081" sldId="271"/>
            <ac:spMk id="13" creationId="{1ADC1188-AF17-F6C8-580C-001BABBDC816}"/>
          </ac:spMkLst>
        </pc:spChg>
        <pc:spChg chg="del">
          <ac:chgData name="Amina Begum (2118505)" userId="S::2118505@student.uwtsd.ac.uk::7b144117-71f8-4060-97ef-f28069bed0fc" providerId="AD" clId="Web-{5AE73A9A-4064-280A-7E9F-7F399AC51752}" dt="2022-07-16T23:17:34.370" v="422"/>
          <ac:spMkLst>
            <pc:docMk/>
            <pc:sldMk cId="892380081" sldId="271"/>
            <ac:spMk id="14" creationId="{446A99AA-F9D3-454A-4DBB-C4DA529638EE}"/>
          </ac:spMkLst>
        </pc:spChg>
        <pc:spChg chg="del">
          <ac:chgData name="Amina Begum (2118505)" userId="S::2118505@student.uwtsd.ac.uk::7b144117-71f8-4060-97ef-f28069bed0fc" providerId="AD" clId="Web-{5AE73A9A-4064-280A-7E9F-7F399AC51752}" dt="2022-07-16T23:17:25.401" v="420"/>
          <ac:spMkLst>
            <pc:docMk/>
            <pc:sldMk cId="892380081" sldId="271"/>
            <ac:spMk id="15" creationId="{E2C2EC6A-DD51-6FF6-592F-F4D36B860F5E}"/>
          </ac:spMkLst>
        </pc:spChg>
        <pc:spChg chg="del">
          <ac:chgData name="Amina Begum (2118505)" userId="S::2118505@student.uwtsd.ac.uk::7b144117-71f8-4060-97ef-f28069bed0fc" providerId="AD" clId="Web-{5AE73A9A-4064-280A-7E9F-7F399AC51752}" dt="2022-07-16T23:17:47.667" v="428"/>
          <ac:spMkLst>
            <pc:docMk/>
            <pc:sldMk cId="892380081" sldId="271"/>
            <ac:spMk id="16" creationId="{3DB16D9F-8138-CDA1-3492-088144D94AB3}"/>
          </ac:spMkLst>
        </pc:spChg>
        <pc:spChg chg="del">
          <ac:chgData name="Amina Begum (2118505)" userId="S::2118505@student.uwtsd.ac.uk::7b144117-71f8-4060-97ef-f28069bed0fc" providerId="AD" clId="Web-{5AE73A9A-4064-280A-7E9F-7F399AC51752}" dt="2022-07-16T23:17:41.323" v="424"/>
          <ac:spMkLst>
            <pc:docMk/>
            <pc:sldMk cId="892380081" sldId="271"/>
            <ac:spMk id="17" creationId="{9D9EB217-7039-A546-4142-AF21A6032AEB}"/>
          </ac:spMkLst>
        </pc:spChg>
        <pc:spChg chg="del mod">
          <ac:chgData name="Amina Begum (2118505)" userId="S::2118505@student.uwtsd.ac.uk::7b144117-71f8-4060-97ef-f28069bed0fc" providerId="AD" clId="Web-{5AE73A9A-4064-280A-7E9F-7F399AC51752}" dt="2022-07-16T23:18:11.199" v="433"/>
          <ac:spMkLst>
            <pc:docMk/>
            <pc:sldMk cId="892380081" sldId="271"/>
            <ac:spMk id="18" creationId="{B9CDA47E-6507-A74D-E81E-FC929F8DF55F}"/>
          </ac:spMkLst>
        </pc:spChg>
        <pc:spChg chg="del">
          <ac:chgData name="Amina Begum (2118505)" userId="S::2118505@student.uwtsd.ac.uk::7b144117-71f8-4060-97ef-f28069bed0fc" providerId="AD" clId="Web-{5AE73A9A-4064-280A-7E9F-7F399AC51752}" dt="2022-07-16T23:17:41.323" v="423"/>
          <ac:spMkLst>
            <pc:docMk/>
            <pc:sldMk cId="892380081" sldId="271"/>
            <ac:spMk id="19" creationId="{E99EA81A-6A45-0B38-8311-E85FF87B6846}"/>
          </ac:spMkLst>
        </pc:spChg>
        <pc:spChg chg="del">
          <ac:chgData name="Amina Begum (2118505)" userId="S::2118505@student.uwtsd.ac.uk::7b144117-71f8-4060-97ef-f28069bed0fc" providerId="AD" clId="Web-{5AE73A9A-4064-280A-7E9F-7F399AC51752}" dt="2022-07-16T23:17:30.151" v="421"/>
          <ac:spMkLst>
            <pc:docMk/>
            <pc:sldMk cId="892380081" sldId="271"/>
            <ac:spMk id="20" creationId="{F5D60539-AC9D-7CED-265E-A796C89D1542}"/>
          </ac:spMkLst>
        </pc:spChg>
        <pc:spChg chg="del">
          <ac:chgData name="Amina Begum (2118505)" userId="S::2118505@student.uwtsd.ac.uk::7b144117-71f8-4060-97ef-f28069bed0fc" providerId="AD" clId="Web-{5AE73A9A-4064-280A-7E9F-7F399AC51752}" dt="2022-07-16T23:17:16.385" v="418"/>
          <ac:spMkLst>
            <pc:docMk/>
            <pc:sldMk cId="892380081" sldId="271"/>
            <ac:spMk id="21" creationId="{18C65CB3-3B63-861E-360A-DE6A02357BCD}"/>
          </ac:spMkLst>
        </pc:spChg>
        <pc:spChg chg="add del">
          <ac:chgData name="Amina Begum (2118505)" userId="S::2118505@student.uwtsd.ac.uk::7b144117-71f8-4060-97ef-f28069bed0fc" providerId="AD" clId="Web-{5AE73A9A-4064-280A-7E9F-7F399AC51752}" dt="2022-07-16T23:18:51.748" v="436"/>
          <ac:spMkLst>
            <pc:docMk/>
            <pc:sldMk cId="892380081" sldId="271"/>
            <ac:spMk id="22" creationId="{D18969DA-E869-40AF-94FC-E40F96D7DFE7}"/>
          </ac:spMkLst>
        </pc:spChg>
        <pc:spChg chg="add del">
          <ac:chgData name="Amina Begum (2118505)" userId="S::2118505@student.uwtsd.ac.uk::7b144117-71f8-4060-97ef-f28069bed0fc" providerId="AD" clId="Web-{5AE73A9A-4064-280A-7E9F-7F399AC51752}" dt="2022-07-16T23:18:51.748" v="436"/>
          <ac:spMkLst>
            <pc:docMk/>
            <pc:sldMk cId="892380081" sldId="271"/>
            <ac:spMk id="23" creationId="{0776B1EE-A7D1-46A3-81E9-19E58E41DDF5}"/>
          </ac:spMkLst>
        </pc:spChg>
        <pc:spChg chg="add del">
          <ac:chgData name="Amina Begum (2118505)" userId="S::2118505@student.uwtsd.ac.uk::7b144117-71f8-4060-97ef-f28069bed0fc" providerId="AD" clId="Web-{5AE73A9A-4064-280A-7E9F-7F399AC51752}" dt="2022-07-16T23:18:51.748" v="436"/>
          <ac:spMkLst>
            <pc:docMk/>
            <pc:sldMk cId="892380081" sldId="271"/>
            <ac:spMk id="24" creationId="{A0A40C28-B748-4B4A-BF04-30E783CE7F34}"/>
          </ac:spMkLst>
        </pc:spChg>
        <pc:spChg chg="add del">
          <ac:chgData name="Amina Begum (2118505)" userId="S::2118505@student.uwtsd.ac.uk::7b144117-71f8-4060-97ef-f28069bed0fc" providerId="AD" clId="Web-{5AE73A9A-4064-280A-7E9F-7F399AC51752}" dt="2022-07-16T23:20:13.250" v="470"/>
          <ac:spMkLst>
            <pc:docMk/>
            <pc:sldMk cId="892380081" sldId="271"/>
            <ac:spMk id="26" creationId="{F65D8584-DAB8-A084-1973-67E3619BD1B6}"/>
          </ac:spMkLst>
        </pc:spChg>
        <pc:spChg chg="add del">
          <ac:chgData name="Amina Begum (2118505)" userId="S::2118505@student.uwtsd.ac.uk::7b144117-71f8-4060-97ef-f28069bed0fc" providerId="AD" clId="Web-{5AE73A9A-4064-280A-7E9F-7F399AC51752}" dt="2022-07-16T23:20:13.250" v="469"/>
          <ac:spMkLst>
            <pc:docMk/>
            <pc:sldMk cId="892380081" sldId="271"/>
            <ac:spMk id="28" creationId="{44355E89-F0E6-FE51-5152-97B32F305DA3}"/>
          </ac:spMkLst>
        </pc:spChg>
        <pc:spChg chg="add del">
          <ac:chgData name="Amina Begum (2118505)" userId="S::2118505@student.uwtsd.ac.uk::7b144117-71f8-4060-97ef-f28069bed0fc" providerId="AD" clId="Web-{5AE73A9A-4064-280A-7E9F-7F399AC51752}" dt="2022-07-16T23:20:13.250" v="468"/>
          <ac:spMkLst>
            <pc:docMk/>
            <pc:sldMk cId="892380081" sldId="271"/>
            <ac:spMk id="30" creationId="{F2C4CBFB-012D-FC44-F9B8-D79C773CDF72}"/>
          </ac:spMkLst>
        </pc:spChg>
        <pc:spChg chg="add del">
          <ac:chgData name="Amina Begum (2118505)" userId="S::2118505@student.uwtsd.ac.uk::7b144117-71f8-4060-97ef-f28069bed0fc" providerId="AD" clId="Web-{5AE73A9A-4064-280A-7E9F-7F399AC51752}" dt="2022-07-16T23:20:13.250" v="467"/>
          <ac:spMkLst>
            <pc:docMk/>
            <pc:sldMk cId="892380081" sldId="271"/>
            <ac:spMk id="32" creationId="{CCECD762-A317-DBF8-88CE-828C4466F628}"/>
          </ac:spMkLst>
        </pc:spChg>
        <pc:spChg chg="add del">
          <ac:chgData name="Amina Begum (2118505)" userId="S::2118505@student.uwtsd.ac.uk::7b144117-71f8-4060-97ef-f28069bed0fc" providerId="AD" clId="Web-{5AE73A9A-4064-280A-7E9F-7F399AC51752}" dt="2022-07-16T23:20:13.250" v="466"/>
          <ac:spMkLst>
            <pc:docMk/>
            <pc:sldMk cId="892380081" sldId="271"/>
            <ac:spMk id="34" creationId="{A09E8835-FD70-F980-2929-EBF4BC4C32EE}"/>
          </ac:spMkLst>
        </pc:spChg>
        <pc:spChg chg="add del">
          <ac:chgData name="Amina Begum (2118505)" userId="S::2118505@student.uwtsd.ac.uk::7b144117-71f8-4060-97ef-f28069bed0fc" providerId="AD" clId="Web-{5AE73A9A-4064-280A-7E9F-7F399AC51752}" dt="2022-07-16T23:20:13.250" v="465"/>
          <ac:spMkLst>
            <pc:docMk/>
            <pc:sldMk cId="892380081" sldId="271"/>
            <ac:spMk id="37" creationId="{CE1D87BA-17B8-9265-5872-D8483EE85E4D}"/>
          </ac:spMkLst>
        </pc:spChg>
        <pc:spChg chg="add del">
          <ac:chgData name="Amina Begum (2118505)" userId="S::2118505@student.uwtsd.ac.uk::7b144117-71f8-4060-97ef-f28069bed0fc" providerId="AD" clId="Web-{5AE73A9A-4064-280A-7E9F-7F399AC51752}" dt="2022-07-16T23:20:13.250" v="464"/>
          <ac:spMkLst>
            <pc:docMk/>
            <pc:sldMk cId="892380081" sldId="271"/>
            <ac:spMk id="39" creationId="{4D63D446-279B-0E7A-508E-6D6939A357E8}"/>
          </ac:spMkLst>
        </pc:spChg>
        <pc:spChg chg="add del">
          <ac:chgData name="Amina Begum (2118505)" userId="S::2118505@student.uwtsd.ac.uk::7b144117-71f8-4060-97ef-f28069bed0fc" providerId="AD" clId="Web-{5AE73A9A-4064-280A-7E9F-7F399AC51752}" dt="2022-07-16T23:20:13.250" v="463"/>
          <ac:spMkLst>
            <pc:docMk/>
            <pc:sldMk cId="892380081" sldId="271"/>
            <ac:spMk id="41" creationId="{D731C917-8977-5FFF-59AB-A6A8815E550F}"/>
          </ac:spMkLst>
        </pc:spChg>
        <pc:spChg chg="add del">
          <ac:chgData name="Amina Begum (2118505)" userId="S::2118505@student.uwtsd.ac.uk::7b144117-71f8-4060-97ef-f28069bed0fc" providerId="AD" clId="Web-{5AE73A9A-4064-280A-7E9F-7F399AC51752}" dt="2022-07-16T23:20:13.250" v="462"/>
          <ac:spMkLst>
            <pc:docMk/>
            <pc:sldMk cId="892380081" sldId="271"/>
            <ac:spMk id="43" creationId="{1E17C6AF-1912-BBE9-7DA6-325B3290B7C6}"/>
          </ac:spMkLst>
        </pc:spChg>
        <pc:spChg chg="add del">
          <ac:chgData name="Amina Begum (2118505)" userId="S::2118505@student.uwtsd.ac.uk::7b144117-71f8-4060-97ef-f28069bed0fc" providerId="AD" clId="Web-{5AE73A9A-4064-280A-7E9F-7F399AC51752}" dt="2022-07-16T23:20:13.250" v="461"/>
          <ac:spMkLst>
            <pc:docMk/>
            <pc:sldMk cId="892380081" sldId="271"/>
            <ac:spMk id="45" creationId="{098E3F82-B60B-CBD9-801B-1C6792561219}"/>
          </ac:spMkLst>
        </pc:spChg>
        <pc:spChg chg="add del">
          <ac:chgData name="Amina Begum (2118505)" userId="S::2118505@student.uwtsd.ac.uk::7b144117-71f8-4060-97ef-f28069bed0fc" providerId="AD" clId="Web-{5AE73A9A-4064-280A-7E9F-7F399AC51752}" dt="2022-07-16T23:20:13.250" v="460"/>
          <ac:spMkLst>
            <pc:docMk/>
            <pc:sldMk cId="892380081" sldId="271"/>
            <ac:spMk id="47" creationId="{5C92A3CA-B954-14D2-FC00-F175BBA640A9}"/>
          </ac:spMkLst>
        </pc:spChg>
        <pc:spChg chg="add del">
          <ac:chgData name="Amina Begum (2118505)" userId="S::2118505@student.uwtsd.ac.uk::7b144117-71f8-4060-97ef-f28069bed0fc" providerId="AD" clId="Web-{5AE73A9A-4064-280A-7E9F-7F399AC51752}" dt="2022-07-16T23:20:13.250" v="459"/>
          <ac:spMkLst>
            <pc:docMk/>
            <pc:sldMk cId="892380081" sldId="271"/>
            <ac:spMk id="49" creationId="{F0DE53B2-13A5-8D88-C1F2-A82A28D06529}"/>
          </ac:spMkLst>
        </pc:spChg>
        <pc:spChg chg="add del">
          <ac:chgData name="Amina Begum (2118505)" userId="S::2118505@student.uwtsd.ac.uk::7b144117-71f8-4060-97ef-f28069bed0fc" providerId="AD" clId="Web-{5AE73A9A-4064-280A-7E9F-7F399AC51752}" dt="2022-07-16T23:20:13.250" v="458"/>
          <ac:spMkLst>
            <pc:docMk/>
            <pc:sldMk cId="892380081" sldId="271"/>
            <ac:spMk id="51" creationId="{210BB7DF-63A4-E8B5-4C2B-440108FEB195}"/>
          </ac:spMkLst>
        </pc:spChg>
        <pc:spChg chg="add mod">
          <ac:chgData name="Amina Begum (2118505)" userId="S::2118505@student.uwtsd.ac.uk::7b144117-71f8-4060-97ef-f28069bed0fc" providerId="AD" clId="Web-{5AE73A9A-4064-280A-7E9F-7F399AC51752}" dt="2022-07-16T23:47:38.288" v="779"/>
          <ac:spMkLst>
            <pc:docMk/>
            <pc:sldMk cId="892380081" sldId="271"/>
            <ac:spMk id="1014" creationId="{342C9919-42E3-F138-937C-FEE33FF9FBEA}"/>
          </ac:spMkLst>
        </pc:spChg>
        <pc:spChg chg="add">
          <ac:chgData name="Amina Begum (2118505)" userId="S::2118505@student.uwtsd.ac.uk::7b144117-71f8-4060-97ef-f28069bed0fc" providerId="AD" clId="Web-{5AE73A9A-4064-280A-7E9F-7F399AC51752}" dt="2022-07-16T23:47:38.288" v="779"/>
          <ac:spMkLst>
            <pc:docMk/>
            <pc:sldMk cId="892380081" sldId="271"/>
            <ac:spMk id="1019" creationId="{7FF47CB7-972F-479F-A36D-9E72D26EC8DA}"/>
          </ac:spMkLst>
        </pc:spChg>
        <pc:spChg chg="add">
          <ac:chgData name="Amina Begum (2118505)" userId="S::2118505@student.uwtsd.ac.uk::7b144117-71f8-4060-97ef-f28069bed0fc" providerId="AD" clId="Web-{5AE73A9A-4064-280A-7E9F-7F399AC51752}" dt="2022-07-16T23:47:38.288" v="779"/>
          <ac:spMkLst>
            <pc:docMk/>
            <pc:sldMk cId="892380081" sldId="271"/>
            <ac:spMk id="1021" creationId="{0D153B68-5844-490D-8E67-F616D6D721CA}"/>
          </ac:spMkLst>
        </pc:spChg>
        <pc:spChg chg="add">
          <ac:chgData name="Amina Begum (2118505)" userId="S::2118505@student.uwtsd.ac.uk::7b144117-71f8-4060-97ef-f28069bed0fc" providerId="AD" clId="Web-{5AE73A9A-4064-280A-7E9F-7F399AC51752}" dt="2022-07-16T23:47:38.288" v="779"/>
          <ac:spMkLst>
            <pc:docMk/>
            <pc:sldMk cId="892380081" sldId="271"/>
            <ac:spMk id="1023" creationId="{9A0D773F-7A7D-4DBB-9DEA-86BB8B8F4BC8}"/>
          </ac:spMkLst>
        </pc:spChg>
        <pc:graphicFrameChg chg="del">
          <ac:chgData name="Amina Begum (2118505)" userId="S::2118505@student.uwtsd.ac.uk::7b144117-71f8-4060-97ef-f28069bed0fc" providerId="AD" clId="Web-{5AE73A9A-4064-280A-7E9F-7F399AC51752}" dt="2022-07-16T23:18:04.215" v="431"/>
          <ac:graphicFrameMkLst>
            <pc:docMk/>
            <pc:sldMk cId="892380081" sldId="271"/>
            <ac:graphicFrameMk id="35" creationId="{233A6952-3F7A-934C-A5D8-973F48A953C5}"/>
          </ac:graphicFrameMkLst>
        </pc:graphicFrameChg>
        <pc:graphicFrameChg chg="add del mod modGraphic">
          <ac:chgData name="Amina Begum (2118505)" userId="S::2118505@student.uwtsd.ac.uk::7b144117-71f8-4060-97ef-f28069bed0fc" providerId="AD" clId="Web-{5AE73A9A-4064-280A-7E9F-7F399AC51752}" dt="2022-07-16T23:44:36.326" v="714"/>
          <ac:graphicFrameMkLst>
            <pc:docMk/>
            <pc:sldMk cId="892380081" sldId="271"/>
            <ac:graphicFrameMk id="52" creationId="{2C98405C-7C21-D595-CD60-A66622FACF95}"/>
          </ac:graphicFrameMkLst>
        </pc:graphicFrameChg>
        <pc:picChg chg="add mod ord">
          <ac:chgData name="Amina Begum (2118505)" userId="S::2118505@student.uwtsd.ac.uk::7b144117-71f8-4060-97ef-f28069bed0fc" providerId="AD" clId="Web-{5AE73A9A-4064-280A-7E9F-7F399AC51752}" dt="2022-07-16T23:47:38.288" v="779"/>
          <ac:picMkLst>
            <pc:docMk/>
            <pc:sldMk cId="892380081" sldId="271"/>
            <ac:picMk id="6" creationId="{68C2FD56-935C-3695-F429-DE62573B7D02}"/>
          </ac:picMkLst>
        </pc:picChg>
      </pc:sldChg>
      <pc:sldChg chg="addSp delSp modSp add ord replId">
        <pc:chgData name="Amina Begum (2118505)" userId="S::2118505@student.uwtsd.ac.uk::7b144117-71f8-4060-97ef-f28069bed0fc" providerId="AD" clId="Web-{5AE73A9A-4064-280A-7E9F-7F399AC51752}" dt="2022-07-16T23:41:53.597" v="705"/>
        <pc:sldMkLst>
          <pc:docMk/>
          <pc:sldMk cId="2201370752" sldId="272"/>
        </pc:sldMkLst>
        <pc:spChg chg="mod">
          <ac:chgData name="Amina Begum (2118505)" userId="S::2118505@student.uwtsd.ac.uk::7b144117-71f8-4060-97ef-f28069bed0fc" providerId="AD" clId="Web-{5AE73A9A-4064-280A-7E9F-7F399AC51752}" dt="2022-07-16T23:28:09.288" v="574" actId="20577"/>
          <ac:spMkLst>
            <pc:docMk/>
            <pc:sldMk cId="2201370752" sldId="272"/>
            <ac:spMk id="2" creationId="{32A10F26-7BCD-F3F1-C93E-DD089F9F94B6}"/>
          </ac:spMkLst>
        </pc:spChg>
        <pc:spChg chg="mod">
          <ac:chgData name="Amina Begum (2118505)" userId="S::2118505@student.uwtsd.ac.uk::7b144117-71f8-4060-97ef-f28069bed0fc" providerId="AD" clId="Web-{5AE73A9A-4064-280A-7E9F-7F399AC51752}" dt="2022-07-16T23:28:00.303" v="572" actId="20577"/>
          <ac:spMkLst>
            <pc:docMk/>
            <pc:sldMk cId="2201370752" sldId="272"/>
            <ac:spMk id="3" creationId="{B9E1EC27-CBD3-FD1E-E1ED-E470C12B0588}"/>
          </ac:spMkLst>
        </pc:spChg>
        <pc:spChg chg="add mod">
          <ac:chgData name="Amina Begum (2118505)" userId="S::2118505@student.uwtsd.ac.uk::7b144117-71f8-4060-97ef-f28069bed0fc" providerId="AD" clId="Web-{5AE73A9A-4064-280A-7E9F-7F399AC51752}" dt="2022-07-16T23:30:11.182" v="602" actId="20577"/>
          <ac:spMkLst>
            <pc:docMk/>
            <pc:sldMk cId="2201370752" sldId="272"/>
            <ac:spMk id="5" creationId="{FAF65604-466F-026F-68A1-6BF03ADE0144}"/>
          </ac:spMkLst>
        </pc:spChg>
        <pc:spChg chg="add del">
          <ac:chgData name="Amina Begum (2118505)" userId="S::2118505@student.uwtsd.ac.uk::7b144117-71f8-4060-97ef-f28069bed0fc" providerId="AD" clId="Web-{5AE73A9A-4064-280A-7E9F-7F399AC51752}" dt="2022-07-16T23:38:32.231" v="683"/>
          <ac:spMkLst>
            <pc:docMk/>
            <pc:sldMk cId="2201370752" sldId="272"/>
            <ac:spMk id="6" creationId="{188CEEF5-E611-FAF6-F0B5-BA26D733C8FB}"/>
          </ac:spMkLst>
        </pc:spChg>
        <pc:spChg chg="add del">
          <ac:chgData name="Amina Begum (2118505)" userId="S::2118505@student.uwtsd.ac.uk::7b144117-71f8-4060-97ef-f28069bed0fc" providerId="AD" clId="Web-{5AE73A9A-4064-280A-7E9F-7F399AC51752}" dt="2022-07-16T23:38:32.215" v="682"/>
          <ac:spMkLst>
            <pc:docMk/>
            <pc:sldMk cId="2201370752" sldId="272"/>
            <ac:spMk id="7" creationId="{28DEAE0D-5804-287E-2A65-7190B83E198B}"/>
          </ac:spMkLst>
        </pc:spChg>
        <pc:spChg chg="add del">
          <ac:chgData name="Amina Begum (2118505)" userId="S::2118505@student.uwtsd.ac.uk::7b144117-71f8-4060-97ef-f28069bed0fc" providerId="AD" clId="Web-{5AE73A9A-4064-280A-7E9F-7F399AC51752}" dt="2022-07-16T23:38:32.215" v="681"/>
          <ac:spMkLst>
            <pc:docMk/>
            <pc:sldMk cId="2201370752" sldId="272"/>
            <ac:spMk id="8" creationId="{CCC2148B-9E8E-1075-056E-5240F96BAE46}"/>
          </ac:spMkLst>
        </pc:spChg>
        <pc:spChg chg="add mod">
          <ac:chgData name="Amina Begum (2118505)" userId="S::2118505@student.uwtsd.ac.uk::7b144117-71f8-4060-97ef-f28069bed0fc" providerId="AD" clId="Web-{5AE73A9A-4064-280A-7E9F-7F399AC51752}" dt="2022-07-16T23:41:53.597" v="705"/>
          <ac:spMkLst>
            <pc:docMk/>
            <pc:sldMk cId="2201370752" sldId="272"/>
            <ac:spMk id="9" creationId="{AE787783-DA92-A414-4C9D-62A73A923451}"/>
          </ac:spMkLst>
        </pc:spChg>
        <pc:spChg chg="add mod">
          <ac:chgData name="Amina Begum (2118505)" userId="S::2118505@student.uwtsd.ac.uk::7b144117-71f8-4060-97ef-f28069bed0fc" providerId="AD" clId="Web-{5AE73A9A-4064-280A-7E9F-7F399AC51752}" dt="2022-07-16T23:41:39.440" v="703"/>
          <ac:spMkLst>
            <pc:docMk/>
            <pc:sldMk cId="2201370752" sldId="272"/>
            <ac:spMk id="10" creationId="{78CDD404-DF13-9535-DCCD-D49E0C6D9403}"/>
          </ac:spMkLst>
        </pc:spChg>
        <pc:spChg chg="add del">
          <ac:chgData name="Amina Begum (2118505)" userId="S::2118505@student.uwtsd.ac.uk::7b144117-71f8-4060-97ef-f28069bed0fc" providerId="AD" clId="Web-{5AE73A9A-4064-280A-7E9F-7F399AC51752}" dt="2022-07-16T23:38:37.340" v="684"/>
          <ac:spMkLst>
            <pc:docMk/>
            <pc:sldMk cId="2201370752" sldId="272"/>
            <ac:spMk id="11" creationId="{06C5BD34-5475-B9F2-2EE6-319EF161338E}"/>
          </ac:spMkLst>
        </pc:spChg>
        <pc:spChg chg="add del">
          <ac:chgData name="Amina Begum (2118505)" userId="S::2118505@student.uwtsd.ac.uk::7b144117-71f8-4060-97ef-f28069bed0fc" providerId="AD" clId="Web-{5AE73A9A-4064-280A-7E9F-7F399AC51752}" dt="2022-07-16T23:38:32.215" v="680"/>
          <ac:spMkLst>
            <pc:docMk/>
            <pc:sldMk cId="2201370752" sldId="272"/>
            <ac:spMk id="13" creationId="{6681D5AE-EE07-0D6D-0614-81B028F6C23F}"/>
          </ac:spMkLst>
        </pc:spChg>
        <pc:spChg chg="add del">
          <ac:chgData name="Amina Begum (2118505)" userId="S::2118505@student.uwtsd.ac.uk::7b144117-71f8-4060-97ef-f28069bed0fc" providerId="AD" clId="Web-{5AE73A9A-4064-280A-7E9F-7F399AC51752}" dt="2022-07-16T23:38:32.215" v="679"/>
          <ac:spMkLst>
            <pc:docMk/>
            <pc:sldMk cId="2201370752" sldId="272"/>
            <ac:spMk id="14" creationId="{FD7C313C-2C8B-AC5D-3D13-3A6C35192D41}"/>
          </ac:spMkLst>
        </pc:spChg>
        <pc:spChg chg="add mod">
          <ac:chgData name="Amina Begum (2118505)" userId="S::2118505@student.uwtsd.ac.uk::7b144117-71f8-4060-97ef-f28069bed0fc" providerId="AD" clId="Web-{5AE73A9A-4064-280A-7E9F-7F399AC51752}" dt="2022-07-16T23:39:13.310" v="690" actId="1076"/>
          <ac:spMkLst>
            <pc:docMk/>
            <pc:sldMk cId="2201370752" sldId="272"/>
            <ac:spMk id="15" creationId="{7DAC3967-1CA3-F139-63D6-1E1C4FE45321}"/>
          </ac:spMkLst>
        </pc:spChg>
        <pc:graphicFrameChg chg="add mod modGraphic">
          <ac:chgData name="Amina Begum (2118505)" userId="S::2118505@student.uwtsd.ac.uk::7b144117-71f8-4060-97ef-f28069bed0fc" providerId="AD" clId="Web-{5AE73A9A-4064-280A-7E9F-7F399AC51752}" dt="2022-07-16T23:40:58.626" v="700"/>
          <ac:graphicFrameMkLst>
            <pc:docMk/>
            <pc:sldMk cId="2201370752" sldId="272"/>
            <ac:graphicFrameMk id="16" creationId="{DC9062B5-F7CA-DA8F-1BD4-F4C784DBCB4B}"/>
          </ac:graphicFrameMkLst>
        </pc:graphicFrameChg>
        <pc:graphicFrameChg chg="add mod modGraphic">
          <ac:chgData name="Amina Begum (2118505)" userId="S::2118505@student.uwtsd.ac.uk::7b144117-71f8-4060-97ef-f28069bed0fc" providerId="AD" clId="Web-{5AE73A9A-4064-280A-7E9F-7F399AC51752}" dt="2022-07-16T23:41:10.361" v="701"/>
          <ac:graphicFrameMkLst>
            <pc:docMk/>
            <pc:sldMk cId="2201370752" sldId="272"/>
            <ac:graphicFrameMk id="252" creationId="{0139110E-9436-34F9-3E70-552C4038A3A5}"/>
          </ac:graphicFrameMkLst>
        </pc:graphicFrameChg>
        <pc:graphicFrameChg chg="add del mod">
          <ac:chgData name="Amina Begum (2118505)" userId="S::2118505@student.uwtsd.ac.uk::7b144117-71f8-4060-97ef-f28069bed0fc" providerId="AD" clId="Web-{5AE73A9A-4064-280A-7E9F-7F399AC51752}" dt="2022-07-16T23:36:58.196" v="668"/>
          <ac:graphicFrameMkLst>
            <pc:docMk/>
            <pc:sldMk cId="2201370752" sldId="272"/>
            <ac:graphicFrameMk id="323" creationId="{D6816B74-5315-DF15-A87D-2961C6C8AB38}"/>
          </ac:graphicFrameMkLst>
        </pc:graphicFrameChg>
        <pc:picChg chg="del">
          <ac:chgData name="Amina Begum (2118505)" userId="S::2118505@student.uwtsd.ac.uk::7b144117-71f8-4060-97ef-f28069bed0fc" providerId="AD" clId="Web-{5AE73A9A-4064-280A-7E9F-7F399AC51752}" dt="2022-07-16T23:28:03.959" v="573"/>
          <ac:picMkLst>
            <pc:docMk/>
            <pc:sldMk cId="2201370752" sldId="272"/>
            <ac:picMk id="4" creationId="{D0825D1A-52F5-1E65-CCA9-8E4BD5EDF661}"/>
          </ac:picMkLst>
        </pc:picChg>
        <pc:picChg chg="del">
          <ac:chgData name="Amina Begum (2118505)" userId="S::2118505@student.uwtsd.ac.uk::7b144117-71f8-4060-97ef-f28069bed0fc" providerId="AD" clId="Web-{5AE73A9A-4064-280A-7E9F-7F399AC51752}" dt="2022-07-16T23:28:19.273" v="575"/>
          <ac:picMkLst>
            <pc:docMk/>
            <pc:sldMk cId="2201370752" sldId="272"/>
            <ac:picMk id="12" creationId="{1F3DB1BC-5560-C165-B9FF-3FF571F4F0FE}"/>
          </ac:picMkLst>
        </pc:picChg>
      </pc:sldChg>
      <pc:sldChg chg="addSp delSp modSp new mod setBg">
        <pc:chgData name="Amina Begum (2118505)" userId="S::2118505@student.uwtsd.ac.uk::7b144117-71f8-4060-97ef-f28069bed0fc" providerId="AD" clId="Web-{5AE73A9A-4064-280A-7E9F-7F399AC51752}" dt="2022-07-16T23:55:19.088" v="846"/>
        <pc:sldMkLst>
          <pc:docMk/>
          <pc:sldMk cId="2989895969" sldId="273"/>
        </pc:sldMkLst>
        <pc:spChg chg="mod">
          <ac:chgData name="Amina Begum (2118505)" userId="S::2118505@student.uwtsd.ac.uk::7b144117-71f8-4060-97ef-f28069bed0fc" providerId="AD" clId="Web-{5AE73A9A-4064-280A-7E9F-7F399AC51752}" dt="2022-07-16T23:54:19.102" v="841"/>
          <ac:spMkLst>
            <pc:docMk/>
            <pc:sldMk cId="2989895969" sldId="273"/>
            <ac:spMk id="2" creationId="{4F92F817-64A2-1C00-939E-C04F401740D8}"/>
          </ac:spMkLst>
        </pc:spChg>
        <pc:spChg chg="del mod">
          <ac:chgData name="Amina Begum (2118505)" userId="S::2118505@student.uwtsd.ac.uk::7b144117-71f8-4060-97ef-f28069bed0fc" providerId="AD" clId="Web-{5AE73A9A-4064-280A-7E9F-7F399AC51752}" dt="2022-07-16T23:54:26.368" v="842"/>
          <ac:spMkLst>
            <pc:docMk/>
            <pc:sldMk cId="2989895969" sldId="273"/>
            <ac:spMk id="3" creationId="{A5C4793D-6DCB-9106-3691-E5FC9CFF9B95}"/>
          </ac:spMkLst>
        </pc:spChg>
        <pc:spChg chg="add del">
          <ac:chgData name="Amina Begum (2118505)" userId="S::2118505@student.uwtsd.ac.uk::7b144117-71f8-4060-97ef-f28069bed0fc" providerId="AD" clId="Web-{5AE73A9A-4064-280A-7E9F-7F399AC51752}" dt="2022-07-16T23:49:23.604" v="785"/>
          <ac:spMkLst>
            <pc:docMk/>
            <pc:sldMk cId="2989895969" sldId="273"/>
            <ac:spMk id="8" creationId="{C9A36457-A5F4-4103-A443-02581C09185B}"/>
          </ac:spMkLst>
        </pc:spChg>
        <pc:spChg chg="add del">
          <ac:chgData name="Amina Begum (2118505)" userId="S::2118505@student.uwtsd.ac.uk::7b144117-71f8-4060-97ef-f28069bed0fc" providerId="AD" clId="Web-{5AE73A9A-4064-280A-7E9F-7F399AC51752}" dt="2022-07-16T23:49:23.604" v="785"/>
          <ac:spMkLst>
            <pc:docMk/>
            <pc:sldMk cId="2989895969" sldId="273"/>
            <ac:spMk id="10" creationId="{AA5CF486-D9E5-4A66-898A-F3D62B81B15E}"/>
          </ac:spMkLst>
        </pc:spChg>
        <pc:spChg chg="add del">
          <ac:chgData name="Amina Begum (2118505)" userId="S::2118505@student.uwtsd.ac.uk::7b144117-71f8-4060-97ef-f28069bed0fc" providerId="AD" clId="Web-{5AE73A9A-4064-280A-7E9F-7F399AC51752}" dt="2022-07-16T23:54:19.102" v="841"/>
          <ac:spMkLst>
            <pc:docMk/>
            <pc:sldMk cId="2989895969" sldId="273"/>
            <ac:spMk id="12" creationId="{6128F3BD-7564-4310-B528-888E64F87576}"/>
          </ac:spMkLst>
        </pc:spChg>
        <pc:spChg chg="add del">
          <ac:chgData name="Amina Begum (2118505)" userId="S::2118505@student.uwtsd.ac.uk::7b144117-71f8-4060-97ef-f28069bed0fc" providerId="AD" clId="Web-{5AE73A9A-4064-280A-7E9F-7F399AC51752}" dt="2022-07-16T23:54:19.102" v="841"/>
          <ac:spMkLst>
            <pc:docMk/>
            <pc:sldMk cId="2989895969" sldId="273"/>
            <ac:spMk id="13" creationId="{82AA3C4E-019E-440F-87AB-67EFA9BE6C81}"/>
          </ac:spMkLst>
        </pc:spChg>
        <pc:spChg chg="add del">
          <ac:chgData name="Amina Begum (2118505)" userId="S::2118505@student.uwtsd.ac.uk::7b144117-71f8-4060-97ef-f28069bed0fc" providerId="AD" clId="Web-{5AE73A9A-4064-280A-7E9F-7F399AC51752}" dt="2022-07-16T23:54:19.102" v="841"/>
          <ac:spMkLst>
            <pc:docMk/>
            <pc:sldMk cId="2989895969" sldId="273"/>
            <ac:spMk id="16" creationId="{7AADB56C-BA56-4D1E-A42A-A07A474446EC}"/>
          </ac:spMkLst>
        </pc:spChg>
        <pc:spChg chg="add del">
          <ac:chgData name="Amina Begum (2118505)" userId="S::2118505@student.uwtsd.ac.uk::7b144117-71f8-4060-97ef-f28069bed0fc" providerId="AD" clId="Web-{5AE73A9A-4064-280A-7E9F-7F399AC51752}" dt="2022-07-16T23:51:35.174" v="797"/>
          <ac:spMkLst>
            <pc:docMk/>
            <pc:sldMk cId="2989895969" sldId="273"/>
            <ac:spMk id="19" creationId="{A8DA60CF-CBAA-4AC9-A045-549D64CDCF3E}"/>
          </ac:spMkLst>
        </pc:spChg>
        <pc:spChg chg="add del">
          <ac:chgData name="Amina Begum (2118505)" userId="S::2118505@student.uwtsd.ac.uk::7b144117-71f8-4060-97ef-f28069bed0fc" providerId="AD" clId="Web-{5AE73A9A-4064-280A-7E9F-7F399AC51752}" dt="2022-07-16T23:51:35.174" v="797"/>
          <ac:spMkLst>
            <pc:docMk/>
            <pc:sldMk cId="2989895969" sldId="273"/>
            <ac:spMk id="21" creationId="{8E20FA99-AAAC-4AF3-9FAE-707420324F1C}"/>
          </ac:spMkLst>
        </pc:spChg>
        <pc:spChg chg="add del">
          <ac:chgData name="Amina Begum (2118505)" userId="S::2118505@student.uwtsd.ac.uk::7b144117-71f8-4060-97ef-f28069bed0fc" providerId="AD" clId="Web-{5AE73A9A-4064-280A-7E9F-7F399AC51752}" dt="2022-07-16T23:51:35.174" v="797"/>
          <ac:spMkLst>
            <pc:docMk/>
            <pc:sldMk cId="2989895969" sldId="273"/>
            <ac:spMk id="23" creationId="{9573BE85-6043-4C3A-A7DD-483A0A5FB740}"/>
          </ac:spMkLst>
        </pc:spChg>
        <pc:graphicFrameChg chg="add mod modGraphic">
          <ac:chgData name="Amina Begum (2118505)" userId="S::2118505@student.uwtsd.ac.uk::7b144117-71f8-4060-97ef-f28069bed0fc" providerId="AD" clId="Web-{5AE73A9A-4064-280A-7E9F-7F399AC51752}" dt="2022-07-16T23:55:19.088" v="846"/>
          <ac:graphicFrameMkLst>
            <pc:docMk/>
            <pc:sldMk cId="2989895969" sldId="273"/>
            <ac:graphicFrameMk id="5" creationId="{87904D61-623F-31AD-2C55-2A1331FF875A}"/>
          </ac:graphicFrameMkLst>
        </pc:graphicFrameChg>
        <pc:picChg chg="add del">
          <ac:chgData name="Amina Begum (2118505)" userId="S::2118505@student.uwtsd.ac.uk::7b144117-71f8-4060-97ef-f28069bed0fc" providerId="AD" clId="Web-{5AE73A9A-4064-280A-7E9F-7F399AC51752}" dt="2022-07-16T23:51:35.174" v="797"/>
          <ac:picMkLst>
            <pc:docMk/>
            <pc:sldMk cId="2989895969" sldId="273"/>
            <ac:picMk id="15" creationId="{254D047F-29DD-B1EC-1E85-59E9992E2408}"/>
          </ac:picMkLst>
        </pc:picChg>
        <pc:picChg chg="add del">
          <ac:chgData name="Amina Begum (2118505)" userId="S::2118505@student.uwtsd.ac.uk::7b144117-71f8-4060-97ef-f28069bed0fc" providerId="AD" clId="Web-{5AE73A9A-4064-280A-7E9F-7F399AC51752}" dt="2022-07-16T23:54:19.102" v="841"/>
          <ac:picMkLst>
            <pc:docMk/>
            <pc:sldMk cId="2989895969" sldId="273"/>
            <ac:picMk id="17" creationId="{A6827188-0B3E-4FA0-D80F-9240DD09E9B6}"/>
          </ac:picMkLst>
        </pc:picChg>
      </pc:sldChg>
      <pc:sldChg chg="addSp delSp modSp new mod setBg">
        <pc:chgData name="Amina Begum (2118505)" userId="S::2118505@student.uwtsd.ac.uk::7b144117-71f8-4060-97ef-f28069bed0fc" providerId="AD" clId="Web-{5AE73A9A-4064-280A-7E9F-7F399AC51752}" dt="2022-07-17T00:03:41.059" v="981" actId="20577"/>
        <pc:sldMkLst>
          <pc:docMk/>
          <pc:sldMk cId="3691546938" sldId="274"/>
        </pc:sldMkLst>
        <pc:spChg chg="mod">
          <ac:chgData name="Amina Begum (2118505)" userId="S::2118505@student.uwtsd.ac.uk::7b144117-71f8-4060-97ef-f28069bed0fc" providerId="AD" clId="Web-{5AE73A9A-4064-280A-7E9F-7F399AC51752}" dt="2022-07-17T00:02:54.402" v="976" actId="1076"/>
          <ac:spMkLst>
            <pc:docMk/>
            <pc:sldMk cId="3691546938" sldId="274"/>
            <ac:spMk id="2" creationId="{CD2DA9E7-CF53-6D02-2AF1-8B0E06F54438}"/>
          </ac:spMkLst>
        </pc:spChg>
        <pc:spChg chg="mod">
          <ac:chgData name="Amina Begum (2118505)" userId="S::2118505@student.uwtsd.ac.uk::7b144117-71f8-4060-97ef-f28069bed0fc" providerId="AD" clId="Web-{5AE73A9A-4064-280A-7E9F-7F399AC51752}" dt="2022-07-17T00:03:41.059" v="981" actId="20577"/>
          <ac:spMkLst>
            <pc:docMk/>
            <pc:sldMk cId="3691546938" sldId="274"/>
            <ac:spMk id="3" creationId="{FB150E23-1F5F-3D5E-6254-B343844CBB92}"/>
          </ac:spMkLst>
        </pc:spChg>
        <pc:spChg chg="add del">
          <ac:chgData name="Amina Begum (2118505)" userId="S::2118505@student.uwtsd.ac.uk::7b144117-71f8-4060-97ef-f28069bed0fc" providerId="AD" clId="Web-{5AE73A9A-4064-280A-7E9F-7F399AC51752}" dt="2022-07-16T23:58:34.985" v="855"/>
          <ac:spMkLst>
            <pc:docMk/>
            <pc:sldMk cId="3691546938" sldId="274"/>
            <ac:spMk id="8" creationId="{6128F3BD-7564-4310-B528-888E64F87576}"/>
          </ac:spMkLst>
        </pc:spChg>
        <pc:spChg chg="add del">
          <ac:chgData name="Amina Begum (2118505)" userId="S::2118505@student.uwtsd.ac.uk::7b144117-71f8-4060-97ef-f28069bed0fc" providerId="AD" clId="Web-{5AE73A9A-4064-280A-7E9F-7F399AC51752}" dt="2022-07-16T23:58:34.985" v="855"/>
          <ac:spMkLst>
            <pc:docMk/>
            <pc:sldMk cId="3691546938" sldId="274"/>
            <ac:spMk id="10" creationId="{82AA3C4E-019E-440F-87AB-67EFA9BE6C81}"/>
          </ac:spMkLst>
        </pc:spChg>
        <pc:spChg chg="add">
          <ac:chgData name="Amina Begum (2118505)" userId="S::2118505@student.uwtsd.ac.uk::7b144117-71f8-4060-97ef-f28069bed0fc" providerId="AD" clId="Web-{5AE73A9A-4064-280A-7E9F-7F399AC51752}" dt="2022-07-16T23:58:35.063" v="856"/>
          <ac:spMkLst>
            <pc:docMk/>
            <pc:sldMk cId="3691546938" sldId="274"/>
            <ac:spMk id="12" creationId="{C9A36457-A5F4-4103-A443-02581C09185B}"/>
          </ac:spMkLst>
        </pc:spChg>
        <pc:spChg chg="add">
          <ac:chgData name="Amina Begum (2118505)" userId="S::2118505@student.uwtsd.ac.uk::7b144117-71f8-4060-97ef-f28069bed0fc" providerId="AD" clId="Web-{5AE73A9A-4064-280A-7E9F-7F399AC51752}" dt="2022-07-16T23:58:35.063" v="856"/>
          <ac:spMkLst>
            <pc:docMk/>
            <pc:sldMk cId="3691546938" sldId="274"/>
            <ac:spMk id="13" creationId="{AA5CF486-D9E5-4A66-898A-F3D62B81B15E}"/>
          </ac:spMkLst>
        </pc:spChg>
      </pc:sldChg>
      <pc:sldChg chg="addSp modSp new mod setBg">
        <pc:chgData name="Amina Begum (2118505)" userId="S::2118505@student.uwtsd.ac.uk::7b144117-71f8-4060-97ef-f28069bed0fc" providerId="AD" clId="Web-{5AE73A9A-4064-280A-7E9F-7F399AC51752}" dt="2022-07-17T00:06:56.050" v="1001" actId="14100"/>
        <pc:sldMkLst>
          <pc:docMk/>
          <pc:sldMk cId="3218047610" sldId="275"/>
        </pc:sldMkLst>
        <pc:spChg chg="mod">
          <ac:chgData name="Amina Begum (2118505)" userId="S::2118505@student.uwtsd.ac.uk::7b144117-71f8-4060-97ef-f28069bed0fc" providerId="AD" clId="Web-{5AE73A9A-4064-280A-7E9F-7F399AC51752}" dt="2022-07-17T00:05:26.203" v="989" actId="20577"/>
          <ac:spMkLst>
            <pc:docMk/>
            <pc:sldMk cId="3218047610" sldId="275"/>
            <ac:spMk id="2" creationId="{8B025CF6-7093-A170-B5B4-D9F26928EEBC}"/>
          </ac:spMkLst>
        </pc:spChg>
        <pc:spChg chg="mod">
          <ac:chgData name="Amina Begum (2118505)" userId="S::2118505@student.uwtsd.ac.uk::7b144117-71f8-4060-97ef-f28069bed0fc" providerId="AD" clId="Web-{5AE73A9A-4064-280A-7E9F-7F399AC51752}" dt="2022-07-17T00:05:10.156" v="985" actId="20577"/>
          <ac:spMkLst>
            <pc:docMk/>
            <pc:sldMk cId="3218047610" sldId="275"/>
            <ac:spMk id="3" creationId="{FF369B85-CF27-EABC-D6ED-ADA12770920E}"/>
          </ac:spMkLst>
        </pc:spChg>
        <pc:spChg chg="add mod">
          <ac:chgData name="Amina Begum (2118505)" userId="S::2118505@student.uwtsd.ac.uk::7b144117-71f8-4060-97ef-f28069bed0fc" providerId="AD" clId="Web-{5AE73A9A-4064-280A-7E9F-7F399AC51752}" dt="2022-07-17T00:06:44.643" v="999" actId="1076"/>
          <ac:spMkLst>
            <pc:docMk/>
            <pc:sldMk cId="3218047610" sldId="275"/>
            <ac:spMk id="4" creationId="{680BF3F2-8E73-80A6-15D1-DA8482E85732}"/>
          </ac:spMkLst>
        </pc:spChg>
        <pc:spChg chg="add">
          <ac:chgData name="Amina Begum (2118505)" userId="S::2118505@student.uwtsd.ac.uk::7b144117-71f8-4060-97ef-f28069bed0fc" providerId="AD" clId="Web-{5AE73A9A-4064-280A-7E9F-7F399AC51752}" dt="2022-07-17T00:04:56.312" v="983"/>
          <ac:spMkLst>
            <pc:docMk/>
            <pc:sldMk cId="3218047610" sldId="275"/>
            <ac:spMk id="8" creationId="{C9A36457-A5F4-4103-A443-02581C09185B}"/>
          </ac:spMkLst>
        </pc:spChg>
        <pc:spChg chg="add">
          <ac:chgData name="Amina Begum (2118505)" userId="S::2118505@student.uwtsd.ac.uk::7b144117-71f8-4060-97ef-f28069bed0fc" providerId="AD" clId="Web-{5AE73A9A-4064-280A-7E9F-7F399AC51752}" dt="2022-07-17T00:04:56.312" v="983"/>
          <ac:spMkLst>
            <pc:docMk/>
            <pc:sldMk cId="3218047610" sldId="275"/>
            <ac:spMk id="10" creationId="{DC5FB7E8-B636-40FA-BE8D-48145C0F5C57}"/>
          </ac:spMkLst>
        </pc:spChg>
        <pc:spChg chg="add">
          <ac:chgData name="Amina Begum (2118505)" userId="S::2118505@student.uwtsd.ac.uk::7b144117-71f8-4060-97ef-f28069bed0fc" providerId="AD" clId="Web-{5AE73A9A-4064-280A-7E9F-7F399AC51752}" dt="2022-07-17T00:04:56.312" v="983"/>
          <ac:spMkLst>
            <pc:docMk/>
            <pc:sldMk cId="3218047610" sldId="275"/>
            <ac:spMk id="12" creationId="{142DCE2C-2863-46FA-9BE7-24365A24D9BA}"/>
          </ac:spMkLst>
        </pc:spChg>
        <pc:picChg chg="add mod">
          <ac:chgData name="Amina Begum (2118505)" userId="S::2118505@student.uwtsd.ac.uk::7b144117-71f8-4060-97ef-f28069bed0fc" providerId="AD" clId="Web-{5AE73A9A-4064-280A-7E9F-7F399AC51752}" dt="2022-07-17T00:06:56.050" v="1001" actId="14100"/>
          <ac:picMkLst>
            <pc:docMk/>
            <pc:sldMk cId="3218047610" sldId="275"/>
            <ac:picMk id="5" creationId="{E0212522-E637-DB8B-15A0-F05C4FAAF087}"/>
          </ac:picMkLst>
        </pc:picChg>
      </pc:sldChg>
      <pc:sldChg chg="addSp modSp new mod setBg">
        <pc:chgData name="Amina Begum (2118505)" userId="S::2118505@student.uwtsd.ac.uk::7b144117-71f8-4060-97ef-f28069bed0fc" providerId="AD" clId="Web-{5AE73A9A-4064-280A-7E9F-7F399AC51752}" dt="2022-07-17T00:08:34.334" v="1013" actId="20577"/>
        <pc:sldMkLst>
          <pc:docMk/>
          <pc:sldMk cId="3045348567" sldId="276"/>
        </pc:sldMkLst>
        <pc:spChg chg="mod">
          <ac:chgData name="Amina Begum (2118505)" userId="S::2118505@student.uwtsd.ac.uk::7b144117-71f8-4060-97ef-f28069bed0fc" providerId="AD" clId="Web-{5AE73A9A-4064-280A-7E9F-7F399AC51752}" dt="2022-07-17T00:07:45.536" v="1005" actId="20577"/>
          <ac:spMkLst>
            <pc:docMk/>
            <pc:sldMk cId="3045348567" sldId="276"/>
            <ac:spMk id="2" creationId="{D8790A7A-9222-47F0-14DE-94F3B03A85B6}"/>
          </ac:spMkLst>
        </pc:spChg>
        <pc:spChg chg="mod">
          <ac:chgData name="Amina Begum (2118505)" userId="S::2118505@student.uwtsd.ac.uk::7b144117-71f8-4060-97ef-f28069bed0fc" providerId="AD" clId="Web-{5AE73A9A-4064-280A-7E9F-7F399AC51752}" dt="2022-07-17T00:08:34.334" v="1013" actId="20577"/>
          <ac:spMkLst>
            <pc:docMk/>
            <pc:sldMk cId="3045348567" sldId="276"/>
            <ac:spMk id="3" creationId="{9272E00D-F3BE-CAE5-031B-AAA76B45A32F}"/>
          </ac:spMkLst>
        </pc:spChg>
        <pc:spChg chg="add">
          <ac:chgData name="Amina Begum (2118505)" userId="S::2118505@student.uwtsd.ac.uk::7b144117-71f8-4060-97ef-f28069bed0fc" providerId="AD" clId="Web-{5AE73A9A-4064-280A-7E9F-7F399AC51752}" dt="2022-07-17T00:07:12.535" v="1003"/>
          <ac:spMkLst>
            <pc:docMk/>
            <pc:sldMk cId="3045348567" sldId="276"/>
            <ac:spMk id="8" creationId="{C9A36457-A5F4-4103-A443-02581C09185B}"/>
          </ac:spMkLst>
        </pc:spChg>
        <pc:spChg chg="add">
          <ac:chgData name="Amina Begum (2118505)" userId="S::2118505@student.uwtsd.ac.uk::7b144117-71f8-4060-97ef-f28069bed0fc" providerId="AD" clId="Web-{5AE73A9A-4064-280A-7E9F-7F399AC51752}" dt="2022-07-17T00:07:12.535" v="1003"/>
          <ac:spMkLst>
            <pc:docMk/>
            <pc:sldMk cId="3045348567" sldId="276"/>
            <ac:spMk id="10" creationId="{AA5CF486-D9E5-4A66-898A-F3D62B81B15E}"/>
          </ac:spMkLst>
        </pc:spChg>
      </pc:sldChg>
    </pc:docChg>
  </pc:docChgLst>
  <pc:docChgLst>
    <pc:chgData name="Amina Begum (2118505)" userId="S::2118505@student.uwtsd.ac.uk::7b144117-71f8-4060-97ef-f28069bed0fc" providerId="AD" clId="Web-{E5816F9A-6E58-02B8-4196-775B61ED27B8}"/>
    <pc:docChg chg="addSld delSld modSld sldOrd">
      <pc:chgData name="Amina Begum (2118505)" userId="S::2118505@student.uwtsd.ac.uk::7b144117-71f8-4060-97ef-f28069bed0fc" providerId="AD" clId="Web-{E5816F9A-6E58-02B8-4196-775B61ED27B8}" dt="2022-07-17T13:33:09.339" v="1150"/>
      <pc:docMkLst>
        <pc:docMk/>
      </pc:docMkLst>
      <pc:sldChg chg="del">
        <pc:chgData name="Amina Begum (2118505)" userId="S::2118505@student.uwtsd.ac.uk::7b144117-71f8-4060-97ef-f28069bed0fc" providerId="AD" clId="Web-{E5816F9A-6E58-02B8-4196-775B61ED27B8}" dt="2022-07-17T12:11:15.189" v="989"/>
        <pc:sldMkLst>
          <pc:docMk/>
          <pc:sldMk cId="2611497831" sldId="259"/>
        </pc:sldMkLst>
      </pc:sldChg>
      <pc:sldChg chg="del">
        <pc:chgData name="Amina Begum (2118505)" userId="S::2118505@student.uwtsd.ac.uk::7b144117-71f8-4060-97ef-f28069bed0fc" providerId="AD" clId="Web-{E5816F9A-6E58-02B8-4196-775B61ED27B8}" dt="2022-07-17T11:15:31.489" v="666"/>
        <pc:sldMkLst>
          <pc:docMk/>
          <pc:sldMk cId="3152493781" sldId="261"/>
        </pc:sldMkLst>
      </pc:sldChg>
      <pc:sldChg chg="addSp modSp">
        <pc:chgData name="Amina Begum (2118505)" userId="S::2118505@student.uwtsd.ac.uk::7b144117-71f8-4060-97ef-f28069bed0fc" providerId="AD" clId="Web-{E5816F9A-6E58-02B8-4196-775B61ED27B8}" dt="2022-07-17T11:38:07.077" v="788" actId="1076"/>
        <pc:sldMkLst>
          <pc:docMk/>
          <pc:sldMk cId="1780994383" sldId="262"/>
        </pc:sldMkLst>
        <pc:spChg chg="add mod">
          <ac:chgData name="Amina Begum (2118505)" userId="S::2118505@student.uwtsd.ac.uk::7b144117-71f8-4060-97ef-f28069bed0fc" providerId="AD" clId="Web-{E5816F9A-6E58-02B8-4196-775B61ED27B8}" dt="2022-07-17T10:44:50.291" v="564" actId="1076"/>
          <ac:spMkLst>
            <pc:docMk/>
            <pc:sldMk cId="1780994383" sldId="262"/>
            <ac:spMk id="2" creationId="{29236F2E-62CA-76F6-22F7-B99F66BA7553}"/>
          </ac:spMkLst>
        </pc:spChg>
        <pc:spChg chg="mod">
          <ac:chgData name="Amina Begum (2118505)" userId="S::2118505@student.uwtsd.ac.uk::7b144117-71f8-4060-97ef-f28069bed0fc" providerId="AD" clId="Web-{E5816F9A-6E58-02B8-4196-775B61ED27B8}" dt="2022-07-17T11:37:43.701" v="782" actId="1076"/>
          <ac:spMkLst>
            <pc:docMk/>
            <pc:sldMk cId="1780994383" sldId="262"/>
            <ac:spMk id="10" creationId="{CCAF95E0-936F-AB5C-2850-D936F02EDF19}"/>
          </ac:spMkLst>
        </pc:spChg>
        <pc:spChg chg="mod">
          <ac:chgData name="Amina Begum (2118505)" userId="S::2118505@student.uwtsd.ac.uk::7b144117-71f8-4060-97ef-f28069bed0fc" providerId="AD" clId="Web-{E5816F9A-6E58-02B8-4196-775B61ED27B8}" dt="2022-07-17T11:38:07.077" v="788" actId="1076"/>
          <ac:spMkLst>
            <pc:docMk/>
            <pc:sldMk cId="1780994383" sldId="262"/>
            <ac:spMk id="18" creationId="{DF68B24B-12D5-A89C-610E-E2AD64D19FBD}"/>
          </ac:spMkLst>
        </pc:spChg>
      </pc:sldChg>
      <pc:sldChg chg="del">
        <pc:chgData name="Amina Begum (2118505)" userId="S::2118505@student.uwtsd.ac.uk::7b144117-71f8-4060-97ef-f28069bed0fc" providerId="AD" clId="Web-{E5816F9A-6E58-02B8-4196-775B61ED27B8}" dt="2022-07-17T12:11:09.626" v="987"/>
        <pc:sldMkLst>
          <pc:docMk/>
          <pc:sldMk cId="1309959913" sldId="263"/>
        </pc:sldMkLst>
      </pc:sldChg>
      <pc:sldChg chg="del">
        <pc:chgData name="Amina Begum (2118505)" userId="S::2118505@student.uwtsd.ac.uk::7b144117-71f8-4060-97ef-f28069bed0fc" providerId="AD" clId="Web-{E5816F9A-6E58-02B8-4196-775B61ED27B8}" dt="2022-07-17T12:11:12.314" v="988"/>
        <pc:sldMkLst>
          <pc:docMk/>
          <pc:sldMk cId="1777529442" sldId="264"/>
        </pc:sldMkLst>
      </pc:sldChg>
      <pc:sldChg chg="del">
        <pc:chgData name="Amina Begum (2118505)" userId="S::2118505@student.uwtsd.ac.uk::7b144117-71f8-4060-97ef-f28069bed0fc" providerId="AD" clId="Web-{E5816F9A-6E58-02B8-4196-775B61ED27B8}" dt="2022-07-17T12:11:22.346" v="991"/>
        <pc:sldMkLst>
          <pc:docMk/>
          <pc:sldMk cId="1227513611" sldId="265"/>
        </pc:sldMkLst>
      </pc:sldChg>
      <pc:sldChg chg="del">
        <pc:chgData name="Amina Begum (2118505)" userId="S::2118505@student.uwtsd.ac.uk::7b144117-71f8-4060-97ef-f28069bed0fc" providerId="AD" clId="Web-{E5816F9A-6E58-02B8-4196-775B61ED27B8}" dt="2022-07-17T12:11:19.267" v="990"/>
        <pc:sldMkLst>
          <pc:docMk/>
          <pc:sldMk cId="1688486927" sldId="266"/>
        </pc:sldMkLst>
      </pc:sldChg>
      <pc:sldChg chg="addSp delSp modSp del ord">
        <pc:chgData name="Amina Begum (2118505)" userId="S::2118505@student.uwtsd.ac.uk::7b144117-71f8-4060-97ef-f28069bed0fc" providerId="AD" clId="Web-{E5816F9A-6E58-02B8-4196-775B61ED27B8}" dt="2022-07-17T12:07:25.034" v="983"/>
        <pc:sldMkLst>
          <pc:docMk/>
          <pc:sldMk cId="1501156925" sldId="267"/>
        </pc:sldMkLst>
        <pc:spChg chg="del mod">
          <ac:chgData name="Amina Begum (2118505)" userId="S::2118505@student.uwtsd.ac.uk::7b144117-71f8-4060-97ef-f28069bed0fc" providerId="AD" clId="Web-{E5816F9A-6E58-02B8-4196-775B61ED27B8}" dt="2022-07-17T11:29:43.453" v="740"/>
          <ac:spMkLst>
            <pc:docMk/>
            <pc:sldMk cId="1501156925" sldId="267"/>
            <ac:spMk id="2" creationId="{FFF5097F-909A-CD50-DD65-CD3526FE784D}"/>
          </ac:spMkLst>
        </pc:spChg>
        <pc:spChg chg="mod">
          <ac:chgData name="Amina Begum (2118505)" userId="S::2118505@student.uwtsd.ac.uk::7b144117-71f8-4060-97ef-f28069bed0fc" providerId="AD" clId="Web-{E5816F9A-6E58-02B8-4196-775B61ED27B8}" dt="2022-07-17T12:06:08.561" v="966" actId="20577"/>
          <ac:spMkLst>
            <pc:docMk/>
            <pc:sldMk cId="1501156925" sldId="267"/>
            <ac:spMk id="3" creationId="{05508E49-1701-42C2-8A81-4AC5F70DBE48}"/>
          </ac:spMkLst>
        </pc:spChg>
        <pc:spChg chg="del">
          <ac:chgData name="Amina Begum (2118505)" userId="S::2118505@student.uwtsd.ac.uk::7b144117-71f8-4060-97ef-f28069bed0fc" providerId="AD" clId="Web-{E5816F9A-6E58-02B8-4196-775B61ED27B8}" dt="2022-07-17T11:28:07.384" v="733"/>
          <ac:spMkLst>
            <pc:docMk/>
            <pc:sldMk cId="1501156925" sldId="267"/>
            <ac:spMk id="20" creationId="{7FF47CB7-972F-479F-A36D-9E72D26EC8DA}"/>
          </ac:spMkLst>
        </pc:spChg>
        <pc:spChg chg="del">
          <ac:chgData name="Amina Begum (2118505)" userId="S::2118505@student.uwtsd.ac.uk::7b144117-71f8-4060-97ef-f28069bed0fc" providerId="AD" clId="Web-{E5816F9A-6E58-02B8-4196-775B61ED27B8}" dt="2022-07-17T11:28:07.384" v="733"/>
          <ac:spMkLst>
            <pc:docMk/>
            <pc:sldMk cId="1501156925" sldId="267"/>
            <ac:spMk id="22" creationId="{0D153B68-5844-490D-8E67-F616D6D721CA}"/>
          </ac:spMkLst>
        </pc:spChg>
        <pc:spChg chg="del">
          <ac:chgData name="Amina Begum (2118505)" userId="S::2118505@student.uwtsd.ac.uk::7b144117-71f8-4060-97ef-f28069bed0fc" providerId="AD" clId="Web-{E5816F9A-6E58-02B8-4196-775B61ED27B8}" dt="2022-07-17T11:28:07.384" v="733"/>
          <ac:spMkLst>
            <pc:docMk/>
            <pc:sldMk cId="1501156925" sldId="267"/>
            <ac:spMk id="24" creationId="{9A0D773F-7A7D-4DBB-9DEA-86BB8B8F4BC8}"/>
          </ac:spMkLst>
        </pc:spChg>
        <pc:spChg chg="add">
          <ac:chgData name="Amina Begum (2118505)" userId="S::2118505@student.uwtsd.ac.uk::7b144117-71f8-4060-97ef-f28069bed0fc" providerId="AD" clId="Web-{E5816F9A-6E58-02B8-4196-775B61ED27B8}" dt="2022-07-17T11:28:07.384" v="733"/>
          <ac:spMkLst>
            <pc:docMk/>
            <pc:sldMk cId="1501156925" sldId="267"/>
            <ac:spMk id="29" creationId="{2B566528-1B12-4246-9431-5C2D7D081168}"/>
          </ac:spMkLst>
        </pc:spChg>
        <pc:grpChg chg="add">
          <ac:chgData name="Amina Begum (2118505)" userId="S::2118505@student.uwtsd.ac.uk::7b144117-71f8-4060-97ef-f28069bed0fc" providerId="AD" clId="Web-{E5816F9A-6E58-02B8-4196-775B61ED27B8}" dt="2022-07-17T11:28:07.384" v="733"/>
          <ac:grpSpMkLst>
            <pc:docMk/>
            <pc:sldMk cId="1501156925" sldId="267"/>
            <ac:grpSpMk id="31" creationId="{FA366754-A2F4-475B-8217-AB06F5F15F36}"/>
          </ac:grpSpMkLst>
        </pc:grpChg>
        <pc:grpChg chg="add">
          <ac:chgData name="Amina Begum (2118505)" userId="S::2118505@student.uwtsd.ac.uk::7b144117-71f8-4060-97ef-f28069bed0fc" providerId="AD" clId="Web-{E5816F9A-6E58-02B8-4196-775B61ED27B8}" dt="2022-07-17T11:28:07.384" v="733"/>
          <ac:grpSpMkLst>
            <pc:docMk/>
            <pc:sldMk cId="1501156925" sldId="267"/>
            <ac:grpSpMk id="35" creationId="{828A5161-06F1-46CF-8AD7-844680A59E13}"/>
          </ac:grpSpMkLst>
        </pc:grpChg>
        <pc:picChg chg="mod">
          <ac:chgData name="Amina Begum (2118505)" userId="S::2118505@student.uwtsd.ac.uk::7b144117-71f8-4060-97ef-f28069bed0fc" providerId="AD" clId="Web-{E5816F9A-6E58-02B8-4196-775B61ED27B8}" dt="2022-07-17T11:30:56.332" v="759" actId="14100"/>
          <ac:picMkLst>
            <pc:docMk/>
            <pc:sldMk cId="1501156925" sldId="267"/>
            <ac:picMk id="5" creationId="{6D15736F-BCD4-93BD-15C3-74B30C6020E4}"/>
          </ac:picMkLst>
        </pc:picChg>
      </pc:sldChg>
      <pc:sldChg chg="addSp delSp modSp">
        <pc:chgData name="Amina Begum (2118505)" userId="S::2118505@student.uwtsd.ac.uk::7b144117-71f8-4060-97ef-f28069bed0fc" providerId="AD" clId="Web-{E5816F9A-6E58-02B8-4196-775B61ED27B8}" dt="2022-07-17T12:17:25.399" v="1024"/>
        <pc:sldMkLst>
          <pc:docMk/>
          <pc:sldMk cId="524012665" sldId="268"/>
        </pc:sldMkLst>
        <pc:spChg chg="del">
          <ac:chgData name="Amina Begum (2118505)" userId="S::2118505@student.uwtsd.ac.uk::7b144117-71f8-4060-97ef-f28069bed0fc" providerId="AD" clId="Web-{E5816F9A-6E58-02B8-4196-775B61ED27B8}" dt="2022-07-17T12:17:25.399" v="1024"/>
          <ac:spMkLst>
            <pc:docMk/>
            <pc:sldMk cId="524012665" sldId="268"/>
            <ac:spMk id="2" creationId="{32A10F26-7BCD-F3F1-C93E-DD089F9F94B6}"/>
          </ac:spMkLst>
        </pc:spChg>
        <pc:spChg chg="del">
          <ac:chgData name="Amina Begum (2118505)" userId="S::2118505@student.uwtsd.ac.uk::7b144117-71f8-4060-97ef-f28069bed0fc" providerId="AD" clId="Web-{E5816F9A-6E58-02B8-4196-775B61ED27B8}" dt="2022-07-17T12:14:38.201" v="1003"/>
          <ac:spMkLst>
            <pc:docMk/>
            <pc:sldMk cId="524012665" sldId="268"/>
            <ac:spMk id="3" creationId="{B9E1EC27-CBD3-FD1E-E1ED-E470C12B0588}"/>
          </ac:spMkLst>
        </pc:spChg>
        <pc:spChg chg="add mod">
          <ac:chgData name="Amina Begum (2118505)" userId="S::2118505@student.uwtsd.ac.uk::7b144117-71f8-4060-97ef-f28069bed0fc" providerId="AD" clId="Web-{E5816F9A-6E58-02B8-4196-775B61ED27B8}" dt="2022-07-17T12:14:38.201" v="1003"/>
          <ac:spMkLst>
            <pc:docMk/>
            <pc:sldMk cId="524012665" sldId="268"/>
            <ac:spMk id="6" creationId="{757777F1-74B3-2C78-74B7-A2088C358A42}"/>
          </ac:spMkLst>
        </pc:spChg>
        <pc:spChg chg="add mod">
          <ac:chgData name="Amina Begum (2118505)" userId="S::2118505@student.uwtsd.ac.uk::7b144117-71f8-4060-97ef-f28069bed0fc" providerId="AD" clId="Web-{E5816F9A-6E58-02B8-4196-775B61ED27B8}" dt="2022-07-17T12:17:25.399" v="1024"/>
          <ac:spMkLst>
            <pc:docMk/>
            <pc:sldMk cId="524012665" sldId="268"/>
            <ac:spMk id="8" creationId="{09FBDF28-480D-FD65-2590-11B2EB09639A}"/>
          </ac:spMkLst>
        </pc:spChg>
        <pc:picChg chg="del">
          <ac:chgData name="Amina Begum (2118505)" userId="S::2118505@student.uwtsd.ac.uk::7b144117-71f8-4060-97ef-f28069bed0fc" providerId="AD" clId="Web-{E5816F9A-6E58-02B8-4196-775B61ED27B8}" dt="2022-07-17T12:13:58.949" v="995"/>
          <ac:picMkLst>
            <pc:docMk/>
            <pc:sldMk cId="524012665" sldId="268"/>
            <ac:picMk id="4" creationId="{D0825D1A-52F5-1E65-CCA9-8E4BD5EDF661}"/>
          </ac:picMkLst>
        </pc:picChg>
        <pc:picChg chg="del">
          <ac:chgData name="Amina Begum (2118505)" userId="S::2118505@student.uwtsd.ac.uk::7b144117-71f8-4060-97ef-f28069bed0fc" providerId="AD" clId="Web-{E5816F9A-6E58-02B8-4196-775B61ED27B8}" dt="2022-07-17T12:11:34.190" v="992"/>
          <ac:picMkLst>
            <pc:docMk/>
            <pc:sldMk cId="524012665" sldId="268"/>
            <ac:picMk id="12" creationId="{1F3DB1BC-5560-C165-B9FF-3FF571F4F0FE}"/>
          </ac:picMkLst>
        </pc:picChg>
      </pc:sldChg>
      <pc:sldChg chg="delSp modSp">
        <pc:chgData name="Amina Begum (2118505)" userId="S::2118505@student.uwtsd.ac.uk::7b144117-71f8-4060-97ef-f28069bed0fc" providerId="AD" clId="Web-{E5816F9A-6E58-02B8-4196-775B61ED27B8}" dt="2022-07-17T13:31:39.197" v="1144"/>
        <pc:sldMkLst>
          <pc:docMk/>
          <pc:sldMk cId="2201370752" sldId="272"/>
        </pc:sldMkLst>
        <pc:spChg chg="del">
          <ac:chgData name="Amina Begum (2118505)" userId="S::2118505@student.uwtsd.ac.uk::7b144117-71f8-4060-97ef-f28069bed0fc" providerId="AD" clId="Web-{E5816F9A-6E58-02B8-4196-775B61ED27B8}" dt="2022-07-17T13:31:39.197" v="1144"/>
          <ac:spMkLst>
            <pc:docMk/>
            <pc:sldMk cId="2201370752" sldId="272"/>
            <ac:spMk id="15" creationId="{7DAC3967-1CA3-F139-63D6-1E1C4FE45321}"/>
          </ac:spMkLst>
        </pc:spChg>
        <pc:graphicFrameChg chg="mod">
          <ac:chgData name="Amina Begum (2118505)" userId="S::2118505@student.uwtsd.ac.uk::7b144117-71f8-4060-97ef-f28069bed0fc" providerId="AD" clId="Web-{E5816F9A-6E58-02B8-4196-775B61ED27B8}" dt="2022-07-17T12:23:59.064" v="1061" actId="14100"/>
          <ac:graphicFrameMkLst>
            <pc:docMk/>
            <pc:sldMk cId="2201370752" sldId="272"/>
            <ac:graphicFrameMk id="16" creationId="{DC9062B5-F7CA-DA8F-1BD4-F4C784DBCB4B}"/>
          </ac:graphicFrameMkLst>
        </pc:graphicFrameChg>
      </pc:sldChg>
      <pc:sldChg chg="addSp modSp">
        <pc:chgData name="Amina Begum (2118505)" userId="S::2118505@student.uwtsd.ac.uk::7b144117-71f8-4060-97ef-f28069bed0fc" providerId="AD" clId="Web-{E5816F9A-6E58-02B8-4196-775B61ED27B8}" dt="2022-07-17T13:32:40.010" v="1148" actId="20577"/>
        <pc:sldMkLst>
          <pc:docMk/>
          <pc:sldMk cId="2989895969" sldId="273"/>
        </pc:sldMkLst>
        <pc:spChg chg="add mod">
          <ac:chgData name="Amina Begum (2118505)" userId="S::2118505@student.uwtsd.ac.uk::7b144117-71f8-4060-97ef-f28069bed0fc" providerId="AD" clId="Web-{E5816F9A-6E58-02B8-4196-775B61ED27B8}" dt="2022-07-17T13:32:40.010" v="1148" actId="20577"/>
          <ac:spMkLst>
            <pc:docMk/>
            <pc:sldMk cId="2989895969" sldId="273"/>
            <ac:spMk id="28" creationId="{60D50E00-A848-BFEB-6C19-5D7E3ECBDFBF}"/>
          </ac:spMkLst>
        </pc:spChg>
        <pc:graphicFrameChg chg="mod">
          <ac:chgData name="Amina Begum (2118505)" userId="S::2118505@student.uwtsd.ac.uk::7b144117-71f8-4060-97ef-f28069bed0fc" providerId="AD" clId="Web-{E5816F9A-6E58-02B8-4196-775B61ED27B8}" dt="2022-07-17T09:45:57.615" v="6" actId="1076"/>
          <ac:graphicFrameMkLst>
            <pc:docMk/>
            <pc:sldMk cId="2989895969" sldId="273"/>
            <ac:graphicFrameMk id="5" creationId="{87904D61-623F-31AD-2C55-2A1331FF875A}"/>
          </ac:graphicFrameMkLst>
        </pc:graphicFrameChg>
      </pc:sldChg>
      <pc:sldChg chg="modSp">
        <pc:chgData name="Amina Begum (2118505)" userId="S::2118505@student.uwtsd.ac.uk::7b144117-71f8-4060-97ef-f28069bed0fc" providerId="AD" clId="Web-{E5816F9A-6E58-02B8-4196-775B61ED27B8}" dt="2022-07-17T09:53:19.363" v="88" actId="20577"/>
        <pc:sldMkLst>
          <pc:docMk/>
          <pc:sldMk cId="3691546938" sldId="274"/>
        </pc:sldMkLst>
        <pc:spChg chg="mod">
          <ac:chgData name="Amina Begum (2118505)" userId="S::2118505@student.uwtsd.ac.uk::7b144117-71f8-4060-97ef-f28069bed0fc" providerId="AD" clId="Web-{E5816F9A-6E58-02B8-4196-775B61ED27B8}" dt="2022-07-17T09:53:19.363" v="88" actId="20577"/>
          <ac:spMkLst>
            <pc:docMk/>
            <pc:sldMk cId="3691546938" sldId="274"/>
            <ac:spMk id="3" creationId="{FB150E23-1F5F-3D5E-6254-B343844CBB92}"/>
          </ac:spMkLst>
        </pc:spChg>
      </pc:sldChg>
      <pc:sldChg chg="modSp">
        <pc:chgData name="Amina Begum (2118505)" userId="S::2118505@student.uwtsd.ac.uk::7b144117-71f8-4060-97ef-f28069bed0fc" providerId="AD" clId="Web-{E5816F9A-6E58-02B8-4196-775B61ED27B8}" dt="2022-07-17T09:59:05.306" v="128" actId="1076"/>
        <pc:sldMkLst>
          <pc:docMk/>
          <pc:sldMk cId="3218047610" sldId="275"/>
        </pc:sldMkLst>
        <pc:spChg chg="mod">
          <ac:chgData name="Amina Begum (2118505)" userId="S::2118505@student.uwtsd.ac.uk::7b144117-71f8-4060-97ef-f28069bed0fc" providerId="AD" clId="Web-{E5816F9A-6E58-02B8-4196-775B61ED27B8}" dt="2022-07-17T09:55:05.275" v="120" actId="20577"/>
          <ac:spMkLst>
            <pc:docMk/>
            <pc:sldMk cId="3218047610" sldId="275"/>
            <ac:spMk id="4" creationId="{680BF3F2-8E73-80A6-15D1-DA8482E85732}"/>
          </ac:spMkLst>
        </pc:spChg>
        <pc:picChg chg="mod">
          <ac:chgData name="Amina Begum (2118505)" userId="S::2118505@student.uwtsd.ac.uk::7b144117-71f8-4060-97ef-f28069bed0fc" providerId="AD" clId="Web-{E5816F9A-6E58-02B8-4196-775B61ED27B8}" dt="2022-07-17T09:59:05.306" v="128" actId="1076"/>
          <ac:picMkLst>
            <pc:docMk/>
            <pc:sldMk cId="3218047610" sldId="275"/>
            <ac:picMk id="5" creationId="{E0212522-E637-DB8B-15A0-F05C4FAAF087}"/>
          </ac:picMkLst>
        </pc:picChg>
      </pc:sldChg>
      <pc:sldChg chg="addSp modSp">
        <pc:chgData name="Amina Begum (2118505)" userId="S::2118505@student.uwtsd.ac.uk::7b144117-71f8-4060-97ef-f28069bed0fc" providerId="AD" clId="Web-{E5816F9A-6E58-02B8-4196-775B61ED27B8}" dt="2022-07-17T09:58:51.586" v="127"/>
        <pc:sldMkLst>
          <pc:docMk/>
          <pc:sldMk cId="3045348567" sldId="276"/>
        </pc:sldMkLst>
        <pc:spChg chg="add">
          <ac:chgData name="Amina Begum (2118505)" userId="S::2118505@student.uwtsd.ac.uk::7b144117-71f8-4060-97ef-f28069bed0fc" providerId="AD" clId="Web-{E5816F9A-6E58-02B8-4196-775B61ED27B8}" dt="2022-07-17T09:56:35.261" v="121"/>
          <ac:spMkLst>
            <pc:docMk/>
            <pc:sldMk cId="3045348567" sldId="276"/>
            <ac:spMk id="5" creationId="{D94573FD-6DF4-8624-CC77-6005D0136A6A}"/>
          </ac:spMkLst>
        </pc:spChg>
        <pc:spChg chg="add">
          <ac:chgData name="Amina Begum (2118505)" userId="S::2118505@student.uwtsd.ac.uk::7b144117-71f8-4060-97ef-f28069bed0fc" providerId="AD" clId="Web-{E5816F9A-6E58-02B8-4196-775B61ED27B8}" dt="2022-07-17T09:56:53.700" v="122"/>
          <ac:spMkLst>
            <pc:docMk/>
            <pc:sldMk cId="3045348567" sldId="276"/>
            <ac:spMk id="6" creationId="{70AEDC00-6101-94B7-9B85-9350330DFA4A}"/>
          </ac:spMkLst>
        </pc:spChg>
        <pc:spChg chg="add mod">
          <ac:chgData name="Amina Begum (2118505)" userId="S::2118505@student.uwtsd.ac.uk::7b144117-71f8-4060-97ef-f28069bed0fc" providerId="AD" clId="Web-{E5816F9A-6E58-02B8-4196-775B61ED27B8}" dt="2022-07-17T09:57:17.892" v="124" actId="1076"/>
          <ac:spMkLst>
            <pc:docMk/>
            <pc:sldMk cId="3045348567" sldId="276"/>
            <ac:spMk id="7" creationId="{D057373C-6BD6-D601-608D-A1819107BDFF}"/>
          </ac:spMkLst>
        </pc:spChg>
        <pc:spChg chg="add mod">
          <ac:chgData name="Amina Begum (2118505)" userId="S::2118505@student.uwtsd.ac.uk::7b144117-71f8-4060-97ef-f28069bed0fc" providerId="AD" clId="Web-{E5816F9A-6E58-02B8-4196-775B61ED27B8}" dt="2022-07-17T09:58:24.912" v="126" actId="1076"/>
          <ac:spMkLst>
            <pc:docMk/>
            <pc:sldMk cId="3045348567" sldId="276"/>
            <ac:spMk id="9" creationId="{DDFE5B22-2CFB-0AF8-C2B3-1160ABA52B8B}"/>
          </ac:spMkLst>
        </pc:spChg>
        <pc:spChg chg="add">
          <ac:chgData name="Amina Begum (2118505)" userId="S::2118505@student.uwtsd.ac.uk::7b144117-71f8-4060-97ef-f28069bed0fc" providerId="AD" clId="Web-{E5816F9A-6E58-02B8-4196-775B61ED27B8}" dt="2022-07-17T09:58:51.586" v="127"/>
          <ac:spMkLst>
            <pc:docMk/>
            <pc:sldMk cId="3045348567" sldId="276"/>
            <ac:spMk id="11" creationId="{07533FDD-8306-E069-88E5-F4945694C4B4}"/>
          </ac:spMkLst>
        </pc:spChg>
      </pc:sldChg>
      <pc:sldChg chg="addSp delSp modSp new mod setBg modNotes">
        <pc:chgData name="Amina Begum (2118505)" userId="S::2118505@student.uwtsd.ac.uk::7b144117-71f8-4060-97ef-f28069bed0fc" providerId="AD" clId="Web-{E5816F9A-6E58-02B8-4196-775B61ED27B8}" dt="2022-07-17T10:23:30.445" v="440" actId="1076"/>
        <pc:sldMkLst>
          <pc:docMk/>
          <pc:sldMk cId="1849714726" sldId="277"/>
        </pc:sldMkLst>
        <pc:spChg chg="mod">
          <ac:chgData name="Amina Begum (2118505)" userId="S::2118505@student.uwtsd.ac.uk::7b144117-71f8-4060-97ef-f28069bed0fc" providerId="AD" clId="Web-{E5816F9A-6E58-02B8-4196-775B61ED27B8}" dt="2022-07-17T10:23:30.445" v="440" actId="1076"/>
          <ac:spMkLst>
            <pc:docMk/>
            <pc:sldMk cId="1849714726" sldId="277"/>
            <ac:spMk id="2" creationId="{63CE242C-B6B5-82B4-C07B-88662B3E553D}"/>
          </ac:spMkLst>
        </pc:spChg>
        <pc:spChg chg="add del mod">
          <ac:chgData name="Amina Begum (2118505)" userId="S::2118505@student.uwtsd.ac.uk::7b144117-71f8-4060-97ef-f28069bed0fc" providerId="AD" clId="Web-{E5816F9A-6E58-02B8-4196-775B61ED27B8}" dt="2022-07-17T10:04:28.679" v="137"/>
          <ac:spMkLst>
            <pc:docMk/>
            <pc:sldMk cId="1849714726" sldId="277"/>
            <ac:spMk id="3" creationId="{6D642B47-33F9-9836-0296-BB3EA4E5A360}"/>
          </ac:spMkLst>
        </pc:spChg>
        <pc:spChg chg="add del">
          <ac:chgData name="Amina Begum (2118505)" userId="S::2118505@student.uwtsd.ac.uk::7b144117-71f8-4060-97ef-f28069bed0fc" providerId="AD" clId="Web-{E5816F9A-6E58-02B8-4196-775B61ED27B8}" dt="2022-07-17T10:04:22.851" v="136"/>
          <ac:spMkLst>
            <pc:docMk/>
            <pc:sldMk cId="1849714726" sldId="277"/>
            <ac:spMk id="8" creationId="{6128F3BD-7564-4310-B528-888E64F87576}"/>
          </ac:spMkLst>
        </pc:spChg>
        <pc:spChg chg="add del">
          <ac:chgData name="Amina Begum (2118505)" userId="S::2118505@student.uwtsd.ac.uk::7b144117-71f8-4060-97ef-f28069bed0fc" providerId="AD" clId="Web-{E5816F9A-6E58-02B8-4196-775B61ED27B8}" dt="2022-07-17T10:04:22.851" v="136"/>
          <ac:spMkLst>
            <pc:docMk/>
            <pc:sldMk cId="1849714726" sldId="277"/>
            <ac:spMk id="10" creationId="{82AA3C4E-019E-440F-87AB-67EFA9BE6C81}"/>
          </ac:spMkLst>
        </pc:spChg>
        <pc:spChg chg="add del">
          <ac:chgData name="Amina Begum (2118505)" userId="S::2118505@student.uwtsd.ac.uk::7b144117-71f8-4060-97ef-f28069bed0fc" providerId="AD" clId="Web-{E5816F9A-6E58-02B8-4196-775B61ED27B8}" dt="2022-07-17T10:04:22.851" v="136"/>
          <ac:spMkLst>
            <pc:docMk/>
            <pc:sldMk cId="1849714726" sldId="277"/>
            <ac:spMk id="16" creationId="{257363FD-7E77-4145-9483-331A807ADF0E}"/>
          </ac:spMkLst>
        </pc:spChg>
        <pc:spChg chg="add del mod">
          <ac:chgData name="Amina Begum (2118505)" userId="S::2118505@student.uwtsd.ac.uk::7b144117-71f8-4060-97ef-f28069bed0fc" providerId="AD" clId="Web-{E5816F9A-6E58-02B8-4196-775B61ED27B8}" dt="2022-07-17T10:07:25.659" v="150"/>
          <ac:spMkLst>
            <pc:docMk/>
            <pc:sldMk cId="1849714726" sldId="277"/>
            <ac:spMk id="128" creationId="{B5FD1D66-41B0-AD7A-4C68-3756827EB7BE}"/>
          </ac:spMkLst>
        </pc:spChg>
        <pc:graphicFrameChg chg="add mod modGraphic">
          <ac:chgData name="Amina Begum (2118505)" userId="S::2118505@student.uwtsd.ac.uk::7b144117-71f8-4060-97ef-f28069bed0fc" providerId="AD" clId="Web-{E5816F9A-6E58-02B8-4196-775B61ED27B8}" dt="2022-07-17T10:22:31.691" v="429" actId="1076"/>
          <ac:graphicFrameMkLst>
            <pc:docMk/>
            <pc:sldMk cId="1849714726" sldId="277"/>
            <ac:graphicFrameMk id="4" creationId="{65AA13CF-82B7-B57D-0CFF-486E9E467AA7}"/>
          </ac:graphicFrameMkLst>
        </pc:graphicFrameChg>
        <pc:picChg chg="add del">
          <ac:chgData name="Amina Begum (2118505)" userId="S::2118505@student.uwtsd.ac.uk::7b144117-71f8-4060-97ef-f28069bed0fc" providerId="AD" clId="Web-{E5816F9A-6E58-02B8-4196-775B61ED27B8}" dt="2022-07-17T10:04:22.851" v="136"/>
          <ac:picMkLst>
            <pc:docMk/>
            <pc:sldMk cId="1849714726" sldId="277"/>
            <ac:picMk id="12" creationId="{98627352-AADE-4F46-5193-780CFF3B132B}"/>
          </ac:picMkLst>
        </pc:picChg>
      </pc:sldChg>
      <pc:sldChg chg="addSp delSp modSp new mod setBg">
        <pc:chgData name="Amina Begum (2118505)" userId="S::2118505@student.uwtsd.ac.uk::7b144117-71f8-4060-97ef-f28069bed0fc" providerId="AD" clId="Web-{E5816F9A-6E58-02B8-4196-775B61ED27B8}" dt="2022-07-17T10:30:31.830" v="467" actId="1076"/>
        <pc:sldMkLst>
          <pc:docMk/>
          <pc:sldMk cId="166295592" sldId="278"/>
        </pc:sldMkLst>
        <pc:spChg chg="mod">
          <ac:chgData name="Amina Begum (2118505)" userId="S::2118505@student.uwtsd.ac.uk::7b144117-71f8-4060-97ef-f28069bed0fc" providerId="AD" clId="Web-{E5816F9A-6E58-02B8-4196-775B61ED27B8}" dt="2022-07-17T10:29:45.796" v="456"/>
          <ac:spMkLst>
            <pc:docMk/>
            <pc:sldMk cId="166295592" sldId="278"/>
            <ac:spMk id="2" creationId="{2F276DB8-C313-9ADE-2916-15B5F9970CE9}"/>
          </ac:spMkLst>
        </pc:spChg>
        <pc:spChg chg="mod">
          <ac:chgData name="Amina Begum (2118505)" userId="S::2118505@student.uwtsd.ac.uk::7b144117-71f8-4060-97ef-f28069bed0fc" providerId="AD" clId="Web-{E5816F9A-6E58-02B8-4196-775B61ED27B8}" dt="2022-07-17T10:30:31.830" v="467" actId="1076"/>
          <ac:spMkLst>
            <pc:docMk/>
            <pc:sldMk cId="166295592" sldId="278"/>
            <ac:spMk id="3" creationId="{7EEC1989-6582-7544-BEE3-0A48AB8D1E56}"/>
          </ac:spMkLst>
        </pc:spChg>
        <pc:spChg chg="add del">
          <ac:chgData name="Amina Begum (2118505)" userId="S::2118505@student.uwtsd.ac.uk::7b144117-71f8-4060-97ef-f28069bed0fc" providerId="AD" clId="Web-{E5816F9A-6E58-02B8-4196-775B61ED27B8}" dt="2022-07-17T10:29:31.123" v="452"/>
          <ac:spMkLst>
            <pc:docMk/>
            <pc:sldMk cId="166295592" sldId="278"/>
            <ac:spMk id="8" creationId="{6128F3BD-7564-4310-B528-888E64F87576}"/>
          </ac:spMkLst>
        </pc:spChg>
        <pc:spChg chg="add del">
          <ac:chgData name="Amina Begum (2118505)" userId="S::2118505@student.uwtsd.ac.uk::7b144117-71f8-4060-97ef-f28069bed0fc" providerId="AD" clId="Web-{E5816F9A-6E58-02B8-4196-775B61ED27B8}" dt="2022-07-17T10:29:31.123" v="452"/>
          <ac:spMkLst>
            <pc:docMk/>
            <pc:sldMk cId="166295592" sldId="278"/>
            <ac:spMk id="10" creationId="{82AA3C4E-019E-440F-87AB-67EFA9BE6C81}"/>
          </ac:spMkLst>
        </pc:spChg>
        <pc:spChg chg="add del">
          <ac:chgData name="Amina Begum (2118505)" userId="S::2118505@student.uwtsd.ac.uk::7b144117-71f8-4060-97ef-f28069bed0fc" providerId="AD" clId="Web-{E5816F9A-6E58-02B8-4196-775B61ED27B8}" dt="2022-07-17T10:29:45.796" v="456"/>
          <ac:spMkLst>
            <pc:docMk/>
            <pc:sldMk cId="166295592" sldId="278"/>
            <ac:spMk id="15" creationId="{F821940F-7A1D-4ACC-85B4-A932898ABB37}"/>
          </ac:spMkLst>
        </pc:spChg>
        <pc:spChg chg="add del">
          <ac:chgData name="Amina Begum (2118505)" userId="S::2118505@student.uwtsd.ac.uk::7b144117-71f8-4060-97ef-f28069bed0fc" providerId="AD" clId="Web-{E5816F9A-6E58-02B8-4196-775B61ED27B8}" dt="2022-07-17T10:29:45.796" v="456"/>
          <ac:spMkLst>
            <pc:docMk/>
            <pc:sldMk cId="166295592" sldId="278"/>
            <ac:spMk id="17" creationId="{16674508-81D3-48CF-96BF-7FC60EAA572A}"/>
          </ac:spMkLst>
        </pc:spChg>
        <pc:spChg chg="add">
          <ac:chgData name="Amina Begum (2118505)" userId="S::2118505@student.uwtsd.ac.uk::7b144117-71f8-4060-97ef-f28069bed0fc" providerId="AD" clId="Web-{E5816F9A-6E58-02B8-4196-775B61ED27B8}" dt="2022-07-17T10:29:45.796" v="456"/>
          <ac:spMkLst>
            <pc:docMk/>
            <pc:sldMk cId="166295592" sldId="278"/>
            <ac:spMk id="22" creationId="{7FF47CB7-972F-479F-A36D-9E72D26EC8DA}"/>
          </ac:spMkLst>
        </pc:spChg>
        <pc:spChg chg="add">
          <ac:chgData name="Amina Begum (2118505)" userId="S::2118505@student.uwtsd.ac.uk::7b144117-71f8-4060-97ef-f28069bed0fc" providerId="AD" clId="Web-{E5816F9A-6E58-02B8-4196-775B61ED27B8}" dt="2022-07-17T10:29:45.796" v="456"/>
          <ac:spMkLst>
            <pc:docMk/>
            <pc:sldMk cId="166295592" sldId="278"/>
            <ac:spMk id="24" creationId="{0D153B68-5844-490D-8E67-F616D6D721CA}"/>
          </ac:spMkLst>
        </pc:spChg>
        <pc:spChg chg="add">
          <ac:chgData name="Amina Begum (2118505)" userId="S::2118505@student.uwtsd.ac.uk::7b144117-71f8-4060-97ef-f28069bed0fc" providerId="AD" clId="Web-{E5816F9A-6E58-02B8-4196-775B61ED27B8}" dt="2022-07-17T10:29:45.796" v="456"/>
          <ac:spMkLst>
            <pc:docMk/>
            <pc:sldMk cId="166295592" sldId="278"/>
            <ac:spMk id="26" creationId="{9A0D773F-7A7D-4DBB-9DEA-86BB8B8F4BC8}"/>
          </ac:spMkLst>
        </pc:spChg>
        <pc:picChg chg="add mod">
          <ac:chgData name="Amina Begum (2118505)" userId="S::2118505@student.uwtsd.ac.uk::7b144117-71f8-4060-97ef-f28069bed0fc" providerId="AD" clId="Web-{E5816F9A-6E58-02B8-4196-775B61ED27B8}" dt="2022-07-17T10:29:45.796" v="456"/>
          <ac:picMkLst>
            <pc:docMk/>
            <pc:sldMk cId="166295592" sldId="278"/>
            <ac:picMk id="4" creationId="{A6CCE837-8B30-F84E-2845-866E95DEBC7A}"/>
          </ac:picMkLst>
        </pc:picChg>
      </pc:sldChg>
      <pc:sldChg chg="addSp delSp modSp new mod setBg">
        <pc:chgData name="Amina Begum (2118505)" userId="S::2118505@student.uwtsd.ac.uk::7b144117-71f8-4060-97ef-f28069bed0fc" providerId="AD" clId="Web-{E5816F9A-6E58-02B8-4196-775B61ED27B8}" dt="2022-07-17T10:35:39.928" v="504" actId="20577"/>
        <pc:sldMkLst>
          <pc:docMk/>
          <pc:sldMk cId="3776242715" sldId="279"/>
        </pc:sldMkLst>
        <pc:spChg chg="mod">
          <ac:chgData name="Amina Begum (2118505)" userId="S::2118505@student.uwtsd.ac.uk::7b144117-71f8-4060-97ef-f28069bed0fc" providerId="AD" clId="Web-{E5816F9A-6E58-02B8-4196-775B61ED27B8}" dt="2022-07-17T10:35:04.003" v="497" actId="20577"/>
          <ac:spMkLst>
            <pc:docMk/>
            <pc:sldMk cId="3776242715" sldId="279"/>
            <ac:spMk id="2" creationId="{141047DC-CCFA-3539-8A68-93E7703B3DC4}"/>
          </ac:spMkLst>
        </pc:spChg>
        <pc:spChg chg="add del mod">
          <ac:chgData name="Amina Begum (2118505)" userId="S::2118505@student.uwtsd.ac.uk::7b144117-71f8-4060-97ef-f28069bed0fc" providerId="AD" clId="Web-{E5816F9A-6E58-02B8-4196-775B61ED27B8}" dt="2022-07-17T10:34:14.671" v="488"/>
          <ac:spMkLst>
            <pc:docMk/>
            <pc:sldMk cId="3776242715" sldId="279"/>
            <ac:spMk id="3" creationId="{A0889BAD-A8A5-3EB9-6A99-38EE9FC2AADB}"/>
          </ac:spMkLst>
        </pc:spChg>
        <pc:spChg chg="add del">
          <ac:chgData name="Amina Begum (2118505)" userId="S::2118505@student.uwtsd.ac.uk::7b144117-71f8-4060-97ef-f28069bed0fc" providerId="AD" clId="Web-{E5816F9A-6E58-02B8-4196-775B61ED27B8}" dt="2022-07-17T10:34:02.139" v="486"/>
          <ac:spMkLst>
            <pc:docMk/>
            <pc:sldMk cId="3776242715" sldId="279"/>
            <ac:spMk id="4" creationId="{AB64D8F8-3557-8A3C-E2D2-592C72CDE2FA}"/>
          </ac:spMkLst>
        </pc:spChg>
        <pc:spChg chg="add del">
          <ac:chgData name="Amina Begum (2118505)" userId="S::2118505@student.uwtsd.ac.uk::7b144117-71f8-4060-97ef-f28069bed0fc" providerId="AD" clId="Web-{E5816F9A-6E58-02B8-4196-775B61ED27B8}" dt="2022-07-17T10:34:23.016" v="489"/>
          <ac:spMkLst>
            <pc:docMk/>
            <pc:sldMk cId="3776242715" sldId="279"/>
            <ac:spMk id="8" creationId="{6128F3BD-7564-4310-B528-888E64F87576}"/>
          </ac:spMkLst>
        </pc:spChg>
        <pc:spChg chg="add del">
          <ac:chgData name="Amina Begum (2118505)" userId="S::2118505@student.uwtsd.ac.uk::7b144117-71f8-4060-97ef-f28069bed0fc" providerId="AD" clId="Web-{E5816F9A-6E58-02B8-4196-775B61ED27B8}" dt="2022-07-17T10:34:23.016" v="489"/>
          <ac:spMkLst>
            <pc:docMk/>
            <pc:sldMk cId="3776242715" sldId="279"/>
            <ac:spMk id="10" creationId="{82AA3C4E-019E-440F-87AB-67EFA9BE6C81}"/>
          </ac:spMkLst>
        </pc:spChg>
        <pc:spChg chg="add">
          <ac:chgData name="Amina Begum (2118505)" userId="S::2118505@student.uwtsd.ac.uk::7b144117-71f8-4060-97ef-f28069bed0fc" providerId="AD" clId="Web-{E5816F9A-6E58-02B8-4196-775B61ED27B8}" dt="2022-07-17T10:34:23.016" v="489"/>
          <ac:spMkLst>
            <pc:docMk/>
            <pc:sldMk cId="3776242715" sldId="279"/>
            <ac:spMk id="12" creationId="{F60FCA6E-0894-46CD-BD49-5955A51E0084}"/>
          </ac:spMkLst>
        </pc:spChg>
        <pc:spChg chg="add">
          <ac:chgData name="Amina Begum (2118505)" userId="S::2118505@student.uwtsd.ac.uk::7b144117-71f8-4060-97ef-f28069bed0fc" providerId="AD" clId="Web-{E5816F9A-6E58-02B8-4196-775B61ED27B8}" dt="2022-07-17T10:34:23.016" v="489"/>
          <ac:spMkLst>
            <pc:docMk/>
            <pc:sldMk cId="3776242715" sldId="279"/>
            <ac:spMk id="13" creationId="{E78C6E4B-A1F1-4B6C-97EC-BE997495D6AC}"/>
          </ac:spMkLst>
        </pc:spChg>
        <pc:spChg chg="add del">
          <ac:chgData name="Amina Begum (2118505)" userId="S::2118505@student.uwtsd.ac.uk::7b144117-71f8-4060-97ef-f28069bed0fc" providerId="AD" clId="Web-{E5816F9A-6E58-02B8-4196-775B61ED27B8}" dt="2022-07-17T10:34:29.297" v="490"/>
          <ac:spMkLst>
            <pc:docMk/>
            <pc:sldMk cId="3776242715" sldId="279"/>
            <ac:spMk id="15" creationId="{D12DB7BE-9C9E-DC46-A28A-4863DACEC057}"/>
          </ac:spMkLst>
        </pc:spChg>
        <pc:spChg chg="add del">
          <ac:chgData name="Amina Begum (2118505)" userId="S::2118505@student.uwtsd.ac.uk::7b144117-71f8-4060-97ef-f28069bed0fc" providerId="AD" clId="Web-{E5816F9A-6E58-02B8-4196-775B61ED27B8}" dt="2022-07-17T10:34:04.358" v="487"/>
          <ac:spMkLst>
            <pc:docMk/>
            <pc:sldMk cId="3776242715" sldId="279"/>
            <ac:spMk id="17" creationId="{4913D8DA-B72B-46FB-9E5D-656A0EB0A476}"/>
          </ac:spMkLst>
        </pc:spChg>
        <pc:spChg chg="add del">
          <ac:chgData name="Amina Begum (2118505)" userId="S::2118505@student.uwtsd.ac.uk::7b144117-71f8-4060-97ef-f28069bed0fc" providerId="AD" clId="Web-{E5816F9A-6E58-02B8-4196-775B61ED27B8}" dt="2022-07-17T10:34:04.358" v="487"/>
          <ac:spMkLst>
            <pc:docMk/>
            <pc:sldMk cId="3776242715" sldId="279"/>
            <ac:spMk id="19" creationId="{63CDDC8E-3FD0-4545-A664-7661835B4586}"/>
          </ac:spMkLst>
        </pc:spChg>
        <pc:spChg chg="add del mod">
          <ac:chgData name="Amina Begum (2118505)" userId="S::2118505@student.uwtsd.ac.uk::7b144117-71f8-4060-97ef-f28069bed0fc" providerId="AD" clId="Web-{E5816F9A-6E58-02B8-4196-775B61ED27B8}" dt="2022-07-17T10:34:46.392" v="492"/>
          <ac:spMkLst>
            <pc:docMk/>
            <pc:sldMk cId="3776242715" sldId="279"/>
            <ac:spMk id="23" creationId="{57E7E556-826F-F855-962F-78DB7499D0C2}"/>
          </ac:spMkLst>
        </pc:spChg>
        <pc:spChg chg="add mod">
          <ac:chgData name="Amina Begum (2118505)" userId="S::2118505@student.uwtsd.ac.uk::7b144117-71f8-4060-97ef-f28069bed0fc" providerId="AD" clId="Web-{E5816F9A-6E58-02B8-4196-775B61ED27B8}" dt="2022-07-17T10:35:39.928" v="504" actId="20577"/>
          <ac:spMkLst>
            <pc:docMk/>
            <pc:sldMk cId="3776242715" sldId="279"/>
            <ac:spMk id="24" creationId="{F80C45BD-A48D-51FE-1574-B2A3C1382687}"/>
          </ac:spMkLst>
        </pc:spChg>
        <pc:graphicFrameChg chg="add del mod ord modGraphic">
          <ac:chgData name="Amina Begum (2118505)" userId="S::2118505@student.uwtsd.ac.uk::7b144117-71f8-4060-97ef-f28069bed0fc" providerId="AD" clId="Web-{E5816F9A-6E58-02B8-4196-775B61ED27B8}" dt="2022-07-17T10:34:41.423" v="491"/>
          <ac:graphicFrameMkLst>
            <pc:docMk/>
            <pc:sldMk cId="3776242715" sldId="279"/>
            <ac:graphicFrameMk id="7" creationId="{B478AC9D-1488-99DA-BA1A-C4FEE73472C9}"/>
          </ac:graphicFrameMkLst>
        </pc:graphicFrameChg>
        <pc:picChg chg="add del mod">
          <ac:chgData name="Amina Begum (2118505)" userId="S::2118505@student.uwtsd.ac.uk::7b144117-71f8-4060-97ef-f28069bed0fc" providerId="AD" clId="Web-{E5816F9A-6E58-02B8-4196-775B61ED27B8}" dt="2022-07-17T10:33:59.905" v="485"/>
          <ac:picMkLst>
            <pc:docMk/>
            <pc:sldMk cId="3776242715" sldId="279"/>
            <ac:picMk id="5" creationId="{FE9BE50D-FE18-EE76-239C-C48BF35DFA94}"/>
          </ac:picMkLst>
        </pc:picChg>
        <pc:picChg chg="add mod ord">
          <ac:chgData name="Amina Begum (2118505)" userId="S::2118505@student.uwtsd.ac.uk::7b144117-71f8-4060-97ef-f28069bed0fc" providerId="AD" clId="Web-{E5816F9A-6E58-02B8-4196-775B61ED27B8}" dt="2022-07-17T10:34:58.815" v="496" actId="1076"/>
          <ac:picMkLst>
            <pc:docMk/>
            <pc:sldMk cId="3776242715" sldId="279"/>
            <ac:picMk id="6" creationId="{042072D3-B6AE-B877-EE9D-A27B71029D65}"/>
          </ac:picMkLst>
        </pc:picChg>
        <pc:picChg chg="add del">
          <ac:chgData name="Amina Begum (2118505)" userId="S::2118505@student.uwtsd.ac.uk::7b144117-71f8-4060-97ef-f28069bed0fc" providerId="AD" clId="Web-{E5816F9A-6E58-02B8-4196-775B61ED27B8}" dt="2022-07-17T10:34:04.358" v="487"/>
          <ac:picMkLst>
            <pc:docMk/>
            <pc:sldMk cId="3776242715" sldId="279"/>
            <ac:picMk id="14" creationId="{D542884B-5BBA-0820-227B-E523F23DF5F3}"/>
          </ac:picMkLst>
        </pc:picChg>
      </pc:sldChg>
      <pc:sldChg chg="addSp delSp modSp new mod ord setBg setClrOvrMap">
        <pc:chgData name="Amina Begum (2118505)" userId="S::2118505@student.uwtsd.ac.uk::7b144117-71f8-4060-97ef-f28069bed0fc" providerId="AD" clId="Web-{E5816F9A-6E58-02B8-4196-775B61ED27B8}" dt="2022-07-17T11:37:27.544" v="780" actId="20577"/>
        <pc:sldMkLst>
          <pc:docMk/>
          <pc:sldMk cId="417559462" sldId="280"/>
        </pc:sldMkLst>
        <pc:spChg chg="mod">
          <ac:chgData name="Amina Begum (2118505)" userId="S::2118505@student.uwtsd.ac.uk::7b144117-71f8-4060-97ef-f28069bed0fc" providerId="AD" clId="Web-{E5816F9A-6E58-02B8-4196-775B61ED27B8}" dt="2022-07-17T11:37:27.544" v="780" actId="20577"/>
          <ac:spMkLst>
            <pc:docMk/>
            <pc:sldMk cId="417559462" sldId="280"/>
            <ac:spMk id="2" creationId="{E779F878-74A2-A0B4-5BF0-0A54FFCE2ADF}"/>
          </ac:spMkLst>
        </pc:spChg>
        <pc:spChg chg="mod">
          <ac:chgData name="Amina Begum (2118505)" userId="S::2118505@student.uwtsd.ac.uk::7b144117-71f8-4060-97ef-f28069bed0fc" providerId="AD" clId="Web-{E5816F9A-6E58-02B8-4196-775B61ED27B8}" dt="2022-07-17T10:40:14.914" v="543" actId="1076"/>
          <ac:spMkLst>
            <pc:docMk/>
            <pc:sldMk cId="417559462" sldId="280"/>
            <ac:spMk id="3" creationId="{17550918-DCBF-EE96-D754-B156C7F8BE59}"/>
          </ac:spMkLst>
        </pc:spChg>
        <pc:spChg chg="add del">
          <ac:chgData name="Amina Begum (2118505)" userId="S::2118505@student.uwtsd.ac.uk::7b144117-71f8-4060-97ef-f28069bed0fc" providerId="AD" clId="Web-{E5816F9A-6E58-02B8-4196-775B61ED27B8}" dt="2022-07-17T10:38:26.282" v="523"/>
          <ac:spMkLst>
            <pc:docMk/>
            <pc:sldMk cId="417559462" sldId="280"/>
            <ac:spMk id="9" creationId="{6EBF06A5-4173-45DE-87B1-0791E098A374}"/>
          </ac:spMkLst>
        </pc:spChg>
        <pc:spChg chg="add del">
          <ac:chgData name="Amina Begum (2118505)" userId="S::2118505@student.uwtsd.ac.uk::7b144117-71f8-4060-97ef-f28069bed0fc" providerId="AD" clId="Web-{E5816F9A-6E58-02B8-4196-775B61ED27B8}" dt="2022-07-17T10:38:26.282" v="523"/>
          <ac:spMkLst>
            <pc:docMk/>
            <pc:sldMk cId="417559462" sldId="280"/>
            <ac:spMk id="11" creationId="{206E9F47-DC46-4A02-B5DB-26B56C39C979}"/>
          </ac:spMkLst>
        </pc:spChg>
        <pc:spChg chg="add">
          <ac:chgData name="Amina Begum (2118505)" userId="S::2118505@student.uwtsd.ac.uk::7b144117-71f8-4060-97ef-f28069bed0fc" providerId="AD" clId="Web-{E5816F9A-6E58-02B8-4196-775B61ED27B8}" dt="2022-07-17T10:38:26.282" v="523"/>
          <ac:spMkLst>
            <pc:docMk/>
            <pc:sldMk cId="417559462" sldId="280"/>
            <ac:spMk id="16" creationId="{F60FCA6E-0894-46CD-BD49-5955A51E0084}"/>
          </ac:spMkLst>
        </pc:spChg>
        <pc:spChg chg="add">
          <ac:chgData name="Amina Begum (2118505)" userId="S::2118505@student.uwtsd.ac.uk::7b144117-71f8-4060-97ef-f28069bed0fc" providerId="AD" clId="Web-{E5816F9A-6E58-02B8-4196-775B61ED27B8}" dt="2022-07-17T10:38:26.282" v="523"/>
          <ac:spMkLst>
            <pc:docMk/>
            <pc:sldMk cId="417559462" sldId="280"/>
            <ac:spMk id="18" creationId="{E78C6E4B-A1F1-4B6C-97EC-BE997495D6AC}"/>
          </ac:spMkLst>
        </pc:spChg>
        <pc:picChg chg="add mod ord">
          <ac:chgData name="Amina Begum (2118505)" userId="S::2118505@student.uwtsd.ac.uk::7b144117-71f8-4060-97ef-f28069bed0fc" providerId="AD" clId="Web-{E5816F9A-6E58-02B8-4196-775B61ED27B8}" dt="2022-07-17T10:39:08.488" v="532" actId="1076"/>
          <ac:picMkLst>
            <pc:docMk/>
            <pc:sldMk cId="417559462" sldId="280"/>
            <ac:picMk id="4" creationId="{E3F9ADDD-2B06-1EAD-118B-31B23BC79ADC}"/>
          </ac:picMkLst>
        </pc:picChg>
      </pc:sldChg>
      <pc:sldChg chg="modSp new">
        <pc:chgData name="Amina Begum (2118505)" userId="S::2118505@student.uwtsd.ac.uk::7b144117-71f8-4060-97ef-f28069bed0fc" providerId="AD" clId="Web-{E5816F9A-6E58-02B8-4196-775B61ED27B8}" dt="2022-07-17T10:52:26.060" v="591" actId="20577"/>
        <pc:sldMkLst>
          <pc:docMk/>
          <pc:sldMk cId="3839370033" sldId="281"/>
        </pc:sldMkLst>
        <pc:spChg chg="mod">
          <ac:chgData name="Amina Begum (2118505)" userId="S::2118505@student.uwtsd.ac.uk::7b144117-71f8-4060-97ef-f28069bed0fc" providerId="AD" clId="Web-{E5816F9A-6E58-02B8-4196-775B61ED27B8}" dt="2022-07-17T10:52:26.060" v="591" actId="20577"/>
          <ac:spMkLst>
            <pc:docMk/>
            <pc:sldMk cId="3839370033" sldId="281"/>
            <ac:spMk id="3" creationId="{B6871988-5665-CCFB-7202-21A730ED6025}"/>
          </ac:spMkLst>
        </pc:spChg>
      </pc:sldChg>
      <pc:sldChg chg="addSp delSp modSp new del mod ord setBg">
        <pc:chgData name="Amina Begum (2118505)" userId="S::2118505@student.uwtsd.ac.uk::7b144117-71f8-4060-97ef-f28069bed0fc" providerId="AD" clId="Web-{E5816F9A-6E58-02B8-4196-775B61ED27B8}" dt="2022-07-17T11:14:26.157" v="660"/>
        <pc:sldMkLst>
          <pc:docMk/>
          <pc:sldMk cId="596353456" sldId="282"/>
        </pc:sldMkLst>
        <pc:spChg chg="mod">
          <ac:chgData name="Amina Begum (2118505)" userId="S::2118505@student.uwtsd.ac.uk::7b144117-71f8-4060-97ef-f28069bed0fc" providerId="AD" clId="Web-{E5816F9A-6E58-02B8-4196-775B61ED27B8}" dt="2022-07-17T10:56:59.890" v="617"/>
          <ac:spMkLst>
            <pc:docMk/>
            <pc:sldMk cId="596353456" sldId="282"/>
            <ac:spMk id="2" creationId="{56568358-5A1A-E5CD-0D3E-E4B547C23487}"/>
          </ac:spMkLst>
        </pc:spChg>
        <pc:spChg chg="del">
          <ac:chgData name="Amina Begum (2118505)" userId="S::2118505@student.uwtsd.ac.uk::7b144117-71f8-4060-97ef-f28069bed0fc" providerId="AD" clId="Web-{E5816F9A-6E58-02B8-4196-775B61ED27B8}" dt="2022-07-17T10:56:12.653" v="609"/>
          <ac:spMkLst>
            <pc:docMk/>
            <pc:sldMk cId="596353456" sldId="282"/>
            <ac:spMk id="3" creationId="{7AD945AC-FBFD-0824-DCB5-9E2E3F616F00}"/>
          </ac:spMkLst>
        </pc:spChg>
        <pc:spChg chg="add del">
          <ac:chgData name="Amina Begum (2118505)" userId="S::2118505@student.uwtsd.ac.uk::7b144117-71f8-4060-97ef-f28069bed0fc" providerId="AD" clId="Web-{E5816F9A-6E58-02B8-4196-775B61ED27B8}" dt="2022-07-17T10:56:59.890" v="617"/>
          <ac:spMkLst>
            <pc:docMk/>
            <pc:sldMk cId="596353456" sldId="282"/>
            <ac:spMk id="10" creationId="{32BC26D8-82FB-445E-AA49-62A77D7C1EE0}"/>
          </ac:spMkLst>
        </pc:spChg>
        <pc:spChg chg="add del">
          <ac:chgData name="Amina Begum (2118505)" userId="S::2118505@student.uwtsd.ac.uk::7b144117-71f8-4060-97ef-f28069bed0fc" providerId="AD" clId="Web-{E5816F9A-6E58-02B8-4196-775B61ED27B8}" dt="2022-07-17T10:56:59.890" v="617"/>
          <ac:spMkLst>
            <pc:docMk/>
            <pc:sldMk cId="596353456" sldId="282"/>
            <ac:spMk id="12" creationId="{CB44330D-EA18-4254-AA95-EB49948539B8}"/>
          </ac:spMkLst>
        </pc:spChg>
        <pc:spChg chg="add del">
          <ac:chgData name="Amina Begum (2118505)" userId="S::2118505@student.uwtsd.ac.uk::7b144117-71f8-4060-97ef-f28069bed0fc" providerId="AD" clId="Web-{E5816F9A-6E58-02B8-4196-775B61ED27B8}" dt="2022-07-17T10:56:59.890" v="617"/>
          <ac:spMkLst>
            <pc:docMk/>
            <pc:sldMk cId="596353456" sldId="282"/>
            <ac:spMk id="18" creationId="{257363FD-7E77-4145-9483-331A807ADF0E}"/>
          </ac:spMkLst>
        </pc:spChg>
        <pc:graphicFrameChg chg="add del mod modGraphic">
          <ac:chgData name="Amina Begum (2118505)" userId="S::2118505@student.uwtsd.ac.uk::7b144117-71f8-4060-97ef-f28069bed0fc" providerId="AD" clId="Web-{E5816F9A-6E58-02B8-4196-775B61ED27B8}" dt="2022-07-17T11:10:35.924" v="648"/>
          <ac:graphicFrameMkLst>
            <pc:docMk/>
            <pc:sldMk cId="596353456" sldId="282"/>
            <ac:graphicFrameMk id="5" creationId="{E98B455A-D06C-7962-9567-6F433003B25B}"/>
          </ac:graphicFrameMkLst>
        </pc:graphicFrameChg>
        <pc:picChg chg="add del">
          <ac:chgData name="Amina Begum (2118505)" userId="S::2118505@student.uwtsd.ac.uk::7b144117-71f8-4060-97ef-f28069bed0fc" providerId="AD" clId="Web-{E5816F9A-6E58-02B8-4196-775B61ED27B8}" dt="2022-07-17T10:56:59.890" v="617"/>
          <ac:picMkLst>
            <pc:docMk/>
            <pc:sldMk cId="596353456" sldId="282"/>
            <ac:picMk id="14" creationId="{0AB92247-B507-1DE8-95B2-DA0DF0C1BF7F}"/>
          </ac:picMkLst>
        </pc:picChg>
      </pc:sldChg>
      <pc:sldChg chg="addSp delSp modSp add replId">
        <pc:chgData name="Amina Begum (2118505)" userId="S::2118505@student.uwtsd.ac.uk::7b144117-71f8-4060-97ef-f28069bed0fc" providerId="AD" clId="Web-{E5816F9A-6E58-02B8-4196-775B61ED27B8}" dt="2022-07-17T11:57:55.984" v="891" actId="20577"/>
        <pc:sldMkLst>
          <pc:docMk/>
          <pc:sldMk cId="1775082431" sldId="283"/>
        </pc:sldMkLst>
        <pc:spChg chg="mod">
          <ac:chgData name="Amina Begum (2118505)" userId="S::2118505@student.uwtsd.ac.uk::7b144117-71f8-4060-97ef-f28069bed0fc" providerId="AD" clId="Web-{E5816F9A-6E58-02B8-4196-775B61ED27B8}" dt="2022-07-17T11:54:47.723" v="865"/>
          <ac:spMkLst>
            <pc:docMk/>
            <pc:sldMk cId="1775082431" sldId="283"/>
            <ac:spMk id="2" creationId="{56568358-5A1A-E5CD-0D3E-E4B547C23487}"/>
          </ac:spMkLst>
        </pc:spChg>
        <pc:spChg chg="del">
          <ac:chgData name="Amina Begum (2118505)" userId="S::2118505@student.uwtsd.ac.uk::7b144117-71f8-4060-97ef-f28069bed0fc" providerId="AD" clId="Web-{E5816F9A-6E58-02B8-4196-775B61ED27B8}" dt="2022-07-17T11:00:15.964" v="635"/>
          <ac:spMkLst>
            <pc:docMk/>
            <pc:sldMk cId="1775082431" sldId="283"/>
            <ac:spMk id="10" creationId="{32BC26D8-82FB-445E-AA49-62A77D7C1EE0}"/>
          </ac:spMkLst>
        </pc:spChg>
        <pc:spChg chg="del">
          <ac:chgData name="Amina Begum (2118505)" userId="S::2118505@student.uwtsd.ac.uk::7b144117-71f8-4060-97ef-f28069bed0fc" providerId="AD" clId="Web-{E5816F9A-6E58-02B8-4196-775B61ED27B8}" dt="2022-07-17T11:00:15.964" v="635"/>
          <ac:spMkLst>
            <pc:docMk/>
            <pc:sldMk cId="1775082431" sldId="283"/>
            <ac:spMk id="12" creationId="{CB44330D-EA18-4254-AA95-EB49948539B8}"/>
          </ac:spMkLst>
        </pc:spChg>
        <pc:spChg chg="add mod">
          <ac:chgData name="Amina Begum (2118505)" userId="S::2118505@student.uwtsd.ac.uk::7b144117-71f8-4060-97ef-f28069bed0fc" providerId="AD" clId="Web-{E5816F9A-6E58-02B8-4196-775B61ED27B8}" dt="2022-07-17T11:57:55.984" v="891" actId="20577"/>
          <ac:spMkLst>
            <pc:docMk/>
            <pc:sldMk cId="1775082431" sldId="283"/>
            <ac:spMk id="16" creationId="{A89B40AF-69A8-4AF3-7AB1-69B771403EF7}"/>
          </ac:spMkLst>
        </pc:spChg>
        <pc:spChg chg="add del">
          <ac:chgData name="Amina Begum (2118505)" userId="S::2118505@student.uwtsd.ac.uk::7b144117-71f8-4060-97ef-f28069bed0fc" providerId="AD" clId="Web-{E5816F9A-6E58-02B8-4196-775B61ED27B8}" dt="2022-07-17T11:54:47.723" v="865"/>
          <ac:spMkLst>
            <pc:docMk/>
            <pc:sldMk cId="1775082431" sldId="283"/>
            <ac:spMk id="21" creationId="{ECF157C5-282F-4C93-80F7-CCD7F4A435BD}"/>
          </ac:spMkLst>
        </pc:spChg>
        <pc:spChg chg="add del">
          <ac:chgData name="Amina Begum (2118505)" userId="S::2118505@student.uwtsd.ac.uk::7b144117-71f8-4060-97ef-f28069bed0fc" providerId="AD" clId="Web-{E5816F9A-6E58-02B8-4196-775B61ED27B8}" dt="2022-07-17T11:54:47.723" v="865"/>
          <ac:spMkLst>
            <pc:docMk/>
            <pc:sldMk cId="1775082431" sldId="283"/>
            <ac:spMk id="23" creationId="{54A9C5F1-B76A-4908-9A82-8F1CD0FB5008}"/>
          </ac:spMkLst>
        </pc:spChg>
        <pc:spChg chg="add">
          <ac:chgData name="Amina Begum (2118505)" userId="S::2118505@student.uwtsd.ac.uk::7b144117-71f8-4060-97ef-f28069bed0fc" providerId="AD" clId="Web-{E5816F9A-6E58-02B8-4196-775B61ED27B8}" dt="2022-07-17T11:54:47.723" v="865"/>
          <ac:spMkLst>
            <pc:docMk/>
            <pc:sldMk cId="1775082431" sldId="283"/>
            <ac:spMk id="28" creationId="{46D6306C-ED4F-4AAE-B4A5-EEA6AFAD726E}"/>
          </ac:spMkLst>
        </pc:spChg>
        <pc:spChg chg="add">
          <ac:chgData name="Amina Begum (2118505)" userId="S::2118505@student.uwtsd.ac.uk::7b144117-71f8-4060-97ef-f28069bed0fc" providerId="AD" clId="Web-{E5816F9A-6E58-02B8-4196-775B61ED27B8}" dt="2022-07-17T11:54:47.723" v="865"/>
          <ac:spMkLst>
            <pc:docMk/>
            <pc:sldMk cId="1775082431" sldId="283"/>
            <ac:spMk id="30" creationId="{0EC5361D-F897-4856-B945-0455A365EB24}"/>
          </ac:spMkLst>
        </pc:spChg>
        <pc:spChg chg="add">
          <ac:chgData name="Amina Begum (2118505)" userId="S::2118505@student.uwtsd.ac.uk::7b144117-71f8-4060-97ef-f28069bed0fc" providerId="AD" clId="Web-{E5816F9A-6E58-02B8-4196-775B61ED27B8}" dt="2022-07-17T11:54:47.723" v="865"/>
          <ac:spMkLst>
            <pc:docMk/>
            <pc:sldMk cId="1775082431" sldId="283"/>
            <ac:spMk id="32" creationId="{4508C0C5-2268-42B5-B3C8-4D0899E05F8C}"/>
          </ac:spMkLst>
        </pc:spChg>
        <pc:spChg chg="add">
          <ac:chgData name="Amina Begum (2118505)" userId="S::2118505@student.uwtsd.ac.uk::7b144117-71f8-4060-97ef-f28069bed0fc" providerId="AD" clId="Web-{E5816F9A-6E58-02B8-4196-775B61ED27B8}" dt="2022-07-17T11:54:47.723" v="865"/>
          <ac:spMkLst>
            <pc:docMk/>
            <pc:sldMk cId="1775082431" sldId="283"/>
            <ac:spMk id="34" creationId="{141ACBDB-38F8-4B34-8183-BD95B4E55A62}"/>
          </ac:spMkLst>
        </pc:spChg>
        <pc:spChg chg="add">
          <ac:chgData name="Amina Begum (2118505)" userId="S::2118505@student.uwtsd.ac.uk::7b144117-71f8-4060-97ef-f28069bed0fc" providerId="AD" clId="Web-{E5816F9A-6E58-02B8-4196-775B61ED27B8}" dt="2022-07-17T11:54:47.723" v="865"/>
          <ac:spMkLst>
            <pc:docMk/>
            <pc:sldMk cId="1775082431" sldId="283"/>
            <ac:spMk id="36" creationId="{DE00DB52-3455-4E2F-867B-A6D0516E175B}"/>
          </ac:spMkLst>
        </pc:spChg>
        <pc:spChg chg="add">
          <ac:chgData name="Amina Begum (2118505)" userId="S::2118505@student.uwtsd.ac.uk::7b144117-71f8-4060-97ef-f28069bed0fc" providerId="AD" clId="Web-{E5816F9A-6E58-02B8-4196-775B61ED27B8}" dt="2022-07-17T11:54:47.723" v="865"/>
          <ac:spMkLst>
            <pc:docMk/>
            <pc:sldMk cId="1775082431" sldId="283"/>
            <ac:spMk id="38" creationId="{9E914C83-E0D8-4953-92D5-169D28CB43AE}"/>
          </ac:spMkLst>
        </pc:spChg>
        <pc:spChg chg="add">
          <ac:chgData name="Amina Begum (2118505)" userId="S::2118505@student.uwtsd.ac.uk::7b144117-71f8-4060-97ef-f28069bed0fc" providerId="AD" clId="Web-{E5816F9A-6E58-02B8-4196-775B61ED27B8}" dt="2022-07-17T11:54:47.723" v="865"/>
          <ac:spMkLst>
            <pc:docMk/>
            <pc:sldMk cId="1775082431" sldId="283"/>
            <ac:spMk id="40" creationId="{3512E083-F550-46AF-8490-767ECFD00CB7}"/>
          </ac:spMkLst>
        </pc:spChg>
        <pc:graphicFrameChg chg="del">
          <ac:chgData name="Amina Begum (2118505)" userId="S::2118505@student.uwtsd.ac.uk::7b144117-71f8-4060-97ef-f28069bed0fc" providerId="AD" clId="Web-{E5816F9A-6E58-02B8-4196-775B61ED27B8}" dt="2022-07-17T10:57:33.923" v="619"/>
          <ac:graphicFrameMkLst>
            <pc:docMk/>
            <pc:sldMk cId="1775082431" sldId="283"/>
            <ac:graphicFrameMk id="5" creationId="{E98B455A-D06C-7962-9567-6F433003B25B}"/>
          </ac:graphicFrameMkLst>
        </pc:graphicFrameChg>
      </pc:sldChg>
      <pc:sldChg chg="addSp delSp modSp add ord replId">
        <pc:chgData name="Amina Begum (2118505)" userId="S::2118505@student.uwtsd.ac.uk::7b144117-71f8-4060-97ef-f28069bed0fc" providerId="AD" clId="Web-{E5816F9A-6E58-02B8-4196-775B61ED27B8}" dt="2022-07-17T11:38:23.641" v="789" actId="20577"/>
        <pc:sldMkLst>
          <pc:docMk/>
          <pc:sldMk cId="4190278598" sldId="284"/>
        </pc:sldMkLst>
        <pc:spChg chg="mod">
          <ac:chgData name="Amina Begum (2118505)" userId="S::2118505@student.uwtsd.ac.uk::7b144117-71f8-4060-97ef-f28069bed0fc" providerId="AD" clId="Web-{E5816F9A-6E58-02B8-4196-775B61ED27B8}" dt="2022-07-17T11:38:23.641" v="789" actId="20577"/>
          <ac:spMkLst>
            <pc:docMk/>
            <pc:sldMk cId="4190278598" sldId="284"/>
            <ac:spMk id="2" creationId="{56568358-5A1A-E5CD-0D3E-E4B547C23487}"/>
          </ac:spMkLst>
        </pc:spChg>
        <pc:spChg chg="del">
          <ac:chgData name="Amina Begum (2118505)" userId="S::2118505@student.uwtsd.ac.uk::7b144117-71f8-4060-97ef-f28069bed0fc" providerId="AD" clId="Web-{E5816F9A-6E58-02B8-4196-775B61ED27B8}" dt="2022-07-17T11:10:10.110" v="646"/>
          <ac:spMkLst>
            <pc:docMk/>
            <pc:sldMk cId="4190278598" sldId="284"/>
            <ac:spMk id="16" creationId="{A89B40AF-69A8-4AF3-7AB1-69B771403EF7}"/>
          </ac:spMkLst>
        </pc:spChg>
        <pc:spChg chg="del">
          <ac:chgData name="Amina Begum (2118505)" userId="S::2118505@student.uwtsd.ac.uk::7b144117-71f8-4060-97ef-f28069bed0fc" providerId="AD" clId="Web-{E5816F9A-6E58-02B8-4196-775B61ED27B8}" dt="2022-07-17T11:13:30.013" v="651"/>
          <ac:spMkLst>
            <pc:docMk/>
            <pc:sldMk cId="4190278598" sldId="284"/>
            <ac:spMk id="21" creationId="{ECF157C5-282F-4C93-80F7-CCD7F4A435BD}"/>
          </ac:spMkLst>
        </pc:spChg>
        <pc:spChg chg="del">
          <ac:chgData name="Amina Begum (2118505)" userId="S::2118505@student.uwtsd.ac.uk::7b144117-71f8-4060-97ef-f28069bed0fc" providerId="AD" clId="Web-{E5816F9A-6E58-02B8-4196-775B61ED27B8}" dt="2022-07-17T11:13:30.013" v="651"/>
          <ac:spMkLst>
            <pc:docMk/>
            <pc:sldMk cId="4190278598" sldId="284"/>
            <ac:spMk id="23" creationId="{54A9C5F1-B76A-4908-9A82-8F1CD0FB5008}"/>
          </ac:spMkLst>
        </pc:spChg>
        <pc:spChg chg="add">
          <ac:chgData name="Amina Begum (2118505)" userId="S::2118505@student.uwtsd.ac.uk::7b144117-71f8-4060-97ef-f28069bed0fc" providerId="AD" clId="Web-{E5816F9A-6E58-02B8-4196-775B61ED27B8}" dt="2022-07-17T11:13:30.013" v="651"/>
          <ac:spMkLst>
            <pc:docMk/>
            <pc:sldMk cId="4190278598" sldId="284"/>
            <ac:spMk id="28" creationId="{F3060C83-F051-4F0E-ABAD-AA0DFC48B218}"/>
          </ac:spMkLst>
        </pc:spChg>
        <pc:spChg chg="add">
          <ac:chgData name="Amina Begum (2118505)" userId="S::2118505@student.uwtsd.ac.uk::7b144117-71f8-4060-97ef-f28069bed0fc" providerId="AD" clId="Web-{E5816F9A-6E58-02B8-4196-775B61ED27B8}" dt="2022-07-17T11:13:30.013" v="651"/>
          <ac:spMkLst>
            <pc:docMk/>
            <pc:sldMk cId="4190278598" sldId="284"/>
            <ac:spMk id="30" creationId="{83C98ABE-055B-441F-B07E-44F97F083C39}"/>
          </ac:spMkLst>
        </pc:spChg>
        <pc:spChg chg="add">
          <ac:chgData name="Amina Begum (2118505)" userId="S::2118505@student.uwtsd.ac.uk::7b144117-71f8-4060-97ef-f28069bed0fc" providerId="AD" clId="Web-{E5816F9A-6E58-02B8-4196-775B61ED27B8}" dt="2022-07-17T11:13:30.013" v="651"/>
          <ac:spMkLst>
            <pc:docMk/>
            <pc:sldMk cId="4190278598" sldId="284"/>
            <ac:spMk id="32" creationId="{29FDB030-9B49-4CED-8CCD-4D99382388AC}"/>
          </ac:spMkLst>
        </pc:spChg>
        <pc:spChg chg="add">
          <ac:chgData name="Amina Begum (2118505)" userId="S::2118505@student.uwtsd.ac.uk::7b144117-71f8-4060-97ef-f28069bed0fc" providerId="AD" clId="Web-{E5816F9A-6E58-02B8-4196-775B61ED27B8}" dt="2022-07-17T11:13:30.013" v="651"/>
          <ac:spMkLst>
            <pc:docMk/>
            <pc:sldMk cId="4190278598" sldId="284"/>
            <ac:spMk id="34" creationId="{3783CA14-24A1-485C-8B30-D6A5D87987AD}"/>
          </ac:spMkLst>
        </pc:spChg>
        <pc:spChg chg="add">
          <ac:chgData name="Amina Begum (2118505)" userId="S::2118505@student.uwtsd.ac.uk::7b144117-71f8-4060-97ef-f28069bed0fc" providerId="AD" clId="Web-{E5816F9A-6E58-02B8-4196-775B61ED27B8}" dt="2022-07-17T11:13:30.013" v="651"/>
          <ac:spMkLst>
            <pc:docMk/>
            <pc:sldMk cId="4190278598" sldId="284"/>
            <ac:spMk id="36" creationId="{9A97C86A-04D6-40F7-AE84-31AB43E6A846}"/>
          </ac:spMkLst>
        </pc:spChg>
        <pc:spChg chg="add">
          <ac:chgData name="Amina Begum (2118505)" userId="S::2118505@student.uwtsd.ac.uk::7b144117-71f8-4060-97ef-f28069bed0fc" providerId="AD" clId="Web-{E5816F9A-6E58-02B8-4196-775B61ED27B8}" dt="2022-07-17T11:13:30.013" v="651"/>
          <ac:spMkLst>
            <pc:docMk/>
            <pc:sldMk cId="4190278598" sldId="284"/>
            <ac:spMk id="38" creationId="{FF9F2414-84E8-453E-B1F3-389FDE8192D9}"/>
          </ac:spMkLst>
        </pc:spChg>
        <pc:spChg chg="add">
          <ac:chgData name="Amina Begum (2118505)" userId="S::2118505@student.uwtsd.ac.uk::7b144117-71f8-4060-97ef-f28069bed0fc" providerId="AD" clId="Web-{E5816F9A-6E58-02B8-4196-775B61ED27B8}" dt="2022-07-17T11:13:30.013" v="651"/>
          <ac:spMkLst>
            <pc:docMk/>
            <pc:sldMk cId="4190278598" sldId="284"/>
            <ac:spMk id="40" creationId="{3ECA69A1-7536-43AC-85EF-C7106179F5ED}"/>
          </ac:spMkLst>
        </pc:spChg>
        <pc:graphicFrameChg chg="add mod">
          <ac:chgData name="Amina Begum (2118505)" userId="S::2118505@student.uwtsd.ac.uk::7b144117-71f8-4060-97ef-f28069bed0fc" providerId="AD" clId="Web-{E5816F9A-6E58-02B8-4196-775B61ED27B8}" dt="2022-07-17T11:13:50.420" v="654" actId="1076"/>
          <ac:graphicFrameMkLst>
            <pc:docMk/>
            <pc:sldMk cId="4190278598" sldId="284"/>
            <ac:graphicFrameMk id="3" creationId="{5BE93369-1568-D66E-ADF5-FDD173EF0EB7}"/>
          </ac:graphicFrameMkLst>
        </pc:graphicFrameChg>
      </pc:sldChg>
      <pc:sldChg chg="addSp delSp modSp add del replId">
        <pc:chgData name="Amina Begum (2118505)" userId="S::2118505@student.uwtsd.ac.uk::7b144117-71f8-4060-97ef-f28069bed0fc" providerId="AD" clId="Web-{E5816F9A-6E58-02B8-4196-775B61ED27B8}" dt="2022-07-17T11:58:45.643" v="894"/>
        <pc:sldMkLst>
          <pc:docMk/>
          <pc:sldMk cId="1502881062" sldId="285"/>
        </pc:sldMkLst>
        <pc:spChg chg="mod">
          <ac:chgData name="Amina Begum (2118505)" userId="S::2118505@student.uwtsd.ac.uk::7b144117-71f8-4060-97ef-f28069bed0fc" providerId="AD" clId="Web-{E5816F9A-6E58-02B8-4196-775B61ED27B8}" dt="2022-07-17T11:58:05.141" v="892" actId="20577"/>
          <ac:spMkLst>
            <pc:docMk/>
            <pc:sldMk cId="1502881062" sldId="285"/>
            <ac:spMk id="2" creationId="{56568358-5A1A-E5CD-0D3E-E4B547C23487}"/>
          </ac:spMkLst>
        </pc:spChg>
        <pc:spChg chg="add mod">
          <ac:chgData name="Amina Begum (2118505)" userId="S::2118505@student.uwtsd.ac.uk::7b144117-71f8-4060-97ef-f28069bed0fc" providerId="AD" clId="Web-{E5816F9A-6E58-02B8-4196-775B61ED27B8}" dt="2022-07-17T11:57:43.077" v="890" actId="14100"/>
          <ac:spMkLst>
            <pc:docMk/>
            <pc:sldMk cId="1502881062" sldId="285"/>
            <ac:spMk id="3" creationId="{4249BCD1-1EEA-4755-A04A-D23D164D0098}"/>
          </ac:spMkLst>
        </pc:spChg>
        <pc:spChg chg="del">
          <ac:chgData name="Amina Begum (2118505)" userId="S::2118505@student.uwtsd.ac.uk::7b144117-71f8-4060-97ef-f28069bed0fc" providerId="AD" clId="Web-{E5816F9A-6E58-02B8-4196-775B61ED27B8}" dt="2022-07-17T11:14:59.643" v="662"/>
          <ac:spMkLst>
            <pc:docMk/>
            <pc:sldMk cId="1502881062" sldId="285"/>
            <ac:spMk id="16" creationId="{A89B40AF-69A8-4AF3-7AB1-69B771403EF7}"/>
          </ac:spMkLst>
        </pc:spChg>
        <pc:spChg chg="del">
          <ac:chgData name="Amina Begum (2118505)" userId="S::2118505@student.uwtsd.ac.uk::7b144117-71f8-4060-97ef-f28069bed0fc" providerId="AD" clId="Web-{E5816F9A-6E58-02B8-4196-775B61ED27B8}" dt="2022-07-17T11:56:37.979" v="880"/>
          <ac:spMkLst>
            <pc:docMk/>
            <pc:sldMk cId="1502881062" sldId="285"/>
            <ac:spMk id="21" creationId="{ECF157C5-282F-4C93-80F7-CCD7F4A435BD}"/>
          </ac:spMkLst>
        </pc:spChg>
        <pc:spChg chg="del">
          <ac:chgData name="Amina Begum (2118505)" userId="S::2118505@student.uwtsd.ac.uk::7b144117-71f8-4060-97ef-f28069bed0fc" providerId="AD" clId="Web-{E5816F9A-6E58-02B8-4196-775B61ED27B8}" dt="2022-07-17T11:56:37.979" v="880"/>
          <ac:spMkLst>
            <pc:docMk/>
            <pc:sldMk cId="1502881062" sldId="285"/>
            <ac:spMk id="23" creationId="{54A9C5F1-B76A-4908-9A82-8F1CD0FB5008}"/>
          </ac:spMkLst>
        </pc:spChg>
        <pc:spChg chg="add">
          <ac:chgData name="Amina Begum (2118505)" userId="S::2118505@student.uwtsd.ac.uk::7b144117-71f8-4060-97ef-f28069bed0fc" providerId="AD" clId="Web-{E5816F9A-6E58-02B8-4196-775B61ED27B8}" dt="2022-07-17T11:56:37.979" v="880"/>
          <ac:spMkLst>
            <pc:docMk/>
            <pc:sldMk cId="1502881062" sldId="285"/>
            <ac:spMk id="28" creationId="{2B566528-1B12-4246-9431-5C2D7D081168}"/>
          </ac:spMkLst>
        </pc:spChg>
        <pc:spChg chg="add">
          <ac:chgData name="Amina Begum (2118505)" userId="S::2118505@student.uwtsd.ac.uk::7b144117-71f8-4060-97ef-f28069bed0fc" providerId="AD" clId="Web-{E5816F9A-6E58-02B8-4196-775B61ED27B8}" dt="2022-07-17T11:56:37.979" v="880"/>
          <ac:spMkLst>
            <pc:docMk/>
            <pc:sldMk cId="1502881062" sldId="285"/>
            <ac:spMk id="30" creationId="{2E80C965-DB6D-4F81-9E9E-B027384D0BD6}"/>
          </ac:spMkLst>
        </pc:spChg>
        <pc:spChg chg="add">
          <ac:chgData name="Amina Begum (2118505)" userId="S::2118505@student.uwtsd.ac.uk::7b144117-71f8-4060-97ef-f28069bed0fc" providerId="AD" clId="Web-{E5816F9A-6E58-02B8-4196-775B61ED27B8}" dt="2022-07-17T11:56:37.979" v="880"/>
          <ac:spMkLst>
            <pc:docMk/>
            <pc:sldMk cId="1502881062" sldId="285"/>
            <ac:spMk id="32" creationId="{A580F890-B085-4E95-96AA-55AEBEC5CE6E}"/>
          </ac:spMkLst>
        </pc:spChg>
        <pc:spChg chg="add">
          <ac:chgData name="Amina Begum (2118505)" userId="S::2118505@student.uwtsd.ac.uk::7b144117-71f8-4060-97ef-f28069bed0fc" providerId="AD" clId="Web-{E5816F9A-6E58-02B8-4196-775B61ED27B8}" dt="2022-07-17T11:56:37.979" v="880"/>
          <ac:spMkLst>
            <pc:docMk/>
            <pc:sldMk cId="1502881062" sldId="285"/>
            <ac:spMk id="34" creationId="{D3F51FEB-38FB-4F6C-9F7B-2F2AFAB65463}"/>
          </ac:spMkLst>
        </pc:spChg>
        <pc:spChg chg="add">
          <ac:chgData name="Amina Begum (2118505)" userId="S::2118505@student.uwtsd.ac.uk::7b144117-71f8-4060-97ef-f28069bed0fc" providerId="AD" clId="Web-{E5816F9A-6E58-02B8-4196-775B61ED27B8}" dt="2022-07-17T11:56:37.979" v="880"/>
          <ac:spMkLst>
            <pc:docMk/>
            <pc:sldMk cId="1502881062" sldId="285"/>
            <ac:spMk id="36" creationId="{1E547BA6-BAE0-43BB-A7CA-60F69CE252F0}"/>
          </ac:spMkLst>
        </pc:spChg>
      </pc:sldChg>
      <pc:sldChg chg="addSp delSp modSp add ord replId">
        <pc:chgData name="Amina Begum (2118505)" userId="S::2118505@student.uwtsd.ac.uk::7b144117-71f8-4060-97ef-f28069bed0fc" providerId="AD" clId="Web-{E5816F9A-6E58-02B8-4196-775B61ED27B8}" dt="2022-07-17T12:10:35.609" v="986" actId="1076"/>
        <pc:sldMkLst>
          <pc:docMk/>
          <pc:sldMk cId="3333495358" sldId="286"/>
        </pc:sldMkLst>
        <pc:spChg chg="del mod">
          <ac:chgData name="Amina Begum (2118505)" userId="S::2118505@student.uwtsd.ac.uk::7b144117-71f8-4060-97ef-f28069bed0fc" providerId="AD" clId="Web-{E5816F9A-6E58-02B8-4196-775B61ED27B8}" dt="2022-07-17T12:04:01.350" v="934"/>
          <ac:spMkLst>
            <pc:docMk/>
            <pc:sldMk cId="3333495358" sldId="286"/>
            <ac:spMk id="2" creationId="{56568358-5A1A-E5CD-0D3E-E4B547C23487}"/>
          </ac:spMkLst>
        </pc:spChg>
        <pc:spChg chg="add mod">
          <ac:chgData name="Amina Begum (2118505)" userId="S::2118505@student.uwtsd.ac.uk::7b144117-71f8-4060-97ef-f28069bed0fc" providerId="AD" clId="Web-{E5816F9A-6E58-02B8-4196-775B61ED27B8}" dt="2022-07-17T12:10:35.609" v="986" actId="1076"/>
          <ac:spMkLst>
            <pc:docMk/>
            <pc:sldMk cId="3333495358" sldId="286"/>
            <ac:spMk id="7" creationId="{D5BC4650-D826-0077-4A5D-1A8BD29EDC9C}"/>
          </ac:spMkLst>
        </pc:spChg>
        <pc:spChg chg="del">
          <ac:chgData name="Amina Begum (2118505)" userId="S::2118505@student.uwtsd.ac.uk::7b144117-71f8-4060-97ef-f28069bed0fc" providerId="AD" clId="Web-{E5816F9A-6E58-02B8-4196-775B61ED27B8}" dt="2022-07-17T11:53:21.061" v="857"/>
          <ac:spMkLst>
            <pc:docMk/>
            <pc:sldMk cId="3333495358" sldId="286"/>
            <ac:spMk id="21" creationId="{ECF157C5-282F-4C93-80F7-CCD7F4A435BD}"/>
          </ac:spMkLst>
        </pc:spChg>
        <pc:spChg chg="del">
          <ac:chgData name="Amina Begum (2118505)" userId="S::2118505@student.uwtsd.ac.uk::7b144117-71f8-4060-97ef-f28069bed0fc" providerId="AD" clId="Web-{E5816F9A-6E58-02B8-4196-775B61ED27B8}" dt="2022-07-17T11:53:21.061" v="857"/>
          <ac:spMkLst>
            <pc:docMk/>
            <pc:sldMk cId="3333495358" sldId="286"/>
            <ac:spMk id="23" creationId="{54A9C5F1-B76A-4908-9A82-8F1CD0FB5008}"/>
          </ac:spMkLst>
        </pc:spChg>
        <pc:spChg chg="add">
          <ac:chgData name="Amina Begum (2118505)" userId="S::2118505@student.uwtsd.ac.uk::7b144117-71f8-4060-97ef-f28069bed0fc" providerId="AD" clId="Web-{E5816F9A-6E58-02B8-4196-775B61ED27B8}" dt="2022-07-17T11:53:21.061" v="857"/>
          <ac:spMkLst>
            <pc:docMk/>
            <pc:sldMk cId="3333495358" sldId="286"/>
            <ac:spMk id="28" creationId="{2B566528-1B12-4246-9431-5C2D7D081168}"/>
          </ac:spMkLst>
        </pc:spChg>
        <pc:grpChg chg="add">
          <ac:chgData name="Amina Begum (2118505)" userId="S::2118505@student.uwtsd.ac.uk::7b144117-71f8-4060-97ef-f28069bed0fc" providerId="AD" clId="Web-{E5816F9A-6E58-02B8-4196-775B61ED27B8}" dt="2022-07-17T11:53:21.061" v="857"/>
          <ac:grpSpMkLst>
            <pc:docMk/>
            <pc:sldMk cId="3333495358" sldId="286"/>
            <ac:grpSpMk id="30" creationId="{FA366754-A2F4-475B-8217-AB06F5F15F36}"/>
          </ac:grpSpMkLst>
        </pc:grpChg>
        <pc:grpChg chg="add">
          <ac:chgData name="Amina Begum (2118505)" userId="S::2118505@student.uwtsd.ac.uk::7b144117-71f8-4060-97ef-f28069bed0fc" providerId="AD" clId="Web-{E5816F9A-6E58-02B8-4196-775B61ED27B8}" dt="2022-07-17T11:53:21.061" v="857"/>
          <ac:grpSpMkLst>
            <pc:docMk/>
            <pc:sldMk cId="3333495358" sldId="286"/>
            <ac:grpSpMk id="34" creationId="{828A5161-06F1-46CF-8AD7-844680A59E13}"/>
          </ac:grpSpMkLst>
        </pc:grpChg>
        <pc:picChg chg="add del mod">
          <ac:chgData name="Amina Begum (2118505)" userId="S::2118505@student.uwtsd.ac.uk::7b144117-71f8-4060-97ef-f28069bed0fc" providerId="AD" clId="Web-{E5816F9A-6E58-02B8-4196-775B61ED27B8}" dt="2022-07-17T11:20:52.746" v="700"/>
          <ac:picMkLst>
            <pc:docMk/>
            <pc:sldMk cId="3333495358" sldId="286"/>
            <ac:picMk id="3" creationId="{C8E36BB1-F064-8CBB-831A-D0E465724043}"/>
          </ac:picMkLst>
        </pc:picChg>
        <pc:picChg chg="add mod ord">
          <ac:chgData name="Amina Begum (2118505)" userId="S::2118505@student.uwtsd.ac.uk::7b144117-71f8-4060-97ef-f28069bed0fc" providerId="AD" clId="Web-{E5816F9A-6E58-02B8-4196-775B61ED27B8}" dt="2022-07-17T12:05:45.325" v="964" actId="1076"/>
          <ac:picMkLst>
            <pc:docMk/>
            <pc:sldMk cId="3333495358" sldId="286"/>
            <ac:picMk id="5" creationId="{D0C2955C-EE3D-03C5-A93D-D24D88536F35}"/>
          </ac:picMkLst>
        </pc:picChg>
        <pc:picChg chg="add mod">
          <ac:chgData name="Amina Begum (2118505)" userId="S::2118505@student.uwtsd.ac.uk::7b144117-71f8-4060-97ef-f28069bed0fc" providerId="AD" clId="Web-{E5816F9A-6E58-02B8-4196-775B61ED27B8}" dt="2022-07-17T12:05:51.560" v="965" actId="1076"/>
          <ac:picMkLst>
            <pc:docMk/>
            <pc:sldMk cId="3333495358" sldId="286"/>
            <ac:picMk id="9" creationId="{7217E6EC-F2FB-3040-A7FA-DC26B56E6F11}"/>
          </ac:picMkLst>
        </pc:picChg>
      </pc:sldChg>
      <pc:sldChg chg="addSp delSp modSp add ord replId">
        <pc:chgData name="Amina Begum (2118505)" userId="S::2118505@student.uwtsd.ac.uk::7b144117-71f8-4060-97ef-f28069bed0fc" providerId="AD" clId="Web-{E5816F9A-6E58-02B8-4196-775B61ED27B8}" dt="2022-07-17T12:10:27.592" v="985" actId="1076"/>
        <pc:sldMkLst>
          <pc:docMk/>
          <pc:sldMk cId="2494587890" sldId="287"/>
        </pc:sldMkLst>
        <pc:spChg chg="del mod">
          <ac:chgData name="Amina Begum (2118505)" userId="S::2118505@student.uwtsd.ac.uk::7b144117-71f8-4060-97ef-f28069bed0fc" providerId="AD" clId="Web-{E5816F9A-6E58-02B8-4196-775B61ED27B8}" dt="2022-07-17T11:49:42.932" v="832"/>
          <ac:spMkLst>
            <pc:docMk/>
            <pc:sldMk cId="2494587890" sldId="287"/>
            <ac:spMk id="2" creationId="{56568358-5A1A-E5CD-0D3E-E4B547C23487}"/>
          </ac:spMkLst>
        </pc:spChg>
        <pc:spChg chg="add del mod">
          <ac:chgData name="Amina Begum (2118505)" userId="S::2118505@student.uwtsd.ac.uk::7b144117-71f8-4060-97ef-f28069bed0fc" providerId="AD" clId="Web-{E5816F9A-6E58-02B8-4196-775B61ED27B8}" dt="2022-07-17T11:44:32.757" v="805"/>
          <ac:spMkLst>
            <pc:docMk/>
            <pc:sldMk cId="2494587890" sldId="287"/>
            <ac:spMk id="4" creationId="{6183EC5D-98CD-A3C5-889E-F321FAC260BD}"/>
          </ac:spMkLst>
        </pc:spChg>
        <pc:spChg chg="add mod">
          <ac:chgData name="Amina Begum (2118505)" userId="S::2118505@student.uwtsd.ac.uk::7b144117-71f8-4060-97ef-f28069bed0fc" providerId="AD" clId="Web-{E5816F9A-6E58-02B8-4196-775B61ED27B8}" dt="2022-07-17T12:10:27.592" v="985" actId="1076"/>
          <ac:spMkLst>
            <pc:docMk/>
            <pc:sldMk cId="2494587890" sldId="287"/>
            <ac:spMk id="6" creationId="{F658B9C1-0168-422A-AFD8-6167A4FBAFE6}"/>
          </ac:spMkLst>
        </pc:spChg>
        <pc:spChg chg="del">
          <ac:chgData name="Amina Begum (2118505)" userId="S::2118505@student.uwtsd.ac.uk::7b144117-71f8-4060-97ef-f28069bed0fc" providerId="AD" clId="Web-{E5816F9A-6E58-02B8-4196-775B61ED27B8}" dt="2022-07-17T11:27:26.114" v="732"/>
          <ac:spMkLst>
            <pc:docMk/>
            <pc:sldMk cId="2494587890" sldId="287"/>
            <ac:spMk id="21" creationId="{ECF157C5-282F-4C93-80F7-CCD7F4A435BD}"/>
          </ac:spMkLst>
        </pc:spChg>
        <pc:spChg chg="del">
          <ac:chgData name="Amina Begum (2118505)" userId="S::2118505@student.uwtsd.ac.uk::7b144117-71f8-4060-97ef-f28069bed0fc" providerId="AD" clId="Web-{E5816F9A-6E58-02B8-4196-775B61ED27B8}" dt="2022-07-17T11:27:26.114" v="732"/>
          <ac:spMkLst>
            <pc:docMk/>
            <pc:sldMk cId="2494587890" sldId="287"/>
            <ac:spMk id="23" creationId="{54A9C5F1-B76A-4908-9A82-8F1CD0FB5008}"/>
          </ac:spMkLst>
        </pc:spChg>
        <pc:spChg chg="add">
          <ac:chgData name="Amina Begum (2118505)" userId="S::2118505@student.uwtsd.ac.uk::7b144117-71f8-4060-97ef-f28069bed0fc" providerId="AD" clId="Web-{E5816F9A-6E58-02B8-4196-775B61ED27B8}" dt="2022-07-17T11:27:26.114" v="732"/>
          <ac:spMkLst>
            <pc:docMk/>
            <pc:sldMk cId="2494587890" sldId="287"/>
            <ac:spMk id="28" creationId="{2B566528-1B12-4246-9431-5C2D7D081168}"/>
          </ac:spMkLst>
        </pc:spChg>
        <pc:spChg chg="add">
          <ac:chgData name="Amina Begum (2118505)" userId="S::2118505@student.uwtsd.ac.uk::7b144117-71f8-4060-97ef-f28069bed0fc" providerId="AD" clId="Web-{E5816F9A-6E58-02B8-4196-775B61ED27B8}" dt="2022-07-17T11:27:26.114" v="732"/>
          <ac:spMkLst>
            <pc:docMk/>
            <pc:sldMk cId="2494587890" sldId="287"/>
            <ac:spMk id="30" creationId="{2E80C965-DB6D-4F81-9E9E-B027384D0BD6}"/>
          </ac:spMkLst>
        </pc:spChg>
        <pc:spChg chg="add">
          <ac:chgData name="Amina Begum (2118505)" userId="S::2118505@student.uwtsd.ac.uk::7b144117-71f8-4060-97ef-f28069bed0fc" providerId="AD" clId="Web-{E5816F9A-6E58-02B8-4196-775B61ED27B8}" dt="2022-07-17T11:27:26.114" v="732"/>
          <ac:spMkLst>
            <pc:docMk/>
            <pc:sldMk cId="2494587890" sldId="287"/>
            <ac:spMk id="32" creationId="{A580F890-B085-4E95-96AA-55AEBEC5CE6E}"/>
          </ac:spMkLst>
        </pc:spChg>
        <pc:spChg chg="add">
          <ac:chgData name="Amina Begum (2118505)" userId="S::2118505@student.uwtsd.ac.uk::7b144117-71f8-4060-97ef-f28069bed0fc" providerId="AD" clId="Web-{E5816F9A-6E58-02B8-4196-775B61ED27B8}" dt="2022-07-17T11:27:26.114" v="732"/>
          <ac:spMkLst>
            <pc:docMk/>
            <pc:sldMk cId="2494587890" sldId="287"/>
            <ac:spMk id="34" creationId="{D3F51FEB-38FB-4F6C-9F7B-2F2AFAB65463}"/>
          </ac:spMkLst>
        </pc:spChg>
        <pc:spChg chg="add">
          <ac:chgData name="Amina Begum (2118505)" userId="S::2118505@student.uwtsd.ac.uk::7b144117-71f8-4060-97ef-f28069bed0fc" providerId="AD" clId="Web-{E5816F9A-6E58-02B8-4196-775B61ED27B8}" dt="2022-07-17T11:27:26.114" v="732"/>
          <ac:spMkLst>
            <pc:docMk/>
            <pc:sldMk cId="2494587890" sldId="287"/>
            <ac:spMk id="36" creationId="{1E547BA6-BAE0-43BB-A7CA-60F69CE252F0}"/>
          </ac:spMkLst>
        </pc:spChg>
        <pc:picChg chg="add mod">
          <ac:chgData name="Amina Begum (2118505)" userId="S::2118505@student.uwtsd.ac.uk::7b144117-71f8-4060-97ef-f28069bed0fc" providerId="AD" clId="Web-{E5816F9A-6E58-02B8-4196-775B61ED27B8}" dt="2022-07-17T12:07:16.550" v="982" actId="1076"/>
          <ac:picMkLst>
            <pc:docMk/>
            <pc:sldMk cId="2494587890" sldId="287"/>
            <ac:picMk id="8" creationId="{8A7A16B0-DFF9-2660-0B4C-D94909A96402}"/>
          </ac:picMkLst>
        </pc:picChg>
      </pc:sldChg>
      <pc:sldChg chg="addSp delSp modSp add ord replId">
        <pc:chgData name="Amina Begum (2118505)" userId="S::2118505@student.uwtsd.ac.uk::7b144117-71f8-4060-97ef-f28069bed0fc" providerId="AD" clId="Web-{E5816F9A-6E58-02B8-4196-775B61ED27B8}" dt="2022-07-17T12:18:47.185" v="1032" actId="20577"/>
        <pc:sldMkLst>
          <pc:docMk/>
          <pc:sldMk cId="3799561013" sldId="288"/>
        </pc:sldMkLst>
        <pc:spChg chg="mod">
          <ac:chgData name="Amina Begum (2118505)" userId="S::2118505@student.uwtsd.ac.uk::7b144117-71f8-4060-97ef-f28069bed0fc" providerId="AD" clId="Web-{E5816F9A-6E58-02B8-4196-775B61ED27B8}" dt="2022-07-17T11:51:40.986" v="853" actId="20577"/>
          <ac:spMkLst>
            <pc:docMk/>
            <pc:sldMk cId="3799561013" sldId="288"/>
            <ac:spMk id="2" creationId="{56568358-5A1A-E5CD-0D3E-E4B547C23487}"/>
          </ac:spMkLst>
        </pc:spChg>
        <pc:spChg chg="add del mod">
          <ac:chgData name="Amina Begum (2118505)" userId="S::2118505@student.uwtsd.ac.uk::7b144117-71f8-4060-97ef-f28069bed0fc" providerId="AD" clId="Web-{E5816F9A-6E58-02B8-4196-775B61ED27B8}" dt="2022-07-17T11:50:58.515" v="845"/>
          <ac:spMkLst>
            <pc:docMk/>
            <pc:sldMk cId="3799561013" sldId="288"/>
            <ac:spMk id="41" creationId="{BE13170E-9151-29EF-BF51-9B573802A5DC}"/>
          </ac:spMkLst>
        </pc:spChg>
        <pc:spChg chg="add del mod">
          <ac:chgData name="Amina Begum (2118505)" userId="S::2118505@student.uwtsd.ac.uk::7b144117-71f8-4060-97ef-f28069bed0fc" providerId="AD" clId="Web-{E5816F9A-6E58-02B8-4196-775B61ED27B8}" dt="2022-07-17T11:50:50.796" v="844"/>
          <ac:spMkLst>
            <pc:docMk/>
            <pc:sldMk cId="3799561013" sldId="288"/>
            <ac:spMk id="43" creationId="{CAFE1EE6-F941-9F57-483C-01607C16699E}"/>
          </ac:spMkLst>
        </pc:spChg>
        <pc:spChg chg="add mod">
          <ac:chgData name="Amina Begum (2118505)" userId="S::2118505@student.uwtsd.ac.uk::7b144117-71f8-4060-97ef-f28069bed0fc" providerId="AD" clId="Web-{E5816F9A-6E58-02B8-4196-775B61ED27B8}" dt="2022-07-17T12:18:47.185" v="1032" actId="20577"/>
          <ac:spMkLst>
            <pc:docMk/>
            <pc:sldMk cId="3799561013" sldId="288"/>
            <ac:spMk id="45" creationId="{326D97B3-7928-6D8A-1C53-D87DA00C340C}"/>
          </ac:spMkLst>
        </pc:spChg>
        <pc:spChg chg="add mod">
          <ac:chgData name="Amina Begum (2118505)" userId="S::2118505@student.uwtsd.ac.uk::7b144117-71f8-4060-97ef-f28069bed0fc" providerId="AD" clId="Web-{E5816F9A-6E58-02B8-4196-775B61ED27B8}" dt="2022-07-17T12:18:00.573" v="1030" actId="1076"/>
          <ac:spMkLst>
            <pc:docMk/>
            <pc:sldMk cId="3799561013" sldId="288"/>
            <ac:spMk id="48" creationId="{D12F06C5-4377-4BF6-252A-6C4E132CCD6E}"/>
          </ac:spMkLst>
        </pc:spChg>
        <pc:graphicFrameChg chg="del mod">
          <ac:chgData name="Amina Begum (2118505)" userId="S::2118505@student.uwtsd.ac.uk::7b144117-71f8-4060-97ef-f28069bed0fc" providerId="AD" clId="Web-{E5816F9A-6E58-02B8-4196-775B61ED27B8}" dt="2022-07-17T11:23:06.879" v="705"/>
          <ac:graphicFrameMkLst>
            <pc:docMk/>
            <pc:sldMk cId="3799561013" sldId="288"/>
            <ac:graphicFrameMk id="3" creationId="{5BE93369-1568-D66E-ADF5-FDD173EF0EB7}"/>
          </ac:graphicFrameMkLst>
        </pc:graphicFrameChg>
        <pc:graphicFrameChg chg="add del">
          <ac:chgData name="Amina Begum (2118505)" userId="S::2118505@student.uwtsd.ac.uk::7b144117-71f8-4060-97ef-f28069bed0fc" providerId="AD" clId="Web-{E5816F9A-6E58-02B8-4196-775B61ED27B8}" dt="2022-07-17T11:23:27.068" v="709"/>
          <ac:graphicFrameMkLst>
            <pc:docMk/>
            <pc:sldMk cId="3799561013" sldId="288"/>
            <ac:graphicFrameMk id="22" creationId="{AD168FD2-193A-BC05-F6EB-BC1A77F07F2F}"/>
          </ac:graphicFrameMkLst>
        </pc:graphicFrameChg>
        <pc:picChg chg="add del mod">
          <ac:chgData name="Amina Begum (2118505)" userId="S::2118505@student.uwtsd.ac.uk::7b144117-71f8-4060-97ef-f28069bed0fc" providerId="AD" clId="Web-{E5816F9A-6E58-02B8-4196-775B61ED27B8}" dt="2022-07-17T11:50:17.966" v="837"/>
          <ac:picMkLst>
            <pc:docMk/>
            <pc:sldMk cId="3799561013" sldId="288"/>
            <ac:picMk id="39" creationId="{74B62C89-8F8F-D033-9275-C7068048F675}"/>
          </ac:picMkLst>
        </pc:picChg>
        <pc:picChg chg="add mod">
          <ac:chgData name="Amina Begum (2118505)" userId="S::2118505@student.uwtsd.ac.uk::7b144117-71f8-4060-97ef-f28069bed0fc" providerId="AD" clId="Web-{E5816F9A-6E58-02B8-4196-775B61ED27B8}" dt="2022-07-17T12:17:07.023" v="1023" actId="1076"/>
          <ac:picMkLst>
            <pc:docMk/>
            <pc:sldMk cId="3799561013" sldId="288"/>
            <ac:picMk id="47" creationId="{09D8DC4D-BF77-A9E7-3906-083CEF2201EB}"/>
          </ac:picMkLst>
        </pc:picChg>
      </pc:sldChg>
      <pc:sldChg chg="addSp delSp modSp new">
        <pc:chgData name="Amina Begum (2118505)" userId="S::2118505@student.uwtsd.ac.uk::7b144117-71f8-4060-97ef-f28069bed0fc" providerId="AD" clId="Web-{E5816F9A-6E58-02B8-4196-775B61ED27B8}" dt="2022-07-17T12:25:18.319" v="1068"/>
        <pc:sldMkLst>
          <pc:docMk/>
          <pc:sldMk cId="3599167294" sldId="289"/>
        </pc:sldMkLst>
        <pc:spChg chg="del">
          <ac:chgData name="Amina Begum (2118505)" userId="S::2118505@student.uwtsd.ac.uk::7b144117-71f8-4060-97ef-f28069bed0fc" providerId="AD" clId="Web-{E5816F9A-6E58-02B8-4196-775B61ED27B8}" dt="2022-07-17T12:24:25.690" v="1064"/>
          <ac:spMkLst>
            <pc:docMk/>
            <pc:sldMk cId="3599167294" sldId="289"/>
            <ac:spMk id="3" creationId="{206629F4-AADF-F278-73BD-1D255F663A29}"/>
          </ac:spMkLst>
        </pc:spChg>
        <pc:graphicFrameChg chg="add del mod">
          <ac:chgData name="Amina Begum (2118505)" userId="S::2118505@student.uwtsd.ac.uk::7b144117-71f8-4060-97ef-f28069bed0fc" providerId="AD" clId="Web-{E5816F9A-6E58-02B8-4196-775B61ED27B8}" dt="2022-07-17T12:25:18.319" v="1068"/>
          <ac:graphicFrameMkLst>
            <pc:docMk/>
            <pc:sldMk cId="3599167294" sldId="289"/>
            <ac:graphicFrameMk id="5" creationId="{F2AAB7D9-DE61-6356-05E6-B95963CFE735}"/>
          </ac:graphicFrameMkLst>
        </pc:graphicFrameChg>
      </pc:sldChg>
      <pc:sldChg chg="addSp delSp modSp add ord replId">
        <pc:chgData name="Amina Begum (2118505)" userId="S::2118505@student.uwtsd.ac.uk::7b144117-71f8-4060-97ef-f28069bed0fc" providerId="AD" clId="Web-{E5816F9A-6E58-02B8-4196-775B61ED27B8}" dt="2022-07-17T12:23:13.217" v="1060" actId="1076"/>
        <pc:sldMkLst>
          <pc:docMk/>
          <pc:sldMk cId="3128370387" sldId="290"/>
        </pc:sldMkLst>
        <pc:spChg chg="mod ord">
          <ac:chgData name="Amina Begum (2118505)" userId="S::2118505@student.uwtsd.ac.uk::7b144117-71f8-4060-97ef-f28069bed0fc" providerId="AD" clId="Web-{E5816F9A-6E58-02B8-4196-775B61ED27B8}" dt="2022-07-17T12:23:13.217" v="1060" actId="1076"/>
          <ac:spMkLst>
            <pc:docMk/>
            <pc:sldMk cId="3128370387" sldId="290"/>
            <ac:spMk id="2" creationId="{56568358-5A1A-E5CD-0D3E-E4B547C23487}"/>
          </ac:spMkLst>
        </pc:spChg>
        <pc:spChg chg="add del mod">
          <ac:chgData name="Amina Begum (2118505)" userId="S::2118505@student.uwtsd.ac.uk::7b144117-71f8-4060-97ef-f28069bed0fc" providerId="AD" clId="Web-{E5816F9A-6E58-02B8-4196-775B61ED27B8}" dt="2022-07-17T11:44:46.805" v="806"/>
          <ac:spMkLst>
            <pc:docMk/>
            <pc:sldMk cId="3128370387" sldId="290"/>
            <ac:spMk id="4" creationId="{301E8217-D19A-7731-54FC-5E087D283229}"/>
          </ac:spMkLst>
        </pc:spChg>
        <pc:spChg chg="add mod">
          <ac:chgData name="Amina Begum (2118505)" userId="S::2118505@student.uwtsd.ac.uk::7b144117-71f8-4060-97ef-f28069bed0fc" providerId="AD" clId="Web-{E5816F9A-6E58-02B8-4196-775B61ED27B8}" dt="2022-07-17T12:23:04.967" v="1059"/>
          <ac:spMkLst>
            <pc:docMk/>
            <pc:sldMk cId="3128370387" sldId="290"/>
            <ac:spMk id="7" creationId="{31D91B15-E5B7-6916-D499-3097513A6AF7}"/>
          </ac:spMkLst>
        </pc:spChg>
        <pc:spChg chg="del">
          <ac:chgData name="Amina Begum (2118505)" userId="S::2118505@student.uwtsd.ac.uk::7b144117-71f8-4060-97ef-f28069bed0fc" providerId="AD" clId="Web-{E5816F9A-6E58-02B8-4196-775B61ED27B8}" dt="2022-07-17T12:13:40.745" v="994"/>
          <ac:spMkLst>
            <pc:docMk/>
            <pc:sldMk cId="3128370387" sldId="290"/>
            <ac:spMk id="21" creationId="{ECF157C5-282F-4C93-80F7-CCD7F4A435BD}"/>
          </ac:spMkLst>
        </pc:spChg>
        <pc:spChg chg="del">
          <ac:chgData name="Amina Begum (2118505)" userId="S::2118505@student.uwtsd.ac.uk::7b144117-71f8-4060-97ef-f28069bed0fc" providerId="AD" clId="Web-{E5816F9A-6E58-02B8-4196-775B61ED27B8}" dt="2022-07-17T12:13:40.745" v="994"/>
          <ac:spMkLst>
            <pc:docMk/>
            <pc:sldMk cId="3128370387" sldId="290"/>
            <ac:spMk id="23" creationId="{54A9C5F1-B76A-4908-9A82-8F1CD0FB5008}"/>
          </ac:spMkLst>
        </pc:spChg>
        <pc:spChg chg="add del">
          <ac:chgData name="Amina Begum (2118505)" userId="S::2118505@student.uwtsd.ac.uk::7b144117-71f8-4060-97ef-f28069bed0fc" providerId="AD" clId="Web-{E5816F9A-6E58-02B8-4196-775B61ED27B8}" dt="2022-07-17T12:20:16.910" v="1043"/>
          <ac:spMkLst>
            <pc:docMk/>
            <pc:sldMk cId="3128370387" sldId="290"/>
            <ac:spMk id="28" creationId="{5EB73228-F09B-409F-9EC1-7E853C4F5B43}"/>
          </ac:spMkLst>
        </pc:spChg>
        <pc:spChg chg="add del">
          <ac:chgData name="Amina Begum (2118505)" userId="S::2118505@student.uwtsd.ac.uk::7b144117-71f8-4060-97ef-f28069bed0fc" providerId="AD" clId="Web-{E5816F9A-6E58-02B8-4196-775B61ED27B8}" dt="2022-07-17T12:20:16.910" v="1043"/>
          <ac:spMkLst>
            <pc:docMk/>
            <pc:sldMk cId="3128370387" sldId="290"/>
            <ac:spMk id="30" creationId="{3150A4AE-7BE7-480D-BD8C-3951E6479910}"/>
          </ac:spMkLst>
        </pc:spChg>
        <pc:spChg chg="add del">
          <ac:chgData name="Amina Begum (2118505)" userId="S::2118505@student.uwtsd.ac.uk::7b144117-71f8-4060-97ef-f28069bed0fc" providerId="AD" clId="Web-{E5816F9A-6E58-02B8-4196-775B61ED27B8}" dt="2022-07-17T12:21:52.040" v="1050"/>
          <ac:spMkLst>
            <pc:docMk/>
            <pc:sldMk cId="3128370387" sldId="290"/>
            <ac:spMk id="32" creationId="{2B566528-1B12-4246-9431-5C2D7D081168}"/>
          </ac:spMkLst>
        </pc:spChg>
        <pc:spChg chg="add del">
          <ac:chgData name="Amina Begum (2118505)" userId="S::2118505@student.uwtsd.ac.uk::7b144117-71f8-4060-97ef-f28069bed0fc" providerId="AD" clId="Web-{E5816F9A-6E58-02B8-4196-775B61ED27B8}" dt="2022-07-17T12:15:14.641" v="1011"/>
          <ac:spMkLst>
            <pc:docMk/>
            <pc:sldMk cId="3128370387" sldId="290"/>
            <ac:spMk id="35" creationId="{2B566528-1B12-4246-9431-5C2D7D081168}"/>
          </ac:spMkLst>
        </pc:spChg>
        <pc:spChg chg="add del">
          <ac:chgData name="Amina Begum (2118505)" userId="S::2118505@student.uwtsd.ac.uk::7b144117-71f8-4060-97ef-f28069bed0fc" providerId="AD" clId="Web-{E5816F9A-6E58-02B8-4196-775B61ED27B8}" dt="2022-07-17T12:21:52.040" v="1050"/>
          <ac:spMkLst>
            <pc:docMk/>
            <pc:sldMk cId="3128370387" sldId="290"/>
            <ac:spMk id="36" creationId="{D3F51FEB-38FB-4F6C-9F7B-2F2AFAB65463}"/>
          </ac:spMkLst>
        </pc:spChg>
        <pc:spChg chg="add del">
          <ac:chgData name="Amina Begum (2118505)" userId="S::2118505@student.uwtsd.ac.uk::7b144117-71f8-4060-97ef-f28069bed0fc" providerId="AD" clId="Web-{E5816F9A-6E58-02B8-4196-775B61ED27B8}" dt="2022-07-17T12:15:14.641" v="1011"/>
          <ac:spMkLst>
            <pc:docMk/>
            <pc:sldMk cId="3128370387" sldId="290"/>
            <ac:spMk id="37" creationId="{2E80C965-DB6D-4F81-9E9E-B027384D0BD6}"/>
          </ac:spMkLst>
        </pc:spChg>
        <pc:spChg chg="add del">
          <ac:chgData name="Amina Begum (2118505)" userId="S::2118505@student.uwtsd.ac.uk::7b144117-71f8-4060-97ef-f28069bed0fc" providerId="AD" clId="Web-{E5816F9A-6E58-02B8-4196-775B61ED27B8}" dt="2022-07-17T12:15:14.641" v="1011"/>
          <ac:spMkLst>
            <pc:docMk/>
            <pc:sldMk cId="3128370387" sldId="290"/>
            <ac:spMk id="39" creationId="{A580F890-B085-4E95-96AA-55AEBEC5CE6E}"/>
          </ac:spMkLst>
        </pc:spChg>
        <pc:spChg chg="add del">
          <ac:chgData name="Amina Begum (2118505)" userId="S::2118505@student.uwtsd.ac.uk::7b144117-71f8-4060-97ef-f28069bed0fc" providerId="AD" clId="Web-{E5816F9A-6E58-02B8-4196-775B61ED27B8}" dt="2022-07-17T12:21:52.040" v="1050"/>
          <ac:spMkLst>
            <pc:docMk/>
            <pc:sldMk cId="3128370387" sldId="290"/>
            <ac:spMk id="40" creationId="{1E547BA6-BAE0-43BB-A7CA-60F69CE252F0}"/>
          </ac:spMkLst>
        </pc:spChg>
        <pc:spChg chg="add del">
          <ac:chgData name="Amina Begum (2118505)" userId="S::2118505@student.uwtsd.ac.uk::7b144117-71f8-4060-97ef-f28069bed0fc" providerId="AD" clId="Web-{E5816F9A-6E58-02B8-4196-775B61ED27B8}" dt="2022-07-17T12:15:14.641" v="1011"/>
          <ac:spMkLst>
            <pc:docMk/>
            <pc:sldMk cId="3128370387" sldId="290"/>
            <ac:spMk id="41" creationId="{D3F51FEB-38FB-4F6C-9F7B-2F2AFAB65463}"/>
          </ac:spMkLst>
        </pc:spChg>
        <pc:spChg chg="add del">
          <ac:chgData name="Amina Begum (2118505)" userId="S::2118505@student.uwtsd.ac.uk::7b144117-71f8-4060-97ef-f28069bed0fc" providerId="AD" clId="Web-{E5816F9A-6E58-02B8-4196-775B61ED27B8}" dt="2022-07-17T12:15:14.641" v="1011"/>
          <ac:spMkLst>
            <pc:docMk/>
            <pc:sldMk cId="3128370387" sldId="290"/>
            <ac:spMk id="43" creationId="{1E547BA6-BAE0-43BB-A7CA-60F69CE252F0}"/>
          </ac:spMkLst>
        </pc:spChg>
        <pc:spChg chg="add del">
          <ac:chgData name="Amina Begum (2118505)" userId="S::2118505@student.uwtsd.ac.uk::7b144117-71f8-4060-97ef-f28069bed0fc" providerId="AD" clId="Web-{E5816F9A-6E58-02B8-4196-775B61ED27B8}" dt="2022-07-17T12:23:04.967" v="1059"/>
          <ac:spMkLst>
            <pc:docMk/>
            <pc:sldMk cId="3128370387" sldId="290"/>
            <ac:spMk id="45" creationId="{2B566528-1B12-4246-9431-5C2D7D081168}"/>
          </ac:spMkLst>
        </pc:spChg>
        <pc:spChg chg="add del">
          <ac:chgData name="Amina Begum (2118505)" userId="S::2118505@student.uwtsd.ac.uk::7b144117-71f8-4060-97ef-f28069bed0fc" providerId="AD" clId="Web-{E5816F9A-6E58-02B8-4196-775B61ED27B8}" dt="2022-07-17T12:23:04.967" v="1059"/>
          <ac:spMkLst>
            <pc:docMk/>
            <pc:sldMk cId="3128370387" sldId="290"/>
            <ac:spMk id="47" creationId="{D3F51FEB-38FB-4F6C-9F7B-2F2AFAB65463}"/>
          </ac:spMkLst>
        </pc:spChg>
        <pc:spChg chg="add del">
          <ac:chgData name="Amina Begum (2118505)" userId="S::2118505@student.uwtsd.ac.uk::7b144117-71f8-4060-97ef-f28069bed0fc" providerId="AD" clId="Web-{E5816F9A-6E58-02B8-4196-775B61ED27B8}" dt="2022-07-17T12:23:04.967" v="1059"/>
          <ac:spMkLst>
            <pc:docMk/>
            <pc:sldMk cId="3128370387" sldId="290"/>
            <ac:spMk id="49" creationId="{1E547BA6-BAE0-43BB-A7CA-60F69CE252F0}"/>
          </ac:spMkLst>
        </pc:spChg>
        <pc:spChg chg="add">
          <ac:chgData name="Amina Begum (2118505)" userId="S::2118505@student.uwtsd.ac.uk::7b144117-71f8-4060-97ef-f28069bed0fc" providerId="AD" clId="Web-{E5816F9A-6E58-02B8-4196-775B61ED27B8}" dt="2022-07-17T12:23:04.967" v="1059"/>
          <ac:spMkLst>
            <pc:docMk/>
            <pc:sldMk cId="3128370387" sldId="290"/>
            <ac:spMk id="58" creationId="{2B566528-1B12-4246-9431-5C2D7D081168}"/>
          </ac:spMkLst>
        </pc:spChg>
        <pc:spChg chg="add">
          <ac:chgData name="Amina Begum (2118505)" userId="S::2118505@student.uwtsd.ac.uk::7b144117-71f8-4060-97ef-f28069bed0fc" providerId="AD" clId="Web-{E5816F9A-6E58-02B8-4196-775B61ED27B8}" dt="2022-07-17T12:23:04.967" v="1059"/>
          <ac:spMkLst>
            <pc:docMk/>
            <pc:sldMk cId="3128370387" sldId="290"/>
            <ac:spMk id="60" creationId="{D3F51FEB-38FB-4F6C-9F7B-2F2AFAB65463}"/>
          </ac:spMkLst>
        </pc:spChg>
        <pc:spChg chg="add">
          <ac:chgData name="Amina Begum (2118505)" userId="S::2118505@student.uwtsd.ac.uk::7b144117-71f8-4060-97ef-f28069bed0fc" providerId="AD" clId="Web-{E5816F9A-6E58-02B8-4196-775B61ED27B8}" dt="2022-07-17T12:23:04.967" v="1059"/>
          <ac:spMkLst>
            <pc:docMk/>
            <pc:sldMk cId="3128370387" sldId="290"/>
            <ac:spMk id="62" creationId="{1E547BA6-BAE0-43BB-A7CA-60F69CE252F0}"/>
          </ac:spMkLst>
        </pc:spChg>
        <pc:grpChg chg="add del">
          <ac:chgData name="Amina Begum (2118505)" userId="S::2118505@student.uwtsd.ac.uk::7b144117-71f8-4060-97ef-f28069bed0fc" providerId="AD" clId="Web-{E5816F9A-6E58-02B8-4196-775B61ED27B8}" dt="2022-07-17T12:21:52.040" v="1050"/>
          <ac:grpSpMkLst>
            <pc:docMk/>
            <pc:sldMk cId="3128370387" sldId="290"/>
            <ac:grpSpMk id="33" creationId="{07EAA094-9CF6-4695-958A-33D9BCAA9474}"/>
          </ac:grpSpMkLst>
        </pc:grpChg>
        <pc:grpChg chg="add del">
          <ac:chgData name="Amina Begum (2118505)" userId="S::2118505@student.uwtsd.ac.uk::7b144117-71f8-4060-97ef-f28069bed0fc" providerId="AD" clId="Web-{E5816F9A-6E58-02B8-4196-775B61ED27B8}" dt="2022-07-17T12:23:04.967" v="1059"/>
          <ac:grpSpMkLst>
            <pc:docMk/>
            <pc:sldMk cId="3128370387" sldId="290"/>
            <ac:grpSpMk id="51" creationId="{912209CB-3E4C-43AE-B507-08269FAE89F5}"/>
          </ac:grpSpMkLst>
        </pc:grpChg>
        <pc:grpChg chg="add">
          <ac:chgData name="Amina Begum (2118505)" userId="S::2118505@student.uwtsd.ac.uk::7b144117-71f8-4060-97ef-f28069bed0fc" providerId="AD" clId="Web-{E5816F9A-6E58-02B8-4196-775B61ED27B8}" dt="2022-07-17T12:23:04.967" v="1059"/>
          <ac:grpSpMkLst>
            <pc:docMk/>
            <pc:sldMk cId="3128370387" sldId="290"/>
            <ac:grpSpMk id="64" creationId="{07EAA094-9CF6-4695-958A-33D9BCAA9474}"/>
          </ac:grpSpMkLst>
        </pc:grpChg>
        <pc:picChg chg="add mod ord">
          <ac:chgData name="Amina Begum (2118505)" userId="S::2118505@student.uwtsd.ac.uk::7b144117-71f8-4060-97ef-f28069bed0fc" providerId="AD" clId="Web-{E5816F9A-6E58-02B8-4196-775B61ED27B8}" dt="2022-07-17T12:23:04.967" v="1059"/>
          <ac:picMkLst>
            <pc:docMk/>
            <pc:sldMk cId="3128370387" sldId="290"/>
            <ac:picMk id="5" creationId="{78815DEA-E6A8-972F-EC1F-694F91D15B86}"/>
          </ac:picMkLst>
        </pc:picChg>
        <pc:picChg chg="add del mod ord">
          <ac:chgData name="Amina Begum (2118505)" userId="S::2118505@student.uwtsd.ac.uk::7b144117-71f8-4060-97ef-f28069bed0fc" providerId="AD" clId="Web-{E5816F9A-6E58-02B8-4196-775B61ED27B8}" dt="2022-07-17T12:19:39.392" v="1036"/>
          <ac:picMkLst>
            <pc:docMk/>
            <pc:sldMk cId="3128370387" sldId="290"/>
            <ac:picMk id="6" creationId="{84655266-59E6-CDF2-B0C4-A13B1A82FD24}"/>
          </ac:picMkLst>
        </pc:picChg>
      </pc:sldChg>
      <pc:sldChg chg="addSp delSp modSp add del ord replId">
        <pc:chgData name="Amina Begum (2118505)" userId="S::2118505@student.uwtsd.ac.uk::7b144117-71f8-4060-97ef-f28069bed0fc" providerId="AD" clId="Web-{E5816F9A-6E58-02B8-4196-775B61ED27B8}" dt="2022-07-17T11:48:14.317" v="825"/>
        <pc:sldMkLst>
          <pc:docMk/>
          <pc:sldMk cId="1833579216" sldId="291"/>
        </pc:sldMkLst>
        <pc:spChg chg="mod">
          <ac:chgData name="Amina Begum (2118505)" userId="S::2118505@student.uwtsd.ac.uk::7b144117-71f8-4060-97ef-f28069bed0fc" providerId="AD" clId="Web-{E5816F9A-6E58-02B8-4196-775B61ED27B8}" dt="2022-07-17T11:29:15.873" v="737"/>
          <ac:spMkLst>
            <pc:docMk/>
            <pc:sldMk cId="1833579216" sldId="291"/>
            <ac:spMk id="2" creationId="{56568358-5A1A-E5CD-0D3E-E4B547C23487}"/>
          </ac:spMkLst>
        </pc:spChg>
        <pc:spChg chg="add mod">
          <ac:chgData name="Amina Begum (2118505)" userId="S::2118505@student.uwtsd.ac.uk::7b144117-71f8-4060-97ef-f28069bed0fc" providerId="AD" clId="Web-{E5816F9A-6E58-02B8-4196-775B61ED27B8}" dt="2022-07-17T11:47:57.363" v="824" actId="20577"/>
          <ac:spMkLst>
            <pc:docMk/>
            <pc:sldMk cId="1833579216" sldId="291"/>
            <ac:spMk id="6" creationId="{C7E0DCF3-3A66-13C5-B9B3-CEA0F7334D9C}"/>
          </ac:spMkLst>
        </pc:spChg>
        <pc:spChg chg="del">
          <ac:chgData name="Amina Begum (2118505)" userId="S::2118505@student.uwtsd.ac.uk::7b144117-71f8-4060-97ef-f28069bed0fc" providerId="AD" clId="Web-{E5816F9A-6E58-02B8-4196-775B61ED27B8}" dt="2022-07-17T11:29:15.873" v="737"/>
          <ac:spMkLst>
            <pc:docMk/>
            <pc:sldMk cId="1833579216" sldId="291"/>
            <ac:spMk id="21" creationId="{ECF157C5-282F-4C93-80F7-CCD7F4A435BD}"/>
          </ac:spMkLst>
        </pc:spChg>
        <pc:spChg chg="del">
          <ac:chgData name="Amina Begum (2118505)" userId="S::2118505@student.uwtsd.ac.uk::7b144117-71f8-4060-97ef-f28069bed0fc" providerId="AD" clId="Web-{E5816F9A-6E58-02B8-4196-775B61ED27B8}" dt="2022-07-17T11:29:15.873" v="737"/>
          <ac:spMkLst>
            <pc:docMk/>
            <pc:sldMk cId="1833579216" sldId="291"/>
            <ac:spMk id="23" creationId="{54A9C5F1-B76A-4908-9A82-8F1CD0FB5008}"/>
          </ac:spMkLst>
        </pc:spChg>
        <pc:spChg chg="add">
          <ac:chgData name="Amina Begum (2118505)" userId="S::2118505@student.uwtsd.ac.uk::7b144117-71f8-4060-97ef-f28069bed0fc" providerId="AD" clId="Web-{E5816F9A-6E58-02B8-4196-775B61ED27B8}" dt="2022-07-17T11:29:15.873" v="737"/>
          <ac:spMkLst>
            <pc:docMk/>
            <pc:sldMk cId="1833579216" sldId="291"/>
            <ac:spMk id="28" creationId="{2B566528-1B12-4246-9431-5C2D7D081168}"/>
          </ac:spMkLst>
        </pc:spChg>
        <pc:grpChg chg="add">
          <ac:chgData name="Amina Begum (2118505)" userId="S::2118505@student.uwtsd.ac.uk::7b144117-71f8-4060-97ef-f28069bed0fc" providerId="AD" clId="Web-{E5816F9A-6E58-02B8-4196-775B61ED27B8}" dt="2022-07-17T11:29:15.873" v="737"/>
          <ac:grpSpMkLst>
            <pc:docMk/>
            <pc:sldMk cId="1833579216" sldId="291"/>
            <ac:grpSpMk id="30" creationId="{FA366754-A2F4-475B-8217-AB06F5F15F36}"/>
          </ac:grpSpMkLst>
        </pc:grpChg>
        <pc:grpChg chg="add">
          <ac:chgData name="Amina Begum (2118505)" userId="S::2118505@student.uwtsd.ac.uk::7b144117-71f8-4060-97ef-f28069bed0fc" providerId="AD" clId="Web-{E5816F9A-6E58-02B8-4196-775B61ED27B8}" dt="2022-07-17T11:29:15.873" v="737"/>
          <ac:grpSpMkLst>
            <pc:docMk/>
            <pc:sldMk cId="1833579216" sldId="291"/>
            <ac:grpSpMk id="34" creationId="{828A5161-06F1-46CF-8AD7-844680A59E13}"/>
          </ac:grpSpMkLst>
        </pc:grpChg>
        <pc:picChg chg="add mod ord">
          <ac:chgData name="Amina Begum (2118505)" userId="S::2118505@student.uwtsd.ac.uk::7b144117-71f8-4060-97ef-f28069bed0fc" providerId="AD" clId="Web-{E5816F9A-6E58-02B8-4196-775B61ED27B8}" dt="2022-07-17T11:29:15.873" v="737"/>
          <ac:picMkLst>
            <pc:docMk/>
            <pc:sldMk cId="1833579216" sldId="291"/>
            <ac:picMk id="4" creationId="{9311390E-C265-80AF-B0BE-74484DBC0939}"/>
          </ac:picMkLst>
        </pc:picChg>
      </pc:sldChg>
      <pc:sldChg chg="addSp delSp modSp add ord replId">
        <pc:chgData name="Amina Begum (2118505)" userId="S::2118505@student.uwtsd.ac.uk::7b144117-71f8-4060-97ef-f28069bed0fc" providerId="AD" clId="Web-{E5816F9A-6E58-02B8-4196-775B61ED27B8}" dt="2022-07-17T11:58:20.220" v="893"/>
        <pc:sldMkLst>
          <pc:docMk/>
          <pc:sldMk cId="4074440542" sldId="291"/>
        </pc:sldMkLst>
        <pc:spChg chg="mod">
          <ac:chgData name="Amina Begum (2118505)" userId="S::2118505@student.uwtsd.ac.uk::7b144117-71f8-4060-97ef-f28069bed0fc" providerId="AD" clId="Web-{E5816F9A-6E58-02B8-4196-775B61ED27B8}" dt="2022-07-17T11:51:54.956" v="856" actId="20577"/>
          <ac:spMkLst>
            <pc:docMk/>
            <pc:sldMk cId="4074440542" sldId="291"/>
            <ac:spMk id="2" creationId="{56568358-5A1A-E5CD-0D3E-E4B547C23487}"/>
          </ac:spMkLst>
        </pc:spChg>
        <pc:spChg chg="add mod">
          <ac:chgData name="Amina Begum (2118505)" userId="S::2118505@student.uwtsd.ac.uk::7b144117-71f8-4060-97ef-f28069bed0fc" providerId="AD" clId="Web-{E5816F9A-6E58-02B8-4196-775B61ED27B8}" dt="2022-07-17T11:51:22.891" v="852" actId="1076"/>
          <ac:spMkLst>
            <pc:docMk/>
            <pc:sldMk cId="4074440542" sldId="291"/>
            <ac:spMk id="4" creationId="{8F9751C5-6F24-8F94-8091-4AF9D5B16CF7}"/>
          </ac:spMkLst>
        </pc:spChg>
        <pc:spChg chg="del">
          <ac:chgData name="Amina Begum (2118505)" userId="S::2118505@student.uwtsd.ac.uk::7b144117-71f8-4060-97ef-f28069bed0fc" providerId="AD" clId="Web-{E5816F9A-6E58-02B8-4196-775B61ED27B8}" dt="2022-07-17T11:50:05.027" v="834"/>
          <ac:spMkLst>
            <pc:docMk/>
            <pc:sldMk cId="4074440542" sldId="291"/>
            <ac:spMk id="7" creationId="{D5BC4650-D826-0077-4A5D-1A8BD29EDC9C}"/>
          </ac:spMkLst>
        </pc:spChg>
        <pc:picChg chg="add mod">
          <ac:chgData name="Amina Begum (2118505)" userId="S::2118505@student.uwtsd.ac.uk::7b144117-71f8-4060-97ef-f28069bed0fc" providerId="AD" clId="Web-{E5816F9A-6E58-02B8-4196-775B61ED27B8}" dt="2022-07-17T11:50:35.654" v="842" actId="1076"/>
          <ac:picMkLst>
            <pc:docMk/>
            <pc:sldMk cId="4074440542" sldId="291"/>
            <ac:picMk id="3" creationId="{EBC62739-779E-6EBC-270F-F583890F60B9}"/>
          </ac:picMkLst>
        </pc:picChg>
        <pc:picChg chg="del">
          <ac:chgData name="Amina Begum (2118505)" userId="S::2118505@student.uwtsd.ac.uk::7b144117-71f8-4060-97ef-f28069bed0fc" providerId="AD" clId="Web-{E5816F9A-6E58-02B8-4196-775B61ED27B8}" dt="2022-07-17T11:50:10.637" v="835"/>
          <ac:picMkLst>
            <pc:docMk/>
            <pc:sldMk cId="4074440542" sldId="291"/>
            <ac:picMk id="5" creationId="{D0C2955C-EE3D-03C5-A93D-D24D88536F35}"/>
          </ac:picMkLst>
        </pc:picChg>
      </pc:sldChg>
      <pc:sldChg chg="delSp modSp add ord replId">
        <pc:chgData name="Amina Begum (2118505)" userId="S::2118505@student.uwtsd.ac.uk::7b144117-71f8-4060-97ef-f28069bed0fc" providerId="AD" clId="Web-{E5816F9A-6E58-02B8-4196-775B61ED27B8}" dt="2022-07-17T12:02:04.218" v="924" actId="14100"/>
        <pc:sldMkLst>
          <pc:docMk/>
          <pc:sldMk cId="1400443451" sldId="292"/>
        </pc:sldMkLst>
        <pc:spChg chg="mod">
          <ac:chgData name="Amina Begum (2118505)" userId="S::2118505@student.uwtsd.ac.uk::7b144117-71f8-4060-97ef-f28069bed0fc" providerId="AD" clId="Web-{E5816F9A-6E58-02B8-4196-775B61ED27B8}" dt="2022-07-17T12:01:41.795" v="920" actId="20577"/>
          <ac:spMkLst>
            <pc:docMk/>
            <pc:sldMk cId="1400443451" sldId="292"/>
            <ac:spMk id="2" creationId="{56568358-5A1A-E5CD-0D3E-E4B547C23487}"/>
          </ac:spMkLst>
        </pc:spChg>
        <pc:spChg chg="mod">
          <ac:chgData name="Amina Begum (2118505)" userId="S::2118505@student.uwtsd.ac.uk::7b144117-71f8-4060-97ef-f28069bed0fc" providerId="AD" clId="Web-{E5816F9A-6E58-02B8-4196-775B61ED27B8}" dt="2022-07-17T12:02:04.218" v="924" actId="14100"/>
          <ac:spMkLst>
            <pc:docMk/>
            <pc:sldMk cId="1400443451" sldId="292"/>
            <ac:spMk id="7" creationId="{D5BC4650-D826-0077-4A5D-1A8BD29EDC9C}"/>
          </ac:spMkLst>
        </pc:spChg>
        <pc:picChg chg="del">
          <ac:chgData name="Amina Begum (2118505)" userId="S::2118505@student.uwtsd.ac.uk::7b144117-71f8-4060-97ef-f28069bed0fc" providerId="AD" clId="Web-{E5816F9A-6E58-02B8-4196-775B61ED27B8}" dt="2022-07-17T12:01:15.918" v="909"/>
          <ac:picMkLst>
            <pc:docMk/>
            <pc:sldMk cId="1400443451" sldId="292"/>
            <ac:picMk id="5" creationId="{D0C2955C-EE3D-03C5-A93D-D24D88536F35}"/>
          </ac:picMkLst>
        </pc:picChg>
      </pc:sldChg>
      <pc:sldChg chg="add del ord replId">
        <pc:chgData name="Amina Begum (2118505)" userId="S::2118505@student.uwtsd.ac.uk::7b144117-71f8-4060-97ef-f28069bed0fc" providerId="AD" clId="Web-{E5816F9A-6E58-02B8-4196-775B61ED27B8}" dt="2022-07-17T11:59:42.366" v="898"/>
        <pc:sldMkLst>
          <pc:docMk/>
          <pc:sldMk cId="3508832223" sldId="292"/>
        </pc:sldMkLst>
      </pc:sldChg>
      <pc:sldChg chg="addSp delSp modSp add ord replId">
        <pc:chgData name="Amina Begum (2118505)" userId="S::2118505@student.uwtsd.ac.uk::7b144117-71f8-4060-97ef-f28069bed0fc" providerId="AD" clId="Web-{E5816F9A-6E58-02B8-4196-775B61ED27B8}" dt="2022-07-17T13:32:02.822" v="1146" actId="1076"/>
        <pc:sldMkLst>
          <pc:docMk/>
          <pc:sldMk cId="1917937004" sldId="293"/>
        </pc:sldMkLst>
        <pc:spChg chg="mod">
          <ac:chgData name="Amina Begum (2118505)" userId="S::2118505@student.uwtsd.ac.uk::7b144117-71f8-4060-97ef-f28069bed0fc" providerId="AD" clId="Web-{E5816F9A-6E58-02B8-4196-775B61ED27B8}" dt="2022-07-17T12:26:54.231" v="1100" actId="20577"/>
          <ac:spMkLst>
            <pc:docMk/>
            <pc:sldMk cId="1917937004" sldId="293"/>
            <ac:spMk id="2" creationId="{56568358-5A1A-E5CD-0D3E-E4B547C23487}"/>
          </ac:spMkLst>
        </pc:spChg>
        <pc:spChg chg="add mod">
          <ac:chgData name="Amina Begum (2118505)" userId="S::2118505@student.uwtsd.ac.uk::7b144117-71f8-4060-97ef-f28069bed0fc" providerId="AD" clId="Web-{E5816F9A-6E58-02B8-4196-775B61ED27B8}" dt="2022-07-17T13:32:02.822" v="1146" actId="1076"/>
          <ac:spMkLst>
            <pc:docMk/>
            <pc:sldMk cId="1917937004" sldId="293"/>
            <ac:spMk id="31" creationId="{2AA9788C-354C-7BD5-8FC0-80925BF81DC8}"/>
          </ac:spMkLst>
        </pc:spChg>
        <pc:spChg chg="add mod">
          <ac:chgData name="Amina Begum (2118505)" userId="S::2118505@student.uwtsd.ac.uk::7b144117-71f8-4060-97ef-f28069bed0fc" providerId="AD" clId="Web-{E5816F9A-6E58-02B8-4196-775B61ED27B8}" dt="2022-07-17T13:31:06.712" v="1143"/>
          <ac:spMkLst>
            <pc:docMk/>
            <pc:sldMk cId="1917937004" sldId="293"/>
            <ac:spMk id="84" creationId="{3D1AD258-AFCA-449E-96EA-BB09148D7058}"/>
          </ac:spMkLst>
        </pc:spChg>
        <pc:spChg chg="add mod">
          <ac:chgData name="Amina Begum (2118505)" userId="S::2118505@student.uwtsd.ac.uk::7b144117-71f8-4060-97ef-f28069bed0fc" providerId="AD" clId="Web-{E5816F9A-6E58-02B8-4196-775B61ED27B8}" dt="2022-07-17T12:28:55.488" v="1113" actId="1076"/>
          <ac:spMkLst>
            <pc:docMk/>
            <pc:sldMk cId="1917937004" sldId="293"/>
            <ac:spMk id="86" creationId="{2029D5BA-E8B8-DDE1-0F54-B6F524F8B748}"/>
          </ac:spMkLst>
        </pc:spChg>
        <pc:graphicFrameChg chg="del">
          <ac:chgData name="Amina Begum (2118505)" userId="S::2118505@student.uwtsd.ac.uk::7b144117-71f8-4060-97ef-f28069bed0fc" providerId="AD" clId="Web-{E5816F9A-6E58-02B8-4196-775B61ED27B8}" dt="2022-07-17T12:25:11.146" v="1067"/>
          <ac:graphicFrameMkLst>
            <pc:docMk/>
            <pc:sldMk cId="1917937004" sldId="293"/>
            <ac:graphicFrameMk id="3" creationId="{5BE93369-1568-D66E-ADF5-FDD173EF0EB7}"/>
          </ac:graphicFrameMkLst>
        </pc:graphicFrameChg>
        <pc:graphicFrameChg chg="add mod modGraphic">
          <ac:chgData name="Amina Begum (2118505)" userId="S::2118505@student.uwtsd.ac.uk::7b144117-71f8-4060-97ef-f28069bed0fc" providerId="AD" clId="Web-{E5816F9A-6E58-02B8-4196-775B61ED27B8}" dt="2022-07-17T12:33:52.163" v="1131"/>
          <ac:graphicFrameMkLst>
            <pc:docMk/>
            <pc:sldMk cId="1917937004" sldId="293"/>
            <ac:graphicFrameMk id="13" creationId="{C16ACB2F-6FD6-FEC3-BB01-2C93E830DEE0}"/>
          </ac:graphicFrameMkLst>
        </pc:graphicFrameChg>
        <pc:graphicFrameChg chg="add mod modGraphic">
          <ac:chgData name="Amina Begum (2118505)" userId="S::2118505@student.uwtsd.ac.uk::7b144117-71f8-4060-97ef-f28069bed0fc" providerId="AD" clId="Web-{E5816F9A-6E58-02B8-4196-775B61ED27B8}" dt="2022-07-17T13:30:58.587" v="1142"/>
          <ac:graphicFrameMkLst>
            <pc:docMk/>
            <pc:sldMk cId="1917937004" sldId="293"/>
            <ac:graphicFrameMk id="21" creationId="{8A031F3A-07EE-5B50-EAE8-B508FD920D0D}"/>
          </ac:graphicFrameMkLst>
        </pc:graphicFrameChg>
      </pc:sldChg>
      <pc:sldChg chg="addSp modSp add ord replId">
        <pc:chgData name="Amina Begum (2118505)" userId="S::2118505@student.uwtsd.ac.uk::7b144117-71f8-4060-97ef-f28069bed0fc" providerId="AD" clId="Web-{E5816F9A-6E58-02B8-4196-775B61ED27B8}" dt="2022-07-17T13:33:09.339" v="1150"/>
        <pc:sldMkLst>
          <pc:docMk/>
          <pc:sldMk cId="1364682914" sldId="294"/>
        </pc:sldMkLst>
        <pc:spChg chg="mod">
          <ac:chgData name="Amina Begum (2118505)" userId="S::2118505@student.uwtsd.ac.uk::7b144117-71f8-4060-97ef-f28069bed0fc" providerId="AD" clId="Web-{E5816F9A-6E58-02B8-4196-775B61ED27B8}" dt="2022-07-17T12:31:42.608" v="1125" actId="20577"/>
          <ac:spMkLst>
            <pc:docMk/>
            <pc:sldMk cId="1364682914" sldId="294"/>
            <ac:spMk id="2" creationId="{56568358-5A1A-E5CD-0D3E-E4B547C23487}"/>
          </ac:spMkLst>
        </pc:spChg>
        <pc:spChg chg="mod">
          <ac:chgData name="Amina Begum (2118505)" userId="S::2118505@student.uwtsd.ac.uk::7b144117-71f8-4060-97ef-f28069bed0fc" providerId="AD" clId="Web-{E5816F9A-6E58-02B8-4196-775B61ED27B8}" dt="2022-07-17T12:30:51.620" v="1118" actId="20577"/>
          <ac:spMkLst>
            <pc:docMk/>
            <pc:sldMk cId="1364682914" sldId="294"/>
            <ac:spMk id="16" creationId="{A89B40AF-69A8-4AF3-7AB1-69B771403EF7}"/>
          </ac:spMkLst>
        </pc:spChg>
        <pc:spChg chg="add mod">
          <ac:chgData name="Amina Begum (2118505)" userId="S::2118505@student.uwtsd.ac.uk::7b144117-71f8-4060-97ef-f28069bed0fc" providerId="AD" clId="Web-{E5816F9A-6E58-02B8-4196-775B61ED27B8}" dt="2022-07-17T13:33:09.339" v="1150"/>
          <ac:spMkLst>
            <pc:docMk/>
            <pc:sldMk cId="1364682914" sldId="294"/>
            <ac:spMk id="56" creationId="{FA74CAC8-55C2-E1D1-C7BD-193218EFDD82}"/>
          </ac:spMkLst>
        </pc:spChg>
        <pc:graphicFrameChg chg="add mod">
          <ac:chgData name="Amina Begum (2118505)" userId="S::2118505@student.uwtsd.ac.uk::7b144117-71f8-4060-97ef-f28069bed0fc" providerId="AD" clId="Web-{E5816F9A-6E58-02B8-4196-775B61ED27B8}" dt="2022-07-17T12:32:25.720" v="1129" actId="1076"/>
          <ac:graphicFrameMkLst>
            <pc:docMk/>
            <pc:sldMk cId="1364682914" sldId="294"/>
            <ac:graphicFrameMk id="4" creationId="{56E4C1D3-A08E-AB5F-F62A-B5DA74DCDE4D}"/>
          </ac:graphicFrameMkLst>
        </pc:graphicFrameChg>
      </pc:sldChg>
      <pc:sldChg chg="addSp delSp modSp add del ord replId">
        <pc:chgData name="Amina Begum (2118505)" userId="S::2118505@student.uwtsd.ac.uk::7b144117-71f8-4060-97ef-f28069bed0fc" providerId="AD" clId="Web-{E5816F9A-6E58-02B8-4196-775B61ED27B8}" dt="2022-07-17T13:32:21.338" v="1147"/>
        <pc:sldMkLst>
          <pc:docMk/>
          <pc:sldMk cId="350369036" sldId="295"/>
        </pc:sldMkLst>
        <pc:spChg chg="del">
          <ac:chgData name="Amina Begum (2118505)" userId="S::2118505@student.uwtsd.ac.uk::7b144117-71f8-4060-97ef-f28069bed0fc" providerId="AD" clId="Web-{E5816F9A-6E58-02B8-4196-775B61ED27B8}" dt="2022-07-17T12:34:37.384" v="1133"/>
          <ac:spMkLst>
            <pc:docMk/>
            <pc:sldMk cId="350369036" sldId="295"/>
            <ac:spMk id="7" creationId="{D5BC4650-D826-0077-4A5D-1A8BD29EDC9C}"/>
          </ac:spMkLst>
        </pc:spChg>
        <pc:graphicFrameChg chg="add mod">
          <ac:chgData name="Amina Begum (2118505)" userId="S::2118505@student.uwtsd.ac.uk::7b144117-71f8-4060-97ef-f28069bed0fc" providerId="AD" clId="Web-{E5816F9A-6E58-02B8-4196-775B61ED27B8}" dt="2022-07-17T12:35:15.761" v="1137" actId="1076"/>
          <ac:graphicFrameMkLst>
            <pc:docMk/>
            <pc:sldMk cId="350369036" sldId="295"/>
            <ac:graphicFrameMk id="4" creationId="{FB19BEA9-1869-5E8E-D8F8-6D8F46C6E32A}"/>
          </ac:graphicFrameMkLst>
        </pc:graphicFrameChg>
        <pc:graphicFrameChg chg="add mod modGraphic">
          <ac:chgData name="Amina Begum (2118505)" userId="S::2118505@student.uwtsd.ac.uk::7b144117-71f8-4060-97ef-f28069bed0fc" providerId="AD" clId="Web-{E5816F9A-6E58-02B8-4196-775B61ED27B8}" dt="2022-07-17T13:30:30.977" v="1140"/>
          <ac:graphicFrameMkLst>
            <pc:docMk/>
            <pc:sldMk cId="350369036" sldId="295"/>
            <ac:graphicFrameMk id="13" creationId="{FF12DCFC-5CC7-B48F-2482-A61BE43F4213}"/>
          </ac:graphicFrameMkLst>
        </pc:graphicFrameChg>
      </pc:sldChg>
    </pc:docChg>
  </pc:docChgLst>
  <pc:docChgLst>
    <pc:chgData name="Amina Begum (2118505)" userId="S::2118505@student.uwtsd.ac.uk::7b144117-71f8-4060-97ef-f28069bed0fc" providerId="AD" clId="Web-{BCE37CBE-ED4B-C59C-C0C2-9EF54CA1B37E}"/>
    <pc:docChg chg="addSld delSld modSld sldOrd">
      <pc:chgData name="Amina Begum (2118505)" userId="S::2118505@student.uwtsd.ac.uk::7b144117-71f8-4060-97ef-f28069bed0fc" providerId="AD" clId="Web-{BCE37CBE-ED4B-C59C-C0C2-9EF54CA1B37E}" dt="2022-07-17T17:34:45.177" v="1340" actId="1076"/>
      <pc:docMkLst>
        <pc:docMk/>
      </pc:docMkLst>
      <pc:sldChg chg="addSp delSp modSp mod setBg">
        <pc:chgData name="Amina Begum (2118505)" userId="S::2118505@student.uwtsd.ac.uk::7b144117-71f8-4060-97ef-f28069bed0fc" providerId="AD" clId="Web-{BCE37CBE-ED4B-C59C-C0C2-9EF54CA1B37E}" dt="2022-07-17T15:31:40.085" v="505" actId="1076"/>
        <pc:sldMkLst>
          <pc:docMk/>
          <pc:sldMk cId="109857222" sldId="256"/>
        </pc:sldMkLst>
        <pc:spChg chg="mod ord">
          <ac:chgData name="Amina Begum (2118505)" userId="S::2118505@student.uwtsd.ac.uk::7b144117-71f8-4060-97ef-f28069bed0fc" providerId="AD" clId="Web-{BCE37CBE-ED4B-C59C-C0C2-9EF54CA1B37E}" dt="2022-07-17T15:29:54.829" v="470" actId="1076"/>
          <ac:spMkLst>
            <pc:docMk/>
            <pc:sldMk cId="109857222" sldId="256"/>
            <ac:spMk id="2" creationId="{00000000-0000-0000-0000-000000000000}"/>
          </ac:spMkLst>
        </pc:spChg>
        <pc:spChg chg="mod ord">
          <ac:chgData name="Amina Begum (2118505)" userId="S::2118505@student.uwtsd.ac.uk::7b144117-71f8-4060-97ef-f28069bed0fc" providerId="AD" clId="Web-{BCE37CBE-ED4B-C59C-C0C2-9EF54CA1B37E}" dt="2022-07-17T15:31:40.085" v="505" actId="1076"/>
          <ac:spMkLst>
            <pc:docMk/>
            <pc:sldMk cId="109857222" sldId="256"/>
            <ac:spMk id="3" creationId="{00000000-0000-0000-0000-000000000000}"/>
          </ac:spMkLst>
        </pc:spChg>
        <pc:spChg chg="add mod">
          <ac:chgData name="Amina Begum (2118505)" userId="S::2118505@student.uwtsd.ac.uk::7b144117-71f8-4060-97ef-f28069bed0fc" providerId="AD" clId="Web-{BCE37CBE-ED4B-C59C-C0C2-9EF54CA1B37E}" dt="2022-07-17T15:31:27.287" v="503" actId="20577"/>
          <ac:spMkLst>
            <pc:docMk/>
            <pc:sldMk cId="109857222" sldId="256"/>
            <ac:spMk id="4" creationId="{E1252DE3-5DF7-0CC1-F884-7518B3E95527}"/>
          </ac:spMkLst>
        </pc:spChg>
        <pc:spChg chg="add del">
          <ac:chgData name="Amina Begum (2118505)" userId="S::2118505@student.uwtsd.ac.uk::7b144117-71f8-4060-97ef-f28069bed0fc" providerId="AD" clId="Web-{BCE37CBE-ED4B-C59C-C0C2-9EF54CA1B37E}" dt="2022-07-17T15:21:43.536" v="412"/>
          <ac:spMkLst>
            <pc:docMk/>
            <pc:sldMk cId="109857222" sldId="256"/>
            <ac:spMk id="8" creationId="{88294908-8B00-4F58-BBBA-20F71A40AA9E}"/>
          </ac:spMkLst>
        </pc:spChg>
        <pc:spChg chg="add del">
          <ac:chgData name="Amina Begum (2118505)" userId="S::2118505@student.uwtsd.ac.uk::7b144117-71f8-4060-97ef-f28069bed0fc" providerId="AD" clId="Web-{BCE37CBE-ED4B-C59C-C0C2-9EF54CA1B37E}" dt="2022-07-17T15:21:43.536" v="412"/>
          <ac:spMkLst>
            <pc:docMk/>
            <pc:sldMk cId="109857222" sldId="256"/>
            <ac:spMk id="10" creationId="{4364C879-1404-4203-8E9D-CC5DE0A621A2}"/>
          </ac:spMkLst>
        </pc:spChg>
        <pc:spChg chg="add del">
          <ac:chgData name="Amina Begum (2118505)" userId="S::2118505@student.uwtsd.ac.uk::7b144117-71f8-4060-97ef-f28069bed0fc" providerId="AD" clId="Web-{BCE37CBE-ED4B-C59C-C0C2-9EF54CA1B37E}" dt="2022-07-17T15:21:43.536" v="412"/>
          <ac:spMkLst>
            <pc:docMk/>
            <pc:sldMk cId="109857222" sldId="256"/>
            <ac:spMk id="12" creationId="{84617302-4B0D-4351-A6BB-6F0930D943AC}"/>
          </ac:spMkLst>
        </pc:spChg>
        <pc:spChg chg="add del">
          <ac:chgData name="Amina Begum (2118505)" userId="S::2118505@student.uwtsd.ac.uk::7b144117-71f8-4060-97ef-f28069bed0fc" providerId="AD" clId="Web-{BCE37CBE-ED4B-C59C-C0C2-9EF54CA1B37E}" dt="2022-07-17T15:21:43.536" v="412"/>
          <ac:spMkLst>
            <pc:docMk/>
            <pc:sldMk cId="109857222" sldId="256"/>
            <ac:spMk id="14" creationId="{DA2C7802-C2E0-4218-8F89-8DD7CCD2CD1C}"/>
          </ac:spMkLst>
        </pc:spChg>
        <pc:spChg chg="add del">
          <ac:chgData name="Amina Begum (2118505)" userId="S::2118505@student.uwtsd.ac.uk::7b144117-71f8-4060-97ef-f28069bed0fc" providerId="AD" clId="Web-{BCE37CBE-ED4B-C59C-C0C2-9EF54CA1B37E}" dt="2022-07-17T15:21:43.536" v="412"/>
          <ac:spMkLst>
            <pc:docMk/>
            <pc:sldMk cId="109857222" sldId="256"/>
            <ac:spMk id="16" creationId="{A6D7111A-21E5-4EE9-8A78-10E5530F0116}"/>
          </ac:spMkLst>
        </pc:spChg>
        <pc:spChg chg="add del">
          <ac:chgData name="Amina Begum (2118505)" userId="S::2118505@student.uwtsd.ac.uk::7b144117-71f8-4060-97ef-f28069bed0fc" providerId="AD" clId="Web-{BCE37CBE-ED4B-C59C-C0C2-9EF54CA1B37E}" dt="2022-07-17T15:21:43.536" v="412"/>
          <ac:spMkLst>
            <pc:docMk/>
            <pc:sldMk cId="109857222" sldId="256"/>
            <ac:spMk id="18" creationId="{A3969E80-A77B-49FC-9122-D89AFD5EE118}"/>
          </ac:spMkLst>
        </pc:spChg>
        <pc:spChg chg="add del">
          <ac:chgData name="Amina Begum (2118505)" userId="S::2118505@student.uwtsd.ac.uk::7b144117-71f8-4060-97ef-f28069bed0fc" providerId="AD" clId="Web-{BCE37CBE-ED4B-C59C-C0C2-9EF54CA1B37E}" dt="2022-07-17T15:21:43.536" v="412"/>
          <ac:spMkLst>
            <pc:docMk/>
            <pc:sldMk cId="109857222" sldId="256"/>
            <ac:spMk id="20" creationId="{1849CA57-76BD-4CF2-80BA-D7A46A01B7B1}"/>
          </ac:spMkLst>
        </pc:spChg>
        <pc:spChg chg="add del">
          <ac:chgData name="Amina Begum (2118505)" userId="S::2118505@student.uwtsd.ac.uk::7b144117-71f8-4060-97ef-f28069bed0fc" providerId="AD" clId="Web-{BCE37CBE-ED4B-C59C-C0C2-9EF54CA1B37E}" dt="2022-07-17T15:21:43.536" v="412"/>
          <ac:spMkLst>
            <pc:docMk/>
            <pc:sldMk cId="109857222" sldId="256"/>
            <ac:spMk id="22" creationId="{35E9085E-E730-4768-83D4-6CB7E9897153}"/>
          </ac:spMkLst>
        </pc:spChg>
        <pc:spChg chg="add del">
          <ac:chgData name="Amina Begum (2118505)" userId="S::2118505@student.uwtsd.ac.uk::7b144117-71f8-4060-97ef-f28069bed0fc" providerId="AD" clId="Web-{BCE37CBE-ED4B-C59C-C0C2-9EF54CA1B37E}" dt="2022-07-17T15:21:43.536" v="412"/>
          <ac:spMkLst>
            <pc:docMk/>
            <pc:sldMk cId="109857222" sldId="256"/>
            <ac:spMk id="24" creationId="{973272FE-A474-4CAE-8CA2-BCC8B476C3F4}"/>
          </ac:spMkLst>
        </pc:spChg>
        <pc:spChg chg="add del">
          <ac:chgData name="Amina Begum (2118505)" userId="S::2118505@student.uwtsd.ac.uk::7b144117-71f8-4060-97ef-f28069bed0fc" providerId="AD" clId="Web-{BCE37CBE-ED4B-C59C-C0C2-9EF54CA1B37E}" dt="2022-07-17T15:21:43.536" v="412"/>
          <ac:spMkLst>
            <pc:docMk/>
            <pc:sldMk cId="109857222" sldId="256"/>
            <ac:spMk id="26" creationId="{E07981EA-05A6-437C-88D7-B377B92B031D}"/>
          </ac:spMkLst>
        </pc:spChg>
        <pc:spChg chg="add del">
          <ac:chgData name="Amina Begum (2118505)" userId="S::2118505@student.uwtsd.ac.uk::7b144117-71f8-4060-97ef-f28069bed0fc" providerId="AD" clId="Web-{BCE37CBE-ED4B-C59C-C0C2-9EF54CA1B37E}" dt="2022-07-17T15:21:43.536" v="412"/>
          <ac:spMkLst>
            <pc:docMk/>
            <pc:sldMk cId="109857222" sldId="256"/>
            <ac:spMk id="28" creationId="{15E3C750-986E-4769-B1AE-49289FBEE757}"/>
          </ac:spMkLst>
        </pc:spChg>
        <pc:spChg chg="add del">
          <ac:chgData name="Amina Begum (2118505)" userId="S::2118505@student.uwtsd.ac.uk::7b144117-71f8-4060-97ef-f28069bed0fc" providerId="AD" clId="Web-{BCE37CBE-ED4B-C59C-C0C2-9EF54CA1B37E}" dt="2022-07-17T15:24:35.420" v="438"/>
          <ac:spMkLst>
            <pc:docMk/>
            <pc:sldMk cId="109857222" sldId="256"/>
            <ac:spMk id="34" creationId="{74886643-547B-492D-8E83-30656F734064}"/>
          </ac:spMkLst>
        </pc:spChg>
        <pc:spChg chg="add del">
          <ac:chgData name="Amina Begum (2118505)" userId="S::2118505@student.uwtsd.ac.uk::7b144117-71f8-4060-97ef-f28069bed0fc" providerId="AD" clId="Web-{BCE37CBE-ED4B-C59C-C0C2-9EF54CA1B37E}" dt="2022-07-17T15:24:35.420" v="438"/>
          <ac:spMkLst>
            <pc:docMk/>
            <pc:sldMk cId="109857222" sldId="256"/>
            <ac:spMk id="36" creationId="{5707F116-8EC0-4822-9067-186AC8C96EB8}"/>
          </ac:spMkLst>
        </pc:spChg>
        <pc:spChg chg="add del">
          <ac:chgData name="Amina Begum (2118505)" userId="S::2118505@student.uwtsd.ac.uk::7b144117-71f8-4060-97ef-f28069bed0fc" providerId="AD" clId="Web-{BCE37CBE-ED4B-C59C-C0C2-9EF54CA1B37E}" dt="2022-07-17T15:24:35.420" v="438"/>
          <ac:spMkLst>
            <pc:docMk/>
            <pc:sldMk cId="109857222" sldId="256"/>
            <ac:spMk id="38" creationId="{49F1A7E4-819D-4D21-8E8B-32671A9F9853}"/>
          </ac:spMkLst>
        </pc:spChg>
        <pc:spChg chg="add del">
          <ac:chgData name="Amina Begum (2118505)" userId="S::2118505@student.uwtsd.ac.uk::7b144117-71f8-4060-97ef-f28069bed0fc" providerId="AD" clId="Web-{BCE37CBE-ED4B-C59C-C0C2-9EF54CA1B37E}" dt="2022-07-17T15:24:35.420" v="438"/>
          <ac:spMkLst>
            <pc:docMk/>
            <pc:sldMk cId="109857222" sldId="256"/>
            <ac:spMk id="48" creationId="{56AB08D7-F0FB-4965-B730-8B874214C283}"/>
          </ac:spMkLst>
        </pc:spChg>
        <pc:spChg chg="add del">
          <ac:chgData name="Amina Begum (2118505)" userId="S::2118505@student.uwtsd.ac.uk::7b144117-71f8-4060-97ef-f28069bed0fc" providerId="AD" clId="Web-{BCE37CBE-ED4B-C59C-C0C2-9EF54CA1B37E}" dt="2022-07-17T15:24:35.420" v="438"/>
          <ac:spMkLst>
            <pc:docMk/>
            <pc:sldMk cId="109857222" sldId="256"/>
            <ac:spMk id="50" creationId="{148D9297-49FA-43ED-AC6B-E2F153B3A5A6}"/>
          </ac:spMkLst>
        </pc:spChg>
        <pc:spChg chg="add del">
          <ac:chgData name="Amina Begum (2118505)" userId="S::2118505@student.uwtsd.ac.uk::7b144117-71f8-4060-97ef-f28069bed0fc" providerId="AD" clId="Web-{BCE37CBE-ED4B-C59C-C0C2-9EF54CA1B37E}" dt="2022-07-17T15:24:35.420" v="438"/>
          <ac:spMkLst>
            <pc:docMk/>
            <pc:sldMk cId="109857222" sldId="256"/>
            <ac:spMk id="52" creationId="{8D12E931-C1A9-4A7E-A98D-CCA7DC6AC093}"/>
          </ac:spMkLst>
        </pc:spChg>
        <pc:spChg chg="add del">
          <ac:chgData name="Amina Begum (2118505)" userId="S::2118505@student.uwtsd.ac.uk::7b144117-71f8-4060-97ef-f28069bed0fc" providerId="AD" clId="Web-{BCE37CBE-ED4B-C59C-C0C2-9EF54CA1B37E}" dt="2022-07-17T15:24:35.420" v="438"/>
          <ac:spMkLst>
            <pc:docMk/>
            <pc:sldMk cId="109857222" sldId="256"/>
            <ac:spMk id="54" creationId="{93727061-1ADF-421E-B715-7D4DE0B2EA29}"/>
          </ac:spMkLst>
        </pc:spChg>
        <pc:spChg chg="add del">
          <ac:chgData name="Amina Begum (2118505)" userId="S::2118505@student.uwtsd.ac.uk::7b144117-71f8-4060-97ef-f28069bed0fc" providerId="AD" clId="Web-{BCE37CBE-ED4B-C59C-C0C2-9EF54CA1B37E}" dt="2022-07-17T15:26:59.585" v="443"/>
          <ac:spMkLst>
            <pc:docMk/>
            <pc:sldMk cId="109857222" sldId="256"/>
            <ac:spMk id="59" creationId="{77F03F58-787A-416A-A98C-FFD8B9B6183B}"/>
          </ac:spMkLst>
        </pc:spChg>
        <pc:spChg chg="add del">
          <ac:chgData name="Amina Begum (2118505)" userId="S::2118505@student.uwtsd.ac.uk::7b144117-71f8-4060-97ef-f28069bed0fc" providerId="AD" clId="Web-{BCE37CBE-ED4B-C59C-C0C2-9EF54CA1B37E}" dt="2022-07-17T15:26:59.585" v="443"/>
          <ac:spMkLst>
            <pc:docMk/>
            <pc:sldMk cId="109857222" sldId="256"/>
            <ac:spMk id="61" creationId="{DFD86FC4-6180-4496-A438-83D518031CD2}"/>
          </ac:spMkLst>
        </pc:spChg>
        <pc:spChg chg="add del">
          <ac:chgData name="Amina Begum (2118505)" userId="S::2118505@student.uwtsd.ac.uk::7b144117-71f8-4060-97ef-f28069bed0fc" providerId="AD" clId="Web-{BCE37CBE-ED4B-C59C-C0C2-9EF54CA1B37E}" dt="2022-07-17T15:26:59.585" v="443"/>
          <ac:spMkLst>
            <pc:docMk/>
            <pc:sldMk cId="109857222" sldId="256"/>
            <ac:spMk id="63" creationId="{DAD5FD25-8386-4FB1-B667-4ECC6C6C590B}"/>
          </ac:spMkLst>
        </pc:spChg>
        <pc:spChg chg="add del">
          <ac:chgData name="Amina Begum (2118505)" userId="S::2118505@student.uwtsd.ac.uk::7b144117-71f8-4060-97ef-f28069bed0fc" providerId="AD" clId="Web-{BCE37CBE-ED4B-C59C-C0C2-9EF54CA1B37E}" dt="2022-07-17T15:28:56.294" v="462"/>
          <ac:spMkLst>
            <pc:docMk/>
            <pc:sldMk cId="109857222" sldId="256"/>
            <ac:spMk id="68" creationId="{5EB73228-F09B-409F-9EC1-7E853C4F5B43}"/>
          </ac:spMkLst>
        </pc:spChg>
        <pc:spChg chg="add del">
          <ac:chgData name="Amina Begum (2118505)" userId="S::2118505@student.uwtsd.ac.uk::7b144117-71f8-4060-97ef-f28069bed0fc" providerId="AD" clId="Web-{BCE37CBE-ED4B-C59C-C0C2-9EF54CA1B37E}" dt="2022-07-17T15:28:56.294" v="462"/>
          <ac:spMkLst>
            <pc:docMk/>
            <pc:sldMk cId="109857222" sldId="256"/>
            <ac:spMk id="70" creationId="{3150A4AE-7BE7-480D-BD8C-3951E6479910}"/>
          </ac:spMkLst>
        </pc:spChg>
        <pc:spChg chg="add">
          <ac:chgData name="Amina Begum (2118505)" userId="S::2118505@student.uwtsd.ac.uk::7b144117-71f8-4060-97ef-f28069bed0fc" providerId="AD" clId="Web-{BCE37CBE-ED4B-C59C-C0C2-9EF54CA1B37E}" dt="2022-07-17T15:28:56.294" v="462"/>
          <ac:spMkLst>
            <pc:docMk/>
            <pc:sldMk cId="109857222" sldId="256"/>
            <ac:spMk id="75" creationId="{5BF4DF2C-F028-4921-9C23-41303F650A62}"/>
          </ac:spMkLst>
        </pc:spChg>
        <pc:spChg chg="add">
          <ac:chgData name="Amina Begum (2118505)" userId="S::2118505@student.uwtsd.ac.uk::7b144117-71f8-4060-97ef-f28069bed0fc" providerId="AD" clId="Web-{BCE37CBE-ED4B-C59C-C0C2-9EF54CA1B37E}" dt="2022-07-17T15:28:56.294" v="462"/>
          <ac:spMkLst>
            <pc:docMk/>
            <pc:sldMk cId="109857222" sldId="256"/>
            <ac:spMk id="77" creationId="{158B3569-73B2-4D05-8E95-886A6EE17F1F}"/>
          </ac:spMkLst>
        </pc:spChg>
        <pc:grpChg chg="add del">
          <ac:chgData name="Amina Begum (2118505)" userId="S::2118505@student.uwtsd.ac.uk::7b144117-71f8-4060-97ef-f28069bed0fc" providerId="AD" clId="Web-{BCE37CBE-ED4B-C59C-C0C2-9EF54CA1B37E}" dt="2022-07-17T15:24:35.420" v="438"/>
          <ac:grpSpMkLst>
            <pc:docMk/>
            <pc:sldMk cId="109857222" sldId="256"/>
            <ac:grpSpMk id="40" creationId="{4A0CBA31-096E-4091-9E61-2D558A509D81}"/>
          </ac:grpSpMkLst>
        </pc:grpChg>
        <pc:grpChg chg="add del">
          <ac:chgData name="Amina Begum (2118505)" userId="S::2118505@student.uwtsd.ac.uk::7b144117-71f8-4060-97ef-f28069bed0fc" providerId="AD" clId="Web-{BCE37CBE-ED4B-C59C-C0C2-9EF54CA1B37E}" dt="2022-07-17T15:24:35.420" v="438"/>
          <ac:grpSpMkLst>
            <pc:docMk/>
            <pc:sldMk cId="109857222" sldId="256"/>
            <ac:grpSpMk id="44" creationId="{7DCEF321-6D7A-4F12-9C40-45B5BCE69DAA}"/>
          </ac:grpSpMkLst>
        </pc:grpChg>
        <pc:grpChg chg="add">
          <ac:chgData name="Amina Begum (2118505)" userId="S::2118505@student.uwtsd.ac.uk::7b144117-71f8-4060-97ef-f28069bed0fc" providerId="AD" clId="Web-{BCE37CBE-ED4B-C59C-C0C2-9EF54CA1B37E}" dt="2022-07-17T15:28:56.294" v="462"/>
          <ac:grpSpMkLst>
            <pc:docMk/>
            <pc:sldMk cId="109857222" sldId="256"/>
            <ac:grpSpMk id="81" creationId="{892B7B61-D701-474B-AE8F-EA238B550A78}"/>
          </ac:grpSpMkLst>
        </pc:grpChg>
        <pc:picChg chg="add mod ord">
          <ac:chgData name="Amina Begum (2118505)" userId="S::2118505@student.uwtsd.ac.uk::7b144117-71f8-4060-97ef-f28069bed0fc" providerId="AD" clId="Web-{BCE37CBE-ED4B-C59C-C0C2-9EF54CA1B37E}" dt="2022-07-17T15:29:02.373" v="463" actId="1076"/>
          <ac:picMkLst>
            <pc:docMk/>
            <pc:sldMk cId="109857222" sldId="256"/>
            <ac:picMk id="30" creationId="{229CDE91-6549-8357-D4E0-07E7EAA997E3}"/>
          </ac:picMkLst>
        </pc:picChg>
        <pc:cxnChg chg="add">
          <ac:chgData name="Amina Begum (2118505)" userId="S::2118505@student.uwtsd.ac.uk::7b144117-71f8-4060-97ef-f28069bed0fc" providerId="AD" clId="Web-{BCE37CBE-ED4B-C59C-C0C2-9EF54CA1B37E}" dt="2022-07-17T15:28:56.294" v="462"/>
          <ac:cxnSpMkLst>
            <pc:docMk/>
            <pc:sldMk cId="109857222" sldId="256"/>
            <ac:cxnSpMk id="79" creationId="{56020367-4FD5-4596-8E10-C5F095CD8DBF}"/>
          </ac:cxnSpMkLst>
        </pc:cxnChg>
      </pc:sldChg>
      <pc:sldChg chg="addSp modSp modNotes">
        <pc:chgData name="Amina Begum (2118505)" userId="S::2118505@student.uwtsd.ac.uk::7b144117-71f8-4060-97ef-f28069bed0fc" providerId="AD" clId="Web-{BCE37CBE-ED4B-C59C-C0C2-9EF54CA1B37E}" dt="2022-07-17T17:14:22.768" v="1242"/>
        <pc:sldMkLst>
          <pc:docMk/>
          <pc:sldMk cId="1780994383" sldId="262"/>
        </pc:sldMkLst>
        <pc:spChg chg="add mod">
          <ac:chgData name="Amina Begum (2118505)" userId="S::2118505@student.uwtsd.ac.uk::7b144117-71f8-4060-97ef-f28069bed0fc" providerId="AD" clId="Web-{BCE37CBE-ED4B-C59C-C0C2-9EF54CA1B37E}" dt="2022-07-17T15:52:51.953" v="950" actId="1076"/>
          <ac:spMkLst>
            <pc:docMk/>
            <pc:sldMk cId="1780994383" sldId="262"/>
            <ac:spMk id="4" creationId="{822C9E77-AA56-F3C6-222A-8A80F851756F}"/>
          </ac:spMkLst>
        </pc:spChg>
      </pc:sldChg>
      <pc:sldChg chg="del">
        <pc:chgData name="Amina Begum (2118505)" userId="S::2118505@student.uwtsd.ac.uk::7b144117-71f8-4060-97ef-f28069bed0fc" providerId="AD" clId="Web-{BCE37CBE-ED4B-C59C-C0C2-9EF54CA1B37E}" dt="2022-07-17T13:45:34.086" v="11"/>
        <pc:sldMkLst>
          <pc:docMk/>
          <pc:sldMk cId="524012665" sldId="268"/>
        </pc:sldMkLst>
      </pc:sldChg>
      <pc:sldChg chg="del">
        <pc:chgData name="Amina Begum (2118505)" userId="S::2118505@student.uwtsd.ac.uk::7b144117-71f8-4060-97ef-f28069bed0fc" providerId="AD" clId="Web-{BCE37CBE-ED4B-C59C-C0C2-9EF54CA1B37E}" dt="2022-07-17T13:45:31.633" v="10"/>
        <pc:sldMkLst>
          <pc:docMk/>
          <pc:sldMk cId="892380081" sldId="271"/>
        </pc:sldMkLst>
      </pc:sldChg>
      <pc:sldChg chg="del">
        <pc:chgData name="Amina Begum (2118505)" userId="S::2118505@student.uwtsd.ac.uk::7b144117-71f8-4060-97ef-f28069bed0fc" providerId="AD" clId="Web-{BCE37CBE-ED4B-C59C-C0C2-9EF54CA1B37E}" dt="2022-07-17T13:45:29.399" v="9"/>
        <pc:sldMkLst>
          <pc:docMk/>
          <pc:sldMk cId="2201370752" sldId="272"/>
        </pc:sldMkLst>
      </pc:sldChg>
      <pc:sldChg chg="del">
        <pc:chgData name="Amina Begum (2118505)" userId="S::2118505@student.uwtsd.ac.uk::7b144117-71f8-4060-97ef-f28069bed0fc" providerId="AD" clId="Web-{BCE37CBE-ED4B-C59C-C0C2-9EF54CA1B37E}" dt="2022-07-17T13:45:26.664" v="8"/>
        <pc:sldMkLst>
          <pc:docMk/>
          <pc:sldMk cId="2989895969" sldId="273"/>
        </pc:sldMkLst>
      </pc:sldChg>
      <pc:sldChg chg="del">
        <pc:chgData name="Amina Begum (2118505)" userId="S::2118505@student.uwtsd.ac.uk::7b144117-71f8-4060-97ef-f28069bed0fc" providerId="AD" clId="Web-{BCE37CBE-ED4B-C59C-C0C2-9EF54CA1B37E}" dt="2022-07-17T13:53:36.660" v="52"/>
        <pc:sldMkLst>
          <pc:docMk/>
          <pc:sldMk cId="3691546938" sldId="274"/>
        </pc:sldMkLst>
      </pc:sldChg>
      <pc:sldChg chg="modSp del ord">
        <pc:chgData name="Amina Begum (2118505)" userId="S::2118505@student.uwtsd.ac.uk::7b144117-71f8-4060-97ef-f28069bed0fc" providerId="AD" clId="Web-{BCE37CBE-ED4B-C59C-C0C2-9EF54CA1B37E}" dt="2022-07-17T14:54:12.240" v="248"/>
        <pc:sldMkLst>
          <pc:docMk/>
          <pc:sldMk cId="3218047610" sldId="275"/>
        </pc:sldMkLst>
        <pc:picChg chg="mod">
          <ac:chgData name="Amina Begum (2118505)" userId="S::2118505@student.uwtsd.ac.uk::7b144117-71f8-4060-97ef-f28069bed0fc" providerId="AD" clId="Web-{BCE37CBE-ED4B-C59C-C0C2-9EF54CA1B37E}" dt="2022-07-17T14:54:04.709" v="247" actId="14100"/>
          <ac:picMkLst>
            <pc:docMk/>
            <pc:sldMk cId="3218047610" sldId="275"/>
            <ac:picMk id="5" creationId="{E0212522-E637-DB8B-15A0-F05C4FAAF087}"/>
          </ac:picMkLst>
        </pc:picChg>
      </pc:sldChg>
      <pc:sldChg chg="addSp delSp modSp del">
        <pc:chgData name="Amina Begum (2118505)" userId="S::2118505@student.uwtsd.ac.uk::7b144117-71f8-4060-97ef-f28069bed0fc" providerId="AD" clId="Web-{BCE37CBE-ED4B-C59C-C0C2-9EF54CA1B37E}" dt="2022-07-17T15:09:25.651" v="325"/>
        <pc:sldMkLst>
          <pc:docMk/>
          <pc:sldMk cId="3045348567" sldId="276"/>
        </pc:sldMkLst>
        <pc:spChg chg="del mod">
          <ac:chgData name="Amina Begum (2118505)" userId="S::2118505@student.uwtsd.ac.uk::7b144117-71f8-4060-97ef-f28069bed0fc" providerId="AD" clId="Web-{BCE37CBE-ED4B-C59C-C0C2-9EF54CA1B37E}" dt="2022-07-17T15:08:12.147" v="318"/>
          <ac:spMkLst>
            <pc:docMk/>
            <pc:sldMk cId="3045348567" sldId="276"/>
            <ac:spMk id="3" creationId="{9272E00D-F3BE-CAE5-031B-AAA76B45A32F}"/>
          </ac:spMkLst>
        </pc:spChg>
        <pc:spChg chg="add mod">
          <ac:chgData name="Amina Begum (2118505)" userId="S::2118505@student.uwtsd.ac.uk::7b144117-71f8-4060-97ef-f28069bed0fc" providerId="AD" clId="Web-{BCE37CBE-ED4B-C59C-C0C2-9EF54CA1B37E}" dt="2022-07-17T15:08:12.147" v="318"/>
          <ac:spMkLst>
            <pc:docMk/>
            <pc:sldMk cId="3045348567" sldId="276"/>
            <ac:spMk id="13" creationId="{96672335-019E-327E-3714-886B08EE48EF}"/>
          </ac:spMkLst>
        </pc:spChg>
      </pc:sldChg>
      <pc:sldChg chg="addSp delSp modSp">
        <pc:chgData name="Amina Begum (2118505)" userId="S::2118505@student.uwtsd.ac.uk::7b144117-71f8-4060-97ef-f28069bed0fc" providerId="AD" clId="Web-{BCE37CBE-ED4B-C59C-C0C2-9EF54CA1B37E}" dt="2022-07-17T16:46:43.802" v="1100" actId="20577"/>
        <pc:sldMkLst>
          <pc:docMk/>
          <pc:sldMk cId="1849714726" sldId="277"/>
        </pc:sldMkLst>
        <pc:spChg chg="mod">
          <ac:chgData name="Amina Begum (2118505)" userId="S::2118505@student.uwtsd.ac.uk::7b144117-71f8-4060-97ef-f28069bed0fc" providerId="AD" clId="Web-{BCE37CBE-ED4B-C59C-C0C2-9EF54CA1B37E}" dt="2022-07-17T16:38:47.462" v="1015"/>
          <ac:spMkLst>
            <pc:docMk/>
            <pc:sldMk cId="1849714726" sldId="277"/>
            <ac:spMk id="2" creationId="{63CE242C-B6B5-82B4-C07B-88662B3E553D}"/>
          </ac:spMkLst>
        </pc:spChg>
        <pc:spChg chg="add mod">
          <ac:chgData name="Amina Begum (2118505)" userId="S::2118505@student.uwtsd.ac.uk::7b144117-71f8-4060-97ef-f28069bed0fc" providerId="AD" clId="Web-{BCE37CBE-ED4B-C59C-C0C2-9EF54CA1B37E}" dt="2022-07-17T16:46:43.802" v="1100" actId="20577"/>
          <ac:spMkLst>
            <pc:docMk/>
            <pc:sldMk cId="1849714726" sldId="277"/>
            <ac:spMk id="3" creationId="{3C0BD1AC-F06E-39E2-202A-97F5E7F87942}"/>
          </ac:spMkLst>
        </pc:spChg>
        <pc:spChg chg="del">
          <ac:chgData name="Amina Begum (2118505)" userId="S::2118505@student.uwtsd.ac.uk::7b144117-71f8-4060-97ef-f28069bed0fc" providerId="AD" clId="Web-{BCE37CBE-ED4B-C59C-C0C2-9EF54CA1B37E}" dt="2022-07-17T16:38:47.462" v="1015"/>
          <ac:spMkLst>
            <pc:docMk/>
            <pc:sldMk cId="1849714726" sldId="277"/>
            <ac:spMk id="8" creationId="{6128F3BD-7564-4310-B528-888E64F87576}"/>
          </ac:spMkLst>
        </pc:spChg>
        <pc:spChg chg="del">
          <ac:chgData name="Amina Begum (2118505)" userId="S::2118505@student.uwtsd.ac.uk::7b144117-71f8-4060-97ef-f28069bed0fc" providerId="AD" clId="Web-{BCE37CBE-ED4B-C59C-C0C2-9EF54CA1B37E}" dt="2022-07-17T16:38:47.462" v="1015"/>
          <ac:spMkLst>
            <pc:docMk/>
            <pc:sldMk cId="1849714726" sldId="277"/>
            <ac:spMk id="10" creationId="{82AA3C4E-019E-440F-87AB-67EFA9BE6C81}"/>
          </ac:spMkLst>
        </pc:spChg>
        <pc:spChg chg="add">
          <ac:chgData name="Amina Begum (2118505)" userId="S::2118505@student.uwtsd.ac.uk::7b144117-71f8-4060-97ef-f28069bed0fc" providerId="AD" clId="Web-{BCE37CBE-ED4B-C59C-C0C2-9EF54CA1B37E}" dt="2022-07-17T16:38:47.462" v="1015"/>
          <ac:spMkLst>
            <pc:docMk/>
            <pc:sldMk cId="1849714726" sldId="277"/>
            <ac:spMk id="15" creationId="{2B566528-1B12-4246-9431-5C2D7D081168}"/>
          </ac:spMkLst>
        </pc:spChg>
        <pc:spChg chg="add">
          <ac:chgData name="Amina Begum (2118505)" userId="S::2118505@student.uwtsd.ac.uk::7b144117-71f8-4060-97ef-f28069bed0fc" providerId="AD" clId="Web-{BCE37CBE-ED4B-C59C-C0C2-9EF54CA1B37E}" dt="2022-07-17T16:38:47.462" v="1015"/>
          <ac:spMkLst>
            <pc:docMk/>
            <pc:sldMk cId="1849714726" sldId="277"/>
            <ac:spMk id="17" creationId="{2E80C965-DB6D-4F81-9E9E-B027384D0BD6}"/>
          </ac:spMkLst>
        </pc:spChg>
        <pc:spChg chg="add">
          <ac:chgData name="Amina Begum (2118505)" userId="S::2118505@student.uwtsd.ac.uk::7b144117-71f8-4060-97ef-f28069bed0fc" providerId="AD" clId="Web-{BCE37CBE-ED4B-C59C-C0C2-9EF54CA1B37E}" dt="2022-07-17T16:38:47.462" v="1015"/>
          <ac:spMkLst>
            <pc:docMk/>
            <pc:sldMk cId="1849714726" sldId="277"/>
            <ac:spMk id="19" creationId="{A580F890-B085-4E95-96AA-55AEBEC5CE6E}"/>
          </ac:spMkLst>
        </pc:spChg>
        <pc:spChg chg="add">
          <ac:chgData name="Amina Begum (2118505)" userId="S::2118505@student.uwtsd.ac.uk::7b144117-71f8-4060-97ef-f28069bed0fc" providerId="AD" clId="Web-{BCE37CBE-ED4B-C59C-C0C2-9EF54CA1B37E}" dt="2022-07-17T16:38:47.462" v="1015"/>
          <ac:spMkLst>
            <pc:docMk/>
            <pc:sldMk cId="1849714726" sldId="277"/>
            <ac:spMk id="21" creationId="{D3F51FEB-38FB-4F6C-9F7B-2F2AFAB65463}"/>
          </ac:spMkLst>
        </pc:spChg>
        <pc:spChg chg="add">
          <ac:chgData name="Amina Begum (2118505)" userId="S::2118505@student.uwtsd.ac.uk::7b144117-71f8-4060-97ef-f28069bed0fc" providerId="AD" clId="Web-{BCE37CBE-ED4B-C59C-C0C2-9EF54CA1B37E}" dt="2022-07-17T16:38:47.462" v="1015"/>
          <ac:spMkLst>
            <pc:docMk/>
            <pc:sldMk cId="1849714726" sldId="277"/>
            <ac:spMk id="23" creationId="{1E547BA6-BAE0-43BB-A7CA-60F69CE252F0}"/>
          </ac:spMkLst>
        </pc:spChg>
        <pc:graphicFrameChg chg="del">
          <ac:chgData name="Amina Begum (2118505)" userId="S::2118505@student.uwtsd.ac.uk::7b144117-71f8-4060-97ef-f28069bed0fc" providerId="AD" clId="Web-{BCE37CBE-ED4B-C59C-C0C2-9EF54CA1B37E}" dt="2022-07-17T15:09:31.964" v="326"/>
          <ac:graphicFrameMkLst>
            <pc:docMk/>
            <pc:sldMk cId="1849714726" sldId="277"/>
            <ac:graphicFrameMk id="4" creationId="{65AA13CF-82B7-B57D-0CFF-486E9E467AA7}"/>
          </ac:graphicFrameMkLst>
        </pc:graphicFrameChg>
      </pc:sldChg>
      <pc:sldChg chg="addSp delSp modSp ord modNotes">
        <pc:chgData name="Amina Begum (2118505)" userId="S::2118505@student.uwtsd.ac.uk::7b144117-71f8-4060-97ef-f28069bed0fc" providerId="AD" clId="Web-{BCE37CBE-ED4B-C59C-C0C2-9EF54CA1B37E}" dt="2022-07-17T17:25:15.040" v="1278"/>
        <pc:sldMkLst>
          <pc:docMk/>
          <pc:sldMk cId="166295592" sldId="278"/>
        </pc:sldMkLst>
        <pc:spChg chg="mod">
          <ac:chgData name="Amina Begum (2118505)" userId="S::2118505@student.uwtsd.ac.uk::7b144117-71f8-4060-97ef-f28069bed0fc" providerId="AD" clId="Web-{BCE37CBE-ED4B-C59C-C0C2-9EF54CA1B37E}" dt="2022-07-17T15:13:32.071" v="351" actId="20577"/>
          <ac:spMkLst>
            <pc:docMk/>
            <pc:sldMk cId="166295592" sldId="278"/>
            <ac:spMk id="2" creationId="{2F276DB8-C313-9ADE-2916-15B5F9970CE9}"/>
          </ac:spMkLst>
        </pc:spChg>
        <pc:spChg chg="mod">
          <ac:chgData name="Amina Begum (2118505)" userId="S::2118505@student.uwtsd.ac.uk::7b144117-71f8-4060-97ef-f28069bed0fc" providerId="AD" clId="Web-{BCE37CBE-ED4B-C59C-C0C2-9EF54CA1B37E}" dt="2022-07-17T15:13:07.351" v="348"/>
          <ac:spMkLst>
            <pc:docMk/>
            <pc:sldMk cId="166295592" sldId="278"/>
            <ac:spMk id="3" creationId="{7EEC1989-6582-7544-BEE3-0A48AB8D1E56}"/>
          </ac:spMkLst>
        </pc:spChg>
        <pc:spChg chg="add mod">
          <ac:chgData name="Amina Begum (2118505)" userId="S::2118505@student.uwtsd.ac.uk::7b144117-71f8-4060-97ef-f28069bed0fc" providerId="AD" clId="Web-{BCE37CBE-ED4B-C59C-C0C2-9EF54CA1B37E}" dt="2022-07-17T15:58:21.518" v="998" actId="1076"/>
          <ac:spMkLst>
            <pc:docMk/>
            <pc:sldMk cId="166295592" sldId="278"/>
            <ac:spMk id="5" creationId="{565BB367-3DF5-1A61-0E0C-3EAFCB08F375}"/>
          </ac:spMkLst>
        </pc:spChg>
        <pc:spChg chg="del">
          <ac:chgData name="Amina Begum (2118505)" userId="S::2118505@student.uwtsd.ac.uk::7b144117-71f8-4060-97ef-f28069bed0fc" providerId="AD" clId="Web-{BCE37CBE-ED4B-C59C-C0C2-9EF54CA1B37E}" dt="2022-07-17T15:13:07.351" v="348"/>
          <ac:spMkLst>
            <pc:docMk/>
            <pc:sldMk cId="166295592" sldId="278"/>
            <ac:spMk id="22" creationId="{7FF47CB7-972F-479F-A36D-9E72D26EC8DA}"/>
          </ac:spMkLst>
        </pc:spChg>
        <pc:spChg chg="del">
          <ac:chgData name="Amina Begum (2118505)" userId="S::2118505@student.uwtsd.ac.uk::7b144117-71f8-4060-97ef-f28069bed0fc" providerId="AD" clId="Web-{BCE37CBE-ED4B-C59C-C0C2-9EF54CA1B37E}" dt="2022-07-17T15:13:07.351" v="348"/>
          <ac:spMkLst>
            <pc:docMk/>
            <pc:sldMk cId="166295592" sldId="278"/>
            <ac:spMk id="24" creationId="{0D153B68-5844-490D-8E67-F616D6D721CA}"/>
          </ac:spMkLst>
        </pc:spChg>
        <pc:spChg chg="del">
          <ac:chgData name="Amina Begum (2118505)" userId="S::2118505@student.uwtsd.ac.uk::7b144117-71f8-4060-97ef-f28069bed0fc" providerId="AD" clId="Web-{BCE37CBE-ED4B-C59C-C0C2-9EF54CA1B37E}" dt="2022-07-17T15:13:07.351" v="348"/>
          <ac:spMkLst>
            <pc:docMk/>
            <pc:sldMk cId="166295592" sldId="278"/>
            <ac:spMk id="26" creationId="{9A0D773F-7A7D-4DBB-9DEA-86BB8B8F4BC8}"/>
          </ac:spMkLst>
        </pc:spChg>
        <pc:spChg chg="add">
          <ac:chgData name="Amina Begum (2118505)" userId="S::2118505@student.uwtsd.ac.uk::7b144117-71f8-4060-97ef-f28069bed0fc" providerId="AD" clId="Web-{BCE37CBE-ED4B-C59C-C0C2-9EF54CA1B37E}" dt="2022-07-17T15:13:07.351" v="348"/>
          <ac:spMkLst>
            <pc:docMk/>
            <pc:sldMk cId="166295592" sldId="278"/>
            <ac:spMk id="31" creationId="{2B566528-1B12-4246-9431-5C2D7D081168}"/>
          </ac:spMkLst>
        </pc:spChg>
        <pc:grpChg chg="add">
          <ac:chgData name="Amina Begum (2118505)" userId="S::2118505@student.uwtsd.ac.uk::7b144117-71f8-4060-97ef-f28069bed0fc" providerId="AD" clId="Web-{BCE37CBE-ED4B-C59C-C0C2-9EF54CA1B37E}" dt="2022-07-17T15:13:07.351" v="348"/>
          <ac:grpSpMkLst>
            <pc:docMk/>
            <pc:sldMk cId="166295592" sldId="278"/>
            <ac:grpSpMk id="33" creationId="{828A5161-06F1-46CF-8AD7-844680A59E13}"/>
          </ac:grpSpMkLst>
        </pc:grpChg>
        <pc:grpChg chg="add">
          <ac:chgData name="Amina Begum (2118505)" userId="S::2118505@student.uwtsd.ac.uk::7b144117-71f8-4060-97ef-f28069bed0fc" providerId="AD" clId="Web-{BCE37CBE-ED4B-C59C-C0C2-9EF54CA1B37E}" dt="2022-07-17T15:13:07.351" v="348"/>
          <ac:grpSpMkLst>
            <pc:docMk/>
            <pc:sldMk cId="166295592" sldId="278"/>
            <ac:grpSpMk id="37" creationId="{5995D10D-E9C9-47DB-AE7E-801FEF38F5C9}"/>
          </ac:grpSpMkLst>
        </pc:grpChg>
        <pc:picChg chg="mod">
          <ac:chgData name="Amina Begum (2118505)" userId="S::2118505@student.uwtsd.ac.uk::7b144117-71f8-4060-97ef-f28069bed0fc" providerId="AD" clId="Web-{BCE37CBE-ED4B-C59C-C0C2-9EF54CA1B37E}" dt="2022-07-17T15:13:07.351" v="348"/>
          <ac:picMkLst>
            <pc:docMk/>
            <pc:sldMk cId="166295592" sldId="278"/>
            <ac:picMk id="4" creationId="{A6CCE837-8B30-F84E-2845-866E95DEBC7A}"/>
          </ac:picMkLst>
        </pc:picChg>
      </pc:sldChg>
      <pc:sldChg chg="addSp modSp ord">
        <pc:chgData name="Amina Begum (2118505)" userId="S::2118505@student.uwtsd.ac.uk::7b144117-71f8-4060-97ef-f28069bed0fc" providerId="AD" clId="Web-{BCE37CBE-ED4B-C59C-C0C2-9EF54CA1B37E}" dt="2022-07-17T15:58:47.269" v="1005" actId="20577"/>
        <pc:sldMkLst>
          <pc:docMk/>
          <pc:sldMk cId="3776242715" sldId="279"/>
        </pc:sldMkLst>
        <pc:spChg chg="mod">
          <ac:chgData name="Amina Begum (2118505)" userId="S::2118505@student.uwtsd.ac.uk::7b144117-71f8-4060-97ef-f28069bed0fc" providerId="AD" clId="Web-{BCE37CBE-ED4B-C59C-C0C2-9EF54CA1B37E}" dt="2022-07-17T15:15:19.483" v="358" actId="20577"/>
          <ac:spMkLst>
            <pc:docMk/>
            <pc:sldMk cId="3776242715" sldId="279"/>
            <ac:spMk id="2" creationId="{141047DC-CCFA-3539-8A68-93E7703B3DC4}"/>
          </ac:spMkLst>
        </pc:spChg>
        <pc:spChg chg="add mod">
          <ac:chgData name="Amina Begum (2118505)" userId="S::2118505@student.uwtsd.ac.uk::7b144117-71f8-4060-97ef-f28069bed0fc" providerId="AD" clId="Web-{BCE37CBE-ED4B-C59C-C0C2-9EF54CA1B37E}" dt="2022-07-17T15:58:47.269" v="1005" actId="20577"/>
          <ac:spMkLst>
            <pc:docMk/>
            <pc:sldMk cId="3776242715" sldId="279"/>
            <ac:spMk id="3" creationId="{FA5C8BD4-04E6-C1B9-C0DC-D959134FF0A8}"/>
          </ac:spMkLst>
        </pc:spChg>
        <pc:spChg chg="mod">
          <ac:chgData name="Amina Begum (2118505)" userId="S::2118505@student.uwtsd.ac.uk::7b144117-71f8-4060-97ef-f28069bed0fc" providerId="AD" clId="Web-{BCE37CBE-ED4B-C59C-C0C2-9EF54CA1B37E}" dt="2022-07-17T15:15:00.576" v="357" actId="20577"/>
          <ac:spMkLst>
            <pc:docMk/>
            <pc:sldMk cId="3776242715" sldId="279"/>
            <ac:spMk id="24" creationId="{F80C45BD-A48D-51FE-1574-B2A3C1382687}"/>
          </ac:spMkLst>
        </pc:spChg>
      </pc:sldChg>
      <pc:sldChg chg="addSp delSp modSp modNotes">
        <pc:chgData name="Amina Begum (2118505)" userId="S::2118505@student.uwtsd.ac.uk::7b144117-71f8-4060-97ef-f28069bed0fc" providerId="AD" clId="Web-{BCE37CBE-ED4B-C59C-C0C2-9EF54CA1B37E}" dt="2022-07-17T17:14:11.971" v="1240"/>
        <pc:sldMkLst>
          <pc:docMk/>
          <pc:sldMk cId="417559462" sldId="280"/>
        </pc:sldMkLst>
        <pc:spChg chg="add mod">
          <ac:chgData name="Amina Begum (2118505)" userId="S::2118505@student.uwtsd.ac.uk::7b144117-71f8-4060-97ef-f28069bed0fc" providerId="AD" clId="Web-{BCE37CBE-ED4B-C59C-C0C2-9EF54CA1B37E}" dt="2022-07-17T15:52:32.530" v="948" actId="1076"/>
          <ac:spMkLst>
            <pc:docMk/>
            <pc:sldMk cId="417559462" sldId="280"/>
            <ac:spMk id="5" creationId="{0B6D02F6-5894-FDC8-3BC6-6F69DEA222CD}"/>
          </ac:spMkLst>
        </pc:spChg>
        <pc:spChg chg="add del mod">
          <ac:chgData name="Amina Begum (2118505)" userId="S::2118505@student.uwtsd.ac.uk::7b144117-71f8-4060-97ef-f28069bed0fc" providerId="AD" clId="Web-{BCE37CBE-ED4B-C59C-C0C2-9EF54CA1B37E}" dt="2022-07-17T17:12:26.906" v="1235"/>
          <ac:spMkLst>
            <pc:docMk/>
            <pc:sldMk cId="417559462" sldId="280"/>
            <ac:spMk id="6" creationId="{3606ECE0-CE64-C02E-AA30-177F0818635E}"/>
          </ac:spMkLst>
        </pc:spChg>
        <pc:spChg chg="add del">
          <ac:chgData name="Amina Begum (2118505)" userId="S::2118505@student.uwtsd.ac.uk::7b144117-71f8-4060-97ef-f28069bed0fc" providerId="AD" clId="Web-{BCE37CBE-ED4B-C59C-C0C2-9EF54CA1B37E}" dt="2022-07-17T15:52:10.341" v="942"/>
          <ac:spMkLst>
            <pc:docMk/>
            <pc:sldMk cId="417559462" sldId="280"/>
            <ac:spMk id="6" creationId="{46EF2674-0709-B0EB-6677-9272BE82E3AA}"/>
          </ac:spMkLst>
        </pc:spChg>
        <pc:spChg chg="add del">
          <ac:chgData name="Amina Begum (2118505)" userId="S::2118505@student.uwtsd.ac.uk::7b144117-71f8-4060-97ef-f28069bed0fc" providerId="AD" clId="Web-{BCE37CBE-ED4B-C59C-C0C2-9EF54CA1B37E}" dt="2022-07-17T17:12:51.563" v="1237"/>
          <ac:spMkLst>
            <pc:docMk/>
            <pc:sldMk cId="417559462" sldId="280"/>
            <ac:spMk id="7" creationId="{8938D75B-3202-1937-9BB4-0D8273574B97}"/>
          </ac:spMkLst>
        </pc:spChg>
      </pc:sldChg>
      <pc:sldChg chg="del">
        <pc:chgData name="Amina Begum (2118505)" userId="S::2118505@student.uwtsd.ac.uk::7b144117-71f8-4060-97ef-f28069bed0fc" providerId="AD" clId="Web-{BCE37CBE-ED4B-C59C-C0C2-9EF54CA1B37E}" dt="2022-07-17T17:10:03.466" v="1232"/>
        <pc:sldMkLst>
          <pc:docMk/>
          <pc:sldMk cId="3839370033" sldId="281"/>
        </pc:sldMkLst>
      </pc:sldChg>
      <pc:sldChg chg="addSp modSp modNotes">
        <pc:chgData name="Amina Begum (2118505)" userId="S::2118505@student.uwtsd.ac.uk::7b144117-71f8-4060-97ef-f28069bed0fc" providerId="AD" clId="Web-{BCE37CBE-ED4B-C59C-C0C2-9EF54CA1B37E}" dt="2022-07-17T17:16:53.135" v="1251"/>
        <pc:sldMkLst>
          <pc:docMk/>
          <pc:sldMk cId="1775082431" sldId="283"/>
        </pc:sldMkLst>
        <pc:spChg chg="add mod">
          <ac:chgData name="Amina Begum (2118505)" userId="S::2118505@student.uwtsd.ac.uk::7b144117-71f8-4060-97ef-f28069bed0fc" providerId="AD" clId="Web-{BCE37CBE-ED4B-C59C-C0C2-9EF54CA1B37E}" dt="2022-07-17T15:53:11.469" v="954" actId="1076"/>
          <ac:spMkLst>
            <pc:docMk/>
            <pc:sldMk cId="1775082431" sldId="283"/>
            <ac:spMk id="4" creationId="{1B70BD21-EAA5-1E0D-B5CE-D321E16AFB13}"/>
          </ac:spMkLst>
        </pc:spChg>
      </pc:sldChg>
      <pc:sldChg chg="addSp modSp modNotes">
        <pc:chgData name="Amina Begum (2118505)" userId="S::2118505@student.uwtsd.ac.uk::7b144117-71f8-4060-97ef-f28069bed0fc" providerId="AD" clId="Web-{BCE37CBE-ED4B-C59C-C0C2-9EF54CA1B37E}" dt="2022-07-17T17:14:55.253" v="1244"/>
        <pc:sldMkLst>
          <pc:docMk/>
          <pc:sldMk cId="4190278598" sldId="284"/>
        </pc:sldMkLst>
        <pc:spChg chg="add mod">
          <ac:chgData name="Amina Begum (2118505)" userId="S::2118505@student.uwtsd.ac.uk::7b144117-71f8-4060-97ef-f28069bed0fc" providerId="AD" clId="Web-{BCE37CBE-ED4B-C59C-C0C2-9EF54CA1B37E}" dt="2022-07-17T15:53:02.844" v="952" actId="1076"/>
          <ac:spMkLst>
            <pc:docMk/>
            <pc:sldMk cId="4190278598" sldId="284"/>
            <ac:spMk id="76" creationId="{8A106D98-0FBD-15C7-43B4-BC0DC5051158}"/>
          </ac:spMkLst>
        </pc:spChg>
        <pc:graphicFrameChg chg="mod modGraphic">
          <ac:chgData name="Amina Begum (2118505)" userId="S::2118505@student.uwtsd.ac.uk::7b144117-71f8-4060-97ef-f28069bed0fc" providerId="AD" clId="Web-{BCE37CBE-ED4B-C59C-C0C2-9EF54CA1B37E}" dt="2022-07-17T15:03:14.208" v="280" actId="20577"/>
          <ac:graphicFrameMkLst>
            <pc:docMk/>
            <pc:sldMk cId="4190278598" sldId="284"/>
            <ac:graphicFrameMk id="3" creationId="{5BE93369-1568-D66E-ADF5-FDD173EF0EB7}"/>
          </ac:graphicFrameMkLst>
        </pc:graphicFrameChg>
      </pc:sldChg>
      <pc:sldChg chg="addSp modSp modNotes">
        <pc:chgData name="Amina Begum (2118505)" userId="S::2118505@student.uwtsd.ac.uk::7b144117-71f8-4060-97ef-f28069bed0fc" providerId="AD" clId="Web-{BCE37CBE-ED4B-C59C-C0C2-9EF54CA1B37E}" dt="2022-07-17T17:18:09.918" v="1255"/>
        <pc:sldMkLst>
          <pc:docMk/>
          <pc:sldMk cId="3333495358" sldId="286"/>
        </pc:sldMkLst>
        <pc:spChg chg="add mod">
          <ac:chgData name="Amina Begum (2118505)" userId="S::2118505@student.uwtsd.ac.uk::7b144117-71f8-4060-97ef-f28069bed0fc" providerId="AD" clId="Web-{BCE37CBE-ED4B-C59C-C0C2-9EF54CA1B37E}" dt="2022-07-17T15:54:04.550" v="963" actId="1076"/>
          <ac:spMkLst>
            <pc:docMk/>
            <pc:sldMk cId="3333495358" sldId="286"/>
            <ac:spMk id="3" creationId="{27C845E2-E6D9-D43B-EE4C-7935B7D361EE}"/>
          </ac:spMkLst>
        </pc:spChg>
      </pc:sldChg>
      <pc:sldChg chg="addSp modSp modNotes">
        <pc:chgData name="Amina Begum (2118505)" userId="S::2118505@student.uwtsd.ac.uk::7b144117-71f8-4060-97ef-f28069bed0fc" providerId="AD" clId="Web-{BCE37CBE-ED4B-C59C-C0C2-9EF54CA1B37E}" dt="2022-07-17T17:19:00.060" v="1257"/>
        <pc:sldMkLst>
          <pc:docMk/>
          <pc:sldMk cId="2494587890" sldId="287"/>
        </pc:sldMkLst>
        <pc:spChg chg="add mod">
          <ac:chgData name="Amina Begum (2118505)" userId="S::2118505@student.uwtsd.ac.uk::7b144117-71f8-4060-97ef-f28069bed0fc" providerId="AD" clId="Web-{BCE37CBE-ED4B-C59C-C0C2-9EF54CA1B37E}" dt="2022-07-17T15:54:13.207" v="965" actId="1076"/>
          <ac:spMkLst>
            <pc:docMk/>
            <pc:sldMk cId="2494587890" sldId="287"/>
            <ac:spMk id="3" creationId="{4046517B-D3D1-563A-9848-9B481E614683}"/>
          </ac:spMkLst>
        </pc:spChg>
      </pc:sldChg>
      <pc:sldChg chg="addSp modSp modNotes">
        <pc:chgData name="Amina Begum (2118505)" userId="S::2118505@student.uwtsd.ac.uk::7b144117-71f8-4060-97ef-f28069bed0fc" providerId="AD" clId="Web-{BCE37CBE-ED4B-C59C-C0C2-9EF54CA1B37E}" dt="2022-07-17T17:19:33.314" v="1259"/>
        <pc:sldMkLst>
          <pc:docMk/>
          <pc:sldMk cId="3799561013" sldId="288"/>
        </pc:sldMkLst>
        <pc:spChg chg="add mod">
          <ac:chgData name="Amina Begum (2118505)" userId="S::2118505@student.uwtsd.ac.uk::7b144117-71f8-4060-97ef-f28069bed0fc" providerId="AD" clId="Web-{BCE37CBE-ED4B-C59C-C0C2-9EF54CA1B37E}" dt="2022-07-17T15:54:20.989" v="967" actId="1076"/>
          <ac:spMkLst>
            <pc:docMk/>
            <pc:sldMk cId="3799561013" sldId="288"/>
            <ac:spMk id="4" creationId="{00B2435E-7F06-0B29-AC7E-8331AB87BF38}"/>
          </ac:spMkLst>
        </pc:spChg>
      </pc:sldChg>
      <pc:sldChg chg="addSp delSp modSp mod setBg modNotes">
        <pc:chgData name="Amina Begum (2118505)" userId="S::2118505@student.uwtsd.ac.uk::7b144117-71f8-4060-97ef-f28069bed0fc" providerId="AD" clId="Web-{BCE37CBE-ED4B-C59C-C0C2-9EF54CA1B37E}" dt="2022-07-17T17:25:00.946" v="1276"/>
        <pc:sldMkLst>
          <pc:docMk/>
          <pc:sldMk cId="3599167294" sldId="289"/>
        </pc:sldMkLst>
        <pc:spChg chg="mod">
          <ac:chgData name="Amina Begum (2118505)" userId="S::2118505@student.uwtsd.ac.uk::7b144117-71f8-4060-97ef-f28069bed0fc" providerId="AD" clId="Web-{BCE37CBE-ED4B-C59C-C0C2-9EF54CA1B37E}" dt="2022-07-17T14:54:38.789" v="251" actId="20577"/>
          <ac:spMkLst>
            <pc:docMk/>
            <pc:sldMk cId="3599167294" sldId="289"/>
            <ac:spMk id="2" creationId="{59A0DFE3-3252-7C82-7186-27C0E98BEB03}"/>
          </ac:spMkLst>
        </pc:spChg>
        <pc:spChg chg="add mod">
          <ac:chgData name="Amina Begum (2118505)" userId="S::2118505@student.uwtsd.ac.uk::7b144117-71f8-4060-97ef-f28069bed0fc" providerId="AD" clId="Web-{BCE37CBE-ED4B-C59C-C0C2-9EF54CA1B37E}" dt="2022-07-17T14:40:45.035" v="154"/>
          <ac:spMkLst>
            <pc:docMk/>
            <pc:sldMk cId="3599167294" sldId="289"/>
            <ac:spMk id="5" creationId="{54A4879C-2A95-6621-F794-758CA8DCD10A}"/>
          </ac:spMkLst>
        </pc:spChg>
        <pc:spChg chg="add mod">
          <ac:chgData name="Amina Begum (2118505)" userId="S::2118505@student.uwtsd.ac.uk::7b144117-71f8-4060-97ef-f28069bed0fc" providerId="AD" clId="Web-{BCE37CBE-ED4B-C59C-C0C2-9EF54CA1B37E}" dt="2022-07-17T15:55:50.713" v="981" actId="1076"/>
          <ac:spMkLst>
            <pc:docMk/>
            <pc:sldMk cId="3599167294" sldId="289"/>
            <ac:spMk id="6" creationId="{97A67D39-EDAD-4057-E3C6-AA72537DA5FA}"/>
          </ac:spMkLst>
        </pc:spChg>
        <pc:spChg chg="add del">
          <ac:chgData name="Amina Begum (2118505)" userId="S::2118505@student.uwtsd.ac.uk::7b144117-71f8-4060-97ef-f28069bed0fc" providerId="AD" clId="Web-{BCE37CBE-ED4B-C59C-C0C2-9EF54CA1B37E}" dt="2022-07-17T14:40:45.035" v="154"/>
          <ac:spMkLst>
            <pc:docMk/>
            <pc:sldMk cId="3599167294" sldId="289"/>
            <ac:spMk id="10" creationId="{6166C6D1-23AC-49C4-BA07-238E4E9F8CEB}"/>
          </ac:spMkLst>
        </pc:spChg>
        <pc:spChg chg="add del">
          <ac:chgData name="Amina Begum (2118505)" userId="S::2118505@student.uwtsd.ac.uk::7b144117-71f8-4060-97ef-f28069bed0fc" providerId="AD" clId="Web-{BCE37CBE-ED4B-C59C-C0C2-9EF54CA1B37E}" dt="2022-07-17T14:40:45.035" v="154"/>
          <ac:spMkLst>
            <pc:docMk/>
            <pc:sldMk cId="3599167294" sldId="289"/>
            <ac:spMk id="12" creationId="{B775CD93-9DF2-48CB-9F57-1BCA9A46C7FA}"/>
          </ac:spMkLst>
        </pc:spChg>
        <pc:spChg chg="add del">
          <ac:chgData name="Amina Begum (2118505)" userId="S::2118505@student.uwtsd.ac.uk::7b144117-71f8-4060-97ef-f28069bed0fc" providerId="AD" clId="Web-{BCE37CBE-ED4B-C59C-C0C2-9EF54CA1B37E}" dt="2022-07-17T14:40:45.035" v="154"/>
          <ac:spMkLst>
            <pc:docMk/>
            <pc:sldMk cId="3599167294" sldId="289"/>
            <ac:spMk id="14" creationId="{E186B68C-84BC-4A6E-99D1-EE87483C1349}"/>
          </ac:spMkLst>
        </pc:spChg>
        <pc:spChg chg="add del">
          <ac:chgData name="Amina Begum (2118505)" userId="S::2118505@student.uwtsd.ac.uk::7b144117-71f8-4060-97ef-f28069bed0fc" providerId="AD" clId="Web-{BCE37CBE-ED4B-C59C-C0C2-9EF54CA1B37E}" dt="2022-07-17T14:40:45.035" v="154"/>
          <ac:spMkLst>
            <pc:docMk/>
            <pc:sldMk cId="3599167294" sldId="289"/>
            <ac:spMk id="16" creationId="{1C091803-41C2-48E0-9228-5148460C7479}"/>
          </ac:spMkLst>
        </pc:spChg>
        <pc:spChg chg="add">
          <ac:chgData name="Amina Begum (2118505)" userId="S::2118505@student.uwtsd.ac.uk::7b144117-71f8-4060-97ef-f28069bed0fc" providerId="AD" clId="Web-{BCE37CBE-ED4B-C59C-C0C2-9EF54CA1B37E}" dt="2022-07-17T14:40:45.035" v="154"/>
          <ac:spMkLst>
            <pc:docMk/>
            <pc:sldMk cId="3599167294" sldId="289"/>
            <ac:spMk id="21" creationId="{F60FCA6E-0894-46CD-BD49-5955A51E0084}"/>
          </ac:spMkLst>
        </pc:spChg>
        <pc:spChg chg="add">
          <ac:chgData name="Amina Begum (2118505)" userId="S::2118505@student.uwtsd.ac.uk::7b144117-71f8-4060-97ef-f28069bed0fc" providerId="AD" clId="Web-{BCE37CBE-ED4B-C59C-C0C2-9EF54CA1B37E}" dt="2022-07-17T14:40:45.035" v="154"/>
          <ac:spMkLst>
            <pc:docMk/>
            <pc:sldMk cId="3599167294" sldId="289"/>
            <ac:spMk id="23" creationId="{E78C6E4B-A1F1-4B6C-97EC-BE997495D6AC}"/>
          </ac:spMkLst>
        </pc:spChg>
        <pc:picChg chg="add mod">
          <ac:chgData name="Amina Begum (2118505)" userId="S::2118505@student.uwtsd.ac.uk::7b144117-71f8-4060-97ef-f28069bed0fc" providerId="AD" clId="Web-{BCE37CBE-ED4B-C59C-C0C2-9EF54CA1B37E}" dt="2022-07-17T15:14:21.870" v="354" actId="1076"/>
          <ac:picMkLst>
            <pc:docMk/>
            <pc:sldMk cId="3599167294" sldId="289"/>
            <ac:picMk id="4" creationId="{8F89B6BB-9726-86D3-8D61-55721A9F86A8}"/>
          </ac:picMkLst>
        </pc:picChg>
      </pc:sldChg>
      <pc:sldChg chg="del">
        <pc:chgData name="Amina Begum (2118505)" userId="S::2118505@student.uwtsd.ac.uk::7b144117-71f8-4060-97ef-f28069bed0fc" providerId="AD" clId="Web-{BCE37CBE-ED4B-C59C-C0C2-9EF54CA1B37E}" dt="2022-07-17T14:53:33.816" v="245"/>
        <pc:sldMkLst>
          <pc:docMk/>
          <pc:sldMk cId="3128370387" sldId="290"/>
        </pc:sldMkLst>
      </pc:sldChg>
      <pc:sldChg chg="del">
        <pc:chgData name="Amina Begum (2118505)" userId="S::2118505@student.uwtsd.ac.uk::7b144117-71f8-4060-97ef-f28069bed0fc" providerId="AD" clId="Web-{BCE37CBE-ED4B-C59C-C0C2-9EF54CA1B37E}" dt="2022-07-17T14:44:10.218" v="197"/>
        <pc:sldMkLst>
          <pc:docMk/>
          <pc:sldMk cId="4074440542" sldId="291"/>
        </pc:sldMkLst>
      </pc:sldChg>
      <pc:sldChg chg="addSp modSp modNotes">
        <pc:chgData name="Amina Begum (2118505)" userId="S::2118505@student.uwtsd.ac.uk::7b144117-71f8-4060-97ef-f28069bed0fc" providerId="AD" clId="Web-{BCE37CBE-ED4B-C59C-C0C2-9EF54CA1B37E}" dt="2022-07-17T17:16:29.869" v="1249"/>
        <pc:sldMkLst>
          <pc:docMk/>
          <pc:sldMk cId="1400443451" sldId="292"/>
        </pc:sldMkLst>
        <pc:spChg chg="mod">
          <ac:chgData name="Amina Begum (2118505)" userId="S::2118505@student.uwtsd.ac.uk::7b144117-71f8-4060-97ef-f28069bed0fc" providerId="AD" clId="Web-{BCE37CBE-ED4B-C59C-C0C2-9EF54CA1B37E}" dt="2022-07-17T14:45:52.083" v="206" actId="1076"/>
          <ac:spMkLst>
            <pc:docMk/>
            <pc:sldMk cId="1400443451" sldId="292"/>
            <ac:spMk id="2" creationId="{56568358-5A1A-E5CD-0D3E-E4B547C23487}"/>
          </ac:spMkLst>
        </pc:spChg>
        <pc:spChg chg="add mod">
          <ac:chgData name="Amina Begum (2118505)" userId="S::2118505@student.uwtsd.ac.uk::7b144117-71f8-4060-97ef-f28069bed0fc" providerId="AD" clId="Web-{BCE37CBE-ED4B-C59C-C0C2-9EF54CA1B37E}" dt="2022-07-17T15:53:22.220" v="956" actId="1076"/>
          <ac:spMkLst>
            <pc:docMk/>
            <pc:sldMk cId="1400443451" sldId="292"/>
            <ac:spMk id="5" creationId="{721424D8-5C25-A655-1C3A-57132CE69723}"/>
          </ac:spMkLst>
        </pc:spChg>
        <pc:spChg chg="mod">
          <ac:chgData name="Amina Begum (2118505)" userId="S::2118505@student.uwtsd.ac.uk::7b144117-71f8-4060-97ef-f28069bed0fc" providerId="AD" clId="Web-{BCE37CBE-ED4B-C59C-C0C2-9EF54CA1B37E}" dt="2022-07-17T14:44:45.674" v="201" actId="14100"/>
          <ac:spMkLst>
            <pc:docMk/>
            <pc:sldMk cId="1400443451" sldId="292"/>
            <ac:spMk id="7" creationId="{D5BC4650-D826-0077-4A5D-1A8BD29EDC9C}"/>
          </ac:spMkLst>
        </pc:spChg>
        <pc:picChg chg="add mod">
          <ac:chgData name="Amina Begum (2118505)" userId="S::2118505@student.uwtsd.ac.uk::7b144117-71f8-4060-97ef-f28069bed0fc" providerId="AD" clId="Web-{BCE37CBE-ED4B-C59C-C0C2-9EF54CA1B37E}" dt="2022-07-17T14:45:44.005" v="205" actId="14100"/>
          <ac:picMkLst>
            <pc:docMk/>
            <pc:sldMk cId="1400443451" sldId="292"/>
            <ac:picMk id="3" creationId="{B48DE799-C73B-0445-BC26-BAB36223C3B1}"/>
          </ac:picMkLst>
        </pc:picChg>
      </pc:sldChg>
      <pc:sldChg chg="addSp modSp modNotes">
        <pc:chgData name="Amina Begum (2118505)" userId="S::2118505@student.uwtsd.ac.uk::7b144117-71f8-4060-97ef-f28069bed0fc" providerId="AD" clId="Web-{BCE37CBE-ED4B-C59C-C0C2-9EF54CA1B37E}" dt="2022-07-17T17:22:17.567" v="1274" actId="14100"/>
        <pc:sldMkLst>
          <pc:docMk/>
          <pc:sldMk cId="1917937004" sldId="293"/>
        </pc:sldMkLst>
        <pc:spChg chg="mod">
          <ac:chgData name="Amina Begum (2118505)" userId="S::2118505@student.uwtsd.ac.uk::7b144117-71f8-4060-97ef-f28069bed0fc" providerId="AD" clId="Web-{BCE37CBE-ED4B-C59C-C0C2-9EF54CA1B37E}" dt="2022-07-17T13:52:53.503" v="51" actId="20577"/>
          <ac:spMkLst>
            <pc:docMk/>
            <pc:sldMk cId="1917937004" sldId="293"/>
            <ac:spMk id="2" creationId="{56568358-5A1A-E5CD-0D3E-E4B547C23487}"/>
          </ac:spMkLst>
        </pc:spChg>
        <pc:spChg chg="add mod">
          <ac:chgData name="Amina Begum (2118505)" userId="S::2118505@student.uwtsd.ac.uk::7b144117-71f8-4060-97ef-f28069bed0fc" providerId="AD" clId="Web-{BCE37CBE-ED4B-C59C-C0C2-9EF54CA1B37E}" dt="2022-07-17T15:55:15.226" v="976" actId="1076"/>
          <ac:spMkLst>
            <pc:docMk/>
            <pc:sldMk cId="1917937004" sldId="293"/>
            <ac:spMk id="80" creationId="{A7428D99-0A21-538A-2B79-0ABB802429A1}"/>
          </ac:spMkLst>
        </pc:spChg>
        <pc:spChg chg="mod">
          <ac:chgData name="Amina Begum (2118505)" userId="S::2118505@student.uwtsd.ac.uk::7b144117-71f8-4060-97ef-f28069bed0fc" providerId="AD" clId="Web-{BCE37CBE-ED4B-C59C-C0C2-9EF54CA1B37E}" dt="2022-07-17T14:59:05.085" v="258"/>
          <ac:spMkLst>
            <pc:docMk/>
            <pc:sldMk cId="1917937004" sldId="293"/>
            <ac:spMk id="84" creationId="{3D1AD258-AFCA-449E-96EA-BB09148D7058}"/>
          </ac:spMkLst>
        </pc:spChg>
        <pc:graphicFrameChg chg="mod modGraphic">
          <ac:chgData name="Amina Begum (2118505)" userId="S::2118505@student.uwtsd.ac.uk::7b144117-71f8-4060-97ef-f28069bed0fc" providerId="AD" clId="Web-{BCE37CBE-ED4B-C59C-C0C2-9EF54CA1B37E}" dt="2022-07-17T17:22:10.504" v="1272" actId="1076"/>
          <ac:graphicFrameMkLst>
            <pc:docMk/>
            <pc:sldMk cId="1917937004" sldId="293"/>
            <ac:graphicFrameMk id="13" creationId="{C16ACB2F-6FD6-FEC3-BB01-2C93E830DEE0}"/>
          </ac:graphicFrameMkLst>
        </pc:graphicFrameChg>
        <pc:graphicFrameChg chg="mod modGraphic">
          <ac:chgData name="Amina Begum (2118505)" userId="S::2118505@student.uwtsd.ac.uk::7b144117-71f8-4060-97ef-f28069bed0fc" providerId="AD" clId="Web-{BCE37CBE-ED4B-C59C-C0C2-9EF54CA1B37E}" dt="2022-07-17T17:22:17.567" v="1274" actId="14100"/>
          <ac:graphicFrameMkLst>
            <pc:docMk/>
            <pc:sldMk cId="1917937004" sldId="293"/>
            <ac:graphicFrameMk id="21" creationId="{8A031F3A-07EE-5B50-EAE8-B508FD920D0D}"/>
          </ac:graphicFrameMkLst>
        </pc:graphicFrameChg>
      </pc:sldChg>
      <pc:sldChg chg="addSp modSp">
        <pc:chgData name="Amina Begum (2118505)" userId="S::2118505@student.uwtsd.ac.uk::7b144117-71f8-4060-97ef-f28069bed0fc" providerId="AD" clId="Web-{BCE37CBE-ED4B-C59C-C0C2-9EF54CA1B37E}" dt="2022-07-17T15:55:22.008" v="977" actId="1076"/>
        <pc:sldMkLst>
          <pc:docMk/>
          <pc:sldMk cId="1364682914" sldId="294"/>
        </pc:sldMkLst>
        <pc:spChg chg="mod">
          <ac:chgData name="Amina Begum (2118505)" userId="S::2118505@student.uwtsd.ac.uk::7b144117-71f8-4060-97ef-f28069bed0fc" providerId="AD" clId="Web-{BCE37CBE-ED4B-C59C-C0C2-9EF54CA1B37E}" dt="2022-07-17T13:43:03.786" v="0" actId="1076"/>
          <ac:spMkLst>
            <pc:docMk/>
            <pc:sldMk cId="1364682914" sldId="294"/>
            <ac:spMk id="56" creationId="{FA74CAC8-55C2-E1D1-C7BD-193218EFDD82}"/>
          </ac:spMkLst>
        </pc:spChg>
        <pc:spChg chg="add mod">
          <ac:chgData name="Amina Begum (2118505)" userId="S::2118505@student.uwtsd.ac.uk::7b144117-71f8-4060-97ef-f28069bed0fc" providerId="AD" clId="Web-{BCE37CBE-ED4B-C59C-C0C2-9EF54CA1B37E}" dt="2022-07-17T15:55:22.008" v="977" actId="1076"/>
          <ac:spMkLst>
            <pc:docMk/>
            <pc:sldMk cId="1364682914" sldId="294"/>
            <ac:spMk id="80" creationId="{685DC09A-64BC-93F8-0EFA-6D766F73CE27}"/>
          </ac:spMkLst>
        </pc:spChg>
      </pc:sldChg>
      <pc:sldChg chg="new del">
        <pc:chgData name="Amina Begum (2118505)" userId="S::2118505@student.uwtsd.ac.uk::7b144117-71f8-4060-97ef-f28069bed0fc" providerId="AD" clId="Web-{BCE37CBE-ED4B-C59C-C0C2-9EF54CA1B37E}" dt="2022-07-17T13:44:45.757" v="2"/>
        <pc:sldMkLst>
          <pc:docMk/>
          <pc:sldMk cId="1001531396" sldId="295"/>
        </pc:sldMkLst>
      </pc:sldChg>
      <pc:sldChg chg="addSp delSp modSp add ord replId">
        <pc:chgData name="Amina Begum (2118505)" userId="S::2118505@student.uwtsd.ac.uk::7b144117-71f8-4060-97ef-f28069bed0fc" providerId="AD" clId="Web-{BCE37CBE-ED4B-C59C-C0C2-9EF54CA1B37E}" dt="2022-07-17T15:55:30.696" v="979" actId="1076"/>
        <pc:sldMkLst>
          <pc:docMk/>
          <pc:sldMk cId="1874141405" sldId="295"/>
        </pc:sldMkLst>
        <pc:spChg chg="mod">
          <ac:chgData name="Amina Begum (2118505)" userId="S::2118505@student.uwtsd.ac.uk::7b144117-71f8-4060-97ef-f28069bed0fc" providerId="AD" clId="Web-{BCE37CBE-ED4B-C59C-C0C2-9EF54CA1B37E}" dt="2022-07-17T13:52:40.955" v="50" actId="20577"/>
          <ac:spMkLst>
            <pc:docMk/>
            <pc:sldMk cId="1874141405" sldId="295"/>
            <ac:spMk id="2" creationId="{E779F878-74A2-A0B4-5BF0-0A54FFCE2ADF}"/>
          </ac:spMkLst>
        </pc:spChg>
        <pc:spChg chg="del mod">
          <ac:chgData name="Amina Begum (2118505)" userId="S::2118505@student.uwtsd.ac.uk::7b144117-71f8-4060-97ef-f28069bed0fc" providerId="AD" clId="Web-{BCE37CBE-ED4B-C59C-C0C2-9EF54CA1B37E}" dt="2022-07-17T13:46:43.104" v="20"/>
          <ac:spMkLst>
            <pc:docMk/>
            <pc:sldMk cId="1874141405" sldId="295"/>
            <ac:spMk id="3" creationId="{17550918-DCBF-EE96-D754-B156C7F8BE59}"/>
          </ac:spMkLst>
        </pc:spChg>
        <pc:spChg chg="add mod">
          <ac:chgData name="Amina Begum (2118505)" userId="S::2118505@student.uwtsd.ac.uk::7b144117-71f8-4060-97ef-f28069bed0fc" providerId="AD" clId="Web-{BCE37CBE-ED4B-C59C-C0C2-9EF54CA1B37E}" dt="2022-07-17T15:55:30.696" v="979" actId="1076"/>
          <ac:spMkLst>
            <pc:docMk/>
            <pc:sldMk cId="1874141405" sldId="295"/>
            <ac:spMk id="4" creationId="{0797DFDF-DF03-C1CB-AB08-C705E2745636}"/>
          </ac:spMkLst>
        </pc:spChg>
        <pc:spChg chg="add mod ord">
          <ac:chgData name="Amina Begum (2118505)" userId="S::2118505@student.uwtsd.ac.uk::7b144117-71f8-4060-97ef-f28069bed0fc" providerId="AD" clId="Web-{BCE37CBE-ED4B-C59C-C0C2-9EF54CA1B37E}" dt="2022-07-17T13:52:21.877" v="48" actId="1076"/>
          <ac:spMkLst>
            <pc:docMk/>
            <pc:sldMk cId="1874141405" sldId="295"/>
            <ac:spMk id="6" creationId="{D05A4493-2334-9B05-B9CE-AB819F9040FB}"/>
          </ac:spMkLst>
        </pc:spChg>
        <pc:spChg chg="add mod">
          <ac:chgData name="Amina Begum (2118505)" userId="S::2118505@student.uwtsd.ac.uk::7b144117-71f8-4060-97ef-f28069bed0fc" providerId="AD" clId="Web-{BCE37CBE-ED4B-C59C-C0C2-9EF54CA1B37E}" dt="2022-07-17T13:54:33.458" v="85"/>
          <ac:spMkLst>
            <pc:docMk/>
            <pc:sldMk cId="1874141405" sldId="295"/>
            <ac:spMk id="8" creationId="{8DBC517F-2CF1-737A-28BF-C900076F2C07}"/>
          </ac:spMkLst>
        </pc:spChg>
        <pc:spChg chg="add">
          <ac:chgData name="Amina Begum (2118505)" userId="S::2118505@student.uwtsd.ac.uk::7b144117-71f8-4060-97ef-f28069bed0fc" providerId="AD" clId="Web-{BCE37CBE-ED4B-C59C-C0C2-9EF54CA1B37E}" dt="2022-07-17T13:51:45.157" v="43"/>
          <ac:spMkLst>
            <pc:docMk/>
            <pc:sldMk cId="1874141405" sldId="295"/>
            <ac:spMk id="13" creationId="{2B566528-1B12-4246-9431-5C2D7D081168}"/>
          </ac:spMkLst>
        </pc:spChg>
        <pc:spChg chg="add">
          <ac:chgData name="Amina Begum (2118505)" userId="S::2118505@student.uwtsd.ac.uk::7b144117-71f8-4060-97ef-f28069bed0fc" providerId="AD" clId="Web-{BCE37CBE-ED4B-C59C-C0C2-9EF54CA1B37E}" dt="2022-07-17T13:51:45.157" v="43"/>
          <ac:spMkLst>
            <pc:docMk/>
            <pc:sldMk cId="1874141405" sldId="295"/>
            <ac:spMk id="15" creationId="{2E80C965-DB6D-4F81-9E9E-B027384D0BD6}"/>
          </ac:spMkLst>
        </pc:spChg>
        <pc:spChg chg="add del">
          <ac:chgData name="Amina Begum (2118505)" userId="S::2118505@student.uwtsd.ac.uk::7b144117-71f8-4060-97ef-f28069bed0fc" providerId="AD" clId="Web-{BCE37CBE-ED4B-C59C-C0C2-9EF54CA1B37E}" dt="2022-07-17T13:48:50.731" v="35"/>
          <ac:spMkLst>
            <pc:docMk/>
            <pc:sldMk cId="1874141405" sldId="295"/>
            <ac:spMk id="16" creationId="{F60FCA6E-0894-46CD-BD49-5955A51E0084}"/>
          </ac:spMkLst>
        </pc:spChg>
        <pc:spChg chg="add">
          <ac:chgData name="Amina Begum (2118505)" userId="S::2118505@student.uwtsd.ac.uk::7b144117-71f8-4060-97ef-f28069bed0fc" providerId="AD" clId="Web-{BCE37CBE-ED4B-C59C-C0C2-9EF54CA1B37E}" dt="2022-07-17T13:51:45.157" v="43"/>
          <ac:spMkLst>
            <pc:docMk/>
            <pc:sldMk cId="1874141405" sldId="295"/>
            <ac:spMk id="17" creationId="{A580F890-B085-4E95-96AA-55AEBEC5CE6E}"/>
          </ac:spMkLst>
        </pc:spChg>
        <pc:spChg chg="add del">
          <ac:chgData name="Amina Begum (2118505)" userId="S::2118505@student.uwtsd.ac.uk::7b144117-71f8-4060-97ef-f28069bed0fc" providerId="AD" clId="Web-{BCE37CBE-ED4B-C59C-C0C2-9EF54CA1B37E}" dt="2022-07-17T13:48:50.731" v="35"/>
          <ac:spMkLst>
            <pc:docMk/>
            <pc:sldMk cId="1874141405" sldId="295"/>
            <ac:spMk id="18" creationId="{E78C6E4B-A1F1-4B6C-97EC-BE997495D6AC}"/>
          </ac:spMkLst>
        </pc:spChg>
        <pc:spChg chg="add">
          <ac:chgData name="Amina Begum (2118505)" userId="S::2118505@student.uwtsd.ac.uk::7b144117-71f8-4060-97ef-f28069bed0fc" providerId="AD" clId="Web-{BCE37CBE-ED4B-C59C-C0C2-9EF54CA1B37E}" dt="2022-07-17T13:51:45.157" v="43"/>
          <ac:spMkLst>
            <pc:docMk/>
            <pc:sldMk cId="1874141405" sldId="295"/>
            <ac:spMk id="19" creationId="{D3F51FEB-38FB-4F6C-9F7B-2F2AFAB65463}"/>
          </ac:spMkLst>
        </pc:spChg>
        <pc:spChg chg="add">
          <ac:chgData name="Amina Begum (2118505)" userId="S::2118505@student.uwtsd.ac.uk::7b144117-71f8-4060-97ef-f28069bed0fc" providerId="AD" clId="Web-{BCE37CBE-ED4B-C59C-C0C2-9EF54CA1B37E}" dt="2022-07-17T13:51:45.157" v="43"/>
          <ac:spMkLst>
            <pc:docMk/>
            <pc:sldMk cId="1874141405" sldId="295"/>
            <ac:spMk id="21" creationId="{1E547BA6-BAE0-43BB-A7CA-60F69CE252F0}"/>
          </ac:spMkLst>
        </pc:spChg>
        <pc:spChg chg="add del">
          <ac:chgData name="Amina Begum (2118505)" userId="S::2118505@student.uwtsd.ac.uk::7b144117-71f8-4060-97ef-f28069bed0fc" providerId="AD" clId="Web-{BCE37CBE-ED4B-C59C-C0C2-9EF54CA1B37E}" dt="2022-07-17T13:48:50.731" v="34"/>
          <ac:spMkLst>
            <pc:docMk/>
            <pc:sldMk cId="1874141405" sldId="295"/>
            <ac:spMk id="23" creationId="{F60FCA6E-0894-46CD-BD49-5955A51E0084}"/>
          </ac:spMkLst>
        </pc:spChg>
        <pc:spChg chg="add del">
          <ac:chgData name="Amina Begum (2118505)" userId="S::2118505@student.uwtsd.ac.uk::7b144117-71f8-4060-97ef-f28069bed0fc" providerId="AD" clId="Web-{BCE37CBE-ED4B-C59C-C0C2-9EF54CA1B37E}" dt="2022-07-17T13:48:50.731" v="34"/>
          <ac:spMkLst>
            <pc:docMk/>
            <pc:sldMk cId="1874141405" sldId="295"/>
            <ac:spMk id="25" creationId="{E78C6E4B-A1F1-4B6C-97EC-BE997495D6AC}"/>
          </ac:spMkLst>
        </pc:spChg>
        <pc:picChg chg="del">
          <ac:chgData name="Amina Begum (2118505)" userId="S::2118505@student.uwtsd.ac.uk::7b144117-71f8-4060-97ef-f28069bed0fc" providerId="AD" clId="Web-{BCE37CBE-ED4B-C59C-C0C2-9EF54CA1B37E}" dt="2022-07-17T13:46:19.556" v="18"/>
          <ac:picMkLst>
            <pc:docMk/>
            <pc:sldMk cId="1874141405" sldId="295"/>
            <ac:picMk id="4" creationId="{E3F9ADDD-2B06-1EAD-118B-31B23BC79ADC}"/>
          </ac:picMkLst>
        </pc:picChg>
        <pc:picChg chg="add mod ord">
          <ac:chgData name="Amina Begum (2118505)" userId="S::2118505@student.uwtsd.ac.uk::7b144117-71f8-4060-97ef-f28069bed0fc" providerId="AD" clId="Web-{BCE37CBE-ED4B-C59C-C0C2-9EF54CA1B37E}" dt="2022-07-17T13:51:45.157" v="43"/>
          <ac:picMkLst>
            <pc:docMk/>
            <pc:sldMk cId="1874141405" sldId="295"/>
            <ac:picMk id="7" creationId="{822AF32E-745E-F234-0897-056AB13462C6}"/>
          </ac:picMkLst>
        </pc:picChg>
      </pc:sldChg>
      <pc:sldChg chg="addSp delSp modSp add del replId">
        <pc:chgData name="Amina Begum (2118505)" userId="S::2118505@student.uwtsd.ac.uk::7b144117-71f8-4060-97ef-f28069bed0fc" providerId="AD" clId="Web-{BCE37CBE-ED4B-C59C-C0C2-9EF54CA1B37E}" dt="2022-07-17T14:53:55.474" v="246"/>
        <pc:sldMkLst>
          <pc:docMk/>
          <pc:sldMk cId="321770911" sldId="296"/>
        </pc:sldMkLst>
        <pc:spChg chg="mod">
          <ac:chgData name="Amina Begum (2118505)" userId="S::2118505@student.uwtsd.ac.uk::7b144117-71f8-4060-97ef-f28069bed0fc" providerId="AD" clId="Web-{BCE37CBE-ED4B-C59C-C0C2-9EF54CA1B37E}" dt="2022-07-17T13:57:51.400" v="99" actId="20577"/>
          <ac:spMkLst>
            <pc:docMk/>
            <pc:sldMk cId="321770911" sldId="296"/>
            <ac:spMk id="2" creationId="{59A0DFE3-3252-7C82-7186-27C0E98BEB03}"/>
          </ac:spMkLst>
        </pc:spChg>
        <pc:spChg chg="del">
          <ac:chgData name="Amina Begum (2118505)" userId="S::2118505@student.uwtsd.ac.uk::7b144117-71f8-4060-97ef-f28069bed0fc" providerId="AD" clId="Web-{BCE37CBE-ED4B-C59C-C0C2-9EF54CA1B37E}" dt="2022-07-17T14:01:48.218" v="144"/>
          <ac:spMkLst>
            <pc:docMk/>
            <pc:sldMk cId="321770911" sldId="296"/>
            <ac:spMk id="5" creationId="{54A4879C-2A95-6621-F794-758CA8DCD10A}"/>
          </ac:spMkLst>
        </pc:spChg>
        <pc:spChg chg="add mod">
          <ac:chgData name="Amina Begum (2118505)" userId="S::2118505@student.uwtsd.ac.uk::7b144117-71f8-4060-97ef-f28069bed0fc" providerId="AD" clId="Web-{BCE37CBE-ED4B-C59C-C0C2-9EF54CA1B37E}" dt="2022-07-17T14:02:31.703" v="148" actId="1076"/>
          <ac:spMkLst>
            <pc:docMk/>
            <pc:sldMk cId="321770911" sldId="296"/>
            <ac:spMk id="6" creationId="{C0A70E29-18A3-8A7E-C2C7-3C807C9B2F35}"/>
          </ac:spMkLst>
        </pc:spChg>
        <pc:spChg chg="add mod">
          <ac:chgData name="Amina Begum (2118505)" userId="S::2118505@student.uwtsd.ac.uk::7b144117-71f8-4060-97ef-f28069bed0fc" providerId="AD" clId="Web-{BCE37CBE-ED4B-C59C-C0C2-9EF54CA1B37E}" dt="2022-07-17T14:03:38.392" v="152" actId="1076"/>
          <ac:spMkLst>
            <pc:docMk/>
            <pc:sldMk cId="321770911" sldId="296"/>
            <ac:spMk id="13" creationId="{FD12C9A7-B787-F577-E68D-C71BA7A757B3}"/>
          </ac:spMkLst>
        </pc:spChg>
        <pc:picChg chg="add del mod">
          <ac:chgData name="Amina Begum (2118505)" userId="S::2118505@student.uwtsd.ac.uk::7b144117-71f8-4060-97ef-f28069bed0fc" providerId="AD" clId="Web-{BCE37CBE-ED4B-C59C-C0C2-9EF54CA1B37E}" dt="2022-07-17T14:01:19.905" v="142"/>
          <ac:picMkLst>
            <pc:docMk/>
            <pc:sldMk cId="321770911" sldId="296"/>
            <ac:picMk id="3" creationId="{FE2456D0-7D47-4DE1-14E9-46ABDDE04ACE}"/>
          </ac:picMkLst>
        </pc:picChg>
        <pc:picChg chg="del mod">
          <ac:chgData name="Amina Begum (2118505)" userId="S::2118505@student.uwtsd.ac.uk::7b144117-71f8-4060-97ef-f28069bed0fc" providerId="AD" clId="Web-{BCE37CBE-ED4B-C59C-C0C2-9EF54CA1B37E}" dt="2022-07-17T13:58:53.105" v="104"/>
          <ac:picMkLst>
            <pc:docMk/>
            <pc:sldMk cId="321770911" sldId="296"/>
            <ac:picMk id="4" creationId="{8F89B6BB-9726-86D3-8D61-55721A9F86A8}"/>
          </ac:picMkLst>
        </pc:picChg>
        <pc:picChg chg="add del mod">
          <ac:chgData name="Amina Begum (2118505)" userId="S::2118505@student.uwtsd.ac.uk::7b144117-71f8-4060-97ef-f28069bed0fc" providerId="AD" clId="Web-{BCE37CBE-ED4B-C59C-C0C2-9EF54CA1B37E}" dt="2022-07-17T14:03:45.158" v="153"/>
          <ac:picMkLst>
            <pc:docMk/>
            <pc:sldMk cId="321770911" sldId="296"/>
            <ac:picMk id="9" creationId="{48BB3D16-EEE9-2115-AD6B-9EF288745EE7}"/>
          </ac:picMkLst>
        </pc:picChg>
      </pc:sldChg>
      <pc:sldChg chg="addSp delSp modSp add ord replId modNotes">
        <pc:chgData name="Amina Begum (2118505)" userId="S::2118505@student.uwtsd.ac.uk::7b144117-71f8-4060-97ef-f28069bed0fc" providerId="AD" clId="Web-{BCE37CBE-ED4B-C59C-C0C2-9EF54CA1B37E}" dt="2022-07-17T17:17:31.558" v="1253"/>
        <pc:sldMkLst>
          <pc:docMk/>
          <pc:sldMk cId="862940048" sldId="297"/>
        </pc:sldMkLst>
        <pc:spChg chg="mod">
          <ac:chgData name="Amina Begum (2118505)" userId="S::2118505@student.uwtsd.ac.uk::7b144117-71f8-4060-97ef-f28069bed0fc" providerId="AD" clId="Web-{BCE37CBE-ED4B-C59C-C0C2-9EF54CA1B37E}" dt="2022-07-17T14:54:52.211" v="252" actId="20577"/>
          <ac:spMkLst>
            <pc:docMk/>
            <pc:sldMk cId="862940048" sldId="297"/>
            <ac:spMk id="2" creationId="{59A0DFE3-3252-7C82-7186-27C0E98BEB03}"/>
          </ac:spMkLst>
        </pc:spChg>
        <pc:spChg chg="mod">
          <ac:chgData name="Amina Begum (2118505)" userId="S::2118505@student.uwtsd.ac.uk::7b144117-71f8-4060-97ef-f28069bed0fc" providerId="AD" clId="Web-{BCE37CBE-ED4B-C59C-C0C2-9EF54CA1B37E}" dt="2022-07-17T14:42:39.479" v="182" actId="20577"/>
          <ac:spMkLst>
            <pc:docMk/>
            <pc:sldMk cId="862940048" sldId="297"/>
            <ac:spMk id="5" creationId="{54A4879C-2A95-6621-F794-758CA8DCD10A}"/>
          </ac:spMkLst>
        </pc:spChg>
        <pc:spChg chg="add mod">
          <ac:chgData name="Amina Begum (2118505)" userId="S::2118505@student.uwtsd.ac.uk::7b144117-71f8-4060-97ef-f28069bed0fc" providerId="AD" clId="Web-{BCE37CBE-ED4B-C59C-C0C2-9EF54CA1B37E}" dt="2022-07-17T14:48:15.388" v="208"/>
          <ac:spMkLst>
            <pc:docMk/>
            <pc:sldMk cId="862940048" sldId="297"/>
            <ac:spMk id="8" creationId="{BBEE063A-AC83-AA8F-45C9-095D5F3E201D}"/>
          </ac:spMkLst>
        </pc:spChg>
        <pc:spChg chg="add mod">
          <ac:chgData name="Amina Begum (2118505)" userId="S::2118505@student.uwtsd.ac.uk::7b144117-71f8-4060-97ef-f28069bed0fc" providerId="AD" clId="Web-{BCE37CBE-ED4B-C59C-C0C2-9EF54CA1B37E}" dt="2022-07-17T15:53:57.519" v="961" actId="1076"/>
          <ac:spMkLst>
            <pc:docMk/>
            <pc:sldMk cId="862940048" sldId="297"/>
            <ac:spMk id="9" creationId="{06B975DF-2421-B255-1AF8-47F13B1B0584}"/>
          </ac:spMkLst>
        </pc:spChg>
        <pc:picChg chg="del">
          <ac:chgData name="Amina Begum (2118505)" userId="S::2118505@student.uwtsd.ac.uk::7b144117-71f8-4060-97ef-f28069bed0fc" providerId="AD" clId="Web-{BCE37CBE-ED4B-C59C-C0C2-9EF54CA1B37E}" dt="2022-07-17T14:41:13.990" v="156"/>
          <ac:picMkLst>
            <pc:docMk/>
            <pc:sldMk cId="862940048" sldId="297"/>
            <ac:picMk id="4" creationId="{8F89B6BB-9726-86D3-8D61-55721A9F86A8}"/>
          </ac:picMkLst>
        </pc:picChg>
        <pc:picChg chg="add mod">
          <ac:chgData name="Amina Begum (2118505)" userId="S::2118505@student.uwtsd.ac.uk::7b144117-71f8-4060-97ef-f28069bed0fc" providerId="AD" clId="Web-{BCE37CBE-ED4B-C59C-C0C2-9EF54CA1B37E}" dt="2022-07-17T14:42:19.181" v="181" actId="14100"/>
          <ac:picMkLst>
            <pc:docMk/>
            <pc:sldMk cId="862940048" sldId="297"/>
            <ac:picMk id="6" creationId="{095A9A98-73DC-C3D3-C0A8-ADB66A038004}"/>
          </ac:picMkLst>
        </pc:picChg>
      </pc:sldChg>
      <pc:sldChg chg="addSp delSp modSp add ord replId modNotes">
        <pc:chgData name="Amina Begum (2118505)" userId="S::2118505@student.uwtsd.ac.uk::7b144117-71f8-4060-97ef-f28069bed0fc" providerId="AD" clId="Web-{BCE37CBE-ED4B-C59C-C0C2-9EF54CA1B37E}" dt="2022-07-17T17:34:45.177" v="1340" actId="1076"/>
        <pc:sldMkLst>
          <pc:docMk/>
          <pc:sldMk cId="4085692248" sldId="298"/>
        </pc:sldMkLst>
        <pc:spChg chg="mod">
          <ac:chgData name="Amina Begum (2118505)" userId="S::2118505@student.uwtsd.ac.uk::7b144117-71f8-4060-97ef-f28069bed0fc" providerId="AD" clId="Web-{BCE37CBE-ED4B-C59C-C0C2-9EF54CA1B37E}" dt="2022-07-17T14:50:21.864" v="226" actId="1076"/>
          <ac:spMkLst>
            <pc:docMk/>
            <pc:sldMk cId="4085692248" sldId="298"/>
            <ac:spMk id="2" creationId="{29236F2E-62CA-76F6-22F7-B99F66BA7553}"/>
          </ac:spMkLst>
        </pc:spChg>
        <pc:spChg chg="add del mod">
          <ac:chgData name="Amina Begum (2118505)" userId="S::2118505@student.uwtsd.ac.uk::7b144117-71f8-4060-97ef-f28069bed0fc" providerId="AD" clId="Web-{BCE37CBE-ED4B-C59C-C0C2-9EF54CA1B37E}" dt="2022-07-17T14:59:43.275" v="260"/>
          <ac:spMkLst>
            <pc:docMk/>
            <pc:sldMk cId="4085692248" sldId="298"/>
            <ac:spMk id="6" creationId="{BC654EED-AECB-FA57-ED61-E4F0E1E6FD48}"/>
          </ac:spMkLst>
        </pc:spChg>
        <pc:spChg chg="add mod">
          <ac:chgData name="Amina Begum (2118505)" userId="S::2118505@student.uwtsd.ac.uk::7b144117-71f8-4060-97ef-f28069bed0fc" providerId="AD" clId="Web-{BCE37CBE-ED4B-C59C-C0C2-9EF54CA1B37E}" dt="2022-07-17T15:03:41.147" v="281" actId="20577"/>
          <ac:spMkLst>
            <pc:docMk/>
            <pc:sldMk cId="4085692248" sldId="298"/>
            <ac:spMk id="7" creationId="{6BE1365D-0503-E58A-78E8-BD3B1BF888D5}"/>
          </ac:spMkLst>
        </pc:spChg>
        <pc:spChg chg="mod">
          <ac:chgData name="Amina Begum (2118505)" userId="S::2118505@student.uwtsd.ac.uk::7b144117-71f8-4060-97ef-f28069bed0fc" providerId="AD" clId="Web-{BCE37CBE-ED4B-C59C-C0C2-9EF54CA1B37E}" dt="2022-07-17T15:04:23.009" v="293" actId="1076"/>
          <ac:spMkLst>
            <pc:docMk/>
            <pc:sldMk cId="4085692248" sldId="298"/>
            <ac:spMk id="10" creationId="{CCAF95E0-936F-AB5C-2850-D936F02EDF19}"/>
          </ac:spMkLst>
        </pc:spChg>
        <pc:spChg chg="add mod">
          <ac:chgData name="Amina Begum (2118505)" userId="S::2118505@student.uwtsd.ac.uk::7b144117-71f8-4060-97ef-f28069bed0fc" providerId="AD" clId="Web-{BCE37CBE-ED4B-C59C-C0C2-9EF54CA1B37E}" dt="2022-07-17T17:09:26.981" v="1230" actId="20577"/>
          <ac:spMkLst>
            <pc:docMk/>
            <pc:sldMk cId="4085692248" sldId="298"/>
            <ac:spMk id="13" creationId="{CB122064-07E9-90EB-8788-34E37459A257}"/>
          </ac:spMkLst>
        </pc:spChg>
        <pc:spChg chg="del">
          <ac:chgData name="Amina Begum (2118505)" userId="S::2118505@student.uwtsd.ac.uk::7b144117-71f8-4060-97ef-f28069bed0fc" providerId="AD" clId="Web-{BCE37CBE-ED4B-C59C-C0C2-9EF54CA1B37E}" dt="2022-07-17T14:48:52.765" v="210"/>
          <ac:spMkLst>
            <pc:docMk/>
            <pc:sldMk cId="4085692248" sldId="298"/>
            <ac:spMk id="18" creationId="{DF68B24B-12D5-A89C-610E-E2AD64D19FBD}"/>
          </ac:spMkLst>
        </pc:spChg>
        <pc:spChg chg="add del">
          <ac:chgData name="Amina Begum (2118505)" userId="S::2118505@student.uwtsd.ac.uk::7b144117-71f8-4060-97ef-f28069bed0fc" providerId="AD" clId="Web-{BCE37CBE-ED4B-C59C-C0C2-9EF54CA1B37E}" dt="2022-07-17T15:01:57.907" v="268"/>
          <ac:spMkLst>
            <pc:docMk/>
            <pc:sldMk cId="4085692248" sldId="298"/>
            <ac:spMk id="19" creationId="{6BE1365D-0503-E58A-78E8-BD3B1BF888D5}"/>
          </ac:spMkLst>
        </pc:spChg>
        <pc:spChg chg="add mod">
          <ac:chgData name="Amina Begum (2118505)" userId="S::2118505@student.uwtsd.ac.uk::7b144117-71f8-4060-97ef-f28069bed0fc" providerId="AD" clId="Web-{BCE37CBE-ED4B-C59C-C0C2-9EF54CA1B37E}" dt="2022-07-17T17:34:45.177" v="1340" actId="1076"/>
          <ac:spMkLst>
            <pc:docMk/>
            <pc:sldMk cId="4085692248" sldId="298"/>
            <ac:spMk id="1741" creationId="{3CF73A05-1841-E421-ABEF-B76BA87E0C34}"/>
          </ac:spMkLst>
        </pc:spChg>
        <pc:graphicFrameChg chg="add del mod modGraphic">
          <ac:chgData name="Amina Begum (2118505)" userId="S::2118505@student.uwtsd.ac.uk::7b144117-71f8-4060-97ef-f28069bed0fc" providerId="AD" clId="Web-{BCE37CBE-ED4B-C59C-C0C2-9EF54CA1B37E}" dt="2022-07-17T15:02:04.548" v="269"/>
          <ac:graphicFrameMkLst>
            <pc:docMk/>
            <pc:sldMk cId="4085692248" sldId="298"/>
            <ac:graphicFrameMk id="8" creationId="{DA7DCE80-A115-077B-C721-9E80CD0C9158}"/>
          </ac:graphicFrameMkLst>
        </pc:graphicFrameChg>
        <pc:graphicFrameChg chg="add mod modGraphic">
          <ac:chgData name="Amina Begum (2118505)" userId="S::2118505@student.uwtsd.ac.uk::7b144117-71f8-4060-97ef-f28069bed0fc" providerId="AD" clId="Web-{BCE37CBE-ED4B-C59C-C0C2-9EF54CA1B37E}" dt="2022-07-17T15:04:26.509" v="294" actId="1076"/>
          <ac:graphicFrameMkLst>
            <pc:docMk/>
            <pc:sldMk cId="4085692248" sldId="298"/>
            <ac:graphicFrameMk id="20" creationId="{752F5B0F-35C1-E266-758E-0C08827970F6}"/>
          </ac:graphicFrameMkLst>
        </pc:graphicFrameChg>
        <pc:picChg chg="add mod">
          <ac:chgData name="Amina Begum (2118505)" userId="S::2118505@student.uwtsd.ac.uk::7b144117-71f8-4060-97ef-f28069bed0fc" providerId="AD" clId="Web-{BCE37CBE-ED4B-C59C-C0C2-9EF54CA1B37E}" dt="2022-07-17T14:50:14.364" v="225" actId="1076"/>
          <ac:picMkLst>
            <pc:docMk/>
            <pc:sldMk cId="4085692248" sldId="298"/>
            <ac:picMk id="4" creationId="{932EFC99-F623-9E21-E6A5-67819D989061}"/>
          </ac:picMkLst>
        </pc:picChg>
        <pc:picChg chg="del">
          <ac:chgData name="Amina Begum (2118505)" userId="S::2118505@student.uwtsd.ac.uk::7b144117-71f8-4060-97ef-f28069bed0fc" providerId="AD" clId="Web-{BCE37CBE-ED4B-C59C-C0C2-9EF54CA1B37E}" dt="2022-07-17T14:49:21.470" v="213"/>
          <ac:picMkLst>
            <pc:docMk/>
            <pc:sldMk cId="4085692248" sldId="298"/>
            <ac:picMk id="15" creationId="{5219B828-83DA-FDB6-5723-00EA68E85DDF}"/>
          </ac:picMkLst>
        </pc:picChg>
        <pc:picChg chg="del mod">
          <ac:chgData name="Amina Begum (2118505)" userId="S::2118505@student.uwtsd.ac.uk::7b144117-71f8-4060-97ef-f28069bed0fc" providerId="AD" clId="Web-{BCE37CBE-ED4B-C59C-C0C2-9EF54CA1B37E}" dt="2022-07-17T14:49:30.908" v="216"/>
          <ac:picMkLst>
            <pc:docMk/>
            <pc:sldMk cId="4085692248" sldId="298"/>
            <ac:picMk id="17" creationId="{DA198C37-4019-1C89-F4BC-54ECEF2A31E2}"/>
          </ac:picMkLst>
        </pc:picChg>
      </pc:sldChg>
      <pc:sldChg chg="addSp delSp modSp new mod setBg modNotes">
        <pc:chgData name="Amina Begum (2118505)" userId="S::2118505@student.uwtsd.ac.uk::7b144117-71f8-4060-97ef-f28069bed0fc" providerId="AD" clId="Web-{BCE37CBE-ED4B-C59C-C0C2-9EF54CA1B37E}" dt="2022-07-17T15:57:34.375" v="993" actId="1076"/>
        <pc:sldMkLst>
          <pc:docMk/>
          <pc:sldMk cId="337222166" sldId="299"/>
        </pc:sldMkLst>
        <pc:spChg chg="mod">
          <ac:chgData name="Amina Begum (2118505)" userId="S::2118505@student.uwtsd.ac.uk::7b144117-71f8-4060-97ef-f28069bed0fc" providerId="AD" clId="Web-{BCE37CBE-ED4B-C59C-C0C2-9EF54CA1B37E}" dt="2022-07-17T15:16:46.535" v="359" actId="20577"/>
          <ac:spMkLst>
            <pc:docMk/>
            <pc:sldMk cId="337222166" sldId="299"/>
            <ac:spMk id="2" creationId="{4781ECAE-153D-3BEC-5D2E-76749957ED41}"/>
          </ac:spMkLst>
        </pc:spChg>
        <pc:spChg chg="del mod">
          <ac:chgData name="Amina Begum (2118505)" userId="S::2118505@student.uwtsd.ac.uk::7b144117-71f8-4060-97ef-f28069bed0fc" providerId="AD" clId="Web-{BCE37CBE-ED4B-C59C-C0C2-9EF54CA1B37E}" dt="2022-07-17T15:09:57.309" v="329"/>
          <ac:spMkLst>
            <pc:docMk/>
            <pc:sldMk cId="337222166" sldId="299"/>
            <ac:spMk id="3" creationId="{B84B7E01-F4E9-BCCB-6D69-E994859E0384}"/>
          </ac:spMkLst>
        </pc:spChg>
        <pc:spChg chg="add">
          <ac:chgData name="Amina Begum (2118505)" userId="S::2118505@student.uwtsd.ac.uk::7b144117-71f8-4060-97ef-f28069bed0fc" providerId="AD" clId="Web-{BCE37CBE-ED4B-C59C-C0C2-9EF54CA1B37E}" dt="2022-07-17T15:05:30.388" v="296"/>
          <ac:spMkLst>
            <pc:docMk/>
            <pc:sldMk cId="337222166" sldId="299"/>
            <ac:spMk id="8" creationId="{2B566528-1B12-4246-9431-5C2D7D081168}"/>
          </ac:spMkLst>
        </pc:spChg>
        <pc:spChg chg="add">
          <ac:chgData name="Amina Begum (2118505)" userId="S::2118505@student.uwtsd.ac.uk::7b144117-71f8-4060-97ef-f28069bed0fc" providerId="AD" clId="Web-{BCE37CBE-ED4B-C59C-C0C2-9EF54CA1B37E}" dt="2022-07-17T15:05:30.388" v="296"/>
          <ac:spMkLst>
            <pc:docMk/>
            <pc:sldMk cId="337222166" sldId="299"/>
            <ac:spMk id="10" creationId="{2E80C965-DB6D-4F81-9E9E-B027384D0BD6}"/>
          </ac:spMkLst>
        </pc:spChg>
        <pc:spChg chg="add">
          <ac:chgData name="Amina Begum (2118505)" userId="S::2118505@student.uwtsd.ac.uk::7b144117-71f8-4060-97ef-f28069bed0fc" providerId="AD" clId="Web-{BCE37CBE-ED4B-C59C-C0C2-9EF54CA1B37E}" dt="2022-07-17T15:05:30.388" v="296"/>
          <ac:spMkLst>
            <pc:docMk/>
            <pc:sldMk cId="337222166" sldId="299"/>
            <ac:spMk id="12" creationId="{A580F890-B085-4E95-96AA-55AEBEC5CE6E}"/>
          </ac:spMkLst>
        </pc:spChg>
        <pc:spChg chg="add">
          <ac:chgData name="Amina Begum (2118505)" userId="S::2118505@student.uwtsd.ac.uk::7b144117-71f8-4060-97ef-f28069bed0fc" providerId="AD" clId="Web-{BCE37CBE-ED4B-C59C-C0C2-9EF54CA1B37E}" dt="2022-07-17T15:05:30.388" v="296"/>
          <ac:spMkLst>
            <pc:docMk/>
            <pc:sldMk cId="337222166" sldId="299"/>
            <ac:spMk id="14" creationId="{D3F51FEB-38FB-4F6C-9F7B-2F2AFAB65463}"/>
          </ac:spMkLst>
        </pc:spChg>
        <pc:spChg chg="add">
          <ac:chgData name="Amina Begum (2118505)" userId="S::2118505@student.uwtsd.ac.uk::7b144117-71f8-4060-97ef-f28069bed0fc" providerId="AD" clId="Web-{BCE37CBE-ED4B-C59C-C0C2-9EF54CA1B37E}" dt="2022-07-17T15:05:30.388" v="296"/>
          <ac:spMkLst>
            <pc:docMk/>
            <pc:sldMk cId="337222166" sldId="299"/>
            <ac:spMk id="16" creationId="{1E547BA6-BAE0-43BB-A7CA-60F69CE252F0}"/>
          </ac:spMkLst>
        </pc:spChg>
        <pc:spChg chg="add del mod">
          <ac:chgData name="Amina Begum (2118505)" userId="S::2118505@student.uwtsd.ac.uk::7b144117-71f8-4060-97ef-f28069bed0fc" providerId="AD" clId="Web-{BCE37CBE-ED4B-C59C-C0C2-9EF54CA1B37E}" dt="2022-07-17T15:12:00.909" v="342"/>
          <ac:spMkLst>
            <pc:docMk/>
            <pc:sldMk cId="337222166" sldId="299"/>
            <ac:spMk id="75" creationId="{1E4D1BED-4E8C-454F-F710-854D500DAB52}"/>
          </ac:spMkLst>
        </pc:spChg>
        <pc:spChg chg="add mod">
          <ac:chgData name="Amina Begum (2118505)" userId="S::2118505@student.uwtsd.ac.uk::7b144117-71f8-4060-97ef-f28069bed0fc" providerId="AD" clId="Web-{BCE37CBE-ED4B-C59C-C0C2-9EF54CA1B37E}" dt="2022-07-17T15:57:34.375" v="993" actId="1076"/>
          <ac:spMkLst>
            <pc:docMk/>
            <pc:sldMk cId="337222166" sldId="299"/>
            <ac:spMk id="76" creationId="{68FC37CE-35FF-7785-EC64-7DA710FCFD93}"/>
          </ac:spMkLst>
        </pc:spChg>
        <pc:graphicFrameChg chg="add mod">
          <ac:chgData name="Amina Begum (2118505)" userId="S::2118505@student.uwtsd.ac.uk::7b144117-71f8-4060-97ef-f28069bed0fc" providerId="AD" clId="Web-{BCE37CBE-ED4B-C59C-C0C2-9EF54CA1B37E}" dt="2022-07-17T15:10:04.700" v="330" actId="1076"/>
          <ac:graphicFrameMkLst>
            <pc:docMk/>
            <pc:sldMk cId="337222166" sldId="299"/>
            <ac:graphicFrameMk id="4" creationId="{54F49F3F-8135-5B1E-6C6D-DD2104EB92CE}"/>
          </ac:graphicFrameMkLst>
        </pc:graphicFrameChg>
      </pc:sldChg>
      <pc:sldChg chg="addSp delSp modSp add ord replId modNotes">
        <pc:chgData name="Amina Begum (2118505)" userId="S::2118505@student.uwtsd.ac.uk::7b144117-71f8-4060-97ef-f28069bed0fc" providerId="AD" clId="Web-{BCE37CBE-ED4B-C59C-C0C2-9EF54CA1B37E}" dt="2022-07-17T17:31:01.985" v="1338"/>
        <pc:sldMkLst>
          <pc:docMk/>
          <pc:sldMk cId="994380206" sldId="300"/>
        </pc:sldMkLst>
        <pc:spChg chg="mod">
          <ac:chgData name="Amina Begum (2118505)" userId="S::2118505@student.uwtsd.ac.uk::7b144117-71f8-4060-97ef-f28069bed0fc" providerId="AD" clId="Web-{BCE37CBE-ED4B-C59C-C0C2-9EF54CA1B37E}" dt="2022-07-17T15:16:58.379" v="360" actId="20577"/>
          <ac:spMkLst>
            <pc:docMk/>
            <pc:sldMk cId="994380206" sldId="300"/>
            <ac:spMk id="2" creationId="{56568358-5A1A-E5CD-0D3E-E4B547C23487}"/>
          </ac:spMkLst>
        </pc:spChg>
        <pc:spChg chg="add mod">
          <ac:chgData name="Amina Begum (2118505)" userId="S::2118505@student.uwtsd.ac.uk::7b144117-71f8-4060-97ef-f28069bed0fc" providerId="AD" clId="Web-{BCE37CBE-ED4B-C59C-C0C2-9EF54CA1B37E}" dt="2022-07-17T15:08:04.053" v="313" actId="1076"/>
          <ac:spMkLst>
            <pc:docMk/>
            <pc:sldMk cId="994380206" sldId="300"/>
            <ac:spMk id="17" creationId="{409C54B9-C769-E557-5494-AAE57B8671FA}"/>
          </ac:spMkLst>
        </pc:spChg>
        <pc:spChg chg="add mod">
          <ac:chgData name="Amina Begum (2118505)" userId="S::2118505@student.uwtsd.ac.uk::7b144117-71f8-4060-97ef-f28069bed0fc" providerId="AD" clId="Web-{BCE37CBE-ED4B-C59C-C0C2-9EF54CA1B37E}" dt="2022-07-17T15:08:04.068" v="314" actId="1076"/>
          <ac:spMkLst>
            <pc:docMk/>
            <pc:sldMk cId="994380206" sldId="300"/>
            <ac:spMk id="19" creationId="{492A1CD1-FDA4-06A1-7A04-D1B348F77849}"/>
          </ac:spMkLst>
        </pc:spChg>
        <pc:spChg chg="add mod">
          <ac:chgData name="Amina Begum (2118505)" userId="S::2118505@student.uwtsd.ac.uk::7b144117-71f8-4060-97ef-f28069bed0fc" providerId="AD" clId="Web-{BCE37CBE-ED4B-C59C-C0C2-9EF54CA1B37E}" dt="2022-07-17T15:08:04.068" v="315" actId="1076"/>
          <ac:spMkLst>
            <pc:docMk/>
            <pc:sldMk cId="994380206" sldId="300"/>
            <ac:spMk id="22" creationId="{33819AD4-3B89-3955-7CC4-F1AA12197B5D}"/>
          </ac:spMkLst>
        </pc:spChg>
        <pc:spChg chg="add mod">
          <ac:chgData name="Amina Begum (2118505)" userId="S::2118505@student.uwtsd.ac.uk::7b144117-71f8-4060-97ef-f28069bed0fc" providerId="AD" clId="Web-{BCE37CBE-ED4B-C59C-C0C2-9EF54CA1B37E}" dt="2022-07-17T15:08:04.084" v="316" actId="1076"/>
          <ac:spMkLst>
            <pc:docMk/>
            <pc:sldMk cId="994380206" sldId="300"/>
            <ac:spMk id="24" creationId="{DAD9DB1F-0925-B3F4-8168-752215F4205B}"/>
          </ac:spMkLst>
        </pc:spChg>
        <pc:spChg chg="add mod">
          <ac:chgData name="Amina Begum (2118505)" userId="S::2118505@student.uwtsd.ac.uk::7b144117-71f8-4060-97ef-f28069bed0fc" providerId="AD" clId="Web-{BCE37CBE-ED4B-C59C-C0C2-9EF54CA1B37E}" dt="2022-07-17T15:09:04.118" v="324" actId="1076"/>
          <ac:spMkLst>
            <pc:docMk/>
            <pc:sldMk cId="994380206" sldId="300"/>
            <ac:spMk id="26" creationId="{F17062AD-BF94-6A9E-F7DE-410372B741F0}"/>
          </ac:spMkLst>
        </pc:spChg>
        <pc:spChg chg="add mod">
          <ac:chgData name="Amina Begum (2118505)" userId="S::2118505@student.uwtsd.ac.uk::7b144117-71f8-4060-97ef-f28069bed0fc" providerId="AD" clId="Web-{BCE37CBE-ED4B-C59C-C0C2-9EF54CA1B37E}" dt="2022-07-17T15:08:40.586" v="323" actId="20577"/>
          <ac:spMkLst>
            <pc:docMk/>
            <pc:sldMk cId="994380206" sldId="300"/>
            <ac:spMk id="27" creationId="{C03A176C-F880-2D06-7C06-B18FE1A71005}"/>
          </ac:spMkLst>
        </pc:spChg>
        <pc:spChg chg="add mod">
          <ac:chgData name="Amina Begum (2118505)" userId="S::2118505@student.uwtsd.ac.uk::7b144117-71f8-4060-97ef-f28069bed0fc" providerId="AD" clId="Web-{BCE37CBE-ED4B-C59C-C0C2-9EF54CA1B37E}" dt="2022-07-17T15:56:14.339" v="986" actId="1076"/>
          <ac:spMkLst>
            <pc:docMk/>
            <pc:sldMk cId="994380206" sldId="300"/>
            <ac:spMk id="29" creationId="{8B1FC557-09D1-D9FE-1C8C-73F031005102}"/>
          </ac:spMkLst>
        </pc:spChg>
        <pc:spChg chg="del">
          <ac:chgData name="Amina Begum (2118505)" userId="S::2118505@student.uwtsd.ac.uk::7b144117-71f8-4060-97ef-f28069bed0fc" providerId="AD" clId="Web-{BCE37CBE-ED4B-C59C-C0C2-9EF54CA1B37E}" dt="2022-07-17T15:06:46.236" v="303"/>
          <ac:spMkLst>
            <pc:docMk/>
            <pc:sldMk cId="994380206" sldId="300"/>
            <ac:spMk id="31" creationId="{2AA9788C-354C-7BD5-8FC0-80925BF81DC8}"/>
          </ac:spMkLst>
        </pc:spChg>
        <pc:spChg chg="del">
          <ac:chgData name="Amina Begum (2118505)" userId="S::2118505@student.uwtsd.ac.uk::7b144117-71f8-4060-97ef-f28069bed0fc" providerId="AD" clId="Web-{BCE37CBE-ED4B-C59C-C0C2-9EF54CA1B37E}" dt="2022-07-17T15:06:38.126" v="302"/>
          <ac:spMkLst>
            <pc:docMk/>
            <pc:sldMk cId="994380206" sldId="300"/>
            <ac:spMk id="84" creationId="{3D1AD258-AFCA-449E-96EA-BB09148D7058}"/>
          </ac:spMkLst>
        </pc:spChg>
        <pc:spChg chg="del">
          <ac:chgData name="Amina Begum (2118505)" userId="S::2118505@student.uwtsd.ac.uk::7b144117-71f8-4060-97ef-f28069bed0fc" providerId="AD" clId="Web-{BCE37CBE-ED4B-C59C-C0C2-9EF54CA1B37E}" dt="2022-07-17T15:06:33.876" v="301"/>
          <ac:spMkLst>
            <pc:docMk/>
            <pc:sldMk cId="994380206" sldId="300"/>
            <ac:spMk id="86" creationId="{2029D5BA-E8B8-DDE1-0F54-B6F524F8B748}"/>
          </ac:spMkLst>
        </pc:spChg>
        <pc:graphicFrameChg chg="del">
          <ac:chgData name="Amina Begum (2118505)" userId="S::2118505@student.uwtsd.ac.uk::7b144117-71f8-4060-97ef-f28069bed0fc" providerId="AD" clId="Web-{BCE37CBE-ED4B-C59C-C0C2-9EF54CA1B37E}" dt="2022-07-17T15:06:26.891" v="299"/>
          <ac:graphicFrameMkLst>
            <pc:docMk/>
            <pc:sldMk cId="994380206" sldId="300"/>
            <ac:graphicFrameMk id="13" creationId="{C16ACB2F-6FD6-FEC3-BB01-2C93E830DEE0}"/>
          </ac:graphicFrameMkLst>
        </pc:graphicFrameChg>
        <pc:graphicFrameChg chg="del">
          <ac:chgData name="Amina Begum (2118505)" userId="S::2118505@student.uwtsd.ac.uk::7b144117-71f8-4060-97ef-f28069bed0fc" providerId="AD" clId="Web-{BCE37CBE-ED4B-C59C-C0C2-9EF54CA1B37E}" dt="2022-07-17T15:06:30.297" v="300"/>
          <ac:graphicFrameMkLst>
            <pc:docMk/>
            <pc:sldMk cId="994380206" sldId="300"/>
            <ac:graphicFrameMk id="21" creationId="{8A031F3A-07EE-5B50-EAE8-B508FD920D0D}"/>
          </ac:graphicFrameMkLst>
        </pc:graphicFrameChg>
      </pc:sldChg>
      <pc:sldChg chg="addSp modSp new mod setBg">
        <pc:chgData name="Amina Begum (2118505)" userId="S::2118505@student.uwtsd.ac.uk::7b144117-71f8-4060-97ef-f28069bed0fc" providerId="AD" clId="Web-{BCE37CBE-ED4B-C59C-C0C2-9EF54CA1B37E}" dt="2022-07-17T15:51:22.291" v="939" actId="1076"/>
        <pc:sldMkLst>
          <pc:docMk/>
          <pc:sldMk cId="4079854906" sldId="301"/>
        </pc:sldMkLst>
        <pc:spChg chg="mod">
          <ac:chgData name="Amina Begum (2118505)" userId="S::2118505@student.uwtsd.ac.uk::7b144117-71f8-4060-97ef-f28069bed0fc" providerId="AD" clId="Web-{BCE37CBE-ED4B-C59C-C0C2-9EF54CA1B37E}" dt="2022-07-17T15:51:22.291" v="939" actId="1076"/>
          <ac:spMkLst>
            <pc:docMk/>
            <pc:sldMk cId="4079854906" sldId="301"/>
            <ac:spMk id="2" creationId="{9DED776B-1EAE-DA17-5860-25BD25ACDAC7}"/>
          </ac:spMkLst>
        </pc:spChg>
        <pc:spChg chg="mod">
          <ac:chgData name="Amina Begum (2118505)" userId="S::2118505@student.uwtsd.ac.uk::7b144117-71f8-4060-97ef-f28069bed0fc" providerId="AD" clId="Web-{BCE37CBE-ED4B-C59C-C0C2-9EF54CA1B37E}" dt="2022-07-17T15:51:18.947" v="938" actId="1076"/>
          <ac:spMkLst>
            <pc:docMk/>
            <pc:sldMk cId="4079854906" sldId="301"/>
            <ac:spMk id="3" creationId="{61978F82-7736-8C1B-9F4D-493F205832C4}"/>
          </ac:spMkLst>
        </pc:spChg>
        <pc:spChg chg="add">
          <ac:chgData name="Amina Begum (2118505)" userId="S::2118505@student.uwtsd.ac.uk::7b144117-71f8-4060-97ef-f28069bed0fc" providerId="AD" clId="Web-{BCE37CBE-ED4B-C59C-C0C2-9EF54CA1B37E}" dt="2022-07-17T15:41:08.023" v="836"/>
          <ac:spMkLst>
            <pc:docMk/>
            <pc:sldMk cId="4079854906" sldId="301"/>
            <ac:spMk id="8" creationId="{2B566528-1B12-4246-9431-5C2D7D081168}"/>
          </ac:spMkLst>
        </pc:spChg>
        <pc:spChg chg="add">
          <ac:chgData name="Amina Begum (2118505)" userId="S::2118505@student.uwtsd.ac.uk::7b144117-71f8-4060-97ef-f28069bed0fc" providerId="AD" clId="Web-{BCE37CBE-ED4B-C59C-C0C2-9EF54CA1B37E}" dt="2022-07-17T15:41:08.023" v="836"/>
          <ac:spMkLst>
            <pc:docMk/>
            <pc:sldMk cId="4079854906" sldId="301"/>
            <ac:spMk id="10" creationId="{2E80C965-DB6D-4F81-9E9E-B027384D0BD6}"/>
          </ac:spMkLst>
        </pc:spChg>
        <pc:spChg chg="add">
          <ac:chgData name="Amina Begum (2118505)" userId="S::2118505@student.uwtsd.ac.uk::7b144117-71f8-4060-97ef-f28069bed0fc" providerId="AD" clId="Web-{BCE37CBE-ED4B-C59C-C0C2-9EF54CA1B37E}" dt="2022-07-17T15:41:08.023" v="836"/>
          <ac:spMkLst>
            <pc:docMk/>
            <pc:sldMk cId="4079854906" sldId="301"/>
            <ac:spMk id="12" creationId="{A580F890-B085-4E95-96AA-55AEBEC5CE6E}"/>
          </ac:spMkLst>
        </pc:spChg>
        <pc:spChg chg="add">
          <ac:chgData name="Amina Begum (2118505)" userId="S::2118505@student.uwtsd.ac.uk::7b144117-71f8-4060-97ef-f28069bed0fc" providerId="AD" clId="Web-{BCE37CBE-ED4B-C59C-C0C2-9EF54CA1B37E}" dt="2022-07-17T15:41:08.023" v="836"/>
          <ac:spMkLst>
            <pc:docMk/>
            <pc:sldMk cId="4079854906" sldId="301"/>
            <ac:spMk id="14" creationId="{D3F51FEB-38FB-4F6C-9F7B-2F2AFAB65463}"/>
          </ac:spMkLst>
        </pc:spChg>
        <pc:spChg chg="add">
          <ac:chgData name="Amina Begum (2118505)" userId="S::2118505@student.uwtsd.ac.uk::7b144117-71f8-4060-97ef-f28069bed0fc" providerId="AD" clId="Web-{BCE37CBE-ED4B-C59C-C0C2-9EF54CA1B37E}" dt="2022-07-17T15:41:08.023" v="836"/>
          <ac:spMkLst>
            <pc:docMk/>
            <pc:sldMk cId="4079854906" sldId="301"/>
            <ac:spMk id="16" creationId="{1E547BA6-BAE0-43BB-A7CA-60F69CE252F0}"/>
          </ac:spMkLst>
        </pc:spChg>
      </pc:sldChg>
      <pc:sldChg chg="addSp delSp modSp add replId">
        <pc:chgData name="Amina Begum (2118505)" userId="S::2118505@student.uwtsd.ac.uk::7b144117-71f8-4060-97ef-f28069bed0fc" providerId="AD" clId="Web-{BCE37CBE-ED4B-C59C-C0C2-9EF54CA1B37E}" dt="2022-07-17T16:47:43.132" v="1110" actId="20577"/>
        <pc:sldMkLst>
          <pc:docMk/>
          <pc:sldMk cId="3438467765" sldId="302"/>
        </pc:sldMkLst>
        <pc:spChg chg="del mod">
          <ac:chgData name="Amina Begum (2118505)" userId="S::2118505@student.uwtsd.ac.uk::7b144117-71f8-4060-97ef-f28069bed0fc" providerId="AD" clId="Web-{BCE37CBE-ED4B-C59C-C0C2-9EF54CA1B37E}" dt="2022-07-17T16:46:06.239" v="1093"/>
          <ac:spMkLst>
            <pc:docMk/>
            <pc:sldMk cId="3438467765" sldId="302"/>
            <ac:spMk id="2" creationId="{63CE242C-B6B5-82B4-C07B-88662B3E553D}"/>
          </ac:spMkLst>
        </pc:spChg>
        <pc:spChg chg="mod">
          <ac:chgData name="Amina Begum (2118505)" userId="S::2118505@student.uwtsd.ac.uk::7b144117-71f8-4060-97ef-f28069bed0fc" providerId="AD" clId="Web-{BCE37CBE-ED4B-C59C-C0C2-9EF54CA1B37E}" dt="2022-07-17T16:44:08.783" v="1072" actId="20577"/>
          <ac:spMkLst>
            <pc:docMk/>
            <pc:sldMk cId="3438467765" sldId="302"/>
            <ac:spMk id="3" creationId="{3C0BD1AC-F06E-39E2-202A-97F5E7F87942}"/>
          </ac:spMkLst>
        </pc:spChg>
        <pc:spChg chg="add mod">
          <ac:chgData name="Amina Begum (2118505)" userId="S::2118505@student.uwtsd.ac.uk::7b144117-71f8-4060-97ef-f28069bed0fc" providerId="AD" clId="Web-{BCE37CBE-ED4B-C59C-C0C2-9EF54CA1B37E}" dt="2022-07-17T16:47:43.132" v="1110" actId="20577"/>
          <ac:spMkLst>
            <pc:docMk/>
            <pc:sldMk cId="3438467765" sldId="302"/>
            <ac:spMk id="4" creationId="{EC5AE0EF-BEA3-110C-E759-2A143EFA635D}"/>
          </ac:spMkLst>
        </pc:spChg>
      </pc:sldChg>
      <pc:sldChg chg="addSp delSp modSp add replId">
        <pc:chgData name="Amina Begum (2118505)" userId="S::2118505@student.uwtsd.ac.uk::7b144117-71f8-4060-97ef-f28069bed0fc" providerId="AD" clId="Web-{BCE37CBE-ED4B-C59C-C0C2-9EF54CA1B37E}" dt="2022-07-17T17:07:57.316" v="1206" actId="20577"/>
        <pc:sldMkLst>
          <pc:docMk/>
          <pc:sldMk cId="2805078385" sldId="303"/>
        </pc:sldMkLst>
        <pc:spChg chg="del">
          <ac:chgData name="Amina Begum (2118505)" userId="S::2118505@student.uwtsd.ac.uk::7b144117-71f8-4060-97ef-f28069bed0fc" providerId="AD" clId="Web-{BCE37CBE-ED4B-C59C-C0C2-9EF54CA1B37E}" dt="2022-07-17T16:47:57.116" v="1111"/>
          <ac:spMkLst>
            <pc:docMk/>
            <pc:sldMk cId="2805078385" sldId="303"/>
            <ac:spMk id="2" creationId="{63CE242C-B6B5-82B4-C07B-88662B3E553D}"/>
          </ac:spMkLst>
        </pc:spChg>
        <pc:spChg chg="add mod">
          <ac:chgData name="Amina Begum (2118505)" userId="S::2118505@student.uwtsd.ac.uk::7b144117-71f8-4060-97ef-f28069bed0fc" providerId="AD" clId="Web-{BCE37CBE-ED4B-C59C-C0C2-9EF54CA1B37E}" dt="2022-07-17T17:07:57.316" v="1206" actId="20577"/>
          <ac:spMkLst>
            <pc:docMk/>
            <pc:sldMk cId="2805078385" sldId="303"/>
            <ac:spMk id="4" creationId="{878DE0AB-3CA2-FC71-2DB7-AD6EE7884542}"/>
          </ac:spMkLst>
        </pc:spChg>
      </pc:sldChg>
      <pc:sldChg chg="addSp delSp modSp add replId">
        <pc:chgData name="Amina Begum (2118505)" userId="S::2118505@student.uwtsd.ac.uk::7b144117-71f8-4060-97ef-f28069bed0fc" providerId="AD" clId="Web-{BCE37CBE-ED4B-C59C-C0C2-9EF54CA1B37E}" dt="2022-07-17T17:02:01.215" v="1155" actId="20577"/>
        <pc:sldMkLst>
          <pc:docMk/>
          <pc:sldMk cId="916727746" sldId="304"/>
        </pc:sldMkLst>
        <pc:spChg chg="del">
          <ac:chgData name="Amina Begum (2118505)" userId="S::2118505@student.uwtsd.ac.uk::7b144117-71f8-4060-97ef-f28069bed0fc" providerId="AD" clId="Web-{BCE37CBE-ED4B-C59C-C0C2-9EF54CA1B37E}" dt="2022-07-17T16:50:55.917" v="1140"/>
          <ac:spMkLst>
            <pc:docMk/>
            <pc:sldMk cId="916727746" sldId="304"/>
            <ac:spMk id="2" creationId="{63CE242C-B6B5-82B4-C07B-88662B3E553D}"/>
          </ac:spMkLst>
        </pc:spChg>
        <pc:spChg chg="add mod">
          <ac:chgData name="Amina Begum (2118505)" userId="S::2118505@student.uwtsd.ac.uk::7b144117-71f8-4060-97ef-f28069bed0fc" providerId="AD" clId="Web-{BCE37CBE-ED4B-C59C-C0C2-9EF54CA1B37E}" dt="2022-07-17T17:02:01.215" v="1155" actId="20577"/>
          <ac:spMkLst>
            <pc:docMk/>
            <pc:sldMk cId="916727746" sldId="304"/>
            <ac:spMk id="4" creationId="{E9860D0D-399D-93E4-31DB-E5596105E62F}"/>
          </ac:spMkLst>
        </pc:spChg>
      </pc:sldChg>
      <pc:sldChg chg="add del replId">
        <pc:chgData name="Amina Begum (2118505)" userId="S::2118505@student.uwtsd.ac.uk::7b144117-71f8-4060-97ef-f28069bed0fc" providerId="AD" clId="Web-{BCE37CBE-ED4B-C59C-C0C2-9EF54CA1B37E}" dt="2022-07-17T17:09:51.044" v="1231"/>
        <pc:sldMkLst>
          <pc:docMk/>
          <pc:sldMk cId="3305502445" sldId="305"/>
        </pc:sldMkLst>
      </pc:sldChg>
    </pc:docChg>
  </pc:docChgLst>
  <pc:docChgLst>
    <pc:chgData name="Amina Begum (2118505)" userId="S::2118505@student.uwtsd.ac.uk::7b144117-71f8-4060-97ef-f28069bed0fc" providerId="AD" clId="Web-{0044EFD0-EC8A-C93F-89CB-D7B8BA557A9B}"/>
    <pc:docChg chg="addSld delSld modSld">
      <pc:chgData name="Amina Begum (2118505)" userId="S::2118505@student.uwtsd.ac.uk::7b144117-71f8-4060-97ef-f28069bed0fc" providerId="AD" clId="Web-{0044EFD0-EC8A-C93F-89CB-D7B8BA557A9B}" dt="2022-07-21T15:21:19.160" v="1782" actId="20577"/>
      <pc:docMkLst>
        <pc:docMk/>
      </pc:docMkLst>
      <pc:sldChg chg="modSp">
        <pc:chgData name="Amina Begum (2118505)" userId="S::2118505@student.uwtsd.ac.uk::7b144117-71f8-4060-97ef-f28069bed0fc" providerId="AD" clId="Web-{0044EFD0-EC8A-C93F-89CB-D7B8BA557A9B}" dt="2022-07-21T14:43:29.785" v="969" actId="14100"/>
        <pc:sldMkLst>
          <pc:docMk/>
          <pc:sldMk cId="1780994383" sldId="262"/>
        </pc:sldMkLst>
        <pc:spChg chg="mod">
          <ac:chgData name="Amina Begum (2118505)" userId="S::2118505@student.uwtsd.ac.uk::7b144117-71f8-4060-97ef-f28069bed0fc" providerId="AD" clId="Web-{0044EFD0-EC8A-C93F-89CB-D7B8BA557A9B}" dt="2022-07-21T14:43:29.785" v="969" actId="14100"/>
          <ac:spMkLst>
            <pc:docMk/>
            <pc:sldMk cId="1780994383" sldId="262"/>
            <ac:spMk id="18" creationId="{DF68B24B-12D5-A89C-610E-E2AD64D19FBD}"/>
          </ac:spMkLst>
        </pc:spChg>
      </pc:sldChg>
      <pc:sldChg chg="modSp">
        <pc:chgData name="Amina Begum (2118505)" userId="S::2118505@student.uwtsd.ac.uk::7b144117-71f8-4060-97ef-f28069bed0fc" providerId="AD" clId="Web-{0044EFD0-EC8A-C93F-89CB-D7B8BA557A9B}" dt="2022-07-21T14:32:18.277" v="583" actId="20577"/>
        <pc:sldMkLst>
          <pc:docMk/>
          <pc:sldMk cId="417559462" sldId="280"/>
        </pc:sldMkLst>
        <pc:spChg chg="mod">
          <ac:chgData name="Amina Begum (2118505)" userId="S::2118505@student.uwtsd.ac.uk::7b144117-71f8-4060-97ef-f28069bed0fc" providerId="AD" clId="Web-{0044EFD0-EC8A-C93F-89CB-D7B8BA557A9B}" dt="2022-07-21T14:32:18.277" v="583" actId="20577"/>
          <ac:spMkLst>
            <pc:docMk/>
            <pc:sldMk cId="417559462" sldId="280"/>
            <ac:spMk id="3" creationId="{17550918-DCBF-EE96-D754-B156C7F8BE59}"/>
          </ac:spMkLst>
        </pc:spChg>
      </pc:sldChg>
      <pc:sldChg chg="modSp">
        <pc:chgData name="Amina Begum (2118505)" userId="S::2118505@student.uwtsd.ac.uk::7b144117-71f8-4060-97ef-f28069bed0fc" providerId="AD" clId="Web-{0044EFD0-EC8A-C93F-89CB-D7B8BA557A9B}" dt="2022-07-21T14:54:16.933" v="1176" actId="1076"/>
        <pc:sldMkLst>
          <pc:docMk/>
          <pc:sldMk cId="1775082431" sldId="283"/>
        </pc:sldMkLst>
        <pc:spChg chg="mod">
          <ac:chgData name="Amina Begum (2118505)" userId="S::2118505@student.uwtsd.ac.uk::7b144117-71f8-4060-97ef-f28069bed0fc" providerId="AD" clId="Web-{0044EFD0-EC8A-C93F-89CB-D7B8BA557A9B}" dt="2022-07-21T14:54:16.933" v="1176" actId="1076"/>
          <ac:spMkLst>
            <pc:docMk/>
            <pc:sldMk cId="1775082431" sldId="283"/>
            <ac:spMk id="16" creationId="{A89B40AF-69A8-4AF3-7AB1-69B771403EF7}"/>
          </ac:spMkLst>
        </pc:spChg>
      </pc:sldChg>
      <pc:sldChg chg="modSp">
        <pc:chgData name="Amina Begum (2118505)" userId="S::2118505@student.uwtsd.ac.uk::7b144117-71f8-4060-97ef-f28069bed0fc" providerId="AD" clId="Web-{0044EFD0-EC8A-C93F-89CB-D7B8BA557A9B}" dt="2022-07-21T15:07:44.179" v="1547" actId="1076"/>
        <pc:sldMkLst>
          <pc:docMk/>
          <pc:sldMk cId="3333495358" sldId="286"/>
        </pc:sldMkLst>
        <pc:spChg chg="mod">
          <ac:chgData name="Amina Begum (2118505)" userId="S::2118505@student.uwtsd.ac.uk::7b144117-71f8-4060-97ef-f28069bed0fc" providerId="AD" clId="Web-{0044EFD0-EC8A-C93F-89CB-D7B8BA557A9B}" dt="2022-07-21T15:07:44.179" v="1547" actId="1076"/>
          <ac:spMkLst>
            <pc:docMk/>
            <pc:sldMk cId="3333495358" sldId="286"/>
            <ac:spMk id="7" creationId="{D5BC4650-D826-0077-4A5D-1A8BD29EDC9C}"/>
          </ac:spMkLst>
        </pc:spChg>
      </pc:sldChg>
      <pc:sldChg chg="modSp">
        <pc:chgData name="Amina Begum (2118505)" userId="S::2118505@student.uwtsd.ac.uk::7b144117-71f8-4060-97ef-f28069bed0fc" providerId="AD" clId="Web-{0044EFD0-EC8A-C93F-89CB-D7B8BA557A9B}" dt="2022-07-21T15:14:07.192" v="1678" actId="1076"/>
        <pc:sldMkLst>
          <pc:docMk/>
          <pc:sldMk cId="2494587890" sldId="287"/>
        </pc:sldMkLst>
        <pc:spChg chg="mod">
          <ac:chgData name="Amina Begum (2118505)" userId="S::2118505@student.uwtsd.ac.uk::7b144117-71f8-4060-97ef-f28069bed0fc" providerId="AD" clId="Web-{0044EFD0-EC8A-C93F-89CB-D7B8BA557A9B}" dt="2022-07-21T15:14:07.192" v="1678" actId="1076"/>
          <ac:spMkLst>
            <pc:docMk/>
            <pc:sldMk cId="2494587890" sldId="287"/>
            <ac:spMk id="6" creationId="{F658B9C1-0168-422A-AFD8-6167A4FBAFE6}"/>
          </ac:spMkLst>
        </pc:spChg>
      </pc:sldChg>
      <pc:sldChg chg="modSp">
        <pc:chgData name="Amina Begum (2118505)" userId="S::2118505@student.uwtsd.ac.uk::7b144117-71f8-4060-97ef-f28069bed0fc" providerId="AD" clId="Web-{0044EFD0-EC8A-C93F-89CB-D7B8BA557A9B}" dt="2022-07-21T15:21:19.160" v="1782" actId="20577"/>
        <pc:sldMkLst>
          <pc:docMk/>
          <pc:sldMk cId="3799561013" sldId="288"/>
        </pc:sldMkLst>
        <pc:spChg chg="mod">
          <ac:chgData name="Amina Begum (2118505)" userId="S::2118505@student.uwtsd.ac.uk::7b144117-71f8-4060-97ef-f28069bed0fc" providerId="AD" clId="Web-{0044EFD0-EC8A-C93F-89CB-D7B8BA557A9B}" dt="2022-07-21T15:21:19.160" v="1782" actId="20577"/>
          <ac:spMkLst>
            <pc:docMk/>
            <pc:sldMk cId="3799561013" sldId="288"/>
            <ac:spMk id="45" creationId="{326D97B3-7928-6D8A-1C53-D87DA00C340C}"/>
          </ac:spMkLst>
        </pc:spChg>
      </pc:sldChg>
      <pc:sldChg chg="modSp">
        <pc:chgData name="Amina Begum (2118505)" userId="S::2118505@student.uwtsd.ac.uk::7b144117-71f8-4060-97ef-f28069bed0fc" providerId="AD" clId="Web-{0044EFD0-EC8A-C93F-89CB-D7B8BA557A9B}" dt="2022-07-21T15:01:18.400" v="1394" actId="1076"/>
        <pc:sldMkLst>
          <pc:docMk/>
          <pc:sldMk cId="1400443451" sldId="292"/>
        </pc:sldMkLst>
        <pc:spChg chg="mod">
          <ac:chgData name="Amina Begum (2118505)" userId="S::2118505@student.uwtsd.ac.uk::7b144117-71f8-4060-97ef-f28069bed0fc" providerId="AD" clId="Web-{0044EFD0-EC8A-C93F-89CB-D7B8BA557A9B}" dt="2022-07-21T15:01:18.400" v="1394" actId="1076"/>
          <ac:spMkLst>
            <pc:docMk/>
            <pc:sldMk cId="1400443451" sldId="292"/>
            <ac:spMk id="7" creationId="{D5BC4650-D826-0077-4A5D-1A8BD29EDC9C}"/>
          </ac:spMkLst>
        </pc:spChg>
      </pc:sldChg>
      <pc:sldChg chg="addSp delSp modSp">
        <pc:chgData name="Amina Begum (2118505)" userId="S::2118505@student.uwtsd.ac.uk::7b144117-71f8-4060-97ef-f28069bed0fc" providerId="AD" clId="Web-{0044EFD0-EC8A-C93F-89CB-D7B8BA557A9B}" dt="2022-07-21T13:39:51.598" v="154" actId="14100"/>
        <pc:sldMkLst>
          <pc:docMk/>
          <pc:sldMk cId="1917937004" sldId="293"/>
        </pc:sldMkLst>
        <pc:spChg chg="mod">
          <ac:chgData name="Amina Begum (2118505)" userId="S::2118505@student.uwtsd.ac.uk::7b144117-71f8-4060-97ef-f28069bed0fc" providerId="AD" clId="Web-{0044EFD0-EC8A-C93F-89CB-D7B8BA557A9B}" dt="2022-07-21T13:24:28.243" v="54" actId="1076"/>
          <ac:spMkLst>
            <pc:docMk/>
            <pc:sldMk cId="1917937004" sldId="293"/>
            <ac:spMk id="31" creationId="{2AA9788C-354C-7BD5-8FC0-80925BF81DC8}"/>
          </ac:spMkLst>
        </pc:spChg>
        <pc:spChg chg="add mod">
          <ac:chgData name="Amina Begum (2118505)" userId="S::2118505@student.uwtsd.ac.uk::7b144117-71f8-4060-97ef-f28069bed0fc" providerId="AD" clId="Web-{0044EFD0-EC8A-C93F-89CB-D7B8BA557A9B}" dt="2022-07-21T13:28:25.090" v="96" actId="1076"/>
          <ac:spMkLst>
            <pc:docMk/>
            <pc:sldMk cId="1917937004" sldId="293"/>
            <ac:spMk id="55" creationId="{F883B8C2-B2CB-7CE0-188C-ADEF34E9C682}"/>
          </ac:spMkLst>
        </pc:spChg>
        <pc:spChg chg="del mod">
          <ac:chgData name="Amina Begum (2118505)" userId="S::2118505@student.uwtsd.ac.uk::7b144117-71f8-4060-97ef-f28069bed0fc" providerId="AD" clId="Web-{0044EFD0-EC8A-C93F-89CB-D7B8BA557A9B}" dt="2022-07-21T13:27:33.789" v="87"/>
          <ac:spMkLst>
            <pc:docMk/>
            <pc:sldMk cId="1917937004" sldId="293"/>
            <ac:spMk id="84" creationId="{3D1AD258-AFCA-449E-96EA-BB09148D7058}"/>
          </ac:spMkLst>
        </pc:spChg>
        <pc:spChg chg="del mod">
          <ac:chgData name="Amina Begum (2118505)" userId="S::2118505@student.uwtsd.ac.uk::7b144117-71f8-4060-97ef-f28069bed0fc" providerId="AD" clId="Web-{0044EFD0-EC8A-C93F-89CB-D7B8BA557A9B}" dt="2022-07-21T13:27:37.915" v="88"/>
          <ac:spMkLst>
            <pc:docMk/>
            <pc:sldMk cId="1917937004" sldId="293"/>
            <ac:spMk id="86" creationId="{2029D5BA-E8B8-DDE1-0F54-B6F524F8B748}"/>
          </ac:spMkLst>
        </pc:spChg>
        <pc:graphicFrameChg chg="mod">
          <ac:chgData name="Amina Begum (2118505)" userId="S::2118505@student.uwtsd.ac.uk::7b144117-71f8-4060-97ef-f28069bed0fc" providerId="AD" clId="Web-{0044EFD0-EC8A-C93F-89CB-D7B8BA557A9B}" dt="2022-07-21T13:39:29.862" v="153" actId="1076"/>
          <ac:graphicFrameMkLst>
            <pc:docMk/>
            <pc:sldMk cId="1917937004" sldId="293"/>
            <ac:graphicFrameMk id="13" creationId="{C16ACB2F-6FD6-FEC3-BB01-2C93E830DEE0}"/>
          </ac:graphicFrameMkLst>
        </pc:graphicFrameChg>
        <pc:graphicFrameChg chg="mod">
          <ac:chgData name="Amina Begum (2118505)" userId="S::2118505@student.uwtsd.ac.uk::7b144117-71f8-4060-97ef-f28069bed0fc" providerId="AD" clId="Web-{0044EFD0-EC8A-C93F-89CB-D7B8BA557A9B}" dt="2022-07-21T13:39:51.598" v="154" actId="14100"/>
          <ac:graphicFrameMkLst>
            <pc:docMk/>
            <pc:sldMk cId="1917937004" sldId="293"/>
            <ac:graphicFrameMk id="21" creationId="{8A031F3A-07EE-5B50-EAE8-B508FD920D0D}"/>
          </ac:graphicFrameMkLst>
        </pc:graphicFrameChg>
      </pc:sldChg>
      <pc:sldChg chg="addSp delSp modSp modNotes">
        <pc:chgData name="Amina Begum (2118505)" userId="S::2118505@student.uwtsd.ac.uk::7b144117-71f8-4060-97ef-f28069bed0fc" providerId="AD" clId="Web-{0044EFD0-EC8A-C93F-89CB-D7B8BA557A9B}" dt="2022-07-21T13:35:47.875" v="137" actId="1076"/>
        <pc:sldMkLst>
          <pc:docMk/>
          <pc:sldMk cId="1364682914" sldId="294"/>
        </pc:sldMkLst>
        <pc:spChg chg="mod">
          <ac:chgData name="Amina Begum (2118505)" userId="S::2118505@student.uwtsd.ac.uk::7b144117-71f8-4060-97ef-f28069bed0fc" providerId="AD" clId="Web-{0044EFD0-EC8A-C93F-89CB-D7B8BA557A9B}" dt="2022-07-21T13:35:47.875" v="137" actId="1076"/>
          <ac:spMkLst>
            <pc:docMk/>
            <pc:sldMk cId="1364682914" sldId="294"/>
            <ac:spMk id="2" creationId="{56568358-5A1A-E5CD-0D3E-E4B547C23487}"/>
          </ac:spMkLst>
        </pc:spChg>
        <pc:spChg chg="del mod">
          <ac:chgData name="Amina Begum (2118505)" userId="S::2118505@student.uwtsd.ac.uk::7b144117-71f8-4060-97ef-f28069bed0fc" providerId="AD" clId="Web-{0044EFD0-EC8A-C93F-89CB-D7B8BA557A9B}" dt="2022-07-21T13:19:19.891" v="32"/>
          <ac:spMkLst>
            <pc:docMk/>
            <pc:sldMk cId="1364682914" sldId="294"/>
            <ac:spMk id="56" creationId="{FA74CAC8-55C2-E1D1-C7BD-193218EFDD82}"/>
          </ac:spMkLst>
        </pc:spChg>
        <pc:spChg chg="add mod">
          <ac:chgData name="Amina Begum (2118505)" userId="S::2118505@student.uwtsd.ac.uk::7b144117-71f8-4060-97ef-f28069bed0fc" providerId="AD" clId="Web-{0044EFD0-EC8A-C93F-89CB-D7B8BA557A9B}" dt="2022-07-21T13:22:56.158" v="41" actId="20577"/>
          <ac:spMkLst>
            <pc:docMk/>
            <pc:sldMk cId="1364682914" sldId="294"/>
            <ac:spMk id="79" creationId="{87C0E5B8-0A9B-5DD6-3D73-C906BE534F11}"/>
          </ac:spMkLst>
        </pc:spChg>
      </pc:sldChg>
      <pc:sldChg chg="delSp modSp del modNotes">
        <pc:chgData name="Amina Begum (2118505)" userId="S::2118505@student.uwtsd.ac.uk::7b144117-71f8-4060-97ef-f28069bed0fc" providerId="AD" clId="Web-{0044EFD0-EC8A-C93F-89CB-D7B8BA557A9B}" dt="2022-07-21T13:35:59.439" v="138"/>
        <pc:sldMkLst>
          <pc:docMk/>
          <pc:sldMk cId="1874141405" sldId="295"/>
        </pc:sldMkLst>
        <pc:spChg chg="mod">
          <ac:chgData name="Amina Begum (2118505)" userId="S::2118505@student.uwtsd.ac.uk::7b144117-71f8-4060-97ef-f28069bed0fc" providerId="AD" clId="Web-{0044EFD0-EC8A-C93F-89CB-D7B8BA557A9B}" dt="2022-07-21T13:34:41.995" v="121" actId="20577"/>
          <ac:spMkLst>
            <pc:docMk/>
            <pc:sldMk cId="1874141405" sldId="295"/>
            <ac:spMk id="2" creationId="{E779F878-74A2-A0B4-5BF0-0A54FFCE2ADF}"/>
          </ac:spMkLst>
        </pc:spChg>
        <pc:spChg chg="mod">
          <ac:chgData name="Amina Begum (2118505)" userId="S::2118505@student.uwtsd.ac.uk::7b144117-71f8-4060-97ef-f28069bed0fc" providerId="AD" clId="Web-{0044EFD0-EC8A-C93F-89CB-D7B8BA557A9B}" dt="2022-07-21T13:23:56.460" v="48" actId="20577"/>
          <ac:spMkLst>
            <pc:docMk/>
            <pc:sldMk cId="1874141405" sldId="295"/>
            <ac:spMk id="6" creationId="{D05A4493-2334-9B05-B9CE-AB819F9040FB}"/>
          </ac:spMkLst>
        </pc:spChg>
        <pc:spChg chg="del">
          <ac:chgData name="Amina Begum (2118505)" userId="S::2118505@student.uwtsd.ac.uk::7b144117-71f8-4060-97ef-f28069bed0fc" providerId="AD" clId="Web-{0044EFD0-EC8A-C93F-89CB-D7B8BA557A9B}" dt="2022-07-21T13:30:40.148" v="106"/>
          <ac:spMkLst>
            <pc:docMk/>
            <pc:sldMk cId="1874141405" sldId="295"/>
            <ac:spMk id="8" creationId="{8DBC517F-2CF1-737A-28BF-C900076F2C07}"/>
          </ac:spMkLst>
        </pc:spChg>
        <pc:picChg chg="del">
          <ac:chgData name="Amina Begum (2118505)" userId="S::2118505@student.uwtsd.ac.uk::7b144117-71f8-4060-97ef-f28069bed0fc" providerId="AD" clId="Web-{0044EFD0-EC8A-C93F-89CB-D7B8BA557A9B}" dt="2022-07-21T13:29:51.613" v="99"/>
          <ac:picMkLst>
            <pc:docMk/>
            <pc:sldMk cId="1874141405" sldId="295"/>
            <ac:picMk id="7" creationId="{822AF32E-745E-F234-0897-056AB13462C6}"/>
          </ac:picMkLst>
        </pc:picChg>
      </pc:sldChg>
      <pc:sldChg chg="modSp">
        <pc:chgData name="Amina Begum (2118505)" userId="S::2118505@student.uwtsd.ac.uk::7b144117-71f8-4060-97ef-f28069bed0fc" providerId="AD" clId="Web-{0044EFD0-EC8A-C93F-89CB-D7B8BA557A9B}" dt="2022-07-21T15:02:11.058" v="1412" actId="20577"/>
        <pc:sldMkLst>
          <pc:docMk/>
          <pc:sldMk cId="862940048" sldId="297"/>
        </pc:sldMkLst>
        <pc:spChg chg="mod">
          <ac:chgData name="Amina Begum (2118505)" userId="S::2118505@student.uwtsd.ac.uk::7b144117-71f8-4060-97ef-f28069bed0fc" providerId="AD" clId="Web-{0044EFD0-EC8A-C93F-89CB-D7B8BA557A9B}" dt="2022-07-21T15:02:11.058" v="1412" actId="20577"/>
          <ac:spMkLst>
            <pc:docMk/>
            <pc:sldMk cId="862940048" sldId="297"/>
            <ac:spMk id="8" creationId="{BBEE063A-AC83-AA8F-45C9-095D5F3E201D}"/>
          </ac:spMkLst>
        </pc:spChg>
      </pc:sldChg>
      <pc:sldChg chg="addSp delSp modSp">
        <pc:chgData name="Amina Begum (2118505)" userId="S::2118505@student.uwtsd.ac.uk::7b144117-71f8-4060-97ef-f28069bed0fc" providerId="AD" clId="Web-{0044EFD0-EC8A-C93F-89CB-D7B8BA557A9B}" dt="2022-07-21T13:33:08.941" v="119" actId="1076"/>
        <pc:sldMkLst>
          <pc:docMk/>
          <pc:sldMk cId="4085692248" sldId="298"/>
        </pc:sldMkLst>
        <pc:spChg chg="del mod">
          <ac:chgData name="Amina Begum (2118505)" userId="S::2118505@student.uwtsd.ac.uk::7b144117-71f8-4060-97ef-f28069bed0fc" providerId="AD" clId="Web-{0044EFD0-EC8A-C93F-89CB-D7B8BA557A9B}" dt="2022-07-21T13:32:39.251" v="115"/>
          <ac:spMkLst>
            <pc:docMk/>
            <pc:sldMk cId="4085692248" sldId="298"/>
            <ac:spMk id="2" creationId="{29236F2E-62CA-76F6-22F7-B99F66BA7553}"/>
          </ac:spMkLst>
        </pc:spChg>
        <pc:spChg chg="mod">
          <ac:chgData name="Amina Begum (2118505)" userId="S::2118505@student.uwtsd.ac.uk::7b144117-71f8-4060-97ef-f28069bed0fc" providerId="AD" clId="Web-{0044EFD0-EC8A-C93F-89CB-D7B8BA557A9B}" dt="2022-07-21T13:32:57.752" v="117" actId="1076"/>
          <ac:spMkLst>
            <pc:docMk/>
            <pc:sldMk cId="4085692248" sldId="298"/>
            <ac:spMk id="13" creationId="{CB122064-07E9-90EB-8788-34E37459A257}"/>
          </ac:spMkLst>
        </pc:spChg>
        <pc:spChg chg="add mod">
          <ac:chgData name="Amina Begum (2118505)" userId="S::2118505@student.uwtsd.ac.uk::7b144117-71f8-4060-97ef-f28069bed0fc" providerId="AD" clId="Web-{0044EFD0-EC8A-C93F-89CB-D7B8BA557A9B}" dt="2022-07-21T13:33:08.941" v="119" actId="1076"/>
          <ac:spMkLst>
            <pc:docMk/>
            <pc:sldMk cId="4085692248" sldId="298"/>
            <ac:spMk id="23" creationId="{7EFEDFB6-8489-C64D-28F0-BEE7F4586A67}"/>
          </ac:spMkLst>
        </pc:spChg>
        <pc:graphicFrameChg chg="mod">
          <ac:chgData name="Amina Begum (2118505)" userId="S::2118505@student.uwtsd.ac.uk::7b144117-71f8-4060-97ef-f28069bed0fc" providerId="AD" clId="Web-{0044EFD0-EC8A-C93F-89CB-D7B8BA557A9B}" dt="2022-07-21T13:32:50.033" v="116" actId="1076"/>
          <ac:graphicFrameMkLst>
            <pc:docMk/>
            <pc:sldMk cId="4085692248" sldId="298"/>
            <ac:graphicFrameMk id="20" creationId="{752F5B0F-35C1-E266-758E-0C08827970F6}"/>
          </ac:graphicFrameMkLst>
        </pc:graphicFrameChg>
        <pc:picChg chg="del">
          <ac:chgData name="Amina Begum (2118505)" userId="S::2118505@student.uwtsd.ac.uk::7b144117-71f8-4060-97ef-f28069bed0fc" providerId="AD" clId="Web-{0044EFD0-EC8A-C93F-89CB-D7B8BA557A9B}" dt="2022-07-21T13:29:29.658" v="97"/>
          <ac:picMkLst>
            <pc:docMk/>
            <pc:sldMk cId="4085692248" sldId="298"/>
            <ac:picMk id="4" creationId="{932EFC99-F623-9E21-E6A5-67819D989061}"/>
          </ac:picMkLst>
        </pc:picChg>
        <pc:picChg chg="add mod">
          <ac:chgData name="Amina Begum (2118505)" userId="S::2118505@student.uwtsd.ac.uk::7b144117-71f8-4060-97ef-f28069bed0fc" providerId="AD" clId="Web-{0044EFD0-EC8A-C93F-89CB-D7B8BA557A9B}" dt="2022-07-21T13:33:02.175" v="118" actId="1076"/>
          <ac:picMkLst>
            <pc:docMk/>
            <pc:sldMk cId="4085692248" sldId="298"/>
            <ac:picMk id="22" creationId="{D3A0CB33-D6DE-88A9-EE33-6EB36D0DF66F}"/>
          </ac:picMkLst>
        </pc:picChg>
      </pc:sldChg>
      <pc:sldChg chg="modSp">
        <pc:chgData name="Amina Begum (2118505)" userId="S::2118505@student.uwtsd.ac.uk::7b144117-71f8-4060-97ef-f28069bed0fc" providerId="AD" clId="Web-{0044EFD0-EC8A-C93F-89CB-D7B8BA557A9B}" dt="2022-07-21T14:04:37.501" v="186" actId="20577"/>
        <pc:sldMkLst>
          <pc:docMk/>
          <pc:sldMk cId="994380206" sldId="300"/>
        </pc:sldMkLst>
        <pc:spChg chg="mod">
          <ac:chgData name="Amina Begum (2118505)" userId="S::2118505@student.uwtsd.ac.uk::7b144117-71f8-4060-97ef-f28069bed0fc" providerId="AD" clId="Web-{0044EFD0-EC8A-C93F-89CB-D7B8BA557A9B}" dt="2022-07-21T14:04:37.501" v="186" actId="20577"/>
          <ac:spMkLst>
            <pc:docMk/>
            <pc:sldMk cId="994380206" sldId="300"/>
            <ac:spMk id="24" creationId="{DAD9DB1F-0925-B3F4-8168-752215F4205B}"/>
          </ac:spMkLst>
        </pc:spChg>
      </pc:sldChg>
      <pc:sldChg chg="modSp">
        <pc:chgData name="Amina Begum (2118505)" userId="S::2118505@student.uwtsd.ac.uk::7b144117-71f8-4060-97ef-f28069bed0fc" providerId="AD" clId="Web-{0044EFD0-EC8A-C93F-89CB-D7B8BA557A9B}" dt="2022-07-21T13:37:35.493" v="152" actId="14100"/>
        <pc:sldMkLst>
          <pc:docMk/>
          <pc:sldMk cId="4079854906" sldId="301"/>
        </pc:sldMkLst>
        <pc:spChg chg="mod">
          <ac:chgData name="Amina Begum (2118505)" userId="S::2118505@student.uwtsd.ac.uk::7b144117-71f8-4060-97ef-f28069bed0fc" providerId="AD" clId="Web-{0044EFD0-EC8A-C93F-89CB-D7B8BA557A9B}" dt="2022-07-21T13:37:35.493" v="152" actId="14100"/>
          <ac:spMkLst>
            <pc:docMk/>
            <pc:sldMk cId="4079854906" sldId="301"/>
            <ac:spMk id="3" creationId="{61978F82-7736-8C1B-9F4D-493F205832C4}"/>
          </ac:spMkLst>
        </pc:spChg>
      </pc:sldChg>
      <pc:sldChg chg="delSp modSp add del replId">
        <pc:chgData name="Amina Begum (2118505)" userId="S::2118505@student.uwtsd.ac.uk::7b144117-71f8-4060-97ef-f28069bed0fc" providerId="AD" clId="Web-{0044EFD0-EC8A-C93F-89CB-D7B8BA557A9B}" dt="2022-07-21T13:33:52.913" v="120"/>
        <pc:sldMkLst>
          <pc:docMk/>
          <pc:sldMk cId="2257006715" sldId="305"/>
        </pc:sldMkLst>
        <pc:spChg chg="del">
          <ac:chgData name="Amina Begum (2118505)" userId="S::2118505@student.uwtsd.ac.uk::7b144117-71f8-4060-97ef-f28069bed0fc" providerId="AD" clId="Web-{0044EFD0-EC8A-C93F-89CB-D7B8BA557A9B}" dt="2022-07-21T13:32:04.530" v="113"/>
          <ac:spMkLst>
            <pc:docMk/>
            <pc:sldMk cId="2257006715" sldId="305"/>
            <ac:spMk id="2" creationId="{29236F2E-62CA-76F6-22F7-B99F66BA7553}"/>
          </ac:spMkLst>
        </pc:spChg>
        <pc:spChg chg="del">
          <ac:chgData name="Amina Begum (2118505)" userId="S::2118505@student.uwtsd.ac.uk::7b144117-71f8-4060-97ef-f28069bed0fc" providerId="AD" clId="Web-{0044EFD0-EC8A-C93F-89CB-D7B8BA557A9B}" dt="2022-07-21T13:31:39.731" v="110"/>
          <ac:spMkLst>
            <pc:docMk/>
            <pc:sldMk cId="2257006715" sldId="305"/>
            <ac:spMk id="13" creationId="{CB122064-07E9-90EB-8788-34E37459A257}"/>
          </ac:spMkLst>
        </pc:spChg>
        <pc:spChg chg="del">
          <ac:chgData name="Amina Begum (2118505)" userId="S::2118505@student.uwtsd.ac.uk::7b144117-71f8-4060-97ef-f28069bed0fc" providerId="AD" clId="Web-{0044EFD0-EC8A-C93F-89CB-D7B8BA557A9B}" dt="2022-07-21T13:32:12.890" v="114"/>
          <ac:spMkLst>
            <pc:docMk/>
            <pc:sldMk cId="2257006715" sldId="305"/>
            <ac:spMk id="23" creationId="{7EFEDFB6-8489-C64D-28F0-BEE7F4586A67}"/>
          </ac:spMkLst>
        </pc:spChg>
        <pc:graphicFrameChg chg="del">
          <ac:chgData name="Amina Begum (2118505)" userId="S::2118505@student.uwtsd.ac.uk::7b144117-71f8-4060-97ef-f28069bed0fc" providerId="AD" clId="Web-{0044EFD0-EC8A-C93F-89CB-D7B8BA557A9B}" dt="2022-07-21T13:31:48.575" v="111"/>
          <ac:graphicFrameMkLst>
            <pc:docMk/>
            <pc:sldMk cId="2257006715" sldId="305"/>
            <ac:graphicFrameMk id="20" creationId="{752F5B0F-35C1-E266-758E-0C08827970F6}"/>
          </ac:graphicFrameMkLst>
        </pc:graphicFrameChg>
        <pc:picChg chg="mod">
          <ac:chgData name="Amina Begum (2118505)" userId="S::2118505@student.uwtsd.ac.uk::7b144117-71f8-4060-97ef-f28069bed0fc" providerId="AD" clId="Web-{0044EFD0-EC8A-C93F-89CB-D7B8BA557A9B}" dt="2022-07-21T13:31:55.123" v="112" actId="1076"/>
          <ac:picMkLst>
            <pc:docMk/>
            <pc:sldMk cId="2257006715" sldId="305"/>
            <ac:picMk id="22" creationId="{D3A0CB33-D6DE-88A9-EE33-6EB36D0DF66F}"/>
          </ac:picMkLst>
        </pc:picChg>
      </pc:sldChg>
    </pc:docChg>
  </pc:docChgLst>
  <pc:docChgLst>
    <pc:chgData name="Amina Begum (2118505)" userId="S::2118505@student.uwtsd.ac.uk::7b144117-71f8-4060-97ef-f28069bed0fc" providerId="AD" clId="Web-{22586CD4-A4CA-5E43-24C1-9D09D8B67544}"/>
    <pc:docChg chg="modSld">
      <pc:chgData name="Amina Begum (2118505)" userId="S::2118505@student.uwtsd.ac.uk::7b144117-71f8-4060-97ef-f28069bed0fc" providerId="AD" clId="Web-{22586CD4-A4CA-5E43-24C1-9D09D8B67544}" dt="2022-07-17T00:10:42.226" v="2"/>
      <pc:docMkLst>
        <pc:docMk/>
      </pc:docMkLst>
      <pc:sldChg chg="addSp delSp">
        <pc:chgData name="Amina Begum (2118505)" userId="S::2118505@student.uwtsd.ac.uk::7b144117-71f8-4060-97ef-f28069bed0fc" providerId="AD" clId="Web-{22586CD4-A4CA-5E43-24C1-9D09D8B67544}" dt="2022-07-17T00:10:42.226" v="2"/>
        <pc:sldMkLst>
          <pc:docMk/>
          <pc:sldMk cId="3045348567" sldId="276"/>
        </pc:sldMkLst>
        <pc:spChg chg="add">
          <ac:chgData name="Amina Begum (2118505)" userId="S::2118505@student.uwtsd.ac.uk::7b144117-71f8-4060-97ef-f28069bed0fc" providerId="AD" clId="Web-{22586CD4-A4CA-5E43-24C1-9D09D8B67544}" dt="2022-07-17T00:10:35.398" v="0"/>
          <ac:spMkLst>
            <pc:docMk/>
            <pc:sldMk cId="3045348567" sldId="276"/>
            <ac:spMk id="4" creationId="{294DD333-B322-FE85-DC6D-007409C3CCAF}"/>
          </ac:spMkLst>
        </pc:spChg>
        <pc:spChg chg="add del">
          <ac:chgData name="Amina Begum (2118505)" userId="S::2118505@student.uwtsd.ac.uk::7b144117-71f8-4060-97ef-f28069bed0fc" providerId="AD" clId="Web-{22586CD4-A4CA-5E43-24C1-9D09D8B67544}" dt="2022-07-17T00:10:42.226" v="2"/>
          <ac:spMkLst>
            <pc:docMk/>
            <pc:sldMk cId="3045348567" sldId="276"/>
            <ac:spMk id="5" creationId="{294DD333-B322-FE85-DC6D-007409C3CCAF}"/>
          </ac:spMkLst>
        </pc:sp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F6E5FE-231C-46FB-856F-E7D1DF828FB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4D448ECB-1F03-4321-ACC2-F02A46948AAC}">
      <dgm:prSet phldrT="[Text]" phldr="0"/>
      <dgm:spPr/>
      <dgm:t>
        <a:bodyPr/>
        <a:lstStyle/>
        <a:p>
          <a:pPr rtl="0"/>
          <a:r>
            <a:rPr lang="en-GB" dirty="0">
              <a:latin typeface="Calibri Light" panose="020F0302020204030204"/>
            </a:rPr>
            <a:t>Stronger Decision Making</a:t>
          </a:r>
          <a:endParaRPr lang="en-GB" dirty="0"/>
        </a:p>
      </dgm:t>
    </dgm:pt>
    <dgm:pt modelId="{8B1AB671-6118-464F-8E56-C8885E1C3BE6}" type="parTrans" cxnId="{6AA22AFE-F207-4A3A-8AEE-7AA10E8F0DBF}">
      <dgm:prSet/>
      <dgm:spPr/>
      <dgm:t>
        <a:bodyPr/>
        <a:lstStyle/>
        <a:p>
          <a:endParaRPr lang="en-GB"/>
        </a:p>
      </dgm:t>
    </dgm:pt>
    <dgm:pt modelId="{5D2AD3FC-36B7-4891-A29F-9A834588B2E9}" type="sibTrans" cxnId="{6AA22AFE-F207-4A3A-8AEE-7AA10E8F0DBF}">
      <dgm:prSet/>
      <dgm:spPr/>
      <dgm:t>
        <a:bodyPr/>
        <a:lstStyle/>
        <a:p>
          <a:endParaRPr lang="en-GB"/>
        </a:p>
      </dgm:t>
    </dgm:pt>
    <dgm:pt modelId="{CDE4D6DA-1B84-4440-A5B8-ED26A7182F91}">
      <dgm:prSet phldrT="[Text]" phldr="0"/>
      <dgm:spPr/>
      <dgm:t>
        <a:bodyPr/>
        <a:lstStyle/>
        <a:p>
          <a:pPr rtl="0"/>
          <a:r>
            <a:rPr lang="en-GB" dirty="0">
              <a:latin typeface="Calibri Light" panose="020F0302020204030204"/>
            </a:rPr>
            <a:t>Increased Productivity</a:t>
          </a:r>
          <a:endParaRPr lang="en-GB" dirty="0"/>
        </a:p>
      </dgm:t>
    </dgm:pt>
    <dgm:pt modelId="{5EB4F17B-4CB4-47E2-B821-5719F1A404F8}" type="parTrans" cxnId="{257E56C4-F013-402E-85F4-C55C56DC886A}">
      <dgm:prSet/>
      <dgm:spPr/>
      <dgm:t>
        <a:bodyPr/>
        <a:lstStyle/>
        <a:p>
          <a:endParaRPr lang="en-GB"/>
        </a:p>
      </dgm:t>
    </dgm:pt>
    <dgm:pt modelId="{15476BFC-CCB2-427C-B36B-71B80402B8C8}" type="sibTrans" cxnId="{257E56C4-F013-402E-85F4-C55C56DC886A}">
      <dgm:prSet/>
      <dgm:spPr/>
      <dgm:t>
        <a:bodyPr/>
        <a:lstStyle/>
        <a:p>
          <a:endParaRPr lang="en-GB"/>
        </a:p>
      </dgm:t>
    </dgm:pt>
    <dgm:pt modelId="{56E2B59D-E5A4-4F23-83FB-87BF7AB1D9C3}">
      <dgm:prSet phldr="0"/>
      <dgm:spPr/>
      <dgm:t>
        <a:bodyPr/>
        <a:lstStyle/>
        <a:p>
          <a:pPr rtl="0"/>
          <a:r>
            <a:rPr lang="en-GB" dirty="0">
              <a:latin typeface="Calibri Light" panose="020F0302020204030204"/>
            </a:rPr>
            <a:t>Enhanced Professional Image</a:t>
          </a:r>
        </a:p>
      </dgm:t>
    </dgm:pt>
    <dgm:pt modelId="{7EADBD64-8FB3-4197-B075-C91BD80FF56D}" type="parTrans" cxnId="{AD695E61-6639-4C7D-A813-BA67C7112330}">
      <dgm:prSet/>
      <dgm:spPr/>
    </dgm:pt>
    <dgm:pt modelId="{49D938EF-B1C4-4BE2-A2C8-983A1986F1DE}" type="sibTrans" cxnId="{AD695E61-6639-4C7D-A813-BA67C7112330}">
      <dgm:prSet/>
      <dgm:spPr/>
      <dgm:t>
        <a:bodyPr/>
        <a:lstStyle/>
        <a:p>
          <a:endParaRPr lang="en-GB"/>
        </a:p>
      </dgm:t>
    </dgm:pt>
    <dgm:pt modelId="{4EAA73F7-9B5F-48D8-B57B-A3B53BA27643}">
      <dgm:prSet phldr="0"/>
      <dgm:spPr/>
      <dgm:t>
        <a:bodyPr/>
        <a:lstStyle/>
        <a:p>
          <a:pPr rtl="0"/>
          <a:r>
            <a:rPr lang="en-GB" dirty="0">
              <a:latin typeface="Calibri Light" panose="020F0302020204030204"/>
            </a:rPr>
            <a:t>Less Misunderstandings</a:t>
          </a:r>
        </a:p>
      </dgm:t>
    </dgm:pt>
    <dgm:pt modelId="{543C9CCF-F886-436F-89FD-C9872C765510}" type="parTrans" cxnId="{DE1155A5-FFEB-49C9-BE45-99FAF07B7340}">
      <dgm:prSet/>
      <dgm:spPr/>
    </dgm:pt>
    <dgm:pt modelId="{ED7E9D97-017E-49E1-B1D2-A29DE9681B3C}" type="sibTrans" cxnId="{DE1155A5-FFEB-49C9-BE45-99FAF07B7340}">
      <dgm:prSet/>
      <dgm:spPr/>
      <dgm:t>
        <a:bodyPr/>
        <a:lstStyle/>
        <a:p>
          <a:endParaRPr lang="en-GB"/>
        </a:p>
      </dgm:t>
    </dgm:pt>
    <dgm:pt modelId="{1DFCD0D5-0BDD-44E3-B1D4-ACEC4764B57A}">
      <dgm:prSet phldr="0"/>
      <dgm:spPr/>
      <dgm:t>
        <a:bodyPr/>
        <a:lstStyle/>
        <a:p>
          <a:pPr rtl="0"/>
          <a:r>
            <a:rPr lang="en-GB" dirty="0">
              <a:latin typeface="Calibri Light" panose="020F0302020204030204"/>
            </a:rPr>
            <a:t>Increased Employee Awareness</a:t>
          </a:r>
        </a:p>
      </dgm:t>
    </dgm:pt>
    <dgm:pt modelId="{8302B697-8ED0-4821-8507-221C5B4CE9CC}" type="parTrans" cxnId="{64D85A09-3A1A-490B-AA1D-D250E1D70672}">
      <dgm:prSet/>
      <dgm:spPr/>
    </dgm:pt>
    <dgm:pt modelId="{2DE762E3-6EDD-40CC-966E-A17B642928F4}" type="sibTrans" cxnId="{64D85A09-3A1A-490B-AA1D-D250E1D70672}">
      <dgm:prSet/>
      <dgm:spPr/>
      <dgm:t>
        <a:bodyPr/>
        <a:lstStyle/>
        <a:p>
          <a:endParaRPr lang="en-GB"/>
        </a:p>
      </dgm:t>
    </dgm:pt>
    <dgm:pt modelId="{F8965FF1-9962-4D6F-8CAD-575F127985E5}">
      <dgm:prSet phldr="0"/>
      <dgm:spPr/>
      <dgm:t>
        <a:bodyPr/>
        <a:lstStyle/>
        <a:p>
          <a:pPr rtl="0"/>
          <a:r>
            <a:rPr lang="en-GB" dirty="0">
              <a:latin typeface="Calibri Light" panose="020F0302020204030204"/>
            </a:rPr>
            <a:t>Improved Customer Relationship</a:t>
          </a:r>
        </a:p>
      </dgm:t>
    </dgm:pt>
    <dgm:pt modelId="{1F40654C-970B-4710-A322-A258DA8A3C3E}" type="parTrans" cxnId="{B3B5A94E-754C-4EEA-8FEE-0462FE8F75F6}">
      <dgm:prSet/>
      <dgm:spPr/>
    </dgm:pt>
    <dgm:pt modelId="{895DD996-6236-48E9-B254-842BF7774D3C}" type="sibTrans" cxnId="{B3B5A94E-754C-4EEA-8FEE-0462FE8F75F6}">
      <dgm:prSet/>
      <dgm:spPr/>
      <dgm:t>
        <a:bodyPr/>
        <a:lstStyle/>
        <a:p>
          <a:endParaRPr lang="en-GB"/>
        </a:p>
      </dgm:t>
    </dgm:pt>
    <dgm:pt modelId="{93506019-2E38-4178-981C-F51442F41673}">
      <dgm:prSet phldr="0"/>
      <dgm:spPr/>
      <dgm:t>
        <a:bodyPr/>
        <a:lstStyle/>
        <a:p>
          <a:pPr rtl="0"/>
          <a:r>
            <a:rPr lang="en-GB" dirty="0">
              <a:latin typeface="Calibri Light" panose="020F0302020204030204"/>
            </a:rPr>
            <a:t>Healthier Business Relationship</a:t>
          </a:r>
        </a:p>
      </dgm:t>
    </dgm:pt>
    <dgm:pt modelId="{A06506B7-2453-4162-902E-87C5077181C3}" type="parTrans" cxnId="{7D27A86F-061C-469F-AF21-569FD0101E72}">
      <dgm:prSet/>
      <dgm:spPr/>
    </dgm:pt>
    <dgm:pt modelId="{29873799-8B97-417D-9BD3-3B33A97A3774}" type="sibTrans" cxnId="{7D27A86F-061C-469F-AF21-569FD0101E72}">
      <dgm:prSet/>
      <dgm:spPr/>
      <dgm:t>
        <a:bodyPr/>
        <a:lstStyle/>
        <a:p>
          <a:endParaRPr lang="en-GB"/>
        </a:p>
      </dgm:t>
    </dgm:pt>
    <dgm:pt modelId="{7470A285-BC0F-4DD6-ADC1-1E3C8675F267}">
      <dgm:prSet phldr="0"/>
      <dgm:spPr/>
      <dgm:t>
        <a:bodyPr/>
        <a:lstStyle/>
        <a:p>
          <a:pPr rtl="0"/>
          <a:r>
            <a:rPr lang="en-GB" dirty="0">
              <a:latin typeface="Calibri Light" panose="020F0302020204030204"/>
            </a:rPr>
            <a:t>Quicker Problem Solving</a:t>
          </a:r>
        </a:p>
      </dgm:t>
    </dgm:pt>
    <dgm:pt modelId="{19042070-E5E8-46DF-9108-161CD9DC5C93}" type="parTrans" cxnId="{04D458A3-5FA0-46B2-B084-CA5D85414EB1}">
      <dgm:prSet/>
      <dgm:spPr/>
    </dgm:pt>
    <dgm:pt modelId="{95894563-A2F0-48FB-A17D-C5BA2A305A5D}" type="sibTrans" cxnId="{04D458A3-5FA0-46B2-B084-CA5D85414EB1}">
      <dgm:prSet/>
      <dgm:spPr/>
      <dgm:t>
        <a:bodyPr/>
        <a:lstStyle/>
        <a:p>
          <a:endParaRPr lang="en-GB"/>
        </a:p>
      </dgm:t>
    </dgm:pt>
    <dgm:pt modelId="{36F1F3DD-7DDC-4074-BFA5-9C92E1A89C39}" type="pres">
      <dgm:prSet presAssocID="{A8F6E5FE-231C-46FB-856F-E7D1DF828FB2}" presName="diagram" presStyleCnt="0">
        <dgm:presLayoutVars>
          <dgm:dir/>
          <dgm:resizeHandles val="exact"/>
        </dgm:presLayoutVars>
      </dgm:prSet>
      <dgm:spPr/>
    </dgm:pt>
    <dgm:pt modelId="{143C573E-60C8-4846-B5F9-14470C803A64}" type="pres">
      <dgm:prSet presAssocID="{4D448ECB-1F03-4321-ACC2-F02A46948AAC}" presName="node" presStyleLbl="node1" presStyleIdx="0" presStyleCnt="8">
        <dgm:presLayoutVars>
          <dgm:bulletEnabled val="1"/>
        </dgm:presLayoutVars>
      </dgm:prSet>
      <dgm:spPr/>
    </dgm:pt>
    <dgm:pt modelId="{9226564E-9E9E-43C7-AFF3-DA0C20303CF0}" type="pres">
      <dgm:prSet presAssocID="{5D2AD3FC-36B7-4891-A29F-9A834588B2E9}" presName="sibTrans" presStyleCnt="0"/>
      <dgm:spPr/>
    </dgm:pt>
    <dgm:pt modelId="{831DD8E0-46B5-4469-942F-7EC8ED2CF56E}" type="pres">
      <dgm:prSet presAssocID="{CDE4D6DA-1B84-4440-A5B8-ED26A7182F91}" presName="node" presStyleLbl="node1" presStyleIdx="1" presStyleCnt="8">
        <dgm:presLayoutVars>
          <dgm:bulletEnabled val="1"/>
        </dgm:presLayoutVars>
      </dgm:prSet>
      <dgm:spPr/>
    </dgm:pt>
    <dgm:pt modelId="{B5054745-A841-40A6-810F-4718023BC476}" type="pres">
      <dgm:prSet presAssocID="{15476BFC-CCB2-427C-B36B-71B80402B8C8}" presName="sibTrans" presStyleCnt="0"/>
      <dgm:spPr/>
    </dgm:pt>
    <dgm:pt modelId="{605572C1-FB20-4CD2-BF5F-6E2655883EEF}" type="pres">
      <dgm:prSet presAssocID="{56E2B59D-E5A4-4F23-83FB-87BF7AB1D9C3}" presName="node" presStyleLbl="node1" presStyleIdx="2" presStyleCnt="8">
        <dgm:presLayoutVars>
          <dgm:bulletEnabled val="1"/>
        </dgm:presLayoutVars>
      </dgm:prSet>
      <dgm:spPr/>
    </dgm:pt>
    <dgm:pt modelId="{BFB1EA71-1DB0-4C50-BF7D-CDE2204F33D7}" type="pres">
      <dgm:prSet presAssocID="{49D938EF-B1C4-4BE2-A2C8-983A1986F1DE}" presName="sibTrans" presStyleCnt="0"/>
      <dgm:spPr/>
    </dgm:pt>
    <dgm:pt modelId="{57FAE96D-B540-4764-9FB0-D6B04BC301D7}" type="pres">
      <dgm:prSet presAssocID="{4EAA73F7-9B5F-48D8-B57B-A3B53BA27643}" presName="node" presStyleLbl="node1" presStyleIdx="3" presStyleCnt="8">
        <dgm:presLayoutVars>
          <dgm:bulletEnabled val="1"/>
        </dgm:presLayoutVars>
      </dgm:prSet>
      <dgm:spPr/>
    </dgm:pt>
    <dgm:pt modelId="{0A3EB791-EAC9-44F4-A582-D8D15B95A528}" type="pres">
      <dgm:prSet presAssocID="{ED7E9D97-017E-49E1-B1D2-A29DE9681B3C}" presName="sibTrans" presStyleCnt="0"/>
      <dgm:spPr/>
    </dgm:pt>
    <dgm:pt modelId="{BD61F310-9A2F-4F35-B545-D4D36A9E3294}" type="pres">
      <dgm:prSet presAssocID="{1DFCD0D5-0BDD-44E3-B1D4-ACEC4764B57A}" presName="node" presStyleLbl="node1" presStyleIdx="4" presStyleCnt="8">
        <dgm:presLayoutVars>
          <dgm:bulletEnabled val="1"/>
        </dgm:presLayoutVars>
      </dgm:prSet>
      <dgm:spPr/>
    </dgm:pt>
    <dgm:pt modelId="{B006C5C3-5747-4F1F-B1DF-17018E9610A8}" type="pres">
      <dgm:prSet presAssocID="{2DE762E3-6EDD-40CC-966E-A17B642928F4}" presName="sibTrans" presStyleCnt="0"/>
      <dgm:spPr/>
    </dgm:pt>
    <dgm:pt modelId="{0A83743F-41E5-4423-9121-B190EF6F813D}" type="pres">
      <dgm:prSet presAssocID="{F8965FF1-9962-4D6F-8CAD-575F127985E5}" presName="node" presStyleLbl="node1" presStyleIdx="5" presStyleCnt="8">
        <dgm:presLayoutVars>
          <dgm:bulletEnabled val="1"/>
        </dgm:presLayoutVars>
      </dgm:prSet>
      <dgm:spPr/>
    </dgm:pt>
    <dgm:pt modelId="{EB945DB3-F3B0-4BB4-8305-82DC9069C10C}" type="pres">
      <dgm:prSet presAssocID="{895DD996-6236-48E9-B254-842BF7774D3C}" presName="sibTrans" presStyleCnt="0"/>
      <dgm:spPr/>
    </dgm:pt>
    <dgm:pt modelId="{3F0122D9-41BE-4C29-A623-013CAD0EF2A9}" type="pres">
      <dgm:prSet presAssocID="{93506019-2E38-4178-981C-F51442F41673}" presName="node" presStyleLbl="node1" presStyleIdx="6" presStyleCnt="8">
        <dgm:presLayoutVars>
          <dgm:bulletEnabled val="1"/>
        </dgm:presLayoutVars>
      </dgm:prSet>
      <dgm:spPr/>
    </dgm:pt>
    <dgm:pt modelId="{08F62B56-43DE-4A37-967C-10E94B34E02C}" type="pres">
      <dgm:prSet presAssocID="{29873799-8B97-417D-9BD3-3B33A97A3774}" presName="sibTrans" presStyleCnt="0"/>
      <dgm:spPr/>
    </dgm:pt>
    <dgm:pt modelId="{E590700A-9DE7-4F84-91EC-6CBF587D6172}" type="pres">
      <dgm:prSet presAssocID="{7470A285-BC0F-4DD6-ADC1-1E3C8675F267}" presName="node" presStyleLbl="node1" presStyleIdx="7" presStyleCnt="8">
        <dgm:presLayoutVars>
          <dgm:bulletEnabled val="1"/>
        </dgm:presLayoutVars>
      </dgm:prSet>
      <dgm:spPr/>
    </dgm:pt>
  </dgm:ptLst>
  <dgm:cxnLst>
    <dgm:cxn modelId="{64D85A09-3A1A-490B-AA1D-D250E1D70672}" srcId="{A8F6E5FE-231C-46FB-856F-E7D1DF828FB2}" destId="{1DFCD0D5-0BDD-44E3-B1D4-ACEC4764B57A}" srcOrd="4" destOrd="0" parTransId="{8302B697-8ED0-4821-8507-221C5B4CE9CC}" sibTransId="{2DE762E3-6EDD-40CC-966E-A17B642928F4}"/>
    <dgm:cxn modelId="{D8483323-9306-4618-9F64-BC1B92296FC6}" type="presOf" srcId="{7470A285-BC0F-4DD6-ADC1-1E3C8675F267}" destId="{E590700A-9DE7-4F84-91EC-6CBF587D6172}" srcOrd="0" destOrd="0" presId="urn:microsoft.com/office/officeart/2005/8/layout/default"/>
    <dgm:cxn modelId="{F67E5725-61C6-4FC4-8286-6D168951D738}" type="presOf" srcId="{93506019-2E38-4178-981C-F51442F41673}" destId="{3F0122D9-41BE-4C29-A623-013CAD0EF2A9}" srcOrd="0" destOrd="0" presId="urn:microsoft.com/office/officeart/2005/8/layout/default"/>
    <dgm:cxn modelId="{AD695E61-6639-4C7D-A813-BA67C7112330}" srcId="{A8F6E5FE-231C-46FB-856F-E7D1DF828FB2}" destId="{56E2B59D-E5A4-4F23-83FB-87BF7AB1D9C3}" srcOrd="2" destOrd="0" parTransId="{7EADBD64-8FB3-4197-B075-C91BD80FF56D}" sibTransId="{49D938EF-B1C4-4BE2-A2C8-983A1986F1DE}"/>
    <dgm:cxn modelId="{25AD7D6C-EF66-4ED3-81A9-3497ECC1E3B6}" type="presOf" srcId="{56E2B59D-E5A4-4F23-83FB-87BF7AB1D9C3}" destId="{605572C1-FB20-4CD2-BF5F-6E2655883EEF}" srcOrd="0" destOrd="0" presId="urn:microsoft.com/office/officeart/2005/8/layout/default"/>
    <dgm:cxn modelId="{B3B5A94E-754C-4EEA-8FEE-0462FE8F75F6}" srcId="{A8F6E5FE-231C-46FB-856F-E7D1DF828FB2}" destId="{F8965FF1-9962-4D6F-8CAD-575F127985E5}" srcOrd="5" destOrd="0" parTransId="{1F40654C-970B-4710-A322-A258DA8A3C3E}" sibTransId="{895DD996-6236-48E9-B254-842BF7774D3C}"/>
    <dgm:cxn modelId="{7D27A86F-061C-469F-AF21-569FD0101E72}" srcId="{A8F6E5FE-231C-46FB-856F-E7D1DF828FB2}" destId="{93506019-2E38-4178-981C-F51442F41673}" srcOrd="6" destOrd="0" parTransId="{A06506B7-2453-4162-902E-87C5077181C3}" sibTransId="{29873799-8B97-417D-9BD3-3B33A97A3774}"/>
    <dgm:cxn modelId="{F924D572-832D-4AD3-B460-0B13C9C3AECA}" type="presOf" srcId="{F8965FF1-9962-4D6F-8CAD-575F127985E5}" destId="{0A83743F-41E5-4423-9121-B190EF6F813D}" srcOrd="0" destOrd="0" presId="urn:microsoft.com/office/officeart/2005/8/layout/default"/>
    <dgm:cxn modelId="{EE4A7A82-974D-45B6-B03C-F405016C1E94}" type="presOf" srcId="{1DFCD0D5-0BDD-44E3-B1D4-ACEC4764B57A}" destId="{BD61F310-9A2F-4F35-B545-D4D36A9E3294}" srcOrd="0" destOrd="0" presId="urn:microsoft.com/office/officeart/2005/8/layout/default"/>
    <dgm:cxn modelId="{04D458A3-5FA0-46B2-B084-CA5D85414EB1}" srcId="{A8F6E5FE-231C-46FB-856F-E7D1DF828FB2}" destId="{7470A285-BC0F-4DD6-ADC1-1E3C8675F267}" srcOrd="7" destOrd="0" parTransId="{19042070-E5E8-46DF-9108-161CD9DC5C93}" sibTransId="{95894563-A2F0-48FB-A17D-C5BA2A305A5D}"/>
    <dgm:cxn modelId="{DE1155A5-FFEB-49C9-BE45-99FAF07B7340}" srcId="{A8F6E5FE-231C-46FB-856F-E7D1DF828FB2}" destId="{4EAA73F7-9B5F-48D8-B57B-A3B53BA27643}" srcOrd="3" destOrd="0" parTransId="{543C9CCF-F886-436F-89FD-C9872C765510}" sibTransId="{ED7E9D97-017E-49E1-B1D2-A29DE9681B3C}"/>
    <dgm:cxn modelId="{D96E7DB7-1FA6-4762-9618-35CC8DB3C799}" type="presOf" srcId="{CDE4D6DA-1B84-4440-A5B8-ED26A7182F91}" destId="{831DD8E0-46B5-4469-942F-7EC8ED2CF56E}" srcOrd="0" destOrd="0" presId="urn:microsoft.com/office/officeart/2005/8/layout/default"/>
    <dgm:cxn modelId="{204121B9-75E9-4B1B-8C35-32C2F70AF44E}" type="presOf" srcId="{4EAA73F7-9B5F-48D8-B57B-A3B53BA27643}" destId="{57FAE96D-B540-4764-9FB0-D6B04BC301D7}" srcOrd="0" destOrd="0" presId="urn:microsoft.com/office/officeart/2005/8/layout/default"/>
    <dgm:cxn modelId="{257E56C4-F013-402E-85F4-C55C56DC886A}" srcId="{A8F6E5FE-231C-46FB-856F-E7D1DF828FB2}" destId="{CDE4D6DA-1B84-4440-A5B8-ED26A7182F91}" srcOrd="1" destOrd="0" parTransId="{5EB4F17B-4CB4-47E2-B821-5719F1A404F8}" sibTransId="{15476BFC-CCB2-427C-B36B-71B80402B8C8}"/>
    <dgm:cxn modelId="{D21619DD-2443-4DB2-8EC2-5123EAF910A9}" type="presOf" srcId="{A8F6E5FE-231C-46FB-856F-E7D1DF828FB2}" destId="{36F1F3DD-7DDC-4074-BFA5-9C92E1A89C39}" srcOrd="0" destOrd="0" presId="urn:microsoft.com/office/officeart/2005/8/layout/default"/>
    <dgm:cxn modelId="{E51861E2-D406-4B4A-81E1-93DAFE18C6D0}" type="presOf" srcId="{4D448ECB-1F03-4321-ACC2-F02A46948AAC}" destId="{143C573E-60C8-4846-B5F9-14470C803A64}" srcOrd="0" destOrd="0" presId="urn:microsoft.com/office/officeart/2005/8/layout/default"/>
    <dgm:cxn modelId="{6AA22AFE-F207-4A3A-8AEE-7AA10E8F0DBF}" srcId="{A8F6E5FE-231C-46FB-856F-E7D1DF828FB2}" destId="{4D448ECB-1F03-4321-ACC2-F02A46948AAC}" srcOrd="0" destOrd="0" parTransId="{8B1AB671-6118-464F-8E56-C8885E1C3BE6}" sibTransId="{5D2AD3FC-36B7-4891-A29F-9A834588B2E9}"/>
    <dgm:cxn modelId="{26C3EA1E-B336-4F4C-ACE0-C03E3DEB306B}" type="presParOf" srcId="{36F1F3DD-7DDC-4074-BFA5-9C92E1A89C39}" destId="{143C573E-60C8-4846-B5F9-14470C803A64}" srcOrd="0" destOrd="0" presId="urn:microsoft.com/office/officeart/2005/8/layout/default"/>
    <dgm:cxn modelId="{0AE85EAC-5964-42A2-ABD5-349EF268B5EC}" type="presParOf" srcId="{36F1F3DD-7DDC-4074-BFA5-9C92E1A89C39}" destId="{9226564E-9E9E-43C7-AFF3-DA0C20303CF0}" srcOrd="1" destOrd="0" presId="urn:microsoft.com/office/officeart/2005/8/layout/default"/>
    <dgm:cxn modelId="{081FA2E1-8BFC-4997-BE95-4B8B4F71CB36}" type="presParOf" srcId="{36F1F3DD-7DDC-4074-BFA5-9C92E1A89C39}" destId="{831DD8E0-46B5-4469-942F-7EC8ED2CF56E}" srcOrd="2" destOrd="0" presId="urn:microsoft.com/office/officeart/2005/8/layout/default"/>
    <dgm:cxn modelId="{C06F83DD-9FC8-44B1-B485-C4708256D757}" type="presParOf" srcId="{36F1F3DD-7DDC-4074-BFA5-9C92E1A89C39}" destId="{B5054745-A841-40A6-810F-4718023BC476}" srcOrd="3" destOrd="0" presId="urn:microsoft.com/office/officeart/2005/8/layout/default"/>
    <dgm:cxn modelId="{BC8D4EB4-C04B-4E6A-9AD0-111B0411C973}" type="presParOf" srcId="{36F1F3DD-7DDC-4074-BFA5-9C92E1A89C39}" destId="{605572C1-FB20-4CD2-BF5F-6E2655883EEF}" srcOrd="4" destOrd="0" presId="urn:microsoft.com/office/officeart/2005/8/layout/default"/>
    <dgm:cxn modelId="{CC4CFFE8-7FB4-4957-8B92-D30A51225A6B}" type="presParOf" srcId="{36F1F3DD-7DDC-4074-BFA5-9C92E1A89C39}" destId="{BFB1EA71-1DB0-4C50-BF7D-CDE2204F33D7}" srcOrd="5" destOrd="0" presId="urn:microsoft.com/office/officeart/2005/8/layout/default"/>
    <dgm:cxn modelId="{7724DACA-9585-4755-A59A-EC8952CBCAC4}" type="presParOf" srcId="{36F1F3DD-7DDC-4074-BFA5-9C92E1A89C39}" destId="{57FAE96D-B540-4764-9FB0-D6B04BC301D7}" srcOrd="6" destOrd="0" presId="urn:microsoft.com/office/officeart/2005/8/layout/default"/>
    <dgm:cxn modelId="{F0363E2C-CA8D-437F-B2D1-233120BA0ED9}" type="presParOf" srcId="{36F1F3DD-7DDC-4074-BFA5-9C92E1A89C39}" destId="{0A3EB791-EAC9-44F4-A582-D8D15B95A528}" srcOrd="7" destOrd="0" presId="urn:microsoft.com/office/officeart/2005/8/layout/default"/>
    <dgm:cxn modelId="{7584059C-3533-4E6E-BA73-BF74889408F2}" type="presParOf" srcId="{36F1F3DD-7DDC-4074-BFA5-9C92E1A89C39}" destId="{BD61F310-9A2F-4F35-B545-D4D36A9E3294}" srcOrd="8" destOrd="0" presId="urn:microsoft.com/office/officeart/2005/8/layout/default"/>
    <dgm:cxn modelId="{F10F3B9C-9899-4B6A-9313-DFA181DF6A7F}" type="presParOf" srcId="{36F1F3DD-7DDC-4074-BFA5-9C92E1A89C39}" destId="{B006C5C3-5747-4F1F-B1DF-17018E9610A8}" srcOrd="9" destOrd="0" presId="urn:microsoft.com/office/officeart/2005/8/layout/default"/>
    <dgm:cxn modelId="{3045D5C9-F78B-496F-A527-092D1D46F137}" type="presParOf" srcId="{36F1F3DD-7DDC-4074-BFA5-9C92E1A89C39}" destId="{0A83743F-41E5-4423-9121-B190EF6F813D}" srcOrd="10" destOrd="0" presId="urn:microsoft.com/office/officeart/2005/8/layout/default"/>
    <dgm:cxn modelId="{9E4D0733-3A16-47F4-BA16-4FCF2C8C7063}" type="presParOf" srcId="{36F1F3DD-7DDC-4074-BFA5-9C92E1A89C39}" destId="{EB945DB3-F3B0-4BB4-8305-82DC9069C10C}" srcOrd="11" destOrd="0" presId="urn:microsoft.com/office/officeart/2005/8/layout/default"/>
    <dgm:cxn modelId="{7888E573-F57C-4467-BCE4-855B326A85D1}" type="presParOf" srcId="{36F1F3DD-7DDC-4074-BFA5-9C92E1A89C39}" destId="{3F0122D9-41BE-4C29-A623-013CAD0EF2A9}" srcOrd="12" destOrd="0" presId="urn:microsoft.com/office/officeart/2005/8/layout/default"/>
    <dgm:cxn modelId="{B73C1BC2-0314-4C72-BDBB-D46FA54353EB}" type="presParOf" srcId="{36F1F3DD-7DDC-4074-BFA5-9C92E1A89C39}" destId="{08F62B56-43DE-4A37-967C-10E94B34E02C}" srcOrd="13" destOrd="0" presId="urn:microsoft.com/office/officeart/2005/8/layout/default"/>
    <dgm:cxn modelId="{2BC6BCDB-0DDA-485B-8919-C505C051AD83}" type="presParOf" srcId="{36F1F3DD-7DDC-4074-BFA5-9C92E1A89C39}" destId="{E590700A-9DE7-4F84-91EC-6CBF587D617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17FE5B-049B-4BF5-8F86-DA499DE6043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EC0D4AFE-80FD-4D22-BBB7-0FBB9E639097}">
      <dgm:prSet phldr="0"/>
      <dgm:spPr/>
      <dgm:t>
        <a:bodyPr/>
        <a:lstStyle/>
        <a:p>
          <a:pPr algn="l" rtl="0"/>
          <a:r>
            <a:rPr lang="en-US" dirty="0"/>
            <a:t>NATIONAL CULTURE</a:t>
          </a:r>
        </a:p>
      </dgm:t>
    </dgm:pt>
    <dgm:pt modelId="{D51CFFB9-59A0-4B98-98C4-5D441521AFAA}" type="parTrans" cxnId="{A93F6FF2-F9FC-4A6B-8226-0E991F1DF9CA}">
      <dgm:prSet/>
      <dgm:spPr/>
    </dgm:pt>
    <dgm:pt modelId="{1374DE86-9585-4413-B6AB-D191FC3A7166}" type="sibTrans" cxnId="{A93F6FF2-F9FC-4A6B-8226-0E991F1DF9CA}">
      <dgm:prSet/>
      <dgm:spPr/>
    </dgm:pt>
    <dgm:pt modelId="{25B00E1F-81F5-4FCC-8CF1-FE602280EDC3}">
      <dgm:prSet phldr="0"/>
      <dgm:spPr/>
      <dgm:t>
        <a:bodyPr/>
        <a:lstStyle/>
        <a:p>
          <a:pPr algn="l"/>
          <a:r>
            <a:rPr lang="en-US" dirty="0"/>
            <a:t>FILTER</a:t>
          </a:r>
        </a:p>
      </dgm:t>
    </dgm:pt>
    <dgm:pt modelId="{02D18938-3F19-41F6-B6F3-683F2FD26329}" type="parTrans" cxnId="{742A51AB-B5AD-4577-BD00-6277DF34DBFD}">
      <dgm:prSet/>
      <dgm:spPr/>
    </dgm:pt>
    <dgm:pt modelId="{2FF23F9C-F85D-47D4-A926-E5A299F45E1A}" type="sibTrans" cxnId="{742A51AB-B5AD-4577-BD00-6277DF34DBFD}">
      <dgm:prSet/>
      <dgm:spPr/>
    </dgm:pt>
    <dgm:pt modelId="{6B108DDE-F0B8-4376-BBFA-ECB988D8D185}">
      <dgm:prSet phldr="0"/>
      <dgm:spPr/>
      <dgm:t>
        <a:bodyPr/>
        <a:lstStyle/>
        <a:p>
          <a:pPr algn="l"/>
          <a:r>
            <a:rPr lang="en-US" dirty="0"/>
            <a:t>EMOTIONS</a:t>
          </a:r>
        </a:p>
      </dgm:t>
    </dgm:pt>
    <dgm:pt modelId="{9DFA9205-6D34-4464-A4F6-8E254CE1843F}" type="parTrans" cxnId="{7FE41919-7EA5-4B2B-85BA-0A0AAD4C8EC5}">
      <dgm:prSet/>
      <dgm:spPr/>
    </dgm:pt>
    <dgm:pt modelId="{DC443346-1E77-4313-AC70-06DE96045677}" type="sibTrans" cxnId="{7FE41919-7EA5-4B2B-85BA-0A0AAD4C8EC5}">
      <dgm:prSet/>
      <dgm:spPr/>
    </dgm:pt>
    <dgm:pt modelId="{8B405190-5B23-4295-8BA4-AD1A18B367E3}">
      <dgm:prSet phldr="0"/>
      <dgm:spPr/>
      <dgm:t>
        <a:bodyPr/>
        <a:lstStyle/>
        <a:p>
          <a:pPr algn="l"/>
          <a:r>
            <a:rPr lang="en-US" dirty="0"/>
            <a:t>INFORMATION OVERLOAD</a:t>
          </a:r>
        </a:p>
      </dgm:t>
    </dgm:pt>
    <dgm:pt modelId="{7E2256A9-91E0-4732-89FF-76AD343FC10A}" type="parTrans" cxnId="{6CB9A26F-5DAE-47EB-9C30-D614B01CE6C6}">
      <dgm:prSet/>
      <dgm:spPr/>
    </dgm:pt>
    <dgm:pt modelId="{9E77EA29-1E1C-4DE9-BE8B-25A637F920D8}" type="sibTrans" cxnId="{6CB9A26F-5DAE-47EB-9C30-D614B01CE6C6}">
      <dgm:prSet/>
      <dgm:spPr/>
    </dgm:pt>
    <dgm:pt modelId="{1E3521B7-A48E-426A-8115-B19F0BECF15F}">
      <dgm:prSet phldr="0"/>
      <dgm:spPr/>
      <dgm:t>
        <a:bodyPr/>
        <a:lstStyle/>
        <a:p>
          <a:pPr algn="l"/>
          <a:r>
            <a:rPr lang="en-US" dirty="0"/>
            <a:t>DEFENSIVENESS</a:t>
          </a:r>
        </a:p>
      </dgm:t>
    </dgm:pt>
    <dgm:pt modelId="{54A8D695-1738-418C-A696-3BBB76071920}" type="parTrans" cxnId="{26461437-B6E9-4C15-939F-A1F9C50A963D}">
      <dgm:prSet/>
      <dgm:spPr/>
    </dgm:pt>
    <dgm:pt modelId="{33F01D14-6838-4865-9813-94608D9EB4A6}" type="sibTrans" cxnId="{26461437-B6E9-4C15-939F-A1F9C50A963D}">
      <dgm:prSet/>
      <dgm:spPr/>
    </dgm:pt>
    <dgm:pt modelId="{01B6B9A8-D686-4E57-86B5-045392823148}">
      <dgm:prSet phldr="0"/>
      <dgm:spPr/>
      <dgm:t>
        <a:bodyPr/>
        <a:lstStyle/>
        <a:p>
          <a:pPr algn="l"/>
          <a:r>
            <a:rPr lang="en-US" dirty="0"/>
            <a:t>LANGUAGE</a:t>
          </a:r>
        </a:p>
      </dgm:t>
    </dgm:pt>
    <dgm:pt modelId="{E7965563-A960-40F6-A767-B5DE25FD4023}" type="parTrans" cxnId="{CF8285A5-E5C0-48E4-9ECE-87BF19FA1E45}">
      <dgm:prSet/>
      <dgm:spPr/>
    </dgm:pt>
    <dgm:pt modelId="{1198F867-2C0F-45DD-8E5F-6B8DF4FA56E0}" type="sibTrans" cxnId="{CF8285A5-E5C0-48E4-9ECE-87BF19FA1E45}">
      <dgm:prSet/>
      <dgm:spPr/>
    </dgm:pt>
    <dgm:pt modelId="{7988B387-1F99-468D-B6E8-E54C878B95C2}" type="pres">
      <dgm:prSet presAssocID="{9417FE5B-049B-4BF5-8F86-DA499DE60437}" presName="linear" presStyleCnt="0">
        <dgm:presLayoutVars>
          <dgm:animLvl val="lvl"/>
          <dgm:resizeHandles val="exact"/>
        </dgm:presLayoutVars>
      </dgm:prSet>
      <dgm:spPr/>
    </dgm:pt>
    <dgm:pt modelId="{5BC498DE-64A0-4E6C-B6BD-27E574943670}" type="pres">
      <dgm:prSet presAssocID="{EC0D4AFE-80FD-4D22-BBB7-0FBB9E639097}" presName="parentText" presStyleLbl="node1" presStyleIdx="0" presStyleCnt="6">
        <dgm:presLayoutVars>
          <dgm:chMax val="0"/>
          <dgm:bulletEnabled val="1"/>
        </dgm:presLayoutVars>
      </dgm:prSet>
      <dgm:spPr/>
    </dgm:pt>
    <dgm:pt modelId="{166FC760-0FCC-49C5-ACA4-A1D95E6D8218}" type="pres">
      <dgm:prSet presAssocID="{1374DE86-9585-4413-B6AB-D191FC3A7166}" presName="spacer" presStyleCnt="0"/>
      <dgm:spPr/>
    </dgm:pt>
    <dgm:pt modelId="{4AF6921B-A2B9-4B3D-8C1A-CA2EA5F0300F}" type="pres">
      <dgm:prSet presAssocID="{25B00E1F-81F5-4FCC-8CF1-FE602280EDC3}" presName="parentText" presStyleLbl="node1" presStyleIdx="1" presStyleCnt="6">
        <dgm:presLayoutVars>
          <dgm:chMax val="0"/>
          <dgm:bulletEnabled val="1"/>
        </dgm:presLayoutVars>
      </dgm:prSet>
      <dgm:spPr/>
    </dgm:pt>
    <dgm:pt modelId="{0340EB89-975D-41BE-AD1C-328BEA5A5129}" type="pres">
      <dgm:prSet presAssocID="{2FF23F9C-F85D-47D4-A926-E5A299F45E1A}" presName="spacer" presStyleCnt="0"/>
      <dgm:spPr/>
    </dgm:pt>
    <dgm:pt modelId="{CB13B085-1066-45F4-B85A-383800303095}" type="pres">
      <dgm:prSet presAssocID="{6B108DDE-F0B8-4376-BBFA-ECB988D8D185}" presName="parentText" presStyleLbl="node1" presStyleIdx="2" presStyleCnt="6">
        <dgm:presLayoutVars>
          <dgm:chMax val="0"/>
          <dgm:bulletEnabled val="1"/>
        </dgm:presLayoutVars>
      </dgm:prSet>
      <dgm:spPr/>
    </dgm:pt>
    <dgm:pt modelId="{A546F1E2-9BE5-493C-B0D2-88C0FAB2E2A9}" type="pres">
      <dgm:prSet presAssocID="{DC443346-1E77-4313-AC70-06DE96045677}" presName="spacer" presStyleCnt="0"/>
      <dgm:spPr/>
    </dgm:pt>
    <dgm:pt modelId="{B39D39AA-9E65-4866-ADBD-1ED0757F9870}" type="pres">
      <dgm:prSet presAssocID="{8B405190-5B23-4295-8BA4-AD1A18B367E3}" presName="parentText" presStyleLbl="node1" presStyleIdx="3" presStyleCnt="6">
        <dgm:presLayoutVars>
          <dgm:chMax val="0"/>
          <dgm:bulletEnabled val="1"/>
        </dgm:presLayoutVars>
      </dgm:prSet>
      <dgm:spPr/>
    </dgm:pt>
    <dgm:pt modelId="{3F37BAD8-43DA-4CD5-B1F9-6C074B3229DD}" type="pres">
      <dgm:prSet presAssocID="{9E77EA29-1E1C-4DE9-BE8B-25A637F920D8}" presName="spacer" presStyleCnt="0"/>
      <dgm:spPr/>
    </dgm:pt>
    <dgm:pt modelId="{3BB262EC-5C30-4651-83AB-1DFF43DBFC17}" type="pres">
      <dgm:prSet presAssocID="{1E3521B7-A48E-426A-8115-B19F0BECF15F}" presName="parentText" presStyleLbl="node1" presStyleIdx="4" presStyleCnt="6">
        <dgm:presLayoutVars>
          <dgm:chMax val="0"/>
          <dgm:bulletEnabled val="1"/>
        </dgm:presLayoutVars>
      </dgm:prSet>
      <dgm:spPr/>
    </dgm:pt>
    <dgm:pt modelId="{1D3246EC-DE1D-4EB2-9E51-BF852178243F}" type="pres">
      <dgm:prSet presAssocID="{33F01D14-6838-4865-9813-94608D9EB4A6}" presName="spacer" presStyleCnt="0"/>
      <dgm:spPr/>
    </dgm:pt>
    <dgm:pt modelId="{C42DC090-0FE5-46C4-A22B-51CBEA236B98}" type="pres">
      <dgm:prSet presAssocID="{01B6B9A8-D686-4E57-86B5-045392823148}" presName="parentText" presStyleLbl="node1" presStyleIdx="5" presStyleCnt="6">
        <dgm:presLayoutVars>
          <dgm:chMax val="0"/>
          <dgm:bulletEnabled val="1"/>
        </dgm:presLayoutVars>
      </dgm:prSet>
      <dgm:spPr/>
    </dgm:pt>
  </dgm:ptLst>
  <dgm:cxnLst>
    <dgm:cxn modelId="{7FE41919-7EA5-4B2B-85BA-0A0AAD4C8EC5}" srcId="{9417FE5B-049B-4BF5-8F86-DA499DE60437}" destId="{6B108DDE-F0B8-4376-BBFA-ECB988D8D185}" srcOrd="2" destOrd="0" parTransId="{9DFA9205-6D34-4464-A4F6-8E254CE1843F}" sibTransId="{DC443346-1E77-4313-AC70-06DE96045677}"/>
    <dgm:cxn modelId="{26461437-B6E9-4C15-939F-A1F9C50A963D}" srcId="{9417FE5B-049B-4BF5-8F86-DA499DE60437}" destId="{1E3521B7-A48E-426A-8115-B19F0BECF15F}" srcOrd="4" destOrd="0" parTransId="{54A8D695-1738-418C-A696-3BBB76071920}" sibTransId="{33F01D14-6838-4865-9813-94608D9EB4A6}"/>
    <dgm:cxn modelId="{1C828945-1FAD-4CCC-9D15-3EBEDF8F85C7}" type="presOf" srcId="{25B00E1F-81F5-4FCC-8CF1-FE602280EDC3}" destId="{4AF6921B-A2B9-4B3D-8C1A-CA2EA5F0300F}" srcOrd="0" destOrd="0" presId="urn:microsoft.com/office/officeart/2005/8/layout/vList2"/>
    <dgm:cxn modelId="{6CB9A26F-5DAE-47EB-9C30-D614B01CE6C6}" srcId="{9417FE5B-049B-4BF5-8F86-DA499DE60437}" destId="{8B405190-5B23-4295-8BA4-AD1A18B367E3}" srcOrd="3" destOrd="0" parTransId="{7E2256A9-91E0-4732-89FF-76AD343FC10A}" sibTransId="{9E77EA29-1E1C-4DE9-BE8B-25A637F920D8}"/>
    <dgm:cxn modelId="{0D6CAC99-62C5-4231-BA02-9D3553C834FF}" type="presOf" srcId="{EC0D4AFE-80FD-4D22-BBB7-0FBB9E639097}" destId="{5BC498DE-64A0-4E6C-B6BD-27E574943670}" srcOrd="0" destOrd="0" presId="urn:microsoft.com/office/officeart/2005/8/layout/vList2"/>
    <dgm:cxn modelId="{21591B9E-7AB6-4FE9-A006-30BE09EBD25D}" type="presOf" srcId="{6B108DDE-F0B8-4376-BBFA-ECB988D8D185}" destId="{CB13B085-1066-45F4-B85A-383800303095}" srcOrd="0" destOrd="0" presId="urn:microsoft.com/office/officeart/2005/8/layout/vList2"/>
    <dgm:cxn modelId="{73EFB19F-A5E1-4117-85B9-7190C4C37F50}" type="presOf" srcId="{9417FE5B-049B-4BF5-8F86-DA499DE60437}" destId="{7988B387-1F99-468D-B6E8-E54C878B95C2}" srcOrd="0" destOrd="0" presId="urn:microsoft.com/office/officeart/2005/8/layout/vList2"/>
    <dgm:cxn modelId="{E2C62AA2-5E5E-4998-9134-A442728BB12E}" type="presOf" srcId="{01B6B9A8-D686-4E57-86B5-045392823148}" destId="{C42DC090-0FE5-46C4-A22B-51CBEA236B98}" srcOrd="0" destOrd="0" presId="urn:microsoft.com/office/officeart/2005/8/layout/vList2"/>
    <dgm:cxn modelId="{CF8285A5-E5C0-48E4-9ECE-87BF19FA1E45}" srcId="{9417FE5B-049B-4BF5-8F86-DA499DE60437}" destId="{01B6B9A8-D686-4E57-86B5-045392823148}" srcOrd="5" destOrd="0" parTransId="{E7965563-A960-40F6-A767-B5DE25FD4023}" sibTransId="{1198F867-2C0F-45DD-8E5F-6B8DF4FA56E0}"/>
    <dgm:cxn modelId="{742A51AB-B5AD-4577-BD00-6277DF34DBFD}" srcId="{9417FE5B-049B-4BF5-8F86-DA499DE60437}" destId="{25B00E1F-81F5-4FCC-8CF1-FE602280EDC3}" srcOrd="1" destOrd="0" parTransId="{02D18938-3F19-41F6-B6F3-683F2FD26329}" sibTransId="{2FF23F9C-F85D-47D4-A926-E5A299F45E1A}"/>
    <dgm:cxn modelId="{1FB952ED-DFE4-43CD-B6AC-CE7DC0FEBF53}" type="presOf" srcId="{1E3521B7-A48E-426A-8115-B19F0BECF15F}" destId="{3BB262EC-5C30-4651-83AB-1DFF43DBFC17}" srcOrd="0" destOrd="0" presId="urn:microsoft.com/office/officeart/2005/8/layout/vList2"/>
    <dgm:cxn modelId="{A93F6FF2-F9FC-4A6B-8226-0E991F1DF9CA}" srcId="{9417FE5B-049B-4BF5-8F86-DA499DE60437}" destId="{EC0D4AFE-80FD-4D22-BBB7-0FBB9E639097}" srcOrd="0" destOrd="0" parTransId="{D51CFFB9-59A0-4B98-98C4-5D441521AFAA}" sibTransId="{1374DE86-9585-4413-B6AB-D191FC3A7166}"/>
    <dgm:cxn modelId="{D1BACFF3-3911-4A1A-B7C5-1DC1D1CBFEE3}" type="presOf" srcId="{8B405190-5B23-4295-8BA4-AD1A18B367E3}" destId="{B39D39AA-9E65-4866-ADBD-1ED0757F9870}" srcOrd="0" destOrd="0" presId="urn:microsoft.com/office/officeart/2005/8/layout/vList2"/>
    <dgm:cxn modelId="{C5CCD93A-0872-4C18-9F96-C830CDED7519}" type="presParOf" srcId="{7988B387-1F99-468D-B6E8-E54C878B95C2}" destId="{5BC498DE-64A0-4E6C-B6BD-27E574943670}" srcOrd="0" destOrd="0" presId="urn:microsoft.com/office/officeart/2005/8/layout/vList2"/>
    <dgm:cxn modelId="{B476D90B-9F8D-48F1-AB0C-EB3344426C4D}" type="presParOf" srcId="{7988B387-1F99-468D-B6E8-E54C878B95C2}" destId="{166FC760-0FCC-49C5-ACA4-A1D95E6D8218}" srcOrd="1" destOrd="0" presId="urn:microsoft.com/office/officeart/2005/8/layout/vList2"/>
    <dgm:cxn modelId="{6A0CEA88-E3B6-474B-9320-8D3E6241A9B5}" type="presParOf" srcId="{7988B387-1F99-468D-B6E8-E54C878B95C2}" destId="{4AF6921B-A2B9-4B3D-8C1A-CA2EA5F0300F}" srcOrd="2" destOrd="0" presId="urn:microsoft.com/office/officeart/2005/8/layout/vList2"/>
    <dgm:cxn modelId="{F8F9CCE1-E327-4290-8A86-5E0EC05134C3}" type="presParOf" srcId="{7988B387-1F99-468D-B6E8-E54C878B95C2}" destId="{0340EB89-975D-41BE-AD1C-328BEA5A5129}" srcOrd="3" destOrd="0" presId="urn:microsoft.com/office/officeart/2005/8/layout/vList2"/>
    <dgm:cxn modelId="{36CC2E35-A705-415D-96AE-8CC841751DB4}" type="presParOf" srcId="{7988B387-1F99-468D-B6E8-E54C878B95C2}" destId="{CB13B085-1066-45F4-B85A-383800303095}" srcOrd="4" destOrd="0" presId="urn:microsoft.com/office/officeart/2005/8/layout/vList2"/>
    <dgm:cxn modelId="{EDA9C2A9-5A97-4AA4-9B0C-B118C1538D47}" type="presParOf" srcId="{7988B387-1F99-468D-B6E8-E54C878B95C2}" destId="{A546F1E2-9BE5-493C-B0D2-88C0FAB2E2A9}" srcOrd="5" destOrd="0" presId="urn:microsoft.com/office/officeart/2005/8/layout/vList2"/>
    <dgm:cxn modelId="{24A80E37-C2A6-4068-9DF7-2339D196BE61}" type="presParOf" srcId="{7988B387-1F99-468D-B6E8-E54C878B95C2}" destId="{B39D39AA-9E65-4866-ADBD-1ED0757F9870}" srcOrd="6" destOrd="0" presId="urn:microsoft.com/office/officeart/2005/8/layout/vList2"/>
    <dgm:cxn modelId="{D3F506AD-C52A-41D0-8207-711DF8F1A88A}" type="presParOf" srcId="{7988B387-1F99-468D-B6E8-E54C878B95C2}" destId="{3F37BAD8-43DA-4CD5-B1F9-6C074B3229DD}" srcOrd="7" destOrd="0" presId="urn:microsoft.com/office/officeart/2005/8/layout/vList2"/>
    <dgm:cxn modelId="{96DB2A16-BFC9-4A4D-9924-7827CA1CC5B7}" type="presParOf" srcId="{7988B387-1F99-468D-B6E8-E54C878B95C2}" destId="{3BB262EC-5C30-4651-83AB-1DFF43DBFC17}" srcOrd="8" destOrd="0" presId="urn:microsoft.com/office/officeart/2005/8/layout/vList2"/>
    <dgm:cxn modelId="{ADC14297-B233-418D-821F-D5B6E383FF93}" type="presParOf" srcId="{7988B387-1F99-468D-B6E8-E54C878B95C2}" destId="{1D3246EC-DE1D-4EB2-9E51-BF852178243F}" srcOrd="9" destOrd="0" presId="urn:microsoft.com/office/officeart/2005/8/layout/vList2"/>
    <dgm:cxn modelId="{FA262EA6-1110-4255-9439-FECEBD9E3573}" type="presParOf" srcId="{7988B387-1F99-468D-B6E8-E54C878B95C2}" destId="{C42DC090-0FE5-46C4-A22B-51CBEA236B98}"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3F5766-15C4-4892-A850-F6CC5AC7F5B8}" type="doc">
      <dgm:prSet loTypeId="urn:microsoft.com/office/officeart/2005/8/layout/process1" loCatId="process" qsTypeId="urn:microsoft.com/office/officeart/2005/8/quickstyle/simple1" qsCatId="simple" csTypeId="urn:microsoft.com/office/officeart/2005/8/colors/colorful2" csCatId="colorful" phldr="1"/>
      <dgm:spPr/>
    </dgm:pt>
    <dgm:pt modelId="{FD5E9F99-8479-46EB-8631-952FD230C877}">
      <dgm:prSet phldrT="[Text]" phldr="0"/>
      <dgm:spPr/>
      <dgm:t>
        <a:bodyPr/>
        <a:lstStyle/>
        <a:p>
          <a:pPr rtl="0"/>
          <a:r>
            <a:rPr lang="en-GB" dirty="0">
              <a:solidFill>
                <a:schemeClr val="tx1"/>
              </a:solidFill>
            </a:rPr>
            <a:t>Staff feels frustrated and perceives customers anger as threatening and becomes defensive</a:t>
          </a:r>
        </a:p>
      </dgm:t>
    </dgm:pt>
    <dgm:pt modelId="{2B004698-A396-4889-A6A0-CDB80D975661}" type="parTrans" cxnId="{263FF85A-083A-4629-92C3-D82DFF26CB8B}">
      <dgm:prSet/>
      <dgm:spPr/>
    </dgm:pt>
    <dgm:pt modelId="{98100F53-B509-4EBF-971D-2C86E3183C0E}" type="sibTrans" cxnId="{263FF85A-083A-4629-92C3-D82DFF26CB8B}">
      <dgm:prSet/>
      <dgm:spPr/>
      <dgm:t>
        <a:bodyPr/>
        <a:lstStyle/>
        <a:p>
          <a:endParaRPr lang="en-GB"/>
        </a:p>
      </dgm:t>
    </dgm:pt>
    <dgm:pt modelId="{00B29A93-097D-46CB-9354-F56AD97C8077}">
      <dgm:prSet phldr="0"/>
      <dgm:spPr>
        <a:solidFill>
          <a:srgbClr val="E36288"/>
        </a:solidFill>
      </dgm:spPr>
      <dgm:t>
        <a:bodyPr/>
        <a:lstStyle/>
        <a:p>
          <a:pPr algn="l" rtl="0"/>
          <a:r>
            <a:rPr lang="en-GB" dirty="0">
              <a:solidFill>
                <a:schemeClr val="tx1"/>
              </a:solidFill>
              <a:latin typeface="Calibri Light" panose="020F0302020204030204"/>
            </a:rPr>
            <a:t>EMOTIONAL</a:t>
          </a:r>
          <a:endParaRPr lang="en-US" dirty="0">
            <a:solidFill>
              <a:schemeClr val="tx1"/>
            </a:solidFill>
            <a:latin typeface="Calibri Light" panose="020F0302020204030204"/>
          </a:endParaRPr>
        </a:p>
      </dgm:t>
    </dgm:pt>
    <dgm:pt modelId="{17FAE1DA-A6BC-4E0B-AD94-4630F0C8B78D}" type="parTrans" cxnId="{6F531820-DD17-4E59-8C25-E678900EA01F}">
      <dgm:prSet/>
      <dgm:spPr/>
    </dgm:pt>
    <dgm:pt modelId="{5D9DADDC-8229-4253-92EF-1A40D9DE6C8F}" type="sibTrans" cxnId="{6F531820-DD17-4E59-8C25-E678900EA01F}">
      <dgm:prSet/>
      <dgm:spPr>
        <a:solidFill>
          <a:srgbClr val="A68080"/>
        </a:solidFill>
      </dgm:spPr>
      <dgm:t>
        <a:bodyPr/>
        <a:lstStyle/>
        <a:p>
          <a:endParaRPr lang="en-GB"/>
        </a:p>
      </dgm:t>
    </dgm:pt>
    <dgm:pt modelId="{D120BDC4-7775-4419-B105-9FB3295C148E}">
      <dgm:prSet phldr="0"/>
      <dgm:spPr/>
      <dgm:t>
        <a:bodyPr/>
        <a:lstStyle/>
        <a:p>
          <a:r>
            <a:rPr lang="en-GB" dirty="0">
              <a:solidFill>
                <a:schemeClr val="tx1"/>
              </a:solidFill>
              <a:latin typeface="Calibri Light" panose="020F0302020204030204"/>
            </a:rPr>
            <a:t> Angry</a:t>
          </a:r>
          <a:r>
            <a:rPr lang="en-GB" dirty="0">
              <a:solidFill>
                <a:schemeClr val="tx1"/>
              </a:solidFill>
            </a:rPr>
            <a:t> customer speaks aggressively</a:t>
          </a:r>
        </a:p>
      </dgm:t>
    </dgm:pt>
    <dgm:pt modelId="{57049D02-A0AF-4509-A55E-811064E3AFFD}" type="parTrans" cxnId="{AD03014A-7487-46AF-A38B-E803632BAFCD}">
      <dgm:prSet/>
      <dgm:spPr/>
    </dgm:pt>
    <dgm:pt modelId="{A8E85D0C-E6A5-4D06-B7FF-A76199085E5D}" type="sibTrans" cxnId="{AD03014A-7487-46AF-A38B-E803632BAFCD}">
      <dgm:prSet/>
      <dgm:spPr/>
      <dgm:t>
        <a:bodyPr/>
        <a:lstStyle/>
        <a:p>
          <a:endParaRPr lang="en-GB"/>
        </a:p>
      </dgm:t>
    </dgm:pt>
    <dgm:pt modelId="{1E289044-8B79-43A5-8AEB-BE820CDA992F}" type="pres">
      <dgm:prSet presAssocID="{1C3F5766-15C4-4892-A850-F6CC5AC7F5B8}" presName="Name0" presStyleCnt="0">
        <dgm:presLayoutVars>
          <dgm:dir/>
          <dgm:resizeHandles val="exact"/>
        </dgm:presLayoutVars>
      </dgm:prSet>
      <dgm:spPr/>
    </dgm:pt>
    <dgm:pt modelId="{D8F8A66F-00E6-424A-81AE-1B8CC20BFA3E}" type="pres">
      <dgm:prSet presAssocID="{00B29A93-097D-46CB-9354-F56AD97C8077}" presName="node" presStyleLbl="node1" presStyleIdx="0" presStyleCnt="3">
        <dgm:presLayoutVars>
          <dgm:bulletEnabled val="1"/>
        </dgm:presLayoutVars>
      </dgm:prSet>
      <dgm:spPr/>
    </dgm:pt>
    <dgm:pt modelId="{6701BA5E-CD7C-417E-948B-877D0FFEDBA0}" type="pres">
      <dgm:prSet presAssocID="{5D9DADDC-8229-4253-92EF-1A40D9DE6C8F}" presName="sibTrans" presStyleLbl="sibTrans2D1" presStyleIdx="0" presStyleCnt="2"/>
      <dgm:spPr/>
    </dgm:pt>
    <dgm:pt modelId="{71001EFE-FDFA-4482-B7B0-2BBF753CF685}" type="pres">
      <dgm:prSet presAssocID="{5D9DADDC-8229-4253-92EF-1A40D9DE6C8F}" presName="connectorText" presStyleLbl="sibTrans2D1" presStyleIdx="0" presStyleCnt="2"/>
      <dgm:spPr/>
    </dgm:pt>
    <dgm:pt modelId="{512A1BE6-543A-479A-AD05-F0FDFE5C97BA}" type="pres">
      <dgm:prSet presAssocID="{D120BDC4-7775-4419-B105-9FB3295C148E}" presName="node" presStyleLbl="node1" presStyleIdx="1" presStyleCnt="3">
        <dgm:presLayoutVars>
          <dgm:bulletEnabled val="1"/>
        </dgm:presLayoutVars>
      </dgm:prSet>
      <dgm:spPr>
        <a:solidFill>
          <a:srgbClr val="965757">
            <a:alpha val="36000"/>
          </a:srgbClr>
        </a:solidFill>
      </dgm:spPr>
    </dgm:pt>
    <dgm:pt modelId="{9FBBF99E-80BA-4289-8CAB-979620BE9AFF}" type="pres">
      <dgm:prSet presAssocID="{A8E85D0C-E6A5-4D06-B7FF-A76199085E5D}" presName="sibTrans" presStyleLbl="sibTrans2D1" presStyleIdx="1" presStyleCnt="2"/>
      <dgm:spPr/>
    </dgm:pt>
    <dgm:pt modelId="{073CDDF2-3DED-4CEF-AC39-7015F5F33EFD}" type="pres">
      <dgm:prSet presAssocID="{A8E85D0C-E6A5-4D06-B7FF-A76199085E5D}" presName="connectorText" presStyleLbl="sibTrans2D1" presStyleIdx="1" presStyleCnt="2"/>
      <dgm:spPr/>
    </dgm:pt>
    <dgm:pt modelId="{70C71E1F-D5B8-4135-85F1-7BADCDD6BEF6}" type="pres">
      <dgm:prSet presAssocID="{FD5E9F99-8479-46EB-8631-952FD230C877}" presName="node" presStyleLbl="node1" presStyleIdx="2" presStyleCnt="3">
        <dgm:presLayoutVars>
          <dgm:bulletEnabled val="1"/>
        </dgm:presLayoutVars>
      </dgm:prSet>
      <dgm:spPr/>
    </dgm:pt>
  </dgm:ptLst>
  <dgm:cxnLst>
    <dgm:cxn modelId="{6F531820-DD17-4E59-8C25-E678900EA01F}" srcId="{1C3F5766-15C4-4892-A850-F6CC5AC7F5B8}" destId="{00B29A93-097D-46CB-9354-F56AD97C8077}" srcOrd="0" destOrd="0" parTransId="{17FAE1DA-A6BC-4E0B-AD94-4630F0C8B78D}" sibTransId="{5D9DADDC-8229-4253-92EF-1A40D9DE6C8F}"/>
    <dgm:cxn modelId="{9D8FCC22-D38A-42A0-B559-AF0E40FC212E}" type="presOf" srcId="{A8E85D0C-E6A5-4D06-B7FF-A76199085E5D}" destId="{9FBBF99E-80BA-4289-8CAB-979620BE9AFF}" srcOrd="0" destOrd="0" presId="urn:microsoft.com/office/officeart/2005/8/layout/process1"/>
    <dgm:cxn modelId="{E0962536-A218-42BD-8D15-839BDA15BB04}" type="presOf" srcId="{D120BDC4-7775-4419-B105-9FB3295C148E}" destId="{512A1BE6-543A-479A-AD05-F0FDFE5C97BA}" srcOrd="0" destOrd="0" presId="urn:microsoft.com/office/officeart/2005/8/layout/process1"/>
    <dgm:cxn modelId="{BAA02A60-1AC6-4D6E-A0D3-117EC2904643}" type="presOf" srcId="{FD5E9F99-8479-46EB-8631-952FD230C877}" destId="{70C71E1F-D5B8-4135-85F1-7BADCDD6BEF6}" srcOrd="0" destOrd="0" presId="urn:microsoft.com/office/officeart/2005/8/layout/process1"/>
    <dgm:cxn modelId="{F7E96D47-CE34-4939-A50F-CF8B32D34D29}" type="presOf" srcId="{00B29A93-097D-46CB-9354-F56AD97C8077}" destId="{D8F8A66F-00E6-424A-81AE-1B8CC20BFA3E}" srcOrd="0" destOrd="0" presId="urn:microsoft.com/office/officeart/2005/8/layout/process1"/>
    <dgm:cxn modelId="{AD03014A-7487-46AF-A38B-E803632BAFCD}" srcId="{1C3F5766-15C4-4892-A850-F6CC5AC7F5B8}" destId="{D120BDC4-7775-4419-B105-9FB3295C148E}" srcOrd="1" destOrd="0" parTransId="{57049D02-A0AF-4509-A55E-811064E3AFFD}" sibTransId="{A8E85D0C-E6A5-4D06-B7FF-A76199085E5D}"/>
    <dgm:cxn modelId="{263FF85A-083A-4629-92C3-D82DFF26CB8B}" srcId="{1C3F5766-15C4-4892-A850-F6CC5AC7F5B8}" destId="{FD5E9F99-8479-46EB-8631-952FD230C877}" srcOrd="2" destOrd="0" parTransId="{2B004698-A396-4889-A6A0-CDB80D975661}" sibTransId="{98100F53-B509-4EBF-971D-2C86E3183C0E}"/>
    <dgm:cxn modelId="{8A2410A6-5650-46E4-8024-5F87EF25824E}" type="presOf" srcId="{5D9DADDC-8229-4253-92EF-1A40D9DE6C8F}" destId="{6701BA5E-CD7C-417E-948B-877D0FFEDBA0}" srcOrd="0" destOrd="0" presId="urn:microsoft.com/office/officeart/2005/8/layout/process1"/>
    <dgm:cxn modelId="{5B4575CA-1681-42D2-80FE-19579D125262}" type="presOf" srcId="{1C3F5766-15C4-4892-A850-F6CC5AC7F5B8}" destId="{1E289044-8B79-43A5-8AEB-BE820CDA992F}" srcOrd="0" destOrd="0" presId="urn:microsoft.com/office/officeart/2005/8/layout/process1"/>
    <dgm:cxn modelId="{A953BCE1-7E3B-4CAB-A89C-CD32343FA87C}" type="presOf" srcId="{A8E85D0C-E6A5-4D06-B7FF-A76199085E5D}" destId="{073CDDF2-3DED-4CEF-AC39-7015F5F33EFD}" srcOrd="1" destOrd="0" presId="urn:microsoft.com/office/officeart/2005/8/layout/process1"/>
    <dgm:cxn modelId="{CF5648E3-C753-47C7-B77B-A0FE63334842}" type="presOf" srcId="{5D9DADDC-8229-4253-92EF-1A40D9DE6C8F}" destId="{71001EFE-FDFA-4482-B7B0-2BBF753CF685}" srcOrd="1" destOrd="0" presId="urn:microsoft.com/office/officeart/2005/8/layout/process1"/>
    <dgm:cxn modelId="{1E3D3EFB-2253-4060-AE27-E52B79CFBB39}" type="presParOf" srcId="{1E289044-8B79-43A5-8AEB-BE820CDA992F}" destId="{D8F8A66F-00E6-424A-81AE-1B8CC20BFA3E}" srcOrd="0" destOrd="0" presId="urn:microsoft.com/office/officeart/2005/8/layout/process1"/>
    <dgm:cxn modelId="{EBFD6691-2EDE-4DB5-805F-714F47B08560}" type="presParOf" srcId="{1E289044-8B79-43A5-8AEB-BE820CDA992F}" destId="{6701BA5E-CD7C-417E-948B-877D0FFEDBA0}" srcOrd="1" destOrd="0" presId="urn:microsoft.com/office/officeart/2005/8/layout/process1"/>
    <dgm:cxn modelId="{D23248D9-2214-4C96-886D-CB4FE95F1CF9}" type="presParOf" srcId="{6701BA5E-CD7C-417E-948B-877D0FFEDBA0}" destId="{71001EFE-FDFA-4482-B7B0-2BBF753CF685}" srcOrd="0" destOrd="0" presId="urn:microsoft.com/office/officeart/2005/8/layout/process1"/>
    <dgm:cxn modelId="{D3B45669-CFD3-4B48-968B-D2112F2F9B27}" type="presParOf" srcId="{1E289044-8B79-43A5-8AEB-BE820CDA992F}" destId="{512A1BE6-543A-479A-AD05-F0FDFE5C97BA}" srcOrd="2" destOrd="0" presId="urn:microsoft.com/office/officeart/2005/8/layout/process1"/>
    <dgm:cxn modelId="{16255878-4ECE-4129-8195-2B6EC4D26377}" type="presParOf" srcId="{1E289044-8B79-43A5-8AEB-BE820CDA992F}" destId="{9FBBF99E-80BA-4289-8CAB-979620BE9AFF}" srcOrd="3" destOrd="0" presId="urn:microsoft.com/office/officeart/2005/8/layout/process1"/>
    <dgm:cxn modelId="{3E8B26BA-553B-4CF7-8D11-5273A73944F7}" type="presParOf" srcId="{9FBBF99E-80BA-4289-8CAB-979620BE9AFF}" destId="{073CDDF2-3DED-4CEF-AC39-7015F5F33EFD}" srcOrd="0" destOrd="0" presId="urn:microsoft.com/office/officeart/2005/8/layout/process1"/>
    <dgm:cxn modelId="{F7616860-FBA7-478A-B881-A1797CDF8593}" type="presParOf" srcId="{1E289044-8B79-43A5-8AEB-BE820CDA992F}" destId="{70C71E1F-D5B8-4135-85F1-7BADCDD6BEF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7F85F4-EA06-4E60-8DD9-B0ECFF7ABEF1}" type="doc">
      <dgm:prSet loTypeId="urn:microsoft.com/office/officeart/2005/8/layout/process1" loCatId="process" qsTypeId="urn:microsoft.com/office/officeart/2005/8/quickstyle/simple1" qsCatId="simple" csTypeId="urn:microsoft.com/office/officeart/2005/8/colors/colorful2" csCatId="colorful" phldr="1"/>
      <dgm:spPr/>
    </dgm:pt>
    <dgm:pt modelId="{A2994FE1-4434-4708-B4BB-DA60135C9989}">
      <dgm:prSet phldrT="[Text]" phldr="0"/>
      <dgm:spPr/>
      <dgm:t>
        <a:bodyPr/>
        <a:lstStyle/>
        <a:p>
          <a:r>
            <a:rPr lang="en-GB" dirty="0">
              <a:solidFill>
                <a:schemeClr val="tx1"/>
              </a:solidFill>
              <a:latin typeface="Calibri Light" panose="020F0302020204030204"/>
            </a:rPr>
            <a:t>LANGUAGE</a:t>
          </a:r>
          <a:endParaRPr lang="en-GB" dirty="0">
            <a:solidFill>
              <a:schemeClr val="tx1"/>
            </a:solidFill>
          </a:endParaRPr>
        </a:p>
      </dgm:t>
    </dgm:pt>
    <dgm:pt modelId="{DDC3EC72-C55C-4E0A-8111-D60E0E6A7713}" type="parTrans" cxnId="{AF251F57-4369-4B9F-92C0-E5DC00A0F7FE}">
      <dgm:prSet/>
      <dgm:spPr/>
    </dgm:pt>
    <dgm:pt modelId="{054C83CE-09BD-41B5-8694-1137C62D5D77}" type="sibTrans" cxnId="{AF251F57-4369-4B9F-92C0-E5DC00A0F7FE}">
      <dgm:prSet/>
      <dgm:spPr/>
      <dgm:t>
        <a:bodyPr/>
        <a:lstStyle/>
        <a:p>
          <a:endParaRPr lang="en-GB"/>
        </a:p>
      </dgm:t>
    </dgm:pt>
    <dgm:pt modelId="{25D399ED-DF85-4E83-9369-6BFCF306C674}">
      <dgm:prSet phldrT="[Text]" phldr="0"/>
      <dgm:spPr/>
      <dgm:t>
        <a:bodyPr/>
        <a:lstStyle/>
        <a:p>
          <a:pPr rtl="0"/>
          <a:r>
            <a:rPr lang="en-GB" dirty="0">
              <a:solidFill>
                <a:schemeClr val="tx1"/>
              </a:solidFill>
            </a:rPr>
            <a:t>Staff has no knowledge but replies using jargon and buzzwords that the customer has no familiarity with</a:t>
          </a:r>
        </a:p>
      </dgm:t>
    </dgm:pt>
    <dgm:pt modelId="{D8477E64-437A-49E0-BC4B-96BDDD6FA19B}" type="parTrans" cxnId="{E71E0AB1-5EBE-43FF-829E-CF8A4E86CE19}">
      <dgm:prSet/>
      <dgm:spPr/>
    </dgm:pt>
    <dgm:pt modelId="{6BEEDAB9-B839-48DA-ADA1-793B9A4DDCB4}" type="sibTrans" cxnId="{E71E0AB1-5EBE-43FF-829E-CF8A4E86CE19}">
      <dgm:prSet/>
      <dgm:spPr/>
      <dgm:t>
        <a:bodyPr/>
        <a:lstStyle/>
        <a:p>
          <a:endParaRPr lang="en-GB"/>
        </a:p>
      </dgm:t>
    </dgm:pt>
    <dgm:pt modelId="{1AC6141F-3AC1-416B-A639-498EFEB573BC}">
      <dgm:prSet phldr="0"/>
      <dgm:spPr/>
      <dgm:t>
        <a:bodyPr/>
        <a:lstStyle/>
        <a:p>
          <a:pPr rtl="0"/>
          <a:r>
            <a:rPr lang="en-GB" dirty="0">
              <a:solidFill>
                <a:schemeClr val="tx1"/>
              </a:solidFill>
            </a:rPr>
            <a:t>Foreign speaking customer asking about order</a:t>
          </a:r>
        </a:p>
      </dgm:t>
    </dgm:pt>
    <dgm:pt modelId="{4D1C2EF9-991C-4A24-BA49-A42EAE4D9524}" type="parTrans" cxnId="{E5F329E7-3576-49F1-9103-E3030C505397}">
      <dgm:prSet/>
      <dgm:spPr/>
    </dgm:pt>
    <dgm:pt modelId="{FD5585E4-B583-446A-B6D3-3BC839C8489A}" type="sibTrans" cxnId="{E5F329E7-3576-49F1-9103-E3030C505397}">
      <dgm:prSet/>
      <dgm:spPr/>
      <dgm:t>
        <a:bodyPr/>
        <a:lstStyle/>
        <a:p>
          <a:endParaRPr lang="en-GB"/>
        </a:p>
      </dgm:t>
    </dgm:pt>
    <dgm:pt modelId="{02430E22-9C3A-4050-A896-477A6EAC9C8A}" type="pres">
      <dgm:prSet presAssocID="{887F85F4-EA06-4E60-8DD9-B0ECFF7ABEF1}" presName="Name0" presStyleCnt="0">
        <dgm:presLayoutVars>
          <dgm:dir/>
          <dgm:resizeHandles val="exact"/>
        </dgm:presLayoutVars>
      </dgm:prSet>
      <dgm:spPr/>
    </dgm:pt>
    <dgm:pt modelId="{5C64B8DA-034B-4F31-91C0-15CE4851A14D}" type="pres">
      <dgm:prSet presAssocID="{A2994FE1-4434-4708-B4BB-DA60135C9989}" presName="node" presStyleLbl="node1" presStyleIdx="0" presStyleCnt="3">
        <dgm:presLayoutVars>
          <dgm:bulletEnabled val="1"/>
        </dgm:presLayoutVars>
      </dgm:prSet>
      <dgm:spPr/>
    </dgm:pt>
    <dgm:pt modelId="{E3DE79BE-85E0-4A07-9D13-5841966C5408}" type="pres">
      <dgm:prSet presAssocID="{054C83CE-09BD-41B5-8694-1137C62D5D77}" presName="sibTrans" presStyleLbl="sibTrans2D1" presStyleIdx="0" presStyleCnt="2"/>
      <dgm:spPr/>
    </dgm:pt>
    <dgm:pt modelId="{8F0E3DC6-0F30-46A7-BE19-15886D7FCE66}" type="pres">
      <dgm:prSet presAssocID="{054C83CE-09BD-41B5-8694-1137C62D5D77}" presName="connectorText" presStyleLbl="sibTrans2D1" presStyleIdx="0" presStyleCnt="2"/>
      <dgm:spPr/>
    </dgm:pt>
    <dgm:pt modelId="{71422363-EC7E-4174-8B59-0FD3264A4971}" type="pres">
      <dgm:prSet presAssocID="{1AC6141F-3AC1-416B-A639-498EFEB573BC}" presName="node" presStyleLbl="node1" presStyleIdx="1" presStyleCnt="3">
        <dgm:presLayoutVars>
          <dgm:bulletEnabled val="1"/>
        </dgm:presLayoutVars>
      </dgm:prSet>
      <dgm:spPr/>
    </dgm:pt>
    <dgm:pt modelId="{6C425F2D-9E9C-4DE2-8D65-E4BA719382EC}" type="pres">
      <dgm:prSet presAssocID="{FD5585E4-B583-446A-B6D3-3BC839C8489A}" presName="sibTrans" presStyleLbl="sibTrans2D1" presStyleIdx="1" presStyleCnt="2"/>
      <dgm:spPr/>
    </dgm:pt>
    <dgm:pt modelId="{2B2F4F1C-FF6F-4859-9A21-546112199315}" type="pres">
      <dgm:prSet presAssocID="{FD5585E4-B583-446A-B6D3-3BC839C8489A}" presName="connectorText" presStyleLbl="sibTrans2D1" presStyleIdx="1" presStyleCnt="2"/>
      <dgm:spPr/>
    </dgm:pt>
    <dgm:pt modelId="{C651B33D-B99B-4BFB-87EF-9BF2D07E9647}" type="pres">
      <dgm:prSet presAssocID="{25D399ED-DF85-4E83-9369-6BFCF306C674}" presName="node" presStyleLbl="node1" presStyleIdx="2" presStyleCnt="3">
        <dgm:presLayoutVars>
          <dgm:bulletEnabled val="1"/>
        </dgm:presLayoutVars>
      </dgm:prSet>
      <dgm:spPr/>
    </dgm:pt>
  </dgm:ptLst>
  <dgm:cxnLst>
    <dgm:cxn modelId="{CF5B762F-311E-4C36-9206-F9D3917E5BF4}" type="presOf" srcId="{054C83CE-09BD-41B5-8694-1137C62D5D77}" destId="{8F0E3DC6-0F30-46A7-BE19-15886D7FCE66}" srcOrd="1" destOrd="0" presId="urn:microsoft.com/office/officeart/2005/8/layout/process1"/>
    <dgm:cxn modelId="{AF251F57-4369-4B9F-92C0-E5DC00A0F7FE}" srcId="{887F85F4-EA06-4E60-8DD9-B0ECFF7ABEF1}" destId="{A2994FE1-4434-4708-B4BB-DA60135C9989}" srcOrd="0" destOrd="0" parTransId="{DDC3EC72-C55C-4E0A-8111-D60E0E6A7713}" sibTransId="{054C83CE-09BD-41B5-8694-1137C62D5D77}"/>
    <dgm:cxn modelId="{491D2887-184E-4775-8A12-CDFFF7E00C30}" type="presOf" srcId="{A2994FE1-4434-4708-B4BB-DA60135C9989}" destId="{5C64B8DA-034B-4F31-91C0-15CE4851A14D}" srcOrd="0" destOrd="0" presId="urn:microsoft.com/office/officeart/2005/8/layout/process1"/>
    <dgm:cxn modelId="{4AA7DF9F-3EA1-4CF9-9458-E53848A528FF}" type="presOf" srcId="{25D399ED-DF85-4E83-9369-6BFCF306C674}" destId="{C651B33D-B99B-4BFB-87EF-9BF2D07E9647}" srcOrd="0" destOrd="0" presId="urn:microsoft.com/office/officeart/2005/8/layout/process1"/>
    <dgm:cxn modelId="{57FCDFA4-5CF3-49B7-B775-D2AED6E48AC6}" type="presOf" srcId="{887F85F4-EA06-4E60-8DD9-B0ECFF7ABEF1}" destId="{02430E22-9C3A-4050-A896-477A6EAC9C8A}" srcOrd="0" destOrd="0" presId="urn:microsoft.com/office/officeart/2005/8/layout/process1"/>
    <dgm:cxn modelId="{E71E0AB1-5EBE-43FF-829E-CF8A4E86CE19}" srcId="{887F85F4-EA06-4E60-8DD9-B0ECFF7ABEF1}" destId="{25D399ED-DF85-4E83-9369-6BFCF306C674}" srcOrd="2" destOrd="0" parTransId="{D8477E64-437A-49E0-BC4B-96BDDD6FA19B}" sibTransId="{6BEEDAB9-B839-48DA-ADA1-793B9A4DDCB4}"/>
    <dgm:cxn modelId="{2B5C6DB2-93FA-4B38-B143-793464EA0E35}" type="presOf" srcId="{054C83CE-09BD-41B5-8694-1137C62D5D77}" destId="{E3DE79BE-85E0-4A07-9D13-5841966C5408}" srcOrd="0" destOrd="0" presId="urn:microsoft.com/office/officeart/2005/8/layout/process1"/>
    <dgm:cxn modelId="{4FE11DE7-04B2-4B61-9F30-FEB030809527}" type="presOf" srcId="{FD5585E4-B583-446A-B6D3-3BC839C8489A}" destId="{2B2F4F1C-FF6F-4859-9A21-546112199315}" srcOrd="1" destOrd="0" presId="urn:microsoft.com/office/officeart/2005/8/layout/process1"/>
    <dgm:cxn modelId="{E5F329E7-3576-49F1-9103-E3030C505397}" srcId="{887F85F4-EA06-4E60-8DD9-B0ECFF7ABEF1}" destId="{1AC6141F-3AC1-416B-A639-498EFEB573BC}" srcOrd="1" destOrd="0" parTransId="{4D1C2EF9-991C-4A24-BA49-A42EAE4D9524}" sibTransId="{FD5585E4-B583-446A-B6D3-3BC839C8489A}"/>
    <dgm:cxn modelId="{11B2EBF1-26A3-4174-B973-E01BDADDF085}" type="presOf" srcId="{1AC6141F-3AC1-416B-A639-498EFEB573BC}" destId="{71422363-EC7E-4174-8B59-0FD3264A4971}" srcOrd="0" destOrd="0" presId="urn:microsoft.com/office/officeart/2005/8/layout/process1"/>
    <dgm:cxn modelId="{A756CEF6-C43A-4762-ABBC-124C5FE7598D}" type="presOf" srcId="{FD5585E4-B583-446A-B6D3-3BC839C8489A}" destId="{6C425F2D-9E9C-4DE2-8D65-E4BA719382EC}" srcOrd="0" destOrd="0" presId="urn:microsoft.com/office/officeart/2005/8/layout/process1"/>
    <dgm:cxn modelId="{13558D07-C70A-4240-B5AF-93869B64EE97}" type="presParOf" srcId="{02430E22-9C3A-4050-A896-477A6EAC9C8A}" destId="{5C64B8DA-034B-4F31-91C0-15CE4851A14D}" srcOrd="0" destOrd="0" presId="urn:microsoft.com/office/officeart/2005/8/layout/process1"/>
    <dgm:cxn modelId="{C1D25208-C12C-4CFF-ABBC-EE262F598033}" type="presParOf" srcId="{02430E22-9C3A-4050-A896-477A6EAC9C8A}" destId="{E3DE79BE-85E0-4A07-9D13-5841966C5408}" srcOrd="1" destOrd="0" presId="urn:microsoft.com/office/officeart/2005/8/layout/process1"/>
    <dgm:cxn modelId="{A4AB06C5-B601-4690-9044-B7BAFA7776A2}" type="presParOf" srcId="{E3DE79BE-85E0-4A07-9D13-5841966C5408}" destId="{8F0E3DC6-0F30-46A7-BE19-15886D7FCE66}" srcOrd="0" destOrd="0" presId="urn:microsoft.com/office/officeart/2005/8/layout/process1"/>
    <dgm:cxn modelId="{FB463B44-5B0C-42C7-A17A-4722746BD946}" type="presParOf" srcId="{02430E22-9C3A-4050-A896-477A6EAC9C8A}" destId="{71422363-EC7E-4174-8B59-0FD3264A4971}" srcOrd="2" destOrd="0" presId="urn:microsoft.com/office/officeart/2005/8/layout/process1"/>
    <dgm:cxn modelId="{DE7F938C-673D-43EE-BBF0-5A77C499EE36}" type="presParOf" srcId="{02430E22-9C3A-4050-A896-477A6EAC9C8A}" destId="{6C425F2D-9E9C-4DE2-8D65-E4BA719382EC}" srcOrd="3" destOrd="0" presId="urn:microsoft.com/office/officeart/2005/8/layout/process1"/>
    <dgm:cxn modelId="{0D5015C5-7C97-4C46-A885-968950B2D53B}" type="presParOf" srcId="{6C425F2D-9E9C-4DE2-8D65-E4BA719382EC}" destId="{2B2F4F1C-FF6F-4859-9A21-546112199315}" srcOrd="0" destOrd="0" presId="urn:microsoft.com/office/officeart/2005/8/layout/process1"/>
    <dgm:cxn modelId="{ED10A9F2-C2ED-4CAB-96F6-3FF91A549989}" type="presParOf" srcId="{02430E22-9C3A-4050-A896-477A6EAC9C8A}" destId="{C651B33D-B99B-4BFB-87EF-9BF2D07E9647}"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EE9DBA-6513-427F-B533-E342FBB9C495}" type="doc">
      <dgm:prSet loTypeId="urn:microsoft.com/office/officeart/2018/5/layout/IconCircleLabelList" loCatId="icon" qsTypeId="urn:microsoft.com/office/officeart/2005/8/quickstyle/simple1" qsCatId="simple" csTypeId="urn:microsoft.com/office/officeart/2005/8/colors/colorful1" csCatId="colorful" phldr="1"/>
      <dgm:spPr/>
      <dgm:t>
        <a:bodyPr/>
        <a:lstStyle/>
        <a:p>
          <a:endParaRPr lang="en-GB"/>
        </a:p>
      </dgm:t>
    </dgm:pt>
    <dgm:pt modelId="{652B961F-7E33-4A74-9FA4-905F75BF2A2C}">
      <dgm:prSet phldrT="[Text]" phldr="0"/>
      <dgm:spPr/>
      <dgm:t>
        <a:bodyPr/>
        <a:lstStyle/>
        <a:p>
          <a:pPr>
            <a:lnSpc>
              <a:spcPct val="100000"/>
            </a:lnSpc>
            <a:defRPr cap="all"/>
          </a:pPr>
          <a:r>
            <a:rPr lang="en-GB" b="1">
              <a:latin typeface="Calibri"/>
              <a:cs typeface="Calibri"/>
            </a:rPr>
            <a:t>Active Listening</a:t>
          </a:r>
        </a:p>
      </dgm:t>
    </dgm:pt>
    <dgm:pt modelId="{819CB6A1-0DF7-4B04-914A-5859FA4257EB}" type="parTrans" cxnId="{E4839871-AE4A-4F9B-8BCD-EF7861FB37A1}">
      <dgm:prSet/>
      <dgm:spPr/>
      <dgm:t>
        <a:bodyPr/>
        <a:lstStyle/>
        <a:p>
          <a:endParaRPr lang="en-GB"/>
        </a:p>
      </dgm:t>
    </dgm:pt>
    <dgm:pt modelId="{1B29CE7C-4DF7-4080-B3EC-28521932AE5A}" type="sibTrans" cxnId="{E4839871-AE4A-4F9B-8BCD-EF7861FB37A1}">
      <dgm:prSet/>
      <dgm:spPr/>
      <dgm:t>
        <a:bodyPr/>
        <a:lstStyle/>
        <a:p>
          <a:endParaRPr lang="en-GB"/>
        </a:p>
      </dgm:t>
    </dgm:pt>
    <dgm:pt modelId="{8FD4D086-7EC2-490C-8533-3DFBE213DBD4}">
      <dgm:prSet phldrT="[Text]" phldr="0"/>
      <dgm:spPr/>
      <dgm:t>
        <a:bodyPr/>
        <a:lstStyle/>
        <a:p>
          <a:pPr>
            <a:lnSpc>
              <a:spcPct val="100000"/>
            </a:lnSpc>
            <a:defRPr cap="all"/>
          </a:pPr>
          <a:r>
            <a:rPr lang="en-GB" b="1">
              <a:latin typeface="Calibri"/>
              <a:cs typeface="Calibri"/>
            </a:rPr>
            <a:t>Use easy to understand Language</a:t>
          </a:r>
        </a:p>
      </dgm:t>
    </dgm:pt>
    <dgm:pt modelId="{D802BD9F-1A6E-45FF-B436-F6D790C0BA81}" type="parTrans" cxnId="{7ACECA84-8B6E-4FDC-AA6F-96C89853E953}">
      <dgm:prSet/>
      <dgm:spPr/>
      <dgm:t>
        <a:bodyPr/>
        <a:lstStyle/>
        <a:p>
          <a:endParaRPr lang="en-GB"/>
        </a:p>
      </dgm:t>
    </dgm:pt>
    <dgm:pt modelId="{DAC1003F-AEB7-46C1-9A0B-AA561F0E24CA}" type="sibTrans" cxnId="{7ACECA84-8B6E-4FDC-AA6F-96C89853E953}">
      <dgm:prSet/>
      <dgm:spPr/>
      <dgm:t>
        <a:bodyPr/>
        <a:lstStyle/>
        <a:p>
          <a:endParaRPr lang="en-GB"/>
        </a:p>
      </dgm:t>
    </dgm:pt>
    <dgm:pt modelId="{0A9FB811-7F49-4075-945D-1E62D2D21230}">
      <dgm:prSet phldrT="[Text]" phldr="0"/>
      <dgm:spPr/>
      <dgm:t>
        <a:bodyPr/>
        <a:lstStyle/>
        <a:p>
          <a:pPr>
            <a:lnSpc>
              <a:spcPct val="100000"/>
            </a:lnSpc>
            <a:defRPr cap="all"/>
          </a:pPr>
          <a:r>
            <a:rPr lang="en-GB" b="1">
              <a:latin typeface="Calibri"/>
              <a:cs typeface="Calibri"/>
            </a:rPr>
            <a:t>Stay aware of cultural styles</a:t>
          </a:r>
        </a:p>
      </dgm:t>
    </dgm:pt>
    <dgm:pt modelId="{3A56F28F-0657-41B4-9A76-55658EB62385}" type="parTrans" cxnId="{8CA9D0AA-E929-473C-B2F3-A991B47AFF70}">
      <dgm:prSet/>
      <dgm:spPr/>
      <dgm:t>
        <a:bodyPr/>
        <a:lstStyle/>
        <a:p>
          <a:endParaRPr lang="en-GB"/>
        </a:p>
      </dgm:t>
    </dgm:pt>
    <dgm:pt modelId="{074E356C-5BD1-4135-8CFC-28C49521F177}" type="sibTrans" cxnId="{8CA9D0AA-E929-473C-B2F3-A991B47AFF70}">
      <dgm:prSet/>
      <dgm:spPr/>
      <dgm:t>
        <a:bodyPr/>
        <a:lstStyle/>
        <a:p>
          <a:endParaRPr lang="en-GB"/>
        </a:p>
      </dgm:t>
    </dgm:pt>
    <dgm:pt modelId="{B3E51BAD-492D-4EEE-8FC1-CDB313D4AB83}">
      <dgm:prSet phldr="0"/>
      <dgm:spPr/>
      <dgm:t>
        <a:bodyPr/>
        <a:lstStyle/>
        <a:p>
          <a:pPr>
            <a:lnSpc>
              <a:spcPct val="100000"/>
            </a:lnSpc>
            <a:defRPr cap="all"/>
          </a:pPr>
          <a:r>
            <a:rPr lang="en-GB" b="1">
              <a:latin typeface="Calibri"/>
              <a:cs typeface="Calibri"/>
            </a:rPr>
            <a:t>Constrain Emotions</a:t>
          </a:r>
        </a:p>
      </dgm:t>
    </dgm:pt>
    <dgm:pt modelId="{4DEA1247-AD4A-4210-8C55-58545D6553F2}" type="parTrans" cxnId="{58240A98-BE84-4263-8409-53D5B2B6FA5A}">
      <dgm:prSet/>
      <dgm:spPr/>
    </dgm:pt>
    <dgm:pt modelId="{AF2C78F7-4B64-4AD8-9B8B-15A3B328FC6C}" type="sibTrans" cxnId="{58240A98-BE84-4263-8409-53D5B2B6FA5A}">
      <dgm:prSet/>
      <dgm:spPr/>
      <dgm:t>
        <a:bodyPr/>
        <a:lstStyle/>
        <a:p>
          <a:endParaRPr lang="en-GB"/>
        </a:p>
      </dgm:t>
    </dgm:pt>
    <dgm:pt modelId="{AD049445-C4B2-4843-9EF5-C13E8CFE256B}">
      <dgm:prSet phldr="0"/>
      <dgm:spPr/>
      <dgm:t>
        <a:bodyPr/>
        <a:lstStyle/>
        <a:p>
          <a:pPr>
            <a:lnSpc>
              <a:spcPct val="100000"/>
            </a:lnSpc>
            <a:defRPr cap="all"/>
          </a:pPr>
          <a:r>
            <a:rPr lang="en-GB" b="1">
              <a:latin typeface="Calibri"/>
              <a:cs typeface="Calibri"/>
            </a:rPr>
            <a:t>Watch out for non-verbal cues</a:t>
          </a:r>
        </a:p>
      </dgm:t>
    </dgm:pt>
    <dgm:pt modelId="{700E5053-FED3-454F-88DD-54F4867D47CE}" type="parTrans" cxnId="{4CBC9A47-A9E5-4ED0-B6F7-A7F0D472F6C2}">
      <dgm:prSet/>
      <dgm:spPr/>
    </dgm:pt>
    <dgm:pt modelId="{AAA8590E-ECD7-4CD7-A3A3-196F486ECA50}" type="sibTrans" cxnId="{4CBC9A47-A9E5-4ED0-B6F7-A7F0D472F6C2}">
      <dgm:prSet/>
      <dgm:spPr/>
      <dgm:t>
        <a:bodyPr/>
        <a:lstStyle/>
        <a:p>
          <a:endParaRPr lang="en-GB"/>
        </a:p>
      </dgm:t>
    </dgm:pt>
    <dgm:pt modelId="{EC3D3C43-EAA6-4D6C-9CF6-26F36982BE70}">
      <dgm:prSet phldr="0"/>
      <dgm:spPr/>
      <dgm:t>
        <a:bodyPr/>
        <a:lstStyle/>
        <a:p>
          <a:pPr>
            <a:lnSpc>
              <a:spcPct val="100000"/>
            </a:lnSpc>
            <a:defRPr cap="all"/>
          </a:pPr>
          <a:r>
            <a:rPr lang="en-GB" b="1">
              <a:latin typeface="Calibri"/>
              <a:cs typeface="Calibri"/>
            </a:rPr>
            <a:t>Honesty and Trust</a:t>
          </a:r>
        </a:p>
      </dgm:t>
    </dgm:pt>
    <dgm:pt modelId="{EBBA7FB1-58C8-42C3-BC23-889803E45072}" type="parTrans" cxnId="{1A135659-0105-4BE5-9D25-EA55F445263E}">
      <dgm:prSet/>
      <dgm:spPr/>
    </dgm:pt>
    <dgm:pt modelId="{22944EBE-91C1-4B24-BDFC-D19A3C8199C9}" type="sibTrans" cxnId="{1A135659-0105-4BE5-9D25-EA55F445263E}">
      <dgm:prSet/>
      <dgm:spPr/>
      <dgm:t>
        <a:bodyPr/>
        <a:lstStyle/>
        <a:p>
          <a:endParaRPr lang="en-GB"/>
        </a:p>
      </dgm:t>
    </dgm:pt>
    <dgm:pt modelId="{43148F3D-BD7B-425B-A776-5BEDBE11A857}">
      <dgm:prSet phldr="0"/>
      <dgm:spPr/>
      <dgm:t>
        <a:bodyPr/>
        <a:lstStyle/>
        <a:p>
          <a:pPr>
            <a:lnSpc>
              <a:spcPct val="100000"/>
            </a:lnSpc>
            <a:defRPr cap="all"/>
          </a:pPr>
          <a:r>
            <a:rPr lang="en-GB" b="1">
              <a:latin typeface="Calibri"/>
              <a:cs typeface="Calibri"/>
            </a:rPr>
            <a:t>Get Feedback</a:t>
          </a:r>
        </a:p>
      </dgm:t>
    </dgm:pt>
    <dgm:pt modelId="{F0B258A4-0CBE-4DB5-B8D7-B069DCB7CC72}" type="parTrans" cxnId="{2BF73C0C-ECC0-49D8-B6B4-D77E16E67AE7}">
      <dgm:prSet/>
      <dgm:spPr/>
    </dgm:pt>
    <dgm:pt modelId="{32E9CD4A-9B48-4A92-ABA2-A395D648F08F}" type="sibTrans" cxnId="{2BF73C0C-ECC0-49D8-B6B4-D77E16E67AE7}">
      <dgm:prSet/>
      <dgm:spPr/>
      <dgm:t>
        <a:bodyPr/>
        <a:lstStyle/>
        <a:p>
          <a:endParaRPr lang="en-GB"/>
        </a:p>
      </dgm:t>
    </dgm:pt>
    <dgm:pt modelId="{CCDBFC3C-901B-4721-96D5-7855C1E554A7}" type="pres">
      <dgm:prSet presAssocID="{ECEE9DBA-6513-427F-B533-E342FBB9C495}" presName="root" presStyleCnt="0">
        <dgm:presLayoutVars>
          <dgm:dir/>
          <dgm:resizeHandles val="exact"/>
        </dgm:presLayoutVars>
      </dgm:prSet>
      <dgm:spPr/>
    </dgm:pt>
    <dgm:pt modelId="{5DE7C908-E21E-4C57-9DB6-28C0986BE01A}" type="pres">
      <dgm:prSet presAssocID="{652B961F-7E33-4A74-9FA4-905F75BF2A2C}" presName="compNode" presStyleCnt="0"/>
      <dgm:spPr/>
    </dgm:pt>
    <dgm:pt modelId="{30432CD6-2D46-4988-BAB6-B67D83E023C3}" type="pres">
      <dgm:prSet presAssocID="{652B961F-7E33-4A74-9FA4-905F75BF2A2C}" presName="iconBgRect" presStyleLbl="bgShp" presStyleIdx="0" presStyleCnt="7"/>
      <dgm:spPr/>
    </dgm:pt>
    <dgm:pt modelId="{F7815B8F-9D0F-4AD0-BBC3-9B62957EC484}" type="pres">
      <dgm:prSet presAssocID="{652B961F-7E33-4A74-9FA4-905F75BF2A2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5C4D9BBF-3105-43CD-906A-2017C343B999}" type="pres">
      <dgm:prSet presAssocID="{652B961F-7E33-4A74-9FA4-905F75BF2A2C}" presName="spaceRect" presStyleCnt="0"/>
      <dgm:spPr/>
    </dgm:pt>
    <dgm:pt modelId="{2F45D0DA-FBCA-409F-9E92-F2524D9F5295}" type="pres">
      <dgm:prSet presAssocID="{652B961F-7E33-4A74-9FA4-905F75BF2A2C}" presName="textRect" presStyleLbl="revTx" presStyleIdx="0" presStyleCnt="7">
        <dgm:presLayoutVars>
          <dgm:chMax val="1"/>
          <dgm:chPref val="1"/>
        </dgm:presLayoutVars>
      </dgm:prSet>
      <dgm:spPr/>
    </dgm:pt>
    <dgm:pt modelId="{3AB80728-7AA6-4ECC-90FA-231ABB76908B}" type="pres">
      <dgm:prSet presAssocID="{1B29CE7C-4DF7-4080-B3EC-28521932AE5A}" presName="sibTrans" presStyleCnt="0"/>
      <dgm:spPr/>
    </dgm:pt>
    <dgm:pt modelId="{828020A5-7239-4B07-8A31-7EB949288651}" type="pres">
      <dgm:prSet presAssocID="{8FD4D086-7EC2-490C-8533-3DFBE213DBD4}" presName="compNode" presStyleCnt="0"/>
      <dgm:spPr/>
    </dgm:pt>
    <dgm:pt modelId="{F3697AC1-8255-489C-BC11-9C5D41F167FB}" type="pres">
      <dgm:prSet presAssocID="{8FD4D086-7EC2-490C-8533-3DFBE213DBD4}" presName="iconBgRect" presStyleLbl="bgShp" presStyleIdx="1" presStyleCnt="7"/>
      <dgm:spPr/>
    </dgm:pt>
    <dgm:pt modelId="{9751357F-F72A-43FA-AD8C-F4D19392245E}" type="pres">
      <dgm:prSet presAssocID="{8FD4D086-7EC2-490C-8533-3DFBE213DBD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8A64079D-E435-4238-831C-C125273750B0}" type="pres">
      <dgm:prSet presAssocID="{8FD4D086-7EC2-490C-8533-3DFBE213DBD4}" presName="spaceRect" presStyleCnt="0"/>
      <dgm:spPr/>
    </dgm:pt>
    <dgm:pt modelId="{3E070B67-6A6B-4E59-8644-01B1099A8E4C}" type="pres">
      <dgm:prSet presAssocID="{8FD4D086-7EC2-490C-8533-3DFBE213DBD4}" presName="textRect" presStyleLbl="revTx" presStyleIdx="1" presStyleCnt="7">
        <dgm:presLayoutVars>
          <dgm:chMax val="1"/>
          <dgm:chPref val="1"/>
        </dgm:presLayoutVars>
      </dgm:prSet>
      <dgm:spPr/>
    </dgm:pt>
    <dgm:pt modelId="{5061E886-2235-45CA-83A1-5ABBD1E237D2}" type="pres">
      <dgm:prSet presAssocID="{DAC1003F-AEB7-46C1-9A0B-AA561F0E24CA}" presName="sibTrans" presStyleCnt="0"/>
      <dgm:spPr/>
    </dgm:pt>
    <dgm:pt modelId="{8962B998-DE35-4309-858E-858E6C90E9F6}" type="pres">
      <dgm:prSet presAssocID="{0A9FB811-7F49-4075-945D-1E62D2D21230}" presName="compNode" presStyleCnt="0"/>
      <dgm:spPr/>
    </dgm:pt>
    <dgm:pt modelId="{4F5C37B9-CFE2-40D5-8561-DD9389C71472}" type="pres">
      <dgm:prSet presAssocID="{0A9FB811-7F49-4075-945D-1E62D2D21230}" presName="iconBgRect" presStyleLbl="bgShp" presStyleIdx="2" presStyleCnt="7"/>
      <dgm:spPr/>
    </dgm:pt>
    <dgm:pt modelId="{5EE13841-1440-420C-9492-1181664DF4E3}" type="pres">
      <dgm:prSet presAssocID="{0A9FB811-7F49-4075-945D-1E62D2D2123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arth Globe Americas"/>
        </a:ext>
      </dgm:extLst>
    </dgm:pt>
    <dgm:pt modelId="{EB99E9D4-B9FF-4B12-8B0E-A4293D729A8B}" type="pres">
      <dgm:prSet presAssocID="{0A9FB811-7F49-4075-945D-1E62D2D21230}" presName="spaceRect" presStyleCnt="0"/>
      <dgm:spPr/>
    </dgm:pt>
    <dgm:pt modelId="{4D98EEF5-84FB-41E5-AD7B-17A69EA630B2}" type="pres">
      <dgm:prSet presAssocID="{0A9FB811-7F49-4075-945D-1E62D2D21230}" presName="textRect" presStyleLbl="revTx" presStyleIdx="2" presStyleCnt="7">
        <dgm:presLayoutVars>
          <dgm:chMax val="1"/>
          <dgm:chPref val="1"/>
        </dgm:presLayoutVars>
      </dgm:prSet>
      <dgm:spPr/>
    </dgm:pt>
    <dgm:pt modelId="{E64DCA79-2E4D-454E-A20E-78D4FD3DD345}" type="pres">
      <dgm:prSet presAssocID="{074E356C-5BD1-4135-8CFC-28C49521F177}" presName="sibTrans" presStyleCnt="0"/>
      <dgm:spPr/>
    </dgm:pt>
    <dgm:pt modelId="{86BC349C-C19C-4970-86B1-EE64214EAA74}" type="pres">
      <dgm:prSet presAssocID="{B3E51BAD-492D-4EEE-8FC1-CDB313D4AB83}" presName="compNode" presStyleCnt="0"/>
      <dgm:spPr/>
    </dgm:pt>
    <dgm:pt modelId="{F5C88E43-4B9C-4B9C-8115-701B3FC7DB3C}" type="pres">
      <dgm:prSet presAssocID="{B3E51BAD-492D-4EEE-8FC1-CDB313D4AB83}" presName="iconBgRect" presStyleLbl="bgShp" presStyleIdx="3" presStyleCnt="7"/>
      <dgm:spPr/>
    </dgm:pt>
    <dgm:pt modelId="{43736C09-387E-47A9-998C-A6AE868CA6F3}" type="pres">
      <dgm:prSet presAssocID="{B3E51BAD-492D-4EEE-8FC1-CDB313D4AB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gry Face with No Fill"/>
        </a:ext>
      </dgm:extLst>
    </dgm:pt>
    <dgm:pt modelId="{C20F9825-18CA-4936-8B62-AA1FF9796BC3}" type="pres">
      <dgm:prSet presAssocID="{B3E51BAD-492D-4EEE-8FC1-CDB313D4AB83}" presName="spaceRect" presStyleCnt="0"/>
      <dgm:spPr/>
    </dgm:pt>
    <dgm:pt modelId="{BD015CC9-D9C7-432E-AA14-0922D3B4A680}" type="pres">
      <dgm:prSet presAssocID="{B3E51BAD-492D-4EEE-8FC1-CDB313D4AB83}" presName="textRect" presStyleLbl="revTx" presStyleIdx="3" presStyleCnt="7">
        <dgm:presLayoutVars>
          <dgm:chMax val="1"/>
          <dgm:chPref val="1"/>
        </dgm:presLayoutVars>
      </dgm:prSet>
      <dgm:spPr/>
    </dgm:pt>
    <dgm:pt modelId="{167263A3-7CD6-4CE9-B32E-5C492CCAF059}" type="pres">
      <dgm:prSet presAssocID="{AF2C78F7-4B64-4AD8-9B8B-15A3B328FC6C}" presName="sibTrans" presStyleCnt="0"/>
      <dgm:spPr/>
    </dgm:pt>
    <dgm:pt modelId="{7168123F-63CB-48E3-B749-20F27B578753}" type="pres">
      <dgm:prSet presAssocID="{AD049445-C4B2-4843-9EF5-C13E8CFE256B}" presName="compNode" presStyleCnt="0"/>
      <dgm:spPr/>
    </dgm:pt>
    <dgm:pt modelId="{D2CA0715-3264-48C6-A3D5-B772459F7097}" type="pres">
      <dgm:prSet presAssocID="{AD049445-C4B2-4843-9EF5-C13E8CFE256B}" presName="iconBgRect" presStyleLbl="bgShp" presStyleIdx="4" presStyleCnt="7"/>
      <dgm:spPr/>
    </dgm:pt>
    <dgm:pt modelId="{03281EBA-2338-4664-A9E4-385A30BAF8FC}" type="pres">
      <dgm:prSet presAssocID="{AD049445-C4B2-4843-9EF5-C13E8CFE256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ye"/>
        </a:ext>
      </dgm:extLst>
    </dgm:pt>
    <dgm:pt modelId="{791DC332-2AFD-49E9-A883-0F6AAA827504}" type="pres">
      <dgm:prSet presAssocID="{AD049445-C4B2-4843-9EF5-C13E8CFE256B}" presName="spaceRect" presStyleCnt="0"/>
      <dgm:spPr/>
    </dgm:pt>
    <dgm:pt modelId="{0C23DBFF-4403-44B1-935D-429A930BA4C9}" type="pres">
      <dgm:prSet presAssocID="{AD049445-C4B2-4843-9EF5-C13E8CFE256B}" presName="textRect" presStyleLbl="revTx" presStyleIdx="4" presStyleCnt="7">
        <dgm:presLayoutVars>
          <dgm:chMax val="1"/>
          <dgm:chPref val="1"/>
        </dgm:presLayoutVars>
      </dgm:prSet>
      <dgm:spPr/>
    </dgm:pt>
    <dgm:pt modelId="{95B052A1-513A-4C66-8D58-E71085F00482}" type="pres">
      <dgm:prSet presAssocID="{AAA8590E-ECD7-4CD7-A3A3-196F486ECA50}" presName="sibTrans" presStyleCnt="0"/>
      <dgm:spPr/>
    </dgm:pt>
    <dgm:pt modelId="{A108DBCA-C420-4CE7-A6E6-3802F3D69DE5}" type="pres">
      <dgm:prSet presAssocID="{EC3D3C43-EAA6-4D6C-9CF6-26F36982BE70}" presName="compNode" presStyleCnt="0"/>
      <dgm:spPr/>
    </dgm:pt>
    <dgm:pt modelId="{3C6572A5-802D-4A26-9BA8-2326C49F7D30}" type="pres">
      <dgm:prSet presAssocID="{EC3D3C43-EAA6-4D6C-9CF6-26F36982BE70}" presName="iconBgRect" presStyleLbl="bgShp" presStyleIdx="5" presStyleCnt="7"/>
      <dgm:spPr/>
    </dgm:pt>
    <dgm:pt modelId="{5121E048-063B-417C-B925-9E253451F16F}" type="pres">
      <dgm:prSet presAssocID="{EC3D3C43-EAA6-4D6C-9CF6-26F36982BE7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FCD7A907-86DA-47A7-B63B-1BFB44B3B806}" type="pres">
      <dgm:prSet presAssocID="{EC3D3C43-EAA6-4D6C-9CF6-26F36982BE70}" presName="spaceRect" presStyleCnt="0"/>
      <dgm:spPr/>
    </dgm:pt>
    <dgm:pt modelId="{017A3524-0B44-4EE1-AC91-2AFDF1F0446A}" type="pres">
      <dgm:prSet presAssocID="{EC3D3C43-EAA6-4D6C-9CF6-26F36982BE70}" presName="textRect" presStyleLbl="revTx" presStyleIdx="5" presStyleCnt="7">
        <dgm:presLayoutVars>
          <dgm:chMax val="1"/>
          <dgm:chPref val="1"/>
        </dgm:presLayoutVars>
      </dgm:prSet>
      <dgm:spPr/>
    </dgm:pt>
    <dgm:pt modelId="{5A1EF56F-18BB-412B-9403-3C604C5602DA}" type="pres">
      <dgm:prSet presAssocID="{22944EBE-91C1-4B24-BDFC-D19A3C8199C9}" presName="sibTrans" presStyleCnt="0"/>
      <dgm:spPr/>
    </dgm:pt>
    <dgm:pt modelId="{E5EFEE9C-4163-4823-BB52-5C62F170F5ED}" type="pres">
      <dgm:prSet presAssocID="{43148F3D-BD7B-425B-A776-5BEDBE11A857}" presName="compNode" presStyleCnt="0"/>
      <dgm:spPr/>
    </dgm:pt>
    <dgm:pt modelId="{0425DAA7-F81C-4DC2-B3AB-E43D70D7122D}" type="pres">
      <dgm:prSet presAssocID="{43148F3D-BD7B-425B-A776-5BEDBE11A857}" presName="iconBgRect" presStyleLbl="bgShp" presStyleIdx="6" presStyleCnt="7"/>
      <dgm:spPr/>
    </dgm:pt>
    <dgm:pt modelId="{00CC679A-576F-47E2-BB87-66C62807A6C1}" type="pres">
      <dgm:prSet presAssocID="{43148F3D-BD7B-425B-A776-5BEDBE11A85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hat"/>
        </a:ext>
      </dgm:extLst>
    </dgm:pt>
    <dgm:pt modelId="{B443E450-0D9E-4D6B-A5EE-CEC0D77AE37E}" type="pres">
      <dgm:prSet presAssocID="{43148F3D-BD7B-425B-A776-5BEDBE11A857}" presName="spaceRect" presStyleCnt="0"/>
      <dgm:spPr/>
    </dgm:pt>
    <dgm:pt modelId="{4ACA27C0-43D3-480D-8C3E-2FF28C8926D8}" type="pres">
      <dgm:prSet presAssocID="{43148F3D-BD7B-425B-A776-5BEDBE11A857}" presName="textRect" presStyleLbl="revTx" presStyleIdx="6" presStyleCnt="7">
        <dgm:presLayoutVars>
          <dgm:chMax val="1"/>
          <dgm:chPref val="1"/>
        </dgm:presLayoutVars>
      </dgm:prSet>
      <dgm:spPr/>
    </dgm:pt>
  </dgm:ptLst>
  <dgm:cxnLst>
    <dgm:cxn modelId="{2BF73C0C-ECC0-49D8-B6B4-D77E16E67AE7}" srcId="{ECEE9DBA-6513-427F-B533-E342FBB9C495}" destId="{43148F3D-BD7B-425B-A776-5BEDBE11A857}" srcOrd="6" destOrd="0" parTransId="{F0B258A4-0CBE-4DB5-B8D7-B069DCB7CC72}" sibTransId="{32E9CD4A-9B48-4A92-ABA2-A395D648F08F}"/>
    <dgm:cxn modelId="{4B2C2B30-F605-464F-A004-9249F35BBBCB}" type="presOf" srcId="{ECEE9DBA-6513-427F-B533-E342FBB9C495}" destId="{CCDBFC3C-901B-4721-96D5-7855C1E554A7}" srcOrd="0" destOrd="0" presId="urn:microsoft.com/office/officeart/2018/5/layout/IconCircleLabelList"/>
    <dgm:cxn modelId="{4CBC9A47-A9E5-4ED0-B6F7-A7F0D472F6C2}" srcId="{ECEE9DBA-6513-427F-B533-E342FBB9C495}" destId="{AD049445-C4B2-4843-9EF5-C13E8CFE256B}" srcOrd="4" destOrd="0" parTransId="{700E5053-FED3-454F-88DD-54F4867D47CE}" sibTransId="{AAA8590E-ECD7-4CD7-A3A3-196F486ECA50}"/>
    <dgm:cxn modelId="{E4839871-AE4A-4F9B-8BCD-EF7861FB37A1}" srcId="{ECEE9DBA-6513-427F-B533-E342FBB9C495}" destId="{652B961F-7E33-4A74-9FA4-905F75BF2A2C}" srcOrd="0" destOrd="0" parTransId="{819CB6A1-0DF7-4B04-914A-5859FA4257EB}" sibTransId="{1B29CE7C-4DF7-4080-B3EC-28521932AE5A}"/>
    <dgm:cxn modelId="{5C384957-0E70-41AE-8223-9655C9A97281}" type="presOf" srcId="{B3E51BAD-492D-4EEE-8FC1-CDB313D4AB83}" destId="{BD015CC9-D9C7-432E-AA14-0922D3B4A680}" srcOrd="0" destOrd="0" presId="urn:microsoft.com/office/officeart/2018/5/layout/IconCircleLabelList"/>
    <dgm:cxn modelId="{64281879-FFFA-4032-A4BF-62AB74A3D6CC}" type="presOf" srcId="{EC3D3C43-EAA6-4D6C-9CF6-26F36982BE70}" destId="{017A3524-0B44-4EE1-AC91-2AFDF1F0446A}" srcOrd="0" destOrd="0" presId="urn:microsoft.com/office/officeart/2018/5/layout/IconCircleLabelList"/>
    <dgm:cxn modelId="{1A135659-0105-4BE5-9D25-EA55F445263E}" srcId="{ECEE9DBA-6513-427F-B533-E342FBB9C495}" destId="{EC3D3C43-EAA6-4D6C-9CF6-26F36982BE70}" srcOrd="5" destOrd="0" parTransId="{EBBA7FB1-58C8-42C3-BC23-889803E45072}" sibTransId="{22944EBE-91C1-4B24-BDFC-D19A3C8199C9}"/>
    <dgm:cxn modelId="{7ACECA84-8B6E-4FDC-AA6F-96C89853E953}" srcId="{ECEE9DBA-6513-427F-B533-E342FBB9C495}" destId="{8FD4D086-7EC2-490C-8533-3DFBE213DBD4}" srcOrd="1" destOrd="0" parTransId="{D802BD9F-1A6E-45FF-B436-F6D790C0BA81}" sibTransId="{DAC1003F-AEB7-46C1-9A0B-AA561F0E24CA}"/>
    <dgm:cxn modelId="{1C0F7785-2579-4B2D-8D35-AA960583BD89}" type="presOf" srcId="{AD049445-C4B2-4843-9EF5-C13E8CFE256B}" destId="{0C23DBFF-4403-44B1-935D-429A930BA4C9}" srcOrd="0" destOrd="0" presId="urn:microsoft.com/office/officeart/2018/5/layout/IconCircleLabelList"/>
    <dgm:cxn modelId="{30E2F193-21B0-4528-A893-5CED374E5735}" type="presOf" srcId="{652B961F-7E33-4A74-9FA4-905F75BF2A2C}" destId="{2F45D0DA-FBCA-409F-9E92-F2524D9F5295}" srcOrd="0" destOrd="0" presId="urn:microsoft.com/office/officeart/2018/5/layout/IconCircleLabelList"/>
    <dgm:cxn modelId="{58240A98-BE84-4263-8409-53D5B2B6FA5A}" srcId="{ECEE9DBA-6513-427F-B533-E342FBB9C495}" destId="{B3E51BAD-492D-4EEE-8FC1-CDB313D4AB83}" srcOrd="3" destOrd="0" parTransId="{4DEA1247-AD4A-4210-8C55-58545D6553F2}" sibTransId="{AF2C78F7-4B64-4AD8-9B8B-15A3B328FC6C}"/>
    <dgm:cxn modelId="{08092EA1-55E5-4015-89DE-AF003EDC909B}" type="presOf" srcId="{43148F3D-BD7B-425B-A776-5BEDBE11A857}" destId="{4ACA27C0-43D3-480D-8C3E-2FF28C8926D8}" srcOrd="0" destOrd="0" presId="urn:microsoft.com/office/officeart/2018/5/layout/IconCircleLabelList"/>
    <dgm:cxn modelId="{8CA9D0AA-E929-473C-B2F3-A991B47AFF70}" srcId="{ECEE9DBA-6513-427F-B533-E342FBB9C495}" destId="{0A9FB811-7F49-4075-945D-1E62D2D21230}" srcOrd="2" destOrd="0" parTransId="{3A56F28F-0657-41B4-9A76-55658EB62385}" sibTransId="{074E356C-5BD1-4135-8CFC-28C49521F177}"/>
    <dgm:cxn modelId="{9A4832C0-E5EF-4F86-9FAD-9D976FF94F99}" type="presOf" srcId="{8FD4D086-7EC2-490C-8533-3DFBE213DBD4}" destId="{3E070B67-6A6B-4E59-8644-01B1099A8E4C}" srcOrd="0" destOrd="0" presId="urn:microsoft.com/office/officeart/2018/5/layout/IconCircleLabelList"/>
    <dgm:cxn modelId="{62A912E9-05DD-4DCD-BF3B-BD812EE8EBA5}" type="presOf" srcId="{0A9FB811-7F49-4075-945D-1E62D2D21230}" destId="{4D98EEF5-84FB-41E5-AD7B-17A69EA630B2}" srcOrd="0" destOrd="0" presId="urn:microsoft.com/office/officeart/2018/5/layout/IconCircleLabelList"/>
    <dgm:cxn modelId="{D023AF27-59FA-493E-A38C-900EC5164D96}" type="presParOf" srcId="{CCDBFC3C-901B-4721-96D5-7855C1E554A7}" destId="{5DE7C908-E21E-4C57-9DB6-28C0986BE01A}" srcOrd="0" destOrd="0" presId="urn:microsoft.com/office/officeart/2018/5/layout/IconCircleLabelList"/>
    <dgm:cxn modelId="{8CDD6525-B65C-4AF5-8737-DFFEB6A19B37}" type="presParOf" srcId="{5DE7C908-E21E-4C57-9DB6-28C0986BE01A}" destId="{30432CD6-2D46-4988-BAB6-B67D83E023C3}" srcOrd="0" destOrd="0" presId="urn:microsoft.com/office/officeart/2018/5/layout/IconCircleLabelList"/>
    <dgm:cxn modelId="{1EE0B354-E44E-48D1-952A-0EDA281B5B10}" type="presParOf" srcId="{5DE7C908-E21E-4C57-9DB6-28C0986BE01A}" destId="{F7815B8F-9D0F-4AD0-BBC3-9B62957EC484}" srcOrd="1" destOrd="0" presId="urn:microsoft.com/office/officeart/2018/5/layout/IconCircleLabelList"/>
    <dgm:cxn modelId="{3B06CA0F-3864-4BDA-B621-90A1FBEAB000}" type="presParOf" srcId="{5DE7C908-E21E-4C57-9DB6-28C0986BE01A}" destId="{5C4D9BBF-3105-43CD-906A-2017C343B999}" srcOrd="2" destOrd="0" presId="urn:microsoft.com/office/officeart/2018/5/layout/IconCircleLabelList"/>
    <dgm:cxn modelId="{200030CB-1313-4178-9B66-0D5323CEE510}" type="presParOf" srcId="{5DE7C908-E21E-4C57-9DB6-28C0986BE01A}" destId="{2F45D0DA-FBCA-409F-9E92-F2524D9F5295}" srcOrd="3" destOrd="0" presId="urn:microsoft.com/office/officeart/2018/5/layout/IconCircleLabelList"/>
    <dgm:cxn modelId="{4F19EA2D-392C-4AF4-BAA1-E5E51FC84CD5}" type="presParOf" srcId="{CCDBFC3C-901B-4721-96D5-7855C1E554A7}" destId="{3AB80728-7AA6-4ECC-90FA-231ABB76908B}" srcOrd="1" destOrd="0" presId="urn:microsoft.com/office/officeart/2018/5/layout/IconCircleLabelList"/>
    <dgm:cxn modelId="{2F980CF4-E7E2-4C4C-A524-1CC636461CE6}" type="presParOf" srcId="{CCDBFC3C-901B-4721-96D5-7855C1E554A7}" destId="{828020A5-7239-4B07-8A31-7EB949288651}" srcOrd="2" destOrd="0" presId="urn:microsoft.com/office/officeart/2018/5/layout/IconCircleLabelList"/>
    <dgm:cxn modelId="{AB25AF5B-6A65-41D7-95D8-331C5D88078F}" type="presParOf" srcId="{828020A5-7239-4B07-8A31-7EB949288651}" destId="{F3697AC1-8255-489C-BC11-9C5D41F167FB}" srcOrd="0" destOrd="0" presId="urn:microsoft.com/office/officeart/2018/5/layout/IconCircleLabelList"/>
    <dgm:cxn modelId="{63E79AA0-0512-4C23-A20B-7746201986C3}" type="presParOf" srcId="{828020A5-7239-4B07-8A31-7EB949288651}" destId="{9751357F-F72A-43FA-AD8C-F4D19392245E}" srcOrd="1" destOrd="0" presId="urn:microsoft.com/office/officeart/2018/5/layout/IconCircleLabelList"/>
    <dgm:cxn modelId="{85C9E8A4-891F-4097-99E0-28DC8F4D6DF8}" type="presParOf" srcId="{828020A5-7239-4B07-8A31-7EB949288651}" destId="{8A64079D-E435-4238-831C-C125273750B0}" srcOrd="2" destOrd="0" presId="urn:microsoft.com/office/officeart/2018/5/layout/IconCircleLabelList"/>
    <dgm:cxn modelId="{E32C6A29-8BDF-492F-BF58-BD5AFC990788}" type="presParOf" srcId="{828020A5-7239-4B07-8A31-7EB949288651}" destId="{3E070B67-6A6B-4E59-8644-01B1099A8E4C}" srcOrd="3" destOrd="0" presId="urn:microsoft.com/office/officeart/2018/5/layout/IconCircleLabelList"/>
    <dgm:cxn modelId="{7FFEDD3A-C465-41AF-B382-D4CC7E3CB8C9}" type="presParOf" srcId="{CCDBFC3C-901B-4721-96D5-7855C1E554A7}" destId="{5061E886-2235-45CA-83A1-5ABBD1E237D2}" srcOrd="3" destOrd="0" presId="urn:microsoft.com/office/officeart/2018/5/layout/IconCircleLabelList"/>
    <dgm:cxn modelId="{413995DE-6F8F-4A56-9921-55708A81A7A8}" type="presParOf" srcId="{CCDBFC3C-901B-4721-96D5-7855C1E554A7}" destId="{8962B998-DE35-4309-858E-858E6C90E9F6}" srcOrd="4" destOrd="0" presId="urn:microsoft.com/office/officeart/2018/5/layout/IconCircleLabelList"/>
    <dgm:cxn modelId="{C689400B-3838-445F-9287-201EB8171284}" type="presParOf" srcId="{8962B998-DE35-4309-858E-858E6C90E9F6}" destId="{4F5C37B9-CFE2-40D5-8561-DD9389C71472}" srcOrd="0" destOrd="0" presId="urn:microsoft.com/office/officeart/2018/5/layout/IconCircleLabelList"/>
    <dgm:cxn modelId="{C69C0957-35C6-4D15-8067-71B93DB93488}" type="presParOf" srcId="{8962B998-DE35-4309-858E-858E6C90E9F6}" destId="{5EE13841-1440-420C-9492-1181664DF4E3}" srcOrd="1" destOrd="0" presId="urn:microsoft.com/office/officeart/2018/5/layout/IconCircleLabelList"/>
    <dgm:cxn modelId="{C2B1A3B9-9CF2-4223-BD8F-F4FAF1AF8287}" type="presParOf" srcId="{8962B998-DE35-4309-858E-858E6C90E9F6}" destId="{EB99E9D4-B9FF-4B12-8B0E-A4293D729A8B}" srcOrd="2" destOrd="0" presId="urn:microsoft.com/office/officeart/2018/5/layout/IconCircleLabelList"/>
    <dgm:cxn modelId="{FA6A8AF4-154F-4E42-AEAE-E0B05AA32A51}" type="presParOf" srcId="{8962B998-DE35-4309-858E-858E6C90E9F6}" destId="{4D98EEF5-84FB-41E5-AD7B-17A69EA630B2}" srcOrd="3" destOrd="0" presId="urn:microsoft.com/office/officeart/2018/5/layout/IconCircleLabelList"/>
    <dgm:cxn modelId="{C1D00002-E31A-4E2A-BA14-08319C19B589}" type="presParOf" srcId="{CCDBFC3C-901B-4721-96D5-7855C1E554A7}" destId="{E64DCA79-2E4D-454E-A20E-78D4FD3DD345}" srcOrd="5" destOrd="0" presId="urn:microsoft.com/office/officeart/2018/5/layout/IconCircleLabelList"/>
    <dgm:cxn modelId="{1680A683-AD09-415C-88CA-67E14C812C9A}" type="presParOf" srcId="{CCDBFC3C-901B-4721-96D5-7855C1E554A7}" destId="{86BC349C-C19C-4970-86B1-EE64214EAA74}" srcOrd="6" destOrd="0" presId="urn:microsoft.com/office/officeart/2018/5/layout/IconCircleLabelList"/>
    <dgm:cxn modelId="{52B984BD-B72E-412F-822B-F728E10A7650}" type="presParOf" srcId="{86BC349C-C19C-4970-86B1-EE64214EAA74}" destId="{F5C88E43-4B9C-4B9C-8115-701B3FC7DB3C}" srcOrd="0" destOrd="0" presId="urn:microsoft.com/office/officeart/2018/5/layout/IconCircleLabelList"/>
    <dgm:cxn modelId="{3B8B7E97-149D-465F-82A5-48CCE5FACC6C}" type="presParOf" srcId="{86BC349C-C19C-4970-86B1-EE64214EAA74}" destId="{43736C09-387E-47A9-998C-A6AE868CA6F3}" srcOrd="1" destOrd="0" presId="urn:microsoft.com/office/officeart/2018/5/layout/IconCircleLabelList"/>
    <dgm:cxn modelId="{AAFDEDE7-CD5A-4FA6-B157-417F3E0A40EA}" type="presParOf" srcId="{86BC349C-C19C-4970-86B1-EE64214EAA74}" destId="{C20F9825-18CA-4936-8B62-AA1FF9796BC3}" srcOrd="2" destOrd="0" presId="urn:microsoft.com/office/officeart/2018/5/layout/IconCircleLabelList"/>
    <dgm:cxn modelId="{E34E258C-BAA5-4F15-9080-EF4F7335C659}" type="presParOf" srcId="{86BC349C-C19C-4970-86B1-EE64214EAA74}" destId="{BD015CC9-D9C7-432E-AA14-0922D3B4A680}" srcOrd="3" destOrd="0" presId="urn:microsoft.com/office/officeart/2018/5/layout/IconCircleLabelList"/>
    <dgm:cxn modelId="{AF804DDE-098D-4F66-AD09-C33FF9D31E0A}" type="presParOf" srcId="{CCDBFC3C-901B-4721-96D5-7855C1E554A7}" destId="{167263A3-7CD6-4CE9-B32E-5C492CCAF059}" srcOrd="7" destOrd="0" presId="urn:microsoft.com/office/officeart/2018/5/layout/IconCircleLabelList"/>
    <dgm:cxn modelId="{533DD2F3-35AF-475F-8C10-AFBA24CC0961}" type="presParOf" srcId="{CCDBFC3C-901B-4721-96D5-7855C1E554A7}" destId="{7168123F-63CB-48E3-B749-20F27B578753}" srcOrd="8" destOrd="0" presId="urn:microsoft.com/office/officeart/2018/5/layout/IconCircleLabelList"/>
    <dgm:cxn modelId="{DFF03D76-E1A8-4B45-AC6E-B33ED678188B}" type="presParOf" srcId="{7168123F-63CB-48E3-B749-20F27B578753}" destId="{D2CA0715-3264-48C6-A3D5-B772459F7097}" srcOrd="0" destOrd="0" presId="urn:microsoft.com/office/officeart/2018/5/layout/IconCircleLabelList"/>
    <dgm:cxn modelId="{EC44F4B6-5ADE-44DE-821E-3B425FB5CE90}" type="presParOf" srcId="{7168123F-63CB-48E3-B749-20F27B578753}" destId="{03281EBA-2338-4664-A9E4-385A30BAF8FC}" srcOrd="1" destOrd="0" presId="urn:microsoft.com/office/officeart/2018/5/layout/IconCircleLabelList"/>
    <dgm:cxn modelId="{6A1A431E-52E1-4655-AA40-AAFA7B8DA734}" type="presParOf" srcId="{7168123F-63CB-48E3-B749-20F27B578753}" destId="{791DC332-2AFD-49E9-A883-0F6AAA827504}" srcOrd="2" destOrd="0" presId="urn:microsoft.com/office/officeart/2018/5/layout/IconCircleLabelList"/>
    <dgm:cxn modelId="{E8A122C6-0EEA-4E16-9CB9-6F32ED700894}" type="presParOf" srcId="{7168123F-63CB-48E3-B749-20F27B578753}" destId="{0C23DBFF-4403-44B1-935D-429A930BA4C9}" srcOrd="3" destOrd="0" presId="urn:microsoft.com/office/officeart/2018/5/layout/IconCircleLabelList"/>
    <dgm:cxn modelId="{7CE91C36-93F1-469F-A216-AE528F7E9A8C}" type="presParOf" srcId="{CCDBFC3C-901B-4721-96D5-7855C1E554A7}" destId="{95B052A1-513A-4C66-8D58-E71085F00482}" srcOrd="9" destOrd="0" presId="urn:microsoft.com/office/officeart/2018/5/layout/IconCircleLabelList"/>
    <dgm:cxn modelId="{B0682D3E-30B7-4085-8834-5C9ECCEAAD31}" type="presParOf" srcId="{CCDBFC3C-901B-4721-96D5-7855C1E554A7}" destId="{A108DBCA-C420-4CE7-A6E6-3802F3D69DE5}" srcOrd="10" destOrd="0" presId="urn:microsoft.com/office/officeart/2018/5/layout/IconCircleLabelList"/>
    <dgm:cxn modelId="{35288352-016D-4DF4-9BA0-546E217DB55A}" type="presParOf" srcId="{A108DBCA-C420-4CE7-A6E6-3802F3D69DE5}" destId="{3C6572A5-802D-4A26-9BA8-2326C49F7D30}" srcOrd="0" destOrd="0" presId="urn:microsoft.com/office/officeart/2018/5/layout/IconCircleLabelList"/>
    <dgm:cxn modelId="{0BB44A33-AC6B-4786-A09D-1EDC88AF1491}" type="presParOf" srcId="{A108DBCA-C420-4CE7-A6E6-3802F3D69DE5}" destId="{5121E048-063B-417C-B925-9E253451F16F}" srcOrd="1" destOrd="0" presId="urn:microsoft.com/office/officeart/2018/5/layout/IconCircleLabelList"/>
    <dgm:cxn modelId="{ACD9131D-78B0-4D74-86B7-051D852C99E4}" type="presParOf" srcId="{A108DBCA-C420-4CE7-A6E6-3802F3D69DE5}" destId="{FCD7A907-86DA-47A7-B63B-1BFB44B3B806}" srcOrd="2" destOrd="0" presId="urn:microsoft.com/office/officeart/2018/5/layout/IconCircleLabelList"/>
    <dgm:cxn modelId="{5B24121C-87E9-488B-A992-EFF09DBE72F7}" type="presParOf" srcId="{A108DBCA-C420-4CE7-A6E6-3802F3D69DE5}" destId="{017A3524-0B44-4EE1-AC91-2AFDF1F0446A}" srcOrd="3" destOrd="0" presId="urn:microsoft.com/office/officeart/2018/5/layout/IconCircleLabelList"/>
    <dgm:cxn modelId="{F7BC4D89-CBE3-48EE-8418-F15D6E26BF18}" type="presParOf" srcId="{CCDBFC3C-901B-4721-96D5-7855C1E554A7}" destId="{5A1EF56F-18BB-412B-9403-3C604C5602DA}" srcOrd="11" destOrd="0" presId="urn:microsoft.com/office/officeart/2018/5/layout/IconCircleLabelList"/>
    <dgm:cxn modelId="{82ACBD52-3FDA-4E52-8E24-03A10266A1A5}" type="presParOf" srcId="{CCDBFC3C-901B-4721-96D5-7855C1E554A7}" destId="{E5EFEE9C-4163-4823-BB52-5C62F170F5ED}" srcOrd="12" destOrd="0" presId="urn:microsoft.com/office/officeart/2018/5/layout/IconCircleLabelList"/>
    <dgm:cxn modelId="{51B13973-89BD-40F0-B28A-1FDA1E8F87F8}" type="presParOf" srcId="{E5EFEE9C-4163-4823-BB52-5C62F170F5ED}" destId="{0425DAA7-F81C-4DC2-B3AB-E43D70D7122D}" srcOrd="0" destOrd="0" presId="urn:microsoft.com/office/officeart/2018/5/layout/IconCircleLabelList"/>
    <dgm:cxn modelId="{9AF53BD7-9C66-4C14-9B2B-815CBC3EA61B}" type="presParOf" srcId="{E5EFEE9C-4163-4823-BB52-5C62F170F5ED}" destId="{00CC679A-576F-47E2-BB87-66C62807A6C1}" srcOrd="1" destOrd="0" presId="urn:microsoft.com/office/officeart/2018/5/layout/IconCircleLabelList"/>
    <dgm:cxn modelId="{6B1DC356-5023-4759-BCEB-884E0B18643F}" type="presParOf" srcId="{E5EFEE9C-4163-4823-BB52-5C62F170F5ED}" destId="{B443E450-0D9E-4D6B-A5EE-CEC0D77AE37E}" srcOrd="2" destOrd="0" presId="urn:microsoft.com/office/officeart/2018/5/layout/IconCircleLabelList"/>
    <dgm:cxn modelId="{6F50FC2D-3464-4FAE-A060-CDBE6F92FC14}" type="presParOf" srcId="{E5EFEE9C-4163-4823-BB52-5C62F170F5ED}" destId="{4ACA27C0-43D3-480D-8C3E-2FF28C8926D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91B4EB-EEF5-4059-9C83-1370F565530A}" type="doc">
      <dgm:prSet loTypeId="urn:microsoft.com/office/officeart/2005/8/layout/hList9" loCatId="list" qsTypeId="urn:microsoft.com/office/officeart/2005/8/quickstyle/simple1" qsCatId="simple" csTypeId="urn:microsoft.com/office/officeart/2005/8/colors/colorful1" csCatId="colorful" phldr="1"/>
      <dgm:spPr/>
      <dgm:t>
        <a:bodyPr/>
        <a:lstStyle/>
        <a:p>
          <a:endParaRPr lang="en-GB"/>
        </a:p>
      </dgm:t>
    </dgm:pt>
    <dgm:pt modelId="{36F52425-1D6D-464A-933A-33E0FA8C9231}">
      <dgm:prSet phldrT="[Text]" phldr="0"/>
      <dgm:spPr>
        <a:solidFill>
          <a:schemeClr val="accent2">
            <a:lumMod val="75000"/>
          </a:schemeClr>
        </a:solidFill>
      </dgm:spPr>
      <dgm:t>
        <a:bodyPr/>
        <a:lstStyle/>
        <a:p>
          <a:pPr rtl="0"/>
          <a:r>
            <a:rPr lang="en-GB" dirty="0">
              <a:latin typeface="Bookman Old Style" panose="02050604050505020204"/>
            </a:rPr>
            <a:t>Broadcast Media</a:t>
          </a:r>
          <a:endParaRPr lang="en-GB" dirty="0"/>
        </a:p>
      </dgm:t>
    </dgm:pt>
    <dgm:pt modelId="{6AFF384D-1EDF-4EBB-9686-65BD24EB97A7}" type="parTrans" cxnId="{6131548F-427B-4047-87FD-8EE044A9BA5A}">
      <dgm:prSet/>
      <dgm:spPr/>
      <dgm:t>
        <a:bodyPr/>
        <a:lstStyle/>
        <a:p>
          <a:endParaRPr lang="en-GB"/>
        </a:p>
      </dgm:t>
    </dgm:pt>
    <dgm:pt modelId="{1A125C9F-7E68-41BE-95D8-5DBEAE920B7A}" type="sibTrans" cxnId="{6131548F-427B-4047-87FD-8EE044A9BA5A}">
      <dgm:prSet/>
      <dgm:spPr/>
      <dgm:t>
        <a:bodyPr/>
        <a:lstStyle/>
        <a:p>
          <a:endParaRPr lang="en-GB"/>
        </a:p>
      </dgm:t>
    </dgm:pt>
    <dgm:pt modelId="{874CF77A-4985-44B9-A153-8C61DD391C79}">
      <dgm:prSet phldrT="[Text]" phldr="0"/>
      <dgm:spPr/>
      <dgm:t>
        <a:bodyPr/>
        <a:lstStyle/>
        <a:p>
          <a:pPr rtl="0"/>
          <a:r>
            <a:rPr lang="en-GB" dirty="0">
              <a:latin typeface="Bookman Old Style"/>
            </a:rPr>
            <a:t>Provides language and visual elements</a:t>
          </a:r>
          <a:endParaRPr lang="en-GB" dirty="0"/>
        </a:p>
      </dgm:t>
    </dgm:pt>
    <dgm:pt modelId="{A24BBE9E-6634-4DE2-AE9C-C290EE89676B}" type="parTrans" cxnId="{634CAC7C-C46C-4009-B884-2A619EE19B7E}">
      <dgm:prSet/>
      <dgm:spPr/>
      <dgm:t>
        <a:bodyPr/>
        <a:lstStyle/>
        <a:p>
          <a:endParaRPr lang="en-GB"/>
        </a:p>
      </dgm:t>
    </dgm:pt>
    <dgm:pt modelId="{A41208F0-D215-4AF0-9AD7-7AC443E09ED8}" type="sibTrans" cxnId="{634CAC7C-C46C-4009-B884-2A619EE19B7E}">
      <dgm:prSet/>
      <dgm:spPr/>
      <dgm:t>
        <a:bodyPr/>
        <a:lstStyle/>
        <a:p>
          <a:endParaRPr lang="en-GB"/>
        </a:p>
      </dgm:t>
    </dgm:pt>
    <dgm:pt modelId="{2B593B0C-C0FC-4729-8078-B7186ED047E7}">
      <dgm:prSet phldrT="[Text]" phldr="0"/>
      <dgm:spPr/>
      <dgm:t>
        <a:bodyPr/>
        <a:lstStyle/>
        <a:p>
          <a:pPr rtl="0"/>
          <a:r>
            <a:rPr lang="en-GB" dirty="0">
              <a:latin typeface="Bookman Old Style"/>
            </a:rPr>
            <a:t>Reaches a broader audience</a:t>
          </a:r>
        </a:p>
      </dgm:t>
    </dgm:pt>
    <dgm:pt modelId="{2D5982B7-4009-4FA8-BC25-E490A62132B3}" type="parTrans" cxnId="{29719D3A-2BD1-4006-85FA-D862D6E335FD}">
      <dgm:prSet/>
      <dgm:spPr/>
      <dgm:t>
        <a:bodyPr/>
        <a:lstStyle/>
        <a:p>
          <a:endParaRPr lang="en-GB"/>
        </a:p>
      </dgm:t>
    </dgm:pt>
    <dgm:pt modelId="{EBFA883C-D111-45C9-8A51-C1D5FB66C55C}" type="sibTrans" cxnId="{29719D3A-2BD1-4006-85FA-D862D6E335FD}">
      <dgm:prSet/>
      <dgm:spPr/>
      <dgm:t>
        <a:bodyPr/>
        <a:lstStyle/>
        <a:p>
          <a:endParaRPr lang="en-GB"/>
        </a:p>
      </dgm:t>
    </dgm:pt>
    <dgm:pt modelId="{A7EFDD95-296D-4B74-AC69-2998711E59AB}">
      <dgm:prSet phldrT="[Text]" phldr="0"/>
      <dgm:spPr/>
      <dgm:t>
        <a:bodyPr/>
        <a:lstStyle/>
        <a:p>
          <a:pPr rtl="0"/>
          <a:r>
            <a:rPr lang="en-GB" dirty="0">
              <a:latin typeface="Bookman Old Style" panose="02050604050505020204"/>
            </a:rPr>
            <a:t>Face to face</a:t>
          </a:r>
          <a:endParaRPr lang="en-GB" dirty="0"/>
        </a:p>
      </dgm:t>
    </dgm:pt>
    <dgm:pt modelId="{00849F7F-37BD-44DE-A84C-C3C072F1EE82}" type="parTrans" cxnId="{97DB7F4D-E2A6-49D3-AE60-7FBB4E7D030D}">
      <dgm:prSet/>
      <dgm:spPr/>
      <dgm:t>
        <a:bodyPr/>
        <a:lstStyle/>
        <a:p>
          <a:endParaRPr lang="en-GB"/>
        </a:p>
      </dgm:t>
    </dgm:pt>
    <dgm:pt modelId="{1693E382-5212-47CE-8E9D-5C5C71BA817F}" type="sibTrans" cxnId="{97DB7F4D-E2A6-49D3-AE60-7FBB4E7D030D}">
      <dgm:prSet/>
      <dgm:spPr/>
      <dgm:t>
        <a:bodyPr/>
        <a:lstStyle/>
        <a:p>
          <a:endParaRPr lang="en-GB"/>
        </a:p>
      </dgm:t>
    </dgm:pt>
    <dgm:pt modelId="{AE0E2699-CBDF-42CC-A345-DD43BDD0FBC8}">
      <dgm:prSet phldrT="[Text]" phldr="0"/>
      <dgm:spPr/>
      <dgm:t>
        <a:bodyPr/>
        <a:lstStyle/>
        <a:p>
          <a:pPr rtl="0"/>
          <a:r>
            <a:rPr lang="en-GB" dirty="0">
              <a:latin typeface="Bookman Old Style" panose="02050604050505020204"/>
            </a:rPr>
            <a:t>Honesty and trust</a:t>
          </a:r>
          <a:endParaRPr lang="en-GB" dirty="0"/>
        </a:p>
      </dgm:t>
    </dgm:pt>
    <dgm:pt modelId="{CB98337B-26AC-4023-A64E-2B4A02798794}" type="parTrans" cxnId="{0AF958C9-1D5F-4575-A682-075E82FE19C4}">
      <dgm:prSet/>
      <dgm:spPr/>
      <dgm:t>
        <a:bodyPr/>
        <a:lstStyle/>
        <a:p>
          <a:endParaRPr lang="en-GB"/>
        </a:p>
      </dgm:t>
    </dgm:pt>
    <dgm:pt modelId="{9631A13A-50E4-4223-9197-46740ABCE1DA}" type="sibTrans" cxnId="{0AF958C9-1D5F-4575-A682-075E82FE19C4}">
      <dgm:prSet/>
      <dgm:spPr/>
      <dgm:t>
        <a:bodyPr/>
        <a:lstStyle/>
        <a:p>
          <a:endParaRPr lang="en-GB"/>
        </a:p>
      </dgm:t>
    </dgm:pt>
    <dgm:pt modelId="{9D2C9E88-6CD4-4848-A332-9E12B6716888}">
      <dgm:prSet phldr="0"/>
      <dgm:spPr/>
      <dgm:t>
        <a:bodyPr/>
        <a:lstStyle/>
        <a:p>
          <a:pPr rtl="0"/>
          <a:r>
            <a:rPr lang="en-GB" dirty="0">
              <a:latin typeface="Bookman Old Style" panose="02050604050505020204"/>
            </a:rPr>
            <a:t>Rapid response</a:t>
          </a:r>
        </a:p>
      </dgm:t>
    </dgm:pt>
    <dgm:pt modelId="{421F4F9B-0D7E-4DA5-84F5-EC89253FBDE5}" type="parTrans" cxnId="{DE730DC1-052D-435B-901F-ACA292F05F0C}">
      <dgm:prSet/>
      <dgm:spPr/>
    </dgm:pt>
    <dgm:pt modelId="{287435DC-3D9A-4C1F-AAEC-179E4AFF340F}" type="sibTrans" cxnId="{DE730DC1-052D-435B-901F-ACA292F05F0C}">
      <dgm:prSet/>
      <dgm:spPr/>
      <dgm:t>
        <a:bodyPr/>
        <a:lstStyle/>
        <a:p>
          <a:endParaRPr lang="en-GB"/>
        </a:p>
      </dgm:t>
    </dgm:pt>
    <dgm:pt modelId="{F3F9C56F-AEEF-4794-A24D-92A45BB88F12}">
      <dgm:prSet phldr="0"/>
      <dgm:spPr/>
      <dgm:t>
        <a:bodyPr/>
        <a:lstStyle/>
        <a:p>
          <a:pPr rtl="0"/>
          <a:r>
            <a:rPr lang="en-GB" dirty="0">
              <a:latin typeface="Bookman Old Style" panose="02050604050505020204"/>
            </a:rPr>
            <a:t>Better non-verbal understanding</a:t>
          </a:r>
        </a:p>
      </dgm:t>
    </dgm:pt>
    <dgm:pt modelId="{22E1F15A-2BCC-4610-88F9-DC3BDD416223}" type="parTrans" cxnId="{94B128F0-947B-40D4-80A6-A3FD5362BD12}">
      <dgm:prSet/>
      <dgm:spPr/>
    </dgm:pt>
    <dgm:pt modelId="{072D8931-DB61-474C-8462-3522DE9EA8F5}" type="sibTrans" cxnId="{94B128F0-947B-40D4-80A6-A3FD5362BD12}">
      <dgm:prSet/>
      <dgm:spPr/>
      <dgm:t>
        <a:bodyPr/>
        <a:lstStyle/>
        <a:p>
          <a:endParaRPr lang="en-GB"/>
        </a:p>
      </dgm:t>
    </dgm:pt>
    <dgm:pt modelId="{0832B9DA-DC0C-45FB-B792-E58DE71FC00B}">
      <dgm:prSet phldr="0"/>
      <dgm:spPr/>
      <dgm:t>
        <a:bodyPr/>
        <a:lstStyle/>
        <a:p>
          <a:pPr rtl="0"/>
          <a:r>
            <a:rPr lang="en-GB" dirty="0">
              <a:latin typeface="Bookman Old Style" panose="02050604050505020204"/>
            </a:rPr>
            <a:t>Tesco collegue app for staff</a:t>
          </a:r>
        </a:p>
      </dgm:t>
    </dgm:pt>
    <dgm:pt modelId="{CBF3D500-AE0D-42FE-A93B-1A2C1E17963C}" type="parTrans" cxnId="{98C07A2C-F98E-4447-978B-2840191234A9}">
      <dgm:prSet/>
      <dgm:spPr/>
    </dgm:pt>
    <dgm:pt modelId="{22071048-A16F-4874-BD99-4B5CB757A20C}" type="sibTrans" cxnId="{98C07A2C-F98E-4447-978B-2840191234A9}">
      <dgm:prSet/>
      <dgm:spPr/>
      <dgm:t>
        <a:bodyPr/>
        <a:lstStyle/>
        <a:p>
          <a:endParaRPr lang="en-GB"/>
        </a:p>
      </dgm:t>
    </dgm:pt>
    <dgm:pt modelId="{E0790D93-30A2-4E37-A8F3-32F522979E45}">
      <dgm:prSet phldr="0"/>
      <dgm:spPr/>
      <dgm:t>
        <a:bodyPr/>
        <a:lstStyle/>
        <a:p>
          <a:pPr rtl="0"/>
          <a:r>
            <a:rPr lang="en-GB" dirty="0">
              <a:latin typeface="Bookman Old Style"/>
            </a:rPr>
            <a:t>Feedback options, notifications.</a:t>
          </a:r>
          <a:endParaRPr lang="en-GB" dirty="0"/>
        </a:p>
      </dgm:t>
    </dgm:pt>
    <dgm:pt modelId="{4631D9B7-3716-4786-A946-7FB72B80D960}" type="parTrans" cxnId="{4DBDA8E8-2340-4941-BB92-7AE3A77DA8F1}">
      <dgm:prSet/>
      <dgm:spPr/>
    </dgm:pt>
    <dgm:pt modelId="{484B8295-5B9C-4BC2-8F2B-9F15D05A6CC6}" type="sibTrans" cxnId="{4DBDA8E8-2340-4941-BB92-7AE3A77DA8F1}">
      <dgm:prSet/>
      <dgm:spPr/>
      <dgm:t>
        <a:bodyPr/>
        <a:lstStyle/>
        <a:p>
          <a:endParaRPr lang="en-GB"/>
        </a:p>
      </dgm:t>
    </dgm:pt>
    <dgm:pt modelId="{DE76AA93-879E-4A07-9232-97B33E807097}">
      <dgm:prSet phldr="0"/>
      <dgm:spPr/>
      <dgm:t>
        <a:bodyPr/>
        <a:lstStyle/>
        <a:p>
          <a:pPr rtl="0"/>
          <a:r>
            <a:rPr lang="en-GB" dirty="0">
              <a:latin typeface="Bookman Old Style" panose="02050604050505020204"/>
            </a:rPr>
            <a:t>Visual</a:t>
          </a:r>
        </a:p>
      </dgm:t>
    </dgm:pt>
    <dgm:pt modelId="{61719E2E-4E5B-4BEF-9AC2-E61CDA78167D}" type="parTrans" cxnId="{30A4F7F6-E6AC-4A23-A8BD-5A2DA0B19F74}">
      <dgm:prSet/>
      <dgm:spPr/>
    </dgm:pt>
    <dgm:pt modelId="{5D100BAE-39FD-47A2-91E6-CDBADD4166DA}" type="sibTrans" cxnId="{30A4F7F6-E6AC-4A23-A8BD-5A2DA0B19F74}">
      <dgm:prSet/>
      <dgm:spPr/>
      <dgm:t>
        <a:bodyPr/>
        <a:lstStyle/>
        <a:p>
          <a:endParaRPr lang="en-GB"/>
        </a:p>
      </dgm:t>
    </dgm:pt>
    <dgm:pt modelId="{06CEF59E-FF54-4081-BB90-CFEE2FEDDD2C}">
      <dgm:prSet phldr="0"/>
      <dgm:spPr/>
      <dgm:t>
        <a:bodyPr/>
        <a:lstStyle/>
        <a:p>
          <a:pPr rtl="0"/>
          <a:r>
            <a:rPr lang="en-GB" dirty="0">
              <a:latin typeface="Bookman Old Style" panose="02050604050505020204"/>
            </a:rPr>
            <a:t>Ease of access</a:t>
          </a:r>
          <a:endParaRPr lang="en-GB" dirty="0"/>
        </a:p>
      </dgm:t>
    </dgm:pt>
    <dgm:pt modelId="{C6C2C48D-B126-439F-B03F-911748DC0404}" type="parTrans" cxnId="{2754798D-7DD7-47AB-A5B8-9EE4FD9B3D81}">
      <dgm:prSet/>
      <dgm:spPr/>
    </dgm:pt>
    <dgm:pt modelId="{77B78096-CA50-4712-8097-3EACA72BB424}" type="sibTrans" cxnId="{2754798D-7DD7-47AB-A5B8-9EE4FD9B3D81}">
      <dgm:prSet/>
      <dgm:spPr/>
      <dgm:t>
        <a:bodyPr/>
        <a:lstStyle/>
        <a:p>
          <a:endParaRPr lang="en-GB"/>
        </a:p>
      </dgm:t>
    </dgm:pt>
    <dgm:pt modelId="{8B014E1F-37DB-4088-B031-A6FAC1839BF8}">
      <dgm:prSet phldrT="[Text]" phldr="0"/>
      <dgm:spPr/>
      <dgm:t>
        <a:bodyPr/>
        <a:lstStyle/>
        <a:p>
          <a:pPr rtl="0"/>
          <a:r>
            <a:rPr lang="en-GB" dirty="0">
              <a:latin typeface="Bookman Old Style"/>
            </a:rPr>
            <a:t>Repetetive</a:t>
          </a:r>
        </a:p>
      </dgm:t>
    </dgm:pt>
    <dgm:pt modelId="{181338A3-86E3-488E-9CC2-AF0DD62DA4AD}" type="parTrans" cxnId="{146474A7-41BE-4B83-95B7-7545A3A0DCD1}">
      <dgm:prSet/>
      <dgm:spPr/>
      <dgm:t>
        <a:bodyPr/>
        <a:lstStyle/>
        <a:p>
          <a:endParaRPr lang="en-GB"/>
        </a:p>
      </dgm:t>
    </dgm:pt>
    <dgm:pt modelId="{34AE931B-5744-42F5-9DED-D1E7150C5694}" type="sibTrans" cxnId="{146474A7-41BE-4B83-95B7-7545A3A0DCD1}">
      <dgm:prSet/>
      <dgm:spPr/>
      <dgm:t>
        <a:bodyPr/>
        <a:lstStyle/>
        <a:p>
          <a:endParaRPr lang="en-GB"/>
        </a:p>
      </dgm:t>
    </dgm:pt>
    <dgm:pt modelId="{9463330B-4AC1-4DC6-8470-F326F34AAD6C}" type="pres">
      <dgm:prSet presAssocID="{3A91B4EB-EEF5-4059-9C83-1370F565530A}" presName="list" presStyleCnt="0">
        <dgm:presLayoutVars>
          <dgm:dir/>
          <dgm:animLvl val="lvl"/>
        </dgm:presLayoutVars>
      </dgm:prSet>
      <dgm:spPr/>
    </dgm:pt>
    <dgm:pt modelId="{B320487D-2E4B-467A-9F5D-8A6D7D8B39A3}" type="pres">
      <dgm:prSet presAssocID="{36F52425-1D6D-464A-933A-33E0FA8C9231}" presName="posSpace" presStyleCnt="0"/>
      <dgm:spPr/>
    </dgm:pt>
    <dgm:pt modelId="{6ADD295D-0704-44D2-8FB3-BC62180CA266}" type="pres">
      <dgm:prSet presAssocID="{36F52425-1D6D-464A-933A-33E0FA8C9231}" presName="vertFlow" presStyleCnt="0"/>
      <dgm:spPr/>
    </dgm:pt>
    <dgm:pt modelId="{9975D105-4A5D-46DE-BD7E-34A7F23F989B}" type="pres">
      <dgm:prSet presAssocID="{36F52425-1D6D-464A-933A-33E0FA8C9231}" presName="topSpace" presStyleCnt="0"/>
      <dgm:spPr/>
    </dgm:pt>
    <dgm:pt modelId="{E9EB6DE2-D239-44FE-986D-29E0D776C96D}" type="pres">
      <dgm:prSet presAssocID="{36F52425-1D6D-464A-933A-33E0FA8C9231}" presName="firstComp" presStyleCnt="0"/>
      <dgm:spPr/>
    </dgm:pt>
    <dgm:pt modelId="{435A3243-88B9-4305-A9F1-BFBBD57D102C}" type="pres">
      <dgm:prSet presAssocID="{36F52425-1D6D-464A-933A-33E0FA8C9231}" presName="firstChild" presStyleLbl="bgAccFollowNode1" presStyleIdx="0" presStyleCnt="9"/>
      <dgm:spPr/>
    </dgm:pt>
    <dgm:pt modelId="{A281738C-5161-4B52-9E87-21CC917FA23C}" type="pres">
      <dgm:prSet presAssocID="{36F52425-1D6D-464A-933A-33E0FA8C9231}" presName="firstChildTx" presStyleLbl="bgAccFollowNode1" presStyleIdx="0" presStyleCnt="9">
        <dgm:presLayoutVars>
          <dgm:bulletEnabled val="1"/>
        </dgm:presLayoutVars>
      </dgm:prSet>
      <dgm:spPr/>
    </dgm:pt>
    <dgm:pt modelId="{59B81777-407B-49DC-AB98-77D1F574A34B}" type="pres">
      <dgm:prSet presAssocID="{874CF77A-4985-44B9-A153-8C61DD391C79}" presName="comp" presStyleCnt="0"/>
      <dgm:spPr/>
    </dgm:pt>
    <dgm:pt modelId="{AEE2DD70-00C5-4A80-9669-6532B31B1308}" type="pres">
      <dgm:prSet presAssocID="{874CF77A-4985-44B9-A153-8C61DD391C79}" presName="child" presStyleLbl="bgAccFollowNode1" presStyleIdx="1" presStyleCnt="9"/>
      <dgm:spPr/>
    </dgm:pt>
    <dgm:pt modelId="{7768DEE8-3ACC-439B-9A12-72FFAAB4F206}" type="pres">
      <dgm:prSet presAssocID="{874CF77A-4985-44B9-A153-8C61DD391C79}" presName="childTx" presStyleLbl="bgAccFollowNode1" presStyleIdx="1" presStyleCnt="9">
        <dgm:presLayoutVars>
          <dgm:bulletEnabled val="1"/>
        </dgm:presLayoutVars>
      </dgm:prSet>
      <dgm:spPr/>
    </dgm:pt>
    <dgm:pt modelId="{B5DE3679-89AB-47B8-8922-D106816F07EC}" type="pres">
      <dgm:prSet presAssocID="{2B593B0C-C0FC-4729-8078-B7186ED047E7}" presName="comp" presStyleCnt="0"/>
      <dgm:spPr/>
    </dgm:pt>
    <dgm:pt modelId="{9108F501-7B0B-414B-9563-AFE9B8934AAE}" type="pres">
      <dgm:prSet presAssocID="{2B593B0C-C0FC-4729-8078-B7186ED047E7}" presName="child" presStyleLbl="bgAccFollowNode1" presStyleIdx="2" presStyleCnt="9"/>
      <dgm:spPr/>
    </dgm:pt>
    <dgm:pt modelId="{8680ECCE-74C3-4AA8-9F97-4EE83FE864AC}" type="pres">
      <dgm:prSet presAssocID="{2B593B0C-C0FC-4729-8078-B7186ED047E7}" presName="childTx" presStyleLbl="bgAccFollowNode1" presStyleIdx="2" presStyleCnt="9">
        <dgm:presLayoutVars>
          <dgm:bulletEnabled val="1"/>
        </dgm:presLayoutVars>
      </dgm:prSet>
      <dgm:spPr/>
    </dgm:pt>
    <dgm:pt modelId="{BA058C24-725D-467B-ABA1-F85C773E404D}" type="pres">
      <dgm:prSet presAssocID="{36F52425-1D6D-464A-933A-33E0FA8C9231}" presName="negSpace" presStyleCnt="0"/>
      <dgm:spPr/>
    </dgm:pt>
    <dgm:pt modelId="{9D09AF1E-B512-475E-A2FF-C03D91498F51}" type="pres">
      <dgm:prSet presAssocID="{36F52425-1D6D-464A-933A-33E0FA8C9231}" presName="circle" presStyleLbl="node1" presStyleIdx="0" presStyleCnt="3"/>
      <dgm:spPr/>
    </dgm:pt>
    <dgm:pt modelId="{A15939DE-3DDF-4ED4-A154-346AF561A004}" type="pres">
      <dgm:prSet presAssocID="{1A125C9F-7E68-41BE-95D8-5DBEAE920B7A}" presName="transSpace" presStyleCnt="0"/>
      <dgm:spPr/>
    </dgm:pt>
    <dgm:pt modelId="{C6CCEB0E-B914-4A36-926F-4BB57E226344}" type="pres">
      <dgm:prSet presAssocID="{0832B9DA-DC0C-45FB-B792-E58DE71FC00B}" presName="posSpace" presStyleCnt="0"/>
      <dgm:spPr/>
    </dgm:pt>
    <dgm:pt modelId="{3FFCDC40-A736-4011-B441-CBCDC57D8359}" type="pres">
      <dgm:prSet presAssocID="{0832B9DA-DC0C-45FB-B792-E58DE71FC00B}" presName="vertFlow" presStyleCnt="0"/>
      <dgm:spPr/>
    </dgm:pt>
    <dgm:pt modelId="{FB488733-CF3E-46A5-9652-8CBDD7A7FB5A}" type="pres">
      <dgm:prSet presAssocID="{0832B9DA-DC0C-45FB-B792-E58DE71FC00B}" presName="topSpace" presStyleCnt="0"/>
      <dgm:spPr/>
    </dgm:pt>
    <dgm:pt modelId="{1E664CBE-82B3-4B20-96DB-247D668DDB36}" type="pres">
      <dgm:prSet presAssocID="{0832B9DA-DC0C-45FB-B792-E58DE71FC00B}" presName="firstComp" presStyleCnt="0"/>
      <dgm:spPr/>
    </dgm:pt>
    <dgm:pt modelId="{35943709-6B36-418F-B381-B4098E775E33}" type="pres">
      <dgm:prSet presAssocID="{0832B9DA-DC0C-45FB-B792-E58DE71FC00B}" presName="firstChild" presStyleLbl="bgAccFollowNode1" presStyleIdx="3" presStyleCnt="9"/>
      <dgm:spPr/>
    </dgm:pt>
    <dgm:pt modelId="{AE563F4A-4C2A-44B6-8F4E-2999016F0A86}" type="pres">
      <dgm:prSet presAssocID="{0832B9DA-DC0C-45FB-B792-E58DE71FC00B}" presName="firstChildTx" presStyleLbl="bgAccFollowNode1" presStyleIdx="3" presStyleCnt="9">
        <dgm:presLayoutVars>
          <dgm:bulletEnabled val="1"/>
        </dgm:presLayoutVars>
      </dgm:prSet>
      <dgm:spPr/>
    </dgm:pt>
    <dgm:pt modelId="{A3551A4F-D70A-42B9-A787-F2C78C1A8D0E}" type="pres">
      <dgm:prSet presAssocID="{DE76AA93-879E-4A07-9232-97B33E807097}" presName="comp" presStyleCnt="0"/>
      <dgm:spPr/>
    </dgm:pt>
    <dgm:pt modelId="{7AF97127-382C-462A-A36E-8B6360AD07BD}" type="pres">
      <dgm:prSet presAssocID="{DE76AA93-879E-4A07-9232-97B33E807097}" presName="child" presStyleLbl="bgAccFollowNode1" presStyleIdx="4" presStyleCnt="9"/>
      <dgm:spPr/>
    </dgm:pt>
    <dgm:pt modelId="{9F1A91DC-B69D-4953-806A-CE6844E96CA6}" type="pres">
      <dgm:prSet presAssocID="{DE76AA93-879E-4A07-9232-97B33E807097}" presName="childTx" presStyleLbl="bgAccFollowNode1" presStyleIdx="4" presStyleCnt="9">
        <dgm:presLayoutVars>
          <dgm:bulletEnabled val="1"/>
        </dgm:presLayoutVars>
      </dgm:prSet>
      <dgm:spPr/>
    </dgm:pt>
    <dgm:pt modelId="{A269708D-857C-4D53-B793-88368524956A}" type="pres">
      <dgm:prSet presAssocID="{06CEF59E-FF54-4081-BB90-CFEE2FEDDD2C}" presName="comp" presStyleCnt="0"/>
      <dgm:spPr/>
    </dgm:pt>
    <dgm:pt modelId="{E0DA2946-DF82-4124-8A95-604922B6E69F}" type="pres">
      <dgm:prSet presAssocID="{06CEF59E-FF54-4081-BB90-CFEE2FEDDD2C}" presName="child" presStyleLbl="bgAccFollowNode1" presStyleIdx="5" presStyleCnt="9"/>
      <dgm:spPr/>
    </dgm:pt>
    <dgm:pt modelId="{BE5B3485-D94E-4DA9-B60F-89D830E69B41}" type="pres">
      <dgm:prSet presAssocID="{06CEF59E-FF54-4081-BB90-CFEE2FEDDD2C}" presName="childTx" presStyleLbl="bgAccFollowNode1" presStyleIdx="5" presStyleCnt="9">
        <dgm:presLayoutVars>
          <dgm:bulletEnabled val="1"/>
        </dgm:presLayoutVars>
      </dgm:prSet>
      <dgm:spPr/>
    </dgm:pt>
    <dgm:pt modelId="{1E506FCF-26CF-42E1-BB91-1349F3B6D2A0}" type="pres">
      <dgm:prSet presAssocID="{0832B9DA-DC0C-45FB-B792-E58DE71FC00B}" presName="negSpace" presStyleCnt="0"/>
      <dgm:spPr/>
    </dgm:pt>
    <dgm:pt modelId="{B7F95BD3-F7B0-4CF4-83A1-6A1E28D02743}" type="pres">
      <dgm:prSet presAssocID="{0832B9DA-DC0C-45FB-B792-E58DE71FC00B}" presName="circle" presStyleLbl="node1" presStyleIdx="1" presStyleCnt="3"/>
      <dgm:spPr/>
    </dgm:pt>
    <dgm:pt modelId="{22CEC704-AE5E-435F-AEA5-5CA4CD498FEE}" type="pres">
      <dgm:prSet presAssocID="{22071048-A16F-4874-BD99-4B5CB757A20C}" presName="transSpace" presStyleCnt="0"/>
      <dgm:spPr/>
    </dgm:pt>
    <dgm:pt modelId="{1A339BFB-EE2A-43C7-A533-B6FF099C5247}" type="pres">
      <dgm:prSet presAssocID="{A7EFDD95-296D-4B74-AC69-2998711E59AB}" presName="posSpace" presStyleCnt="0"/>
      <dgm:spPr/>
    </dgm:pt>
    <dgm:pt modelId="{FABE1E84-D549-4D9E-A5B5-65D0E030EC13}" type="pres">
      <dgm:prSet presAssocID="{A7EFDD95-296D-4B74-AC69-2998711E59AB}" presName="vertFlow" presStyleCnt="0"/>
      <dgm:spPr/>
    </dgm:pt>
    <dgm:pt modelId="{F3FF0073-B304-401E-8DCB-604659D711D6}" type="pres">
      <dgm:prSet presAssocID="{A7EFDD95-296D-4B74-AC69-2998711E59AB}" presName="topSpace" presStyleCnt="0"/>
      <dgm:spPr/>
    </dgm:pt>
    <dgm:pt modelId="{F96EA7A8-B8E0-4059-BCE6-A352C29E938D}" type="pres">
      <dgm:prSet presAssocID="{A7EFDD95-296D-4B74-AC69-2998711E59AB}" presName="firstComp" presStyleCnt="0"/>
      <dgm:spPr/>
    </dgm:pt>
    <dgm:pt modelId="{A6F56D76-5602-4C20-A1FC-E8BDAA541588}" type="pres">
      <dgm:prSet presAssocID="{A7EFDD95-296D-4B74-AC69-2998711E59AB}" presName="firstChild" presStyleLbl="bgAccFollowNode1" presStyleIdx="6" presStyleCnt="9"/>
      <dgm:spPr/>
    </dgm:pt>
    <dgm:pt modelId="{A3978653-F88A-480A-BE89-097BA7D18B3A}" type="pres">
      <dgm:prSet presAssocID="{A7EFDD95-296D-4B74-AC69-2998711E59AB}" presName="firstChildTx" presStyleLbl="bgAccFollowNode1" presStyleIdx="6" presStyleCnt="9">
        <dgm:presLayoutVars>
          <dgm:bulletEnabled val="1"/>
        </dgm:presLayoutVars>
      </dgm:prSet>
      <dgm:spPr/>
    </dgm:pt>
    <dgm:pt modelId="{0A142A42-E691-4319-B133-2A0C096C95E0}" type="pres">
      <dgm:prSet presAssocID="{9D2C9E88-6CD4-4848-A332-9E12B6716888}" presName="comp" presStyleCnt="0"/>
      <dgm:spPr/>
    </dgm:pt>
    <dgm:pt modelId="{3F921D83-27E7-4697-A18A-FA7D788F60CD}" type="pres">
      <dgm:prSet presAssocID="{9D2C9E88-6CD4-4848-A332-9E12B6716888}" presName="child" presStyleLbl="bgAccFollowNode1" presStyleIdx="7" presStyleCnt="9"/>
      <dgm:spPr/>
    </dgm:pt>
    <dgm:pt modelId="{76CD9324-1E7B-41C7-87ED-D351718EE3A8}" type="pres">
      <dgm:prSet presAssocID="{9D2C9E88-6CD4-4848-A332-9E12B6716888}" presName="childTx" presStyleLbl="bgAccFollowNode1" presStyleIdx="7" presStyleCnt="9">
        <dgm:presLayoutVars>
          <dgm:bulletEnabled val="1"/>
        </dgm:presLayoutVars>
      </dgm:prSet>
      <dgm:spPr/>
    </dgm:pt>
    <dgm:pt modelId="{3D6934DC-F59C-46EE-8829-AAC40BE3C44B}" type="pres">
      <dgm:prSet presAssocID="{F3F9C56F-AEEF-4794-A24D-92A45BB88F12}" presName="comp" presStyleCnt="0"/>
      <dgm:spPr/>
    </dgm:pt>
    <dgm:pt modelId="{D95F1613-4D40-4B3F-AD93-7C3E68D13669}" type="pres">
      <dgm:prSet presAssocID="{F3F9C56F-AEEF-4794-A24D-92A45BB88F12}" presName="child" presStyleLbl="bgAccFollowNode1" presStyleIdx="8" presStyleCnt="9"/>
      <dgm:spPr/>
    </dgm:pt>
    <dgm:pt modelId="{1826C869-6987-471F-B5D9-FDF091C1F273}" type="pres">
      <dgm:prSet presAssocID="{F3F9C56F-AEEF-4794-A24D-92A45BB88F12}" presName="childTx" presStyleLbl="bgAccFollowNode1" presStyleIdx="8" presStyleCnt="9">
        <dgm:presLayoutVars>
          <dgm:bulletEnabled val="1"/>
        </dgm:presLayoutVars>
      </dgm:prSet>
      <dgm:spPr/>
    </dgm:pt>
    <dgm:pt modelId="{419DCA2E-3817-48E7-A63C-322998D710D7}" type="pres">
      <dgm:prSet presAssocID="{A7EFDD95-296D-4B74-AC69-2998711E59AB}" presName="negSpace" presStyleCnt="0"/>
      <dgm:spPr/>
    </dgm:pt>
    <dgm:pt modelId="{4180571A-A11F-432C-B696-158A29147932}" type="pres">
      <dgm:prSet presAssocID="{A7EFDD95-296D-4B74-AC69-2998711E59AB}" presName="circle" presStyleLbl="node1" presStyleIdx="2" presStyleCnt="3"/>
      <dgm:spPr/>
    </dgm:pt>
  </dgm:ptLst>
  <dgm:cxnLst>
    <dgm:cxn modelId="{515B8900-6F80-41A8-B219-4EB0B4EB9072}" type="presOf" srcId="{F3F9C56F-AEEF-4794-A24D-92A45BB88F12}" destId="{1826C869-6987-471F-B5D9-FDF091C1F273}" srcOrd="1" destOrd="0" presId="urn:microsoft.com/office/officeart/2005/8/layout/hList9"/>
    <dgm:cxn modelId="{EAE38303-C220-445A-AE31-795BAA19DC70}" type="presOf" srcId="{06CEF59E-FF54-4081-BB90-CFEE2FEDDD2C}" destId="{E0DA2946-DF82-4124-8A95-604922B6E69F}" srcOrd="0" destOrd="0" presId="urn:microsoft.com/office/officeart/2005/8/layout/hList9"/>
    <dgm:cxn modelId="{64CC4D0A-8499-4A5D-805B-1D573C8F8211}" type="presOf" srcId="{F3F9C56F-AEEF-4794-A24D-92A45BB88F12}" destId="{D95F1613-4D40-4B3F-AD93-7C3E68D13669}" srcOrd="0" destOrd="0" presId="urn:microsoft.com/office/officeart/2005/8/layout/hList9"/>
    <dgm:cxn modelId="{412F701B-4A48-4804-9E0D-6791EC337268}" type="presOf" srcId="{874CF77A-4985-44B9-A153-8C61DD391C79}" destId="{AEE2DD70-00C5-4A80-9669-6532B31B1308}" srcOrd="0" destOrd="0" presId="urn:microsoft.com/office/officeart/2005/8/layout/hList9"/>
    <dgm:cxn modelId="{98C07A2C-F98E-4447-978B-2840191234A9}" srcId="{3A91B4EB-EEF5-4059-9C83-1370F565530A}" destId="{0832B9DA-DC0C-45FB-B792-E58DE71FC00B}" srcOrd="1" destOrd="0" parTransId="{CBF3D500-AE0D-42FE-A93B-1A2C1E17963C}" sibTransId="{22071048-A16F-4874-BD99-4B5CB757A20C}"/>
    <dgm:cxn modelId="{29719D3A-2BD1-4006-85FA-D862D6E335FD}" srcId="{36F52425-1D6D-464A-933A-33E0FA8C9231}" destId="{2B593B0C-C0FC-4729-8078-B7186ED047E7}" srcOrd="2" destOrd="0" parTransId="{2D5982B7-4009-4FA8-BC25-E490A62132B3}" sibTransId="{EBFA883C-D111-45C9-8A51-C1D5FB66C55C}"/>
    <dgm:cxn modelId="{C6470D3B-8D7A-4DC6-998F-C7A580D194BA}" type="presOf" srcId="{E0790D93-30A2-4E37-A8F3-32F522979E45}" destId="{35943709-6B36-418F-B381-B4098E775E33}" srcOrd="0" destOrd="0" presId="urn:microsoft.com/office/officeart/2005/8/layout/hList9"/>
    <dgm:cxn modelId="{C6D0B83C-0BD5-42F1-9D02-FD8181754848}" type="presOf" srcId="{9D2C9E88-6CD4-4848-A332-9E12B6716888}" destId="{76CD9324-1E7B-41C7-87ED-D351718EE3A8}" srcOrd="1" destOrd="0" presId="urn:microsoft.com/office/officeart/2005/8/layout/hList9"/>
    <dgm:cxn modelId="{87EE535D-F0E7-49BC-BD50-9C784C3B9072}" type="presOf" srcId="{0832B9DA-DC0C-45FB-B792-E58DE71FC00B}" destId="{B7F95BD3-F7B0-4CF4-83A1-6A1E28D02743}" srcOrd="0" destOrd="0" presId="urn:microsoft.com/office/officeart/2005/8/layout/hList9"/>
    <dgm:cxn modelId="{1E989D61-B310-4DD1-9A3C-DF6F11BE6AFA}" type="presOf" srcId="{06CEF59E-FF54-4081-BB90-CFEE2FEDDD2C}" destId="{BE5B3485-D94E-4DA9-B60F-89D830E69B41}" srcOrd="1" destOrd="0" presId="urn:microsoft.com/office/officeart/2005/8/layout/hList9"/>
    <dgm:cxn modelId="{B6855748-1BC7-4F19-9BCE-E74665B15A86}" type="presOf" srcId="{8B014E1F-37DB-4088-B031-A6FAC1839BF8}" destId="{435A3243-88B9-4305-A9F1-BFBBD57D102C}" srcOrd="0" destOrd="0" presId="urn:microsoft.com/office/officeart/2005/8/layout/hList9"/>
    <dgm:cxn modelId="{97DB7F4D-E2A6-49D3-AE60-7FBB4E7D030D}" srcId="{3A91B4EB-EEF5-4059-9C83-1370F565530A}" destId="{A7EFDD95-296D-4B74-AC69-2998711E59AB}" srcOrd="2" destOrd="0" parTransId="{00849F7F-37BD-44DE-A84C-C3C072F1EE82}" sibTransId="{1693E382-5212-47CE-8E9D-5C5C71BA817F}"/>
    <dgm:cxn modelId="{16534350-77A6-43FF-9859-E18B38DA96B5}" type="presOf" srcId="{DE76AA93-879E-4A07-9232-97B33E807097}" destId="{9F1A91DC-B69D-4953-806A-CE6844E96CA6}" srcOrd="1" destOrd="0" presId="urn:microsoft.com/office/officeart/2005/8/layout/hList9"/>
    <dgm:cxn modelId="{634CAC7C-C46C-4009-B884-2A619EE19B7E}" srcId="{36F52425-1D6D-464A-933A-33E0FA8C9231}" destId="{874CF77A-4985-44B9-A153-8C61DD391C79}" srcOrd="1" destOrd="0" parTransId="{A24BBE9E-6634-4DE2-AE9C-C290EE89676B}" sibTransId="{A41208F0-D215-4AF0-9AD7-7AC443E09ED8}"/>
    <dgm:cxn modelId="{2754798D-7DD7-47AB-A5B8-9EE4FD9B3D81}" srcId="{0832B9DA-DC0C-45FB-B792-E58DE71FC00B}" destId="{06CEF59E-FF54-4081-BB90-CFEE2FEDDD2C}" srcOrd="2" destOrd="0" parTransId="{C6C2C48D-B126-439F-B03F-911748DC0404}" sibTransId="{77B78096-CA50-4712-8097-3EACA72BB424}"/>
    <dgm:cxn modelId="{6131548F-427B-4047-87FD-8EE044A9BA5A}" srcId="{3A91B4EB-EEF5-4059-9C83-1370F565530A}" destId="{36F52425-1D6D-464A-933A-33E0FA8C9231}" srcOrd="0" destOrd="0" parTransId="{6AFF384D-1EDF-4EBB-9686-65BD24EB97A7}" sibTransId="{1A125C9F-7E68-41BE-95D8-5DBEAE920B7A}"/>
    <dgm:cxn modelId="{B3A78C91-2A8F-4ADC-99FB-F176B5933EA1}" type="presOf" srcId="{2B593B0C-C0FC-4729-8078-B7186ED047E7}" destId="{9108F501-7B0B-414B-9563-AFE9B8934AAE}" srcOrd="0" destOrd="0" presId="urn:microsoft.com/office/officeart/2005/8/layout/hList9"/>
    <dgm:cxn modelId="{C614359A-8CFD-41A1-8561-DFA5D9E88AE0}" type="presOf" srcId="{3A91B4EB-EEF5-4059-9C83-1370F565530A}" destId="{9463330B-4AC1-4DC6-8470-F326F34AAD6C}" srcOrd="0" destOrd="0" presId="urn:microsoft.com/office/officeart/2005/8/layout/hList9"/>
    <dgm:cxn modelId="{146474A7-41BE-4B83-95B7-7545A3A0DCD1}" srcId="{36F52425-1D6D-464A-933A-33E0FA8C9231}" destId="{8B014E1F-37DB-4088-B031-A6FAC1839BF8}" srcOrd="0" destOrd="0" parTransId="{181338A3-86E3-488E-9CC2-AF0DD62DA4AD}" sibTransId="{34AE931B-5744-42F5-9DED-D1E7150C5694}"/>
    <dgm:cxn modelId="{CAD423AC-F600-443D-93F8-0A26FC42B433}" type="presOf" srcId="{A7EFDD95-296D-4B74-AC69-2998711E59AB}" destId="{4180571A-A11F-432C-B696-158A29147932}" srcOrd="0" destOrd="0" presId="urn:microsoft.com/office/officeart/2005/8/layout/hList9"/>
    <dgm:cxn modelId="{4733C2AD-1C58-468E-8C7B-D5C950BD1EE4}" type="presOf" srcId="{AE0E2699-CBDF-42CC-A345-DD43BDD0FBC8}" destId="{A6F56D76-5602-4C20-A1FC-E8BDAA541588}" srcOrd="0" destOrd="0" presId="urn:microsoft.com/office/officeart/2005/8/layout/hList9"/>
    <dgm:cxn modelId="{0BE3C3B2-4B94-4761-8ADA-A3F42B3105FF}" type="presOf" srcId="{8B014E1F-37DB-4088-B031-A6FAC1839BF8}" destId="{A281738C-5161-4B52-9E87-21CC917FA23C}" srcOrd="1" destOrd="0" presId="urn:microsoft.com/office/officeart/2005/8/layout/hList9"/>
    <dgm:cxn modelId="{5B862FB3-1814-470E-BF1C-B747C7CFEC0B}" type="presOf" srcId="{AE0E2699-CBDF-42CC-A345-DD43BDD0FBC8}" destId="{A3978653-F88A-480A-BE89-097BA7D18B3A}" srcOrd="1" destOrd="0" presId="urn:microsoft.com/office/officeart/2005/8/layout/hList9"/>
    <dgm:cxn modelId="{8B1DA5B3-B348-4574-9CF4-47ECA8F7156C}" type="presOf" srcId="{2B593B0C-C0FC-4729-8078-B7186ED047E7}" destId="{8680ECCE-74C3-4AA8-9F97-4EE83FE864AC}" srcOrd="1" destOrd="0" presId="urn:microsoft.com/office/officeart/2005/8/layout/hList9"/>
    <dgm:cxn modelId="{DE730DC1-052D-435B-901F-ACA292F05F0C}" srcId="{A7EFDD95-296D-4B74-AC69-2998711E59AB}" destId="{9D2C9E88-6CD4-4848-A332-9E12B6716888}" srcOrd="1" destOrd="0" parTransId="{421F4F9B-0D7E-4DA5-84F5-EC89253FBDE5}" sibTransId="{287435DC-3D9A-4C1F-AAEC-179E4AFF340F}"/>
    <dgm:cxn modelId="{0AF958C9-1D5F-4575-A682-075E82FE19C4}" srcId="{A7EFDD95-296D-4B74-AC69-2998711E59AB}" destId="{AE0E2699-CBDF-42CC-A345-DD43BDD0FBC8}" srcOrd="0" destOrd="0" parTransId="{CB98337B-26AC-4023-A64E-2B4A02798794}" sibTransId="{9631A13A-50E4-4223-9197-46740ABCE1DA}"/>
    <dgm:cxn modelId="{53F05ACA-EDEC-4F60-B164-113198670F30}" type="presOf" srcId="{36F52425-1D6D-464A-933A-33E0FA8C9231}" destId="{9D09AF1E-B512-475E-A2FF-C03D91498F51}" srcOrd="0" destOrd="0" presId="urn:microsoft.com/office/officeart/2005/8/layout/hList9"/>
    <dgm:cxn modelId="{C2D7BDD2-78C9-4D2A-BBA7-4F8FEE4B2E0A}" type="presOf" srcId="{874CF77A-4985-44B9-A153-8C61DD391C79}" destId="{7768DEE8-3ACC-439B-9A12-72FFAAB4F206}" srcOrd="1" destOrd="0" presId="urn:microsoft.com/office/officeart/2005/8/layout/hList9"/>
    <dgm:cxn modelId="{F69687DE-E0B6-4C85-990B-189505A169C4}" type="presOf" srcId="{DE76AA93-879E-4A07-9232-97B33E807097}" destId="{7AF97127-382C-462A-A36E-8B6360AD07BD}" srcOrd="0" destOrd="0" presId="urn:microsoft.com/office/officeart/2005/8/layout/hList9"/>
    <dgm:cxn modelId="{4DBDA8E8-2340-4941-BB92-7AE3A77DA8F1}" srcId="{0832B9DA-DC0C-45FB-B792-E58DE71FC00B}" destId="{E0790D93-30A2-4E37-A8F3-32F522979E45}" srcOrd="0" destOrd="0" parTransId="{4631D9B7-3716-4786-A946-7FB72B80D960}" sibTransId="{484B8295-5B9C-4BC2-8F2B-9F15D05A6CC6}"/>
    <dgm:cxn modelId="{94B128F0-947B-40D4-80A6-A3FD5362BD12}" srcId="{A7EFDD95-296D-4B74-AC69-2998711E59AB}" destId="{F3F9C56F-AEEF-4794-A24D-92A45BB88F12}" srcOrd="2" destOrd="0" parTransId="{22E1F15A-2BCC-4610-88F9-DC3BDD416223}" sibTransId="{072D8931-DB61-474C-8462-3522DE9EA8F5}"/>
    <dgm:cxn modelId="{30A4F7F6-E6AC-4A23-A8BD-5A2DA0B19F74}" srcId="{0832B9DA-DC0C-45FB-B792-E58DE71FC00B}" destId="{DE76AA93-879E-4A07-9232-97B33E807097}" srcOrd="1" destOrd="0" parTransId="{61719E2E-4E5B-4BEF-9AC2-E61CDA78167D}" sibTransId="{5D100BAE-39FD-47A2-91E6-CDBADD4166DA}"/>
    <dgm:cxn modelId="{B26497F9-5BC7-45C0-835A-65A0FE51706E}" type="presOf" srcId="{E0790D93-30A2-4E37-A8F3-32F522979E45}" destId="{AE563F4A-4C2A-44B6-8F4E-2999016F0A86}" srcOrd="1" destOrd="0" presId="urn:microsoft.com/office/officeart/2005/8/layout/hList9"/>
    <dgm:cxn modelId="{77D8F5FD-6822-43A3-A55C-68D69CA06B5F}" type="presOf" srcId="{9D2C9E88-6CD4-4848-A332-9E12B6716888}" destId="{3F921D83-27E7-4697-A18A-FA7D788F60CD}" srcOrd="0" destOrd="0" presId="urn:microsoft.com/office/officeart/2005/8/layout/hList9"/>
    <dgm:cxn modelId="{355E6835-6C63-45DF-A3DD-DC66F2D8EF92}" type="presParOf" srcId="{9463330B-4AC1-4DC6-8470-F326F34AAD6C}" destId="{B320487D-2E4B-467A-9F5D-8A6D7D8B39A3}" srcOrd="0" destOrd="0" presId="urn:microsoft.com/office/officeart/2005/8/layout/hList9"/>
    <dgm:cxn modelId="{D3718CCA-C84B-4680-8B99-11598AD91AB2}" type="presParOf" srcId="{9463330B-4AC1-4DC6-8470-F326F34AAD6C}" destId="{6ADD295D-0704-44D2-8FB3-BC62180CA266}" srcOrd="1" destOrd="0" presId="urn:microsoft.com/office/officeart/2005/8/layout/hList9"/>
    <dgm:cxn modelId="{8FC50D1F-62A4-414C-83FA-87BF10F0AB07}" type="presParOf" srcId="{6ADD295D-0704-44D2-8FB3-BC62180CA266}" destId="{9975D105-4A5D-46DE-BD7E-34A7F23F989B}" srcOrd="0" destOrd="0" presId="urn:microsoft.com/office/officeart/2005/8/layout/hList9"/>
    <dgm:cxn modelId="{90242782-0AEC-4676-B2DD-FDCF8F53D11C}" type="presParOf" srcId="{6ADD295D-0704-44D2-8FB3-BC62180CA266}" destId="{E9EB6DE2-D239-44FE-986D-29E0D776C96D}" srcOrd="1" destOrd="0" presId="urn:microsoft.com/office/officeart/2005/8/layout/hList9"/>
    <dgm:cxn modelId="{FB8A0999-B5AA-4042-B4DF-434E5A0CB3D5}" type="presParOf" srcId="{E9EB6DE2-D239-44FE-986D-29E0D776C96D}" destId="{435A3243-88B9-4305-A9F1-BFBBD57D102C}" srcOrd="0" destOrd="0" presId="urn:microsoft.com/office/officeart/2005/8/layout/hList9"/>
    <dgm:cxn modelId="{A468B876-C129-4F9C-ADCB-E6D702F75DF3}" type="presParOf" srcId="{E9EB6DE2-D239-44FE-986D-29E0D776C96D}" destId="{A281738C-5161-4B52-9E87-21CC917FA23C}" srcOrd="1" destOrd="0" presId="urn:microsoft.com/office/officeart/2005/8/layout/hList9"/>
    <dgm:cxn modelId="{1F95D5C6-3460-4748-A63F-824A6EF99A4A}" type="presParOf" srcId="{6ADD295D-0704-44D2-8FB3-BC62180CA266}" destId="{59B81777-407B-49DC-AB98-77D1F574A34B}" srcOrd="2" destOrd="0" presId="urn:microsoft.com/office/officeart/2005/8/layout/hList9"/>
    <dgm:cxn modelId="{369DC2D7-8941-407E-9FED-4635973069F5}" type="presParOf" srcId="{59B81777-407B-49DC-AB98-77D1F574A34B}" destId="{AEE2DD70-00C5-4A80-9669-6532B31B1308}" srcOrd="0" destOrd="0" presId="urn:microsoft.com/office/officeart/2005/8/layout/hList9"/>
    <dgm:cxn modelId="{3DA0F320-8D53-4120-B770-DADCB3B1D0D3}" type="presParOf" srcId="{59B81777-407B-49DC-AB98-77D1F574A34B}" destId="{7768DEE8-3ACC-439B-9A12-72FFAAB4F206}" srcOrd="1" destOrd="0" presId="urn:microsoft.com/office/officeart/2005/8/layout/hList9"/>
    <dgm:cxn modelId="{D1F657E6-D161-40F9-B3AB-4EDFBC41C4B4}" type="presParOf" srcId="{6ADD295D-0704-44D2-8FB3-BC62180CA266}" destId="{B5DE3679-89AB-47B8-8922-D106816F07EC}" srcOrd="3" destOrd="0" presId="urn:microsoft.com/office/officeart/2005/8/layout/hList9"/>
    <dgm:cxn modelId="{B60E88C7-CCFD-40A7-8B15-27645324A703}" type="presParOf" srcId="{B5DE3679-89AB-47B8-8922-D106816F07EC}" destId="{9108F501-7B0B-414B-9563-AFE9B8934AAE}" srcOrd="0" destOrd="0" presId="urn:microsoft.com/office/officeart/2005/8/layout/hList9"/>
    <dgm:cxn modelId="{F9D3D053-251C-4097-8C47-7417DD5540B4}" type="presParOf" srcId="{B5DE3679-89AB-47B8-8922-D106816F07EC}" destId="{8680ECCE-74C3-4AA8-9F97-4EE83FE864AC}" srcOrd="1" destOrd="0" presId="urn:microsoft.com/office/officeart/2005/8/layout/hList9"/>
    <dgm:cxn modelId="{8CD92295-A533-482A-92C0-31079312D859}" type="presParOf" srcId="{9463330B-4AC1-4DC6-8470-F326F34AAD6C}" destId="{BA058C24-725D-467B-ABA1-F85C773E404D}" srcOrd="2" destOrd="0" presId="urn:microsoft.com/office/officeart/2005/8/layout/hList9"/>
    <dgm:cxn modelId="{502E7639-F7A8-4D76-A565-85C48DFA7729}" type="presParOf" srcId="{9463330B-4AC1-4DC6-8470-F326F34AAD6C}" destId="{9D09AF1E-B512-475E-A2FF-C03D91498F51}" srcOrd="3" destOrd="0" presId="urn:microsoft.com/office/officeart/2005/8/layout/hList9"/>
    <dgm:cxn modelId="{E58BFD4C-7354-4FE5-A70A-01A110959A23}" type="presParOf" srcId="{9463330B-4AC1-4DC6-8470-F326F34AAD6C}" destId="{A15939DE-3DDF-4ED4-A154-346AF561A004}" srcOrd="4" destOrd="0" presId="urn:microsoft.com/office/officeart/2005/8/layout/hList9"/>
    <dgm:cxn modelId="{A17B2E11-C763-4E50-B183-9FDC551970A5}" type="presParOf" srcId="{9463330B-4AC1-4DC6-8470-F326F34AAD6C}" destId="{C6CCEB0E-B914-4A36-926F-4BB57E226344}" srcOrd="5" destOrd="0" presId="urn:microsoft.com/office/officeart/2005/8/layout/hList9"/>
    <dgm:cxn modelId="{D251EB29-906D-4FCD-A782-342528D94160}" type="presParOf" srcId="{9463330B-4AC1-4DC6-8470-F326F34AAD6C}" destId="{3FFCDC40-A736-4011-B441-CBCDC57D8359}" srcOrd="6" destOrd="0" presId="urn:microsoft.com/office/officeart/2005/8/layout/hList9"/>
    <dgm:cxn modelId="{56B88724-7096-4AC4-9DBB-28919FF0784E}" type="presParOf" srcId="{3FFCDC40-A736-4011-B441-CBCDC57D8359}" destId="{FB488733-CF3E-46A5-9652-8CBDD7A7FB5A}" srcOrd="0" destOrd="0" presId="urn:microsoft.com/office/officeart/2005/8/layout/hList9"/>
    <dgm:cxn modelId="{8565CF42-5FBF-4F22-9C0B-2F9B1455488B}" type="presParOf" srcId="{3FFCDC40-A736-4011-B441-CBCDC57D8359}" destId="{1E664CBE-82B3-4B20-96DB-247D668DDB36}" srcOrd="1" destOrd="0" presId="urn:microsoft.com/office/officeart/2005/8/layout/hList9"/>
    <dgm:cxn modelId="{7F3C71F3-4F79-4050-8CD5-166E127257A0}" type="presParOf" srcId="{1E664CBE-82B3-4B20-96DB-247D668DDB36}" destId="{35943709-6B36-418F-B381-B4098E775E33}" srcOrd="0" destOrd="0" presId="urn:microsoft.com/office/officeart/2005/8/layout/hList9"/>
    <dgm:cxn modelId="{46F5895E-5F9E-4417-84D5-1DB1C36E20AA}" type="presParOf" srcId="{1E664CBE-82B3-4B20-96DB-247D668DDB36}" destId="{AE563F4A-4C2A-44B6-8F4E-2999016F0A86}" srcOrd="1" destOrd="0" presId="urn:microsoft.com/office/officeart/2005/8/layout/hList9"/>
    <dgm:cxn modelId="{65A1206C-01C2-46A4-A335-04B12EF403F2}" type="presParOf" srcId="{3FFCDC40-A736-4011-B441-CBCDC57D8359}" destId="{A3551A4F-D70A-42B9-A787-F2C78C1A8D0E}" srcOrd="2" destOrd="0" presId="urn:microsoft.com/office/officeart/2005/8/layout/hList9"/>
    <dgm:cxn modelId="{34F3BE41-7F70-4347-971F-C9A6A79C6122}" type="presParOf" srcId="{A3551A4F-D70A-42B9-A787-F2C78C1A8D0E}" destId="{7AF97127-382C-462A-A36E-8B6360AD07BD}" srcOrd="0" destOrd="0" presId="urn:microsoft.com/office/officeart/2005/8/layout/hList9"/>
    <dgm:cxn modelId="{3982B3D7-6F75-44DB-86E8-4F8A78A2F01A}" type="presParOf" srcId="{A3551A4F-D70A-42B9-A787-F2C78C1A8D0E}" destId="{9F1A91DC-B69D-4953-806A-CE6844E96CA6}" srcOrd="1" destOrd="0" presId="urn:microsoft.com/office/officeart/2005/8/layout/hList9"/>
    <dgm:cxn modelId="{4EF5609E-534B-4085-899B-2D4392DF2A1C}" type="presParOf" srcId="{3FFCDC40-A736-4011-B441-CBCDC57D8359}" destId="{A269708D-857C-4D53-B793-88368524956A}" srcOrd="3" destOrd="0" presId="urn:microsoft.com/office/officeart/2005/8/layout/hList9"/>
    <dgm:cxn modelId="{FC88DB65-F814-4017-AD3D-51DDE5667367}" type="presParOf" srcId="{A269708D-857C-4D53-B793-88368524956A}" destId="{E0DA2946-DF82-4124-8A95-604922B6E69F}" srcOrd="0" destOrd="0" presId="urn:microsoft.com/office/officeart/2005/8/layout/hList9"/>
    <dgm:cxn modelId="{A175AE18-93D3-4AEE-AB93-807E37854378}" type="presParOf" srcId="{A269708D-857C-4D53-B793-88368524956A}" destId="{BE5B3485-D94E-4DA9-B60F-89D830E69B41}" srcOrd="1" destOrd="0" presId="urn:microsoft.com/office/officeart/2005/8/layout/hList9"/>
    <dgm:cxn modelId="{4A6432C3-3476-4A31-B241-1FFA856CA74D}" type="presParOf" srcId="{9463330B-4AC1-4DC6-8470-F326F34AAD6C}" destId="{1E506FCF-26CF-42E1-BB91-1349F3B6D2A0}" srcOrd="7" destOrd="0" presId="urn:microsoft.com/office/officeart/2005/8/layout/hList9"/>
    <dgm:cxn modelId="{E4C3F1E5-DF94-4454-8A87-35CACACDC139}" type="presParOf" srcId="{9463330B-4AC1-4DC6-8470-F326F34AAD6C}" destId="{B7F95BD3-F7B0-4CF4-83A1-6A1E28D02743}" srcOrd="8" destOrd="0" presId="urn:microsoft.com/office/officeart/2005/8/layout/hList9"/>
    <dgm:cxn modelId="{7A2D5498-20D1-48FE-A4EC-55B02585BD6A}" type="presParOf" srcId="{9463330B-4AC1-4DC6-8470-F326F34AAD6C}" destId="{22CEC704-AE5E-435F-AEA5-5CA4CD498FEE}" srcOrd="9" destOrd="0" presId="urn:microsoft.com/office/officeart/2005/8/layout/hList9"/>
    <dgm:cxn modelId="{2E8E24D7-4C92-4872-96C1-C4CC760BC99A}" type="presParOf" srcId="{9463330B-4AC1-4DC6-8470-F326F34AAD6C}" destId="{1A339BFB-EE2A-43C7-A533-B6FF099C5247}" srcOrd="10" destOrd="0" presId="urn:microsoft.com/office/officeart/2005/8/layout/hList9"/>
    <dgm:cxn modelId="{103796E4-D0F6-4334-8808-C462EA89B5F8}" type="presParOf" srcId="{9463330B-4AC1-4DC6-8470-F326F34AAD6C}" destId="{FABE1E84-D549-4D9E-A5B5-65D0E030EC13}" srcOrd="11" destOrd="0" presId="urn:microsoft.com/office/officeart/2005/8/layout/hList9"/>
    <dgm:cxn modelId="{2E6DFF86-0969-42CA-A821-AAE06EC3A279}" type="presParOf" srcId="{FABE1E84-D549-4D9E-A5B5-65D0E030EC13}" destId="{F3FF0073-B304-401E-8DCB-604659D711D6}" srcOrd="0" destOrd="0" presId="urn:microsoft.com/office/officeart/2005/8/layout/hList9"/>
    <dgm:cxn modelId="{62AADAA1-6F23-45C9-8832-71867F15954C}" type="presParOf" srcId="{FABE1E84-D549-4D9E-A5B5-65D0E030EC13}" destId="{F96EA7A8-B8E0-4059-BCE6-A352C29E938D}" srcOrd="1" destOrd="0" presId="urn:microsoft.com/office/officeart/2005/8/layout/hList9"/>
    <dgm:cxn modelId="{C855CBF1-1CE6-4A7E-B500-9A7B04B6512C}" type="presParOf" srcId="{F96EA7A8-B8E0-4059-BCE6-A352C29E938D}" destId="{A6F56D76-5602-4C20-A1FC-E8BDAA541588}" srcOrd="0" destOrd="0" presId="urn:microsoft.com/office/officeart/2005/8/layout/hList9"/>
    <dgm:cxn modelId="{750693C4-86C5-4497-A4C4-F04949F65DA4}" type="presParOf" srcId="{F96EA7A8-B8E0-4059-BCE6-A352C29E938D}" destId="{A3978653-F88A-480A-BE89-097BA7D18B3A}" srcOrd="1" destOrd="0" presId="urn:microsoft.com/office/officeart/2005/8/layout/hList9"/>
    <dgm:cxn modelId="{6D9A4304-6E74-47D3-ADB4-7C71A1C0CB15}" type="presParOf" srcId="{FABE1E84-D549-4D9E-A5B5-65D0E030EC13}" destId="{0A142A42-E691-4319-B133-2A0C096C95E0}" srcOrd="2" destOrd="0" presId="urn:microsoft.com/office/officeart/2005/8/layout/hList9"/>
    <dgm:cxn modelId="{A0E65726-E71D-41A7-88CE-E9C894FE1E66}" type="presParOf" srcId="{0A142A42-E691-4319-B133-2A0C096C95E0}" destId="{3F921D83-27E7-4697-A18A-FA7D788F60CD}" srcOrd="0" destOrd="0" presId="urn:microsoft.com/office/officeart/2005/8/layout/hList9"/>
    <dgm:cxn modelId="{DD995A20-0E5B-4083-B2EB-15F4784BDDDE}" type="presParOf" srcId="{0A142A42-E691-4319-B133-2A0C096C95E0}" destId="{76CD9324-1E7B-41C7-87ED-D351718EE3A8}" srcOrd="1" destOrd="0" presId="urn:microsoft.com/office/officeart/2005/8/layout/hList9"/>
    <dgm:cxn modelId="{0E9A44C1-5A31-494E-9395-590B0AD3393D}" type="presParOf" srcId="{FABE1E84-D549-4D9E-A5B5-65D0E030EC13}" destId="{3D6934DC-F59C-46EE-8829-AAC40BE3C44B}" srcOrd="3" destOrd="0" presId="urn:microsoft.com/office/officeart/2005/8/layout/hList9"/>
    <dgm:cxn modelId="{373496CC-B165-4D26-97F4-82CF6D641A89}" type="presParOf" srcId="{3D6934DC-F59C-46EE-8829-AAC40BE3C44B}" destId="{D95F1613-4D40-4B3F-AD93-7C3E68D13669}" srcOrd="0" destOrd="0" presId="urn:microsoft.com/office/officeart/2005/8/layout/hList9"/>
    <dgm:cxn modelId="{735401F1-A6E6-47A7-9676-6F8A749EEB37}" type="presParOf" srcId="{3D6934DC-F59C-46EE-8829-AAC40BE3C44B}" destId="{1826C869-6987-471F-B5D9-FDF091C1F273}" srcOrd="1" destOrd="0" presId="urn:microsoft.com/office/officeart/2005/8/layout/hList9"/>
    <dgm:cxn modelId="{5DDA974D-4686-4283-946B-7AF8543130CD}" type="presParOf" srcId="{9463330B-4AC1-4DC6-8470-F326F34AAD6C}" destId="{419DCA2E-3817-48E7-A63C-322998D710D7}" srcOrd="12" destOrd="0" presId="urn:microsoft.com/office/officeart/2005/8/layout/hList9"/>
    <dgm:cxn modelId="{FF5F5004-ADE6-435F-846E-A3576065EF1A}" type="presParOf" srcId="{9463330B-4AC1-4DC6-8470-F326F34AAD6C}" destId="{4180571A-A11F-432C-B696-158A29147932}"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C573E-60C8-4846-B5F9-14470C803A64}">
      <dsp:nvSpPr>
        <dsp:cNvPr id="0" name=""/>
        <dsp:cNvSpPr/>
      </dsp:nvSpPr>
      <dsp:spPr>
        <a:xfrm>
          <a:off x="688613" y="1998"/>
          <a:ext cx="2469040" cy="14814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Stronger Decision Making</a:t>
          </a:r>
          <a:endParaRPr lang="en-GB" sz="2300" kern="1200" dirty="0"/>
        </a:p>
      </dsp:txBody>
      <dsp:txXfrm>
        <a:off x="688613" y="1998"/>
        <a:ext cx="2469040" cy="1481424"/>
      </dsp:txXfrm>
    </dsp:sp>
    <dsp:sp modelId="{831DD8E0-46B5-4469-942F-7EC8ED2CF56E}">
      <dsp:nvSpPr>
        <dsp:cNvPr id="0" name=""/>
        <dsp:cNvSpPr/>
      </dsp:nvSpPr>
      <dsp:spPr>
        <a:xfrm>
          <a:off x="3404557" y="1998"/>
          <a:ext cx="2469040" cy="1481424"/>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Increased Productivity</a:t>
          </a:r>
          <a:endParaRPr lang="en-GB" sz="2300" kern="1200" dirty="0"/>
        </a:p>
      </dsp:txBody>
      <dsp:txXfrm>
        <a:off x="3404557" y="1998"/>
        <a:ext cx="2469040" cy="1481424"/>
      </dsp:txXfrm>
    </dsp:sp>
    <dsp:sp modelId="{605572C1-FB20-4CD2-BF5F-6E2655883EEF}">
      <dsp:nvSpPr>
        <dsp:cNvPr id="0" name=""/>
        <dsp:cNvSpPr/>
      </dsp:nvSpPr>
      <dsp:spPr>
        <a:xfrm>
          <a:off x="6120502" y="1998"/>
          <a:ext cx="2469040" cy="1481424"/>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Enhanced Professional Image</a:t>
          </a:r>
        </a:p>
      </dsp:txBody>
      <dsp:txXfrm>
        <a:off x="6120502" y="1998"/>
        <a:ext cx="2469040" cy="1481424"/>
      </dsp:txXfrm>
    </dsp:sp>
    <dsp:sp modelId="{57FAE96D-B540-4764-9FB0-D6B04BC301D7}">
      <dsp:nvSpPr>
        <dsp:cNvPr id="0" name=""/>
        <dsp:cNvSpPr/>
      </dsp:nvSpPr>
      <dsp:spPr>
        <a:xfrm>
          <a:off x="688613" y="1730326"/>
          <a:ext cx="2469040" cy="1481424"/>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Less Misunderstandings</a:t>
          </a:r>
        </a:p>
      </dsp:txBody>
      <dsp:txXfrm>
        <a:off x="688613" y="1730326"/>
        <a:ext cx="2469040" cy="1481424"/>
      </dsp:txXfrm>
    </dsp:sp>
    <dsp:sp modelId="{BD61F310-9A2F-4F35-B545-D4D36A9E3294}">
      <dsp:nvSpPr>
        <dsp:cNvPr id="0" name=""/>
        <dsp:cNvSpPr/>
      </dsp:nvSpPr>
      <dsp:spPr>
        <a:xfrm>
          <a:off x="3404557" y="1730326"/>
          <a:ext cx="2469040" cy="1481424"/>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Increased Employee Awareness</a:t>
          </a:r>
        </a:p>
      </dsp:txBody>
      <dsp:txXfrm>
        <a:off x="3404557" y="1730326"/>
        <a:ext cx="2469040" cy="1481424"/>
      </dsp:txXfrm>
    </dsp:sp>
    <dsp:sp modelId="{0A83743F-41E5-4423-9121-B190EF6F813D}">
      <dsp:nvSpPr>
        <dsp:cNvPr id="0" name=""/>
        <dsp:cNvSpPr/>
      </dsp:nvSpPr>
      <dsp:spPr>
        <a:xfrm>
          <a:off x="6120502" y="1730326"/>
          <a:ext cx="2469040" cy="1481424"/>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Improved Customer Relationship</a:t>
          </a:r>
        </a:p>
      </dsp:txBody>
      <dsp:txXfrm>
        <a:off x="6120502" y="1730326"/>
        <a:ext cx="2469040" cy="1481424"/>
      </dsp:txXfrm>
    </dsp:sp>
    <dsp:sp modelId="{3F0122D9-41BE-4C29-A623-013CAD0EF2A9}">
      <dsp:nvSpPr>
        <dsp:cNvPr id="0" name=""/>
        <dsp:cNvSpPr/>
      </dsp:nvSpPr>
      <dsp:spPr>
        <a:xfrm>
          <a:off x="2046585" y="3458655"/>
          <a:ext cx="2469040" cy="1481424"/>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Healthier Business Relationship</a:t>
          </a:r>
        </a:p>
      </dsp:txBody>
      <dsp:txXfrm>
        <a:off x="2046585" y="3458655"/>
        <a:ext cx="2469040" cy="1481424"/>
      </dsp:txXfrm>
    </dsp:sp>
    <dsp:sp modelId="{E590700A-9DE7-4F84-91EC-6CBF587D6172}">
      <dsp:nvSpPr>
        <dsp:cNvPr id="0" name=""/>
        <dsp:cNvSpPr/>
      </dsp:nvSpPr>
      <dsp:spPr>
        <a:xfrm>
          <a:off x="4762530" y="3458655"/>
          <a:ext cx="2469040" cy="148142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Quicker Problem Solving</a:t>
          </a:r>
        </a:p>
      </dsp:txBody>
      <dsp:txXfrm>
        <a:off x="4762530" y="3458655"/>
        <a:ext cx="2469040" cy="1481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498DE-64A0-4E6C-B6BD-27E574943670}">
      <dsp:nvSpPr>
        <dsp:cNvPr id="0" name=""/>
        <dsp:cNvSpPr/>
      </dsp:nvSpPr>
      <dsp:spPr>
        <a:xfrm>
          <a:off x="0" y="8234"/>
          <a:ext cx="45720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t>NATIONAL CULTURE</a:t>
          </a:r>
        </a:p>
      </dsp:txBody>
      <dsp:txXfrm>
        <a:off x="26930" y="35164"/>
        <a:ext cx="4518140" cy="497795"/>
      </dsp:txXfrm>
    </dsp:sp>
    <dsp:sp modelId="{4AF6921B-A2B9-4B3D-8C1A-CA2EA5F0300F}">
      <dsp:nvSpPr>
        <dsp:cNvPr id="0" name=""/>
        <dsp:cNvSpPr/>
      </dsp:nvSpPr>
      <dsp:spPr>
        <a:xfrm>
          <a:off x="0" y="626129"/>
          <a:ext cx="4572000" cy="551655"/>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FILTER</a:t>
          </a:r>
        </a:p>
      </dsp:txBody>
      <dsp:txXfrm>
        <a:off x="26930" y="653059"/>
        <a:ext cx="4518140" cy="497795"/>
      </dsp:txXfrm>
    </dsp:sp>
    <dsp:sp modelId="{CB13B085-1066-45F4-B85A-383800303095}">
      <dsp:nvSpPr>
        <dsp:cNvPr id="0" name=""/>
        <dsp:cNvSpPr/>
      </dsp:nvSpPr>
      <dsp:spPr>
        <a:xfrm>
          <a:off x="0" y="1244024"/>
          <a:ext cx="4572000" cy="551655"/>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EMOTIONS</a:t>
          </a:r>
        </a:p>
      </dsp:txBody>
      <dsp:txXfrm>
        <a:off x="26930" y="1270954"/>
        <a:ext cx="4518140" cy="497795"/>
      </dsp:txXfrm>
    </dsp:sp>
    <dsp:sp modelId="{B39D39AA-9E65-4866-ADBD-1ED0757F9870}">
      <dsp:nvSpPr>
        <dsp:cNvPr id="0" name=""/>
        <dsp:cNvSpPr/>
      </dsp:nvSpPr>
      <dsp:spPr>
        <a:xfrm>
          <a:off x="0" y="1861919"/>
          <a:ext cx="4572000" cy="551655"/>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INFORMATION OVERLOAD</a:t>
          </a:r>
        </a:p>
      </dsp:txBody>
      <dsp:txXfrm>
        <a:off x="26930" y="1888849"/>
        <a:ext cx="4518140" cy="497795"/>
      </dsp:txXfrm>
    </dsp:sp>
    <dsp:sp modelId="{3BB262EC-5C30-4651-83AB-1DFF43DBFC17}">
      <dsp:nvSpPr>
        <dsp:cNvPr id="0" name=""/>
        <dsp:cNvSpPr/>
      </dsp:nvSpPr>
      <dsp:spPr>
        <a:xfrm>
          <a:off x="0" y="2479814"/>
          <a:ext cx="4572000" cy="551655"/>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DEFENSIVENESS</a:t>
          </a:r>
        </a:p>
      </dsp:txBody>
      <dsp:txXfrm>
        <a:off x="26930" y="2506744"/>
        <a:ext cx="4518140" cy="497795"/>
      </dsp:txXfrm>
    </dsp:sp>
    <dsp:sp modelId="{C42DC090-0FE5-46C4-A22B-51CBEA236B98}">
      <dsp:nvSpPr>
        <dsp:cNvPr id="0" name=""/>
        <dsp:cNvSpPr/>
      </dsp:nvSpPr>
      <dsp:spPr>
        <a:xfrm>
          <a:off x="0" y="3097710"/>
          <a:ext cx="4572000" cy="55165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LANGUAGE</a:t>
          </a:r>
        </a:p>
      </dsp:txBody>
      <dsp:txXfrm>
        <a:off x="26930" y="3124640"/>
        <a:ext cx="4518140" cy="497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8A66F-00E6-424A-81AE-1B8CC20BFA3E}">
      <dsp:nvSpPr>
        <dsp:cNvPr id="0" name=""/>
        <dsp:cNvSpPr/>
      </dsp:nvSpPr>
      <dsp:spPr>
        <a:xfrm>
          <a:off x="8798" y="818165"/>
          <a:ext cx="2629685" cy="1577811"/>
        </a:xfrm>
        <a:prstGeom prst="roundRect">
          <a:avLst>
            <a:gd name="adj" fmla="val 10000"/>
          </a:avLst>
        </a:prstGeom>
        <a:solidFill>
          <a:srgbClr val="E3628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solidFill>
                <a:schemeClr val="tx1"/>
              </a:solidFill>
              <a:latin typeface="Calibri Light" panose="020F0302020204030204"/>
            </a:rPr>
            <a:t>EMOTIONAL</a:t>
          </a:r>
          <a:endParaRPr lang="en-US" sz="1900" kern="1200" dirty="0">
            <a:solidFill>
              <a:schemeClr val="tx1"/>
            </a:solidFill>
            <a:latin typeface="Calibri Light" panose="020F0302020204030204"/>
          </a:endParaRPr>
        </a:p>
      </dsp:txBody>
      <dsp:txXfrm>
        <a:off x="55011" y="864378"/>
        <a:ext cx="2537259" cy="1485385"/>
      </dsp:txXfrm>
    </dsp:sp>
    <dsp:sp modelId="{6701BA5E-CD7C-417E-948B-877D0FFEDBA0}">
      <dsp:nvSpPr>
        <dsp:cNvPr id="0" name=""/>
        <dsp:cNvSpPr/>
      </dsp:nvSpPr>
      <dsp:spPr>
        <a:xfrm>
          <a:off x="2901451" y="1280990"/>
          <a:ext cx="557493" cy="652161"/>
        </a:xfrm>
        <a:prstGeom prst="rightArrow">
          <a:avLst>
            <a:gd name="adj1" fmla="val 60000"/>
            <a:gd name="adj2" fmla="val 50000"/>
          </a:avLst>
        </a:prstGeom>
        <a:solidFill>
          <a:srgbClr val="A6808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01451" y="1411422"/>
        <a:ext cx="390245" cy="391297"/>
      </dsp:txXfrm>
    </dsp:sp>
    <dsp:sp modelId="{512A1BE6-543A-479A-AD05-F0FDFE5C97BA}">
      <dsp:nvSpPr>
        <dsp:cNvPr id="0" name=""/>
        <dsp:cNvSpPr/>
      </dsp:nvSpPr>
      <dsp:spPr>
        <a:xfrm>
          <a:off x="3690357" y="818165"/>
          <a:ext cx="2629685" cy="1577811"/>
        </a:xfrm>
        <a:prstGeom prst="roundRect">
          <a:avLst>
            <a:gd name="adj" fmla="val 10000"/>
          </a:avLst>
        </a:prstGeom>
        <a:solidFill>
          <a:srgbClr val="965757">
            <a:alpha val="36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Calibri Light" panose="020F0302020204030204"/>
            </a:rPr>
            <a:t> Angry</a:t>
          </a:r>
          <a:r>
            <a:rPr lang="en-GB" sz="1900" kern="1200" dirty="0">
              <a:solidFill>
                <a:schemeClr val="tx1"/>
              </a:solidFill>
            </a:rPr>
            <a:t> customer speaks aggressively</a:t>
          </a:r>
        </a:p>
      </dsp:txBody>
      <dsp:txXfrm>
        <a:off x="3736570" y="864378"/>
        <a:ext cx="2537259" cy="1485385"/>
      </dsp:txXfrm>
    </dsp:sp>
    <dsp:sp modelId="{9FBBF99E-80BA-4289-8CAB-979620BE9AFF}">
      <dsp:nvSpPr>
        <dsp:cNvPr id="0" name=""/>
        <dsp:cNvSpPr/>
      </dsp:nvSpPr>
      <dsp:spPr>
        <a:xfrm>
          <a:off x="6583011" y="1280990"/>
          <a:ext cx="557493" cy="65216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583011" y="1411422"/>
        <a:ext cx="390245" cy="391297"/>
      </dsp:txXfrm>
    </dsp:sp>
    <dsp:sp modelId="{70C71E1F-D5B8-4135-85F1-7BADCDD6BEF6}">
      <dsp:nvSpPr>
        <dsp:cNvPr id="0" name=""/>
        <dsp:cNvSpPr/>
      </dsp:nvSpPr>
      <dsp:spPr>
        <a:xfrm>
          <a:off x="7371916" y="818165"/>
          <a:ext cx="2629685" cy="157781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Staff feels frustrated and perceives customers anger as threatening and becomes defensive</a:t>
          </a:r>
        </a:p>
      </dsp:txBody>
      <dsp:txXfrm>
        <a:off x="7418129" y="864378"/>
        <a:ext cx="2537259" cy="14853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4B8DA-034B-4F31-91C0-15CE4851A14D}">
      <dsp:nvSpPr>
        <dsp:cNvPr id="0" name=""/>
        <dsp:cNvSpPr/>
      </dsp:nvSpPr>
      <dsp:spPr>
        <a:xfrm>
          <a:off x="8799" y="20911"/>
          <a:ext cx="2630057" cy="157803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Calibri Light" panose="020F0302020204030204"/>
            </a:rPr>
            <a:t>LANGUAGE</a:t>
          </a:r>
          <a:endParaRPr lang="en-GB" sz="1900" kern="1200" dirty="0">
            <a:solidFill>
              <a:schemeClr val="tx1"/>
            </a:solidFill>
          </a:endParaRPr>
        </a:p>
      </dsp:txBody>
      <dsp:txXfrm>
        <a:off x="55018" y="67130"/>
        <a:ext cx="2537619" cy="1485596"/>
      </dsp:txXfrm>
    </dsp:sp>
    <dsp:sp modelId="{E3DE79BE-85E0-4A07-9D13-5841966C5408}">
      <dsp:nvSpPr>
        <dsp:cNvPr id="0" name=""/>
        <dsp:cNvSpPr/>
      </dsp:nvSpPr>
      <dsp:spPr>
        <a:xfrm>
          <a:off x="2901862" y="483801"/>
          <a:ext cx="557572" cy="6522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01862" y="614252"/>
        <a:ext cx="390300" cy="391352"/>
      </dsp:txXfrm>
    </dsp:sp>
    <dsp:sp modelId="{71422363-EC7E-4174-8B59-0FD3264A4971}">
      <dsp:nvSpPr>
        <dsp:cNvPr id="0" name=""/>
        <dsp:cNvSpPr/>
      </dsp:nvSpPr>
      <dsp:spPr>
        <a:xfrm>
          <a:off x="3690879" y="20911"/>
          <a:ext cx="2630057" cy="157803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Foreign speaking customer asking about order</a:t>
          </a:r>
        </a:p>
      </dsp:txBody>
      <dsp:txXfrm>
        <a:off x="3737098" y="67130"/>
        <a:ext cx="2537619" cy="1485596"/>
      </dsp:txXfrm>
    </dsp:sp>
    <dsp:sp modelId="{6C425F2D-9E9C-4DE2-8D65-E4BA719382EC}">
      <dsp:nvSpPr>
        <dsp:cNvPr id="0" name=""/>
        <dsp:cNvSpPr/>
      </dsp:nvSpPr>
      <dsp:spPr>
        <a:xfrm>
          <a:off x="6583942" y="483801"/>
          <a:ext cx="557572" cy="65225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583942" y="614252"/>
        <a:ext cx="390300" cy="391352"/>
      </dsp:txXfrm>
    </dsp:sp>
    <dsp:sp modelId="{C651B33D-B99B-4BFB-87EF-9BF2D07E9647}">
      <dsp:nvSpPr>
        <dsp:cNvPr id="0" name=""/>
        <dsp:cNvSpPr/>
      </dsp:nvSpPr>
      <dsp:spPr>
        <a:xfrm>
          <a:off x="7372960" y="20911"/>
          <a:ext cx="2630057" cy="157803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Staff has no knowledge but replies using jargon and buzzwords that the customer has no familiarity with</a:t>
          </a:r>
        </a:p>
      </dsp:txBody>
      <dsp:txXfrm>
        <a:off x="7419179" y="67130"/>
        <a:ext cx="2537619" cy="14855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32CD6-2D46-4988-BAB6-B67D83E023C3}">
      <dsp:nvSpPr>
        <dsp:cNvPr id="0" name=""/>
        <dsp:cNvSpPr/>
      </dsp:nvSpPr>
      <dsp:spPr>
        <a:xfrm>
          <a:off x="322496"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15B8F-9D0F-4AD0-BBC3-9B62957EC484}">
      <dsp:nvSpPr>
        <dsp:cNvPr id="0" name=""/>
        <dsp:cNvSpPr/>
      </dsp:nvSpPr>
      <dsp:spPr>
        <a:xfrm>
          <a:off x="537301" y="1303543"/>
          <a:ext cx="578320" cy="5783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45D0DA-FBCA-409F-9E92-F2524D9F5295}">
      <dsp:nvSpPr>
        <dsp:cNvPr id="0" name=""/>
        <dsp:cNvSpPr/>
      </dsp:nvSpPr>
      <dsp:spPr>
        <a:xfrm>
          <a:off x="289"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Active Listening</a:t>
          </a:r>
        </a:p>
      </dsp:txBody>
      <dsp:txXfrm>
        <a:off x="289" y="2410613"/>
        <a:ext cx="1652343" cy="660937"/>
      </dsp:txXfrm>
    </dsp:sp>
    <dsp:sp modelId="{F3697AC1-8255-489C-BC11-9C5D41F167FB}">
      <dsp:nvSpPr>
        <dsp:cNvPr id="0" name=""/>
        <dsp:cNvSpPr/>
      </dsp:nvSpPr>
      <dsp:spPr>
        <a:xfrm>
          <a:off x="2264000"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51357F-F72A-43FA-AD8C-F4D19392245E}">
      <dsp:nvSpPr>
        <dsp:cNvPr id="0" name=""/>
        <dsp:cNvSpPr/>
      </dsp:nvSpPr>
      <dsp:spPr>
        <a:xfrm>
          <a:off x="2478805" y="1303543"/>
          <a:ext cx="578320" cy="5783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070B67-6A6B-4E59-8644-01B1099A8E4C}">
      <dsp:nvSpPr>
        <dsp:cNvPr id="0" name=""/>
        <dsp:cNvSpPr/>
      </dsp:nvSpPr>
      <dsp:spPr>
        <a:xfrm>
          <a:off x="1941793"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Use easy to understand Language</a:t>
          </a:r>
        </a:p>
      </dsp:txBody>
      <dsp:txXfrm>
        <a:off x="1941793" y="2410613"/>
        <a:ext cx="1652343" cy="660937"/>
      </dsp:txXfrm>
    </dsp:sp>
    <dsp:sp modelId="{4F5C37B9-CFE2-40D5-8561-DD9389C71472}">
      <dsp:nvSpPr>
        <dsp:cNvPr id="0" name=""/>
        <dsp:cNvSpPr/>
      </dsp:nvSpPr>
      <dsp:spPr>
        <a:xfrm>
          <a:off x="4205504"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E13841-1440-420C-9492-1181664DF4E3}">
      <dsp:nvSpPr>
        <dsp:cNvPr id="0" name=""/>
        <dsp:cNvSpPr/>
      </dsp:nvSpPr>
      <dsp:spPr>
        <a:xfrm>
          <a:off x="4420309" y="1303543"/>
          <a:ext cx="578320" cy="5783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98EEF5-84FB-41E5-AD7B-17A69EA630B2}">
      <dsp:nvSpPr>
        <dsp:cNvPr id="0" name=""/>
        <dsp:cNvSpPr/>
      </dsp:nvSpPr>
      <dsp:spPr>
        <a:xfrm>
          <a:off x="3883297"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Stay aware of cultural styles</a:t>
          </a:r>
        </a:p>
      </dsp:txBody>
      <dsp:txXfrm>
        <a:off x="3883297" y="2410613"/>
        <a:ext cx="1652343" cy="660937"/>
      </dsp:txXfrm>
    </dsp:sp>
    <dsp:sp modelId="{F5C88E43-4B9C-4B9C-8115-701B3FC7DB3C}">
      <dsp:nvSpPr>
        <dsp:cNvPr id="0" name=""/>
        <dsp:cNvSpPr/>
      </dsp:nvSpPr>
      <dsp:spPr>
        <a:xfrm>
          <a:off x="6147008"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36C09-387E-47A9-998C-A6AE868CA6F3}">
      <dsp:nvSpPr>
        <dsp:cNvPr id="0" name=""/>
        <dsp:cNvSpPr/>
      </dsp:nvSpPr>
      <dsp:spPr>
        <a:xfrm>
          <a:off x="6361813" y="1303543"/>
          <a:ext cx="578320" cy="5783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015CC9-D9C7-432E-AA14-0922D3B4A680}">
      <dsp:nvSpPr>
        <dsp:cNvPr id="0" name=""/>
        <dsp:cNvSpPr/>
      </dsp:nvSpPr>
      <dsp:spPr>
        <a:xfrm>
          <a:off x="5824801"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Constrain Emotions</a:t>
          </a:r>
        </a:p>
      </dsp:txBody>
      <dsp:txXfrm>
        <a:off x="5824801" y="2410613"/>
        <a:ext cx="1652343" cy="660937"/>
      </dsp:txXfrm>
    </dsp:sp>
    <dsp:sp modelId="{D2CA0715-3264-48C6-A3D5-B772459F7097}">
      <dsp:nvSpPr>
        <dsp:cNvPr id="0" name=""/>
        <dsp:cNvSpPr/>
      </dsp:nvSpPr>
      <dsp:spPr>
        <a:xfrm>
          <a:off x="1293248"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81EBA-2338-4664-A9E4-385A30BAF8FC}">
      <dsp:nvSpPr>
        <dsp:cNvPr id="0" name=""/>
        <dsp:cNvSpPr/>
      </dsp:nvSpPr>
      <dsp:spPr>
        <a:xfrm>
          <a:off x="1508053" y="3699441"/>
          <a:ext cx="578320" cy="5783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23DBFF-4403-44B1-935D-429A930BA4C9}">
      <dsp:nvSpPr>
        <dsp:cNvPr id="0" name=""/>
        <dsp:cNvSpPr/>
      </dsp:nvSpPr>
      <dsp:spPr>
        <a:xfrm>
          <a:off x="971041"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Watch out for non-verbal cues</a:t>
          </a:r>
        </a:p>
      </dsp:txBody>
      <dsp:txXfrm>
        <a:off x="971041" y="4806511"/>
        <a:ext cx="1652343" cy="660937"/>
      </dsp:txXfrm>
    </dsp:sp>
    <dsp:sp modelId="{3C6572A5-802D-4A26-9BA8-2326C49F7D30}">
      <dsp:nvSpPr>
        <dsp:cNvPr id="0" name=""/>
        <dsp:cNvSpPr/>
      </dsp:nvSpPr>
      <dsp:spPr>
        <a:xfrm>
          <a:off x="3234752"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1E048-063B-417C-B925-9E253451F16F}">
      <dsp:nvSpPr>
        <dsp:cNvPr id="0" name=""/>
        <dsp:cNvSpPr/>
      </dsp:nvSpPr>
      <dsp:spPr>
        <a:xfrm>
          <a:off x="3449557" y="3699441"/>
          <a:ext cx="578320" cy="5783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7A3524-0B44-4EE1-AC91-2AFDF1F0446A}">
      <dsp:nvSpPr>
        <dsp:cNvPr id="0" name=""/>
        <dsp:cNvSpPr/>
      </dsp:nvSpPr>
      <dsp:spPr>
        <a:xfrm>
          <a:off x="2912545"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Honesty and Trust</a:t>
          </a:r>
        </a:p>
      </dsp:txBody>
      <dsp:txXfrm>
        <a:off x="2912545" y="4806511"/>
        <a:ext cx="1652343" cy="660937"/>
      </dsp:txXfrm>
    </dsp:sp>
    <dsp:sp modelId="{0425DAA7-F81C-4DC2-B3AB-E43D70D7122D}">
      <dsp:nvSpPr>
        <dsp:cNvPr id="0" name=""/>
        <dsp:cNvSpPr/>
      </dsp:nvSpPr>
      <dsp:spPr>
        <a:xfrm>
          <a:off x="5176256"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C679A-576F-47E2-BB87-66C62807A6C1}">
      <dsp:nvSpPr>
        <dsp:cNvPr id="0" name=""/>
        <dsp:cNvSpPr/>
      </dsp:nvSpPr>
      <dsp:spPr>
        <a:xfrm>
          <a:off x="5391061" y="3699441"/>
          <a:ext cx="578320" cy="57832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A27C0-43D3-480D-8C3E-2FF28C8926D8}">
      <dsp:nvSpPr>
        <dsp:cNvPr id="0" name=""/>
        <dsp:cNvSpPr/>
      </dsp:nvSpPr>
      <dsp:spPr>
        <a:xfrm>
          <a:off x="4854049"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Get Feedback</a:t>
          </a:r>
        </a:p>
      </dsp:txBody>
      <dsp:txXfrm>
        <a:off x="4854049" y="4806511"/>
        <a:ext cx="1652343" cy="6609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A3243-88B9-4305-A9F1-BFBBD57D102C}">
      <dsp:nvSpPr>
        <dsp:cNvPr id="0" name=""/>
        <dsp:cNvSpPr/>
      </dsp:nvSpPr>
      <dsp:spPr>
        <a:xfrm>
          <a:off x="1934943" y="542671"/>
          <a:ext cx="2029601" cy="13537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Repetetive</a:t>
          </a:r>
        </a:p>
      </dsp:txBody>
      <dsp:txXfrm>
        <a:off x="2259679" y="542671"/>
        <a:ext cx="1704865" cy="1353744"/>
      </dsp:txXfrm>
    </dsp:sp>
    <dsp:sp modelId="{AEE2DD70-00C5-4A80-9669-6532B31B1308}">
      <dsp:nvSpPr>
        <dsp:cNvPr id="0" name=""/>
        <dsp:cNvSpPr/>
      </dsp:nvSpPr>
      <dsp:spPr>
        <a:xfrm>
          <a:off x="1934943" y="1896415"/>
          <a:ext cx="2029601" cy="13537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Provides language and visual elements</a:t>
          </a:r>
          <a:endParaRPr lang="en-GB" sz="1700" kern="1200" dirty="0"/>
        </a:p>
      </dsp:txBody>
      <dsp:txXfrm>
        <a:off x="2259679" y="1896415"/>
        <a:ext cx="1704865" cy="1353744"/>
      </dsp:txXfrm>
    </dsp:sp>
    <dsp:sp modelId="{9108F501-7B0B-414B-9563-AFE9B8934AAE}">
      <dsp:nvSpPr>
        <dsp:cNvPr id="0" name=""/>
        <dsp:cNvSpPr/>
      </dsp:nvSpPr>
      <dsp:spPr>
        <a:xfrm>
          <a:off x="1934943" y="3250160"/>
          <a:ext cx="2029601" cy="13537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Reaches a broader audience</a:t>
          </a:r>
        </a:p>
      </dsp:txBody>
      <dsp:txXfrm>
        <a:off x="2259679" y="3250160"/>
        <a:ext cx="1704865" cy="1353744"/>
      </dsp:txXfrm>
    </dsp:sp>
    <dsp:sp modelId="{9D09AF1E-B512-475E-A2FF-C03D91498F51}">
      <dsp:nvSpPr>
        <dsp:cNvPr id="0" name=""/>
        <dsp:cNvSpPr/>
      </dsp:nvSpPr>
      <dsp:spPr>
        <a:xfrm>
          <a:off x="852489" y="1444"/>
          <a:ext cx="1353067" cy="1353067"/>
        </a:xfrm>
        <a:prstGeom prst="ellipse">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Bookman Old Style" panose="02050604050505020204"/>
            </a:rPr>
            <a:t>Broadcast Media</a:t>
          </a:r>
          <a:endParaRPr lang="en-GB" sz="1500" kern="1200" dirty="0"/>
        </a:p>
      </dsp:txBody>
      <dsp:txXfrm>
        <a:off x="1050641" y="199596"/>
        <a:ext cx="956763" cy="956763"/>
      </dsp:txXfrm>
    </dsp:sp>
    <dsp:sp modelId="{35943709-6B36-418F-B381-B4098E775E33}">
      <dsp:nvSpPr>
        <dsp:cNvPr id="0" name=""/>
        <dsp:cNvSpPr/>
      </dsp:nvSpPr>
      <dsp:spPr>
        <a:xfrm>
          <a:off x="5317612" y="542671"/>
          <a:ext cx="2029601" cy="13537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Feedback options, notifications.</a:t>
          </a:r>
          <a:endParaRPr lang="en-GB" sz="1700" kern="1200" dirty="0"/>
        </a:p>
      </dsp:txBody>
      <dsp:txXfrm>
        <a:off x="5642349" y="542671"/>
        <a:ext cx="1704865" cy="1353744"/>
      </dsp:txXfrm>
    </dsp:sp>
    <dsp:sp modelId="{7AF97127-382C-462A-A36E-8B6360AD07BD}">
      <dsp:nvSpPr>
        <dsp:cNvPr id="0" name=""/>
        <dsp:cNvSpPr/>
      </dsp:nvSpPr>
      <dsp:spPr>
        <a:xfrm>
          <a:off x="5317612" y="1896415"/>
          <a:ext cx="2029601" cy="135374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Visual</a:t>
          </a:r>
        </a:p>
      </dsp:txBody>
      <dsp:txXfrm>
        <a:off x="5642349" y="1896415"/>
        <a:ext cx="1704865" cy="1353744"/>
      </dsp:txXfrm>
    </dsp:sp>
    <dsp:sp modelId="{E0DA2946-DF82-4124-8A95-604922B6E69F}">
      <dsp:nvSpPr>
        <dsp:cNvPr id="0" name=""/>
        <dsp:cNvSpPr/>
      </dsp:nvSpPr>
      <dsp:spPr>
        <a:xfrm>
          <a:off x="5317612" y="3250160"/>
          <a:ext cx="2029601" cy="13537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Ease of access</a:t>
          </a:r>
          <a:endParaRPr lang="en-GB" sz="1700" kern="1200" dirty="0"/>
        </a:p>
      </dsp:txBody>
      <dsp:txXfrm>
        <a:off x="5642349" y="3250160"/>
        <a:ext cx="1704865" cy="1353744"/>
      </dsp:txXfrm>
    </dsp:sp>
    <dsp:sp modelId="{B7F95BD3-F7B0-4CF4-83A1-6A1E28D02743}">
      <dsp:nvSpPr>
        <dsp:cNvPr id="0" name=""/>
        <dsp:cNvSpPr/>
      </dsp:nvSpPr>
      <dsp:spPr>
        <a:xfrm>
          <a:off x="4235158" y="1444"/>
          <a:ext cx="1353067" cy="135306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Bookman Old Style" panose="02050604050505020204"/>
            </a:rPr>
            <a:t>Tesco collegue app for staff</a:t>
          </a:r>
        </a:p>
      </dsp:txBody>
      <dsp:txXfrm>
        <a:off x="4433310" y="199596"/>
        <a:ext cx="956763" cy="956763"/>
      </dsp:txXfrm>
    </dsp:sp>
    <dsp:sp modelId="{A6F56D76-5602-4C20-A1FC-E8BDAA541588}">
      <dsp:nvSpPr>
        <dsp:cNvPr id="0" name=""/>
        <dsp:cNvSpPr/>
      </dsp:nvSpPr>
      <dsp:spPr>
        <a:xfrm>
          <a:off x="8700282" y="542671"/>
          <a:ext cx="2029601" cy="13537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Honesty and trust</a:t>
          </a:r>
          <a:endParaRPr lang="en-GB" sz="1700" kern="1200" dirty="0"/>
        </a:p>
      </dsp:txBody>
      <dsp:txXfrm>
        <a:off x="9025018" y="542671"/>
        <a:ext cx="1704865" cy="1353744"/>
      </dsp:txXfrm>
    </dsp:sp>
    <dsp:sp modelId="{3F921D83-27E7-4697-A18A-FA7D788F60CD}">
      <dsp:nvSpPr>
        <dsp:cNvPr id="0" name=""/>
        <dsp:cNvSpPr/>
      </dsp:nvSpPr>
      <dsp:spPr>
        <a:xfrm>
          <a:off x="8700282" y="1896415"/>
          <a:ext cx="2029601" cy="13537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Rapid response</a:t>
          </a:r>
        </a:p>
      </dsp:txBody>
      <dsp:txXfrm>
        <a:off x="9025018" y="1896415"/>
        <a:ext cx="1704865" cy="1353744"/>
      </dsp:txXfrm>
    </dsp:sp>
    <dsp:sp modelId="{D95F1613-4D40-4B3F-AD93-7C3E68D13669}">
      <dsp:nvSpPr>
        <dsp:cNvPr id="0" name=""/>
        <dsp:cNvSpPr/>
      </dsp:nvSpPr>
      <dsp:spPr>
        <a:xfrm>
          <a:off x="8700282" y="3250160"/>
          <a:ext cx="2029601" cy="13537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Better non-verbal understanding</a:t>
          </a:r>
        </a:p>
      </dsp:txBody>
      <dsp:txXfrm>
        <a:off x="9025018" y="3250160"/>
        <a:ext cx="1704865" cy="1353744"/>
      </dsp:txXfrm>
    </dsp:sp>
    <dsp:sp modelId="{4180571A-A11F-432C-B696-158A29147932}">
      <dsp:nvSpPr>
        <dsp:cNvPr id="0" name=""/>
        <dsp:cNvSpPr/>
      </dsp:nvSpPr>
      <dsp:spPr>
        <a:xfrm>
          <a:off x="7617827" y="1444"/>
          <a:ext cx="1353067" cy="135306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Bookman Old Style" panose="02050604050505020204"/>
            </a:rPr>
            <a:t>Face to face</a:t>
          </a:r>
          <a:endParaRPr lang="en-GB" sz="1500" kern="1200" dirty="0"/>
        </a:p>
      </dsp:txBody>
      <dsp:txXfrm>
        <a:off x="7815979" y="199596"/>
        <a:ext cx="956763" cy="95676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2C898D-9CC6-4721-BD3D-F762250A39F0}" type="datetimeFigureOut">
              <a:t>7/21/2022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5EFAFE-483E-4C43-B419-9EAC48653C0E}" type="slidenum">
              <a:t>‹#›</a:t>
            </a:fld>
            <a:endParaRPr lang="en-GB"/>
          </a:p>
        </p:txBody>
      </p:sp>
    </p:spTree>
    <p:extLst>
      <p:ext uri="{BB962C8B-B14F-4D97-AF65-F5344CB8AC3E}">
        <p14:creationId xmlns:p14="http://schemas.microsoft.com/office/powerpoint/2010/main" val="1908902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3</a:t>
            </a:fld>
            <a:endParaRPr lang="en-GB"/>
          </a:p>
        </p:txBody>
      </p:sp>
    </p:spTree>
    <p:extLst>
      <p:ext uri="{BB962C8B-B14F-4D97-AF65-F5344CB8AC3E}">
        <p14:creationId xmlns:p14="http://schemas.microsoft.com/office/powerpoint/2010/main" val="290496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is the largest British retailer and the third-largest supermarket chain in the world, with stores in Europe, the United States, and Asia. "In 1919, a man named Jack Cohen "established a stand in London's East End" and began selling merchandise on the first day, earning "between £1 and £4". T.E. Stock well is the company from whom Jack ordered more tea. T.E. Stock well and Cohen's initials were joined to produce TESCO tea, which Cohen was the first to commercialize. Tesco originally opened its doors in north London in 1929. (Tesco, 2022). Since then, Tesco has continued to grow through a combination of store acquisitions, retail services, and adapting to changing customer expectations. Tesco's main objective is to deliver excellent customer service. Customers must be satisfied since they are more likely to return. This is far less costly for the organization than hiring additional personnel. Tesco, in general, maintains a hierarchical structure. Furthermore, Tesco was founded with a single goal in mind: to be the customer's champion. Our major purpose is to deliver excellent service to British consumers every day. With this in mind, we put our customers first in all we do, from retail employees to support staff.</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4</a:t>
            </a:fld>
            <a:endParaRPr lang="en-GB"/>
          </a:p>
        </p:txBody>
      </p:sp>
    </p:spTree>
    <p:extLst>
      <p:ext uri="{BB962C8B-B14F-4D97-AF65-F5344CB8AC3E}">
        <p14:creationId xmlns:p14="http://schemas.microsoft.com/office/powerpoint/2010/main" val="36766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Benefits of effective communication on the organization’s business process</a:t>
            </a:r>
            <a:endParaRPr lang="en-IN" dirty="0"/>
          </a:p>
          <a:p>
            <a:pPr algn="just">
              <a:lnSpc>
                <a:spcPct val="150000"/>
              </a:lnSpc>
              <a:spcBef>
                <a:spcPts val="500"/>
              </a:spcBef>
              <a:spcAft>
                <a:spcPts val="1000"/>
              </a:spcAft>
            </a:pPr>
            <a:r>
              <a:rPr lang="en-GB" dirty="0"/>
              <a:t>Employers who invest time and effort in effective communication often notice a boost in productivity and employee morale. Workers that can effectively communicate with clients and co-workers are seen as great assets to a company. The business process Tesco tends to implement in their operation advantage is by using electronic mail because it is useful for sending the messages to staff or management. Consequently, They are also beneficial for Tesco to interact with local or foreign branches because they’re easier to send and can have more information than letters. </a:t>
            </a:r>
            <a:endParaRPr lang="en-IN" dirty="0"/>
          </a:p>
          <a:p>
            <a:pPr algn="just">
              <a:lnSpc>
                <a:spcPct val="150000"/>
              </a:lnSpc>
              <a:spcBef>
                <a:spcPts val="500"/>
              </a:spcBef>
              <a:spcAft>
                <a:spcPts val="1000"/>
              </a:spcAft>
            </a:pPr>
            <a:r>
              <a:rPr lang="en-GB" dirty="0"/>
              <a:t>The benefits of effective communication for Tesco’s business process are as follows:-</a:t>
            </a:r>
            <a:endParaRPr lang="en-IN" dirty="0"/>
          </a:p>
          <a:p>
            <a:pPr marL="285750" indent="-342900" algn="just">
              <a:lnSpc>
                <a:spcPct val="150000"/>
              </a:lnSpc>
              <a:spcBef>
                <a:spcPts val="500"/>
              </a:spcBef>
              <a:buFont typeface="Symbol,Sans-Serif"/>
              <a:buChar char=""/>
            </a:pPr>
            <a:r>
              <a:rPr lang="en-GB" dirty="0"/>
              <a:t>Employees are encouraged to contribute new ideas while their morale is improved.</a:t>
            </a:r>
            <a:endParaRPr lang="en-IN" dirty="0"/>
          </a:p>
          <a:p>
            <a:pPr lvl="1" indent="-342900" algn="just">
              <a:lnSpc>
                <a:spcPct val="150000"/>
              </a:lnSpc>
              <a:buFont typeface="Courier New,monospace"/>
              <a:buChar char="•"/>
            </a:pPr>
            <a:r>
              <a:rPr lang="en-GB" dirty="0"/>
              <a:t>The more satisfied a person is at work, the more likely they are to stay, resulting in improved job production and product quality. </a:t>
            </a:r>
            <a:endParaRPr lang="en-IN" dirty="0"/>
          </a:p>
          <a:p>
            <a:pPr lvl="1" indent="-342900" algn="just">
              <a:lnSpc>
                <a:spcPct val="150000"/>
              </a:lnSpc>
              <a:buFont typeface="Courier New,monospace"/>
              <a:buChar char="•"/>
            </a:pPr>
            <a:r>
              <a:rPr lang="en-GB" dirty="0"/>
              <a:t>Effective communication also encourages the exchange of new ideas, which can boost productivity at Tesco (Nisar, Prabhakar and Strava, 2019).</a:t>
            </a:r>
            <a:endParaRPr lang="en-IN" dirty="0"/>
          </a:p>
          <a:p>
            <a:pPr marL="285750" indent="-342900" algn="just">
              <a:lnSpc>
                <a:spcPct val="150000"/>
              </a:lnSpc>
              <a:buFont typeface="Symbol,Sans-Serif"/>
              <a:buChar char=""/>
            </a:pPr>
            <a:r>
              <a:rPr lang="en-GB" dirty="0"/>
              <a:t>It imparts a sense of belonging among the team members.</a:t>
            </a:r>
            <a:endParaRPr lang="en-IN" dirty="0"/>
          </a:p>
          <a:p>
            <a:pPr lvl="1" indent="-342900" algn="just">
              <a:lnSpc>
                <a:spcPct val="150000"/>
              </a:lnSpc>
              <a:buFont typeface="Courier New,monospace"/>
              <a:buChar char="•"/>
            </a:pPr>
            <a:r>
              <a:rPr lang="en-GB" dirty="0"/>
              <a:t>When everyone is working together to achieve the same goals and understands what those goals are, there will be a sense of belonging in the company.</a:t>
            </a:r>
            <a:endParaRPr lang="en-IN" dirty="0"/>
          </a:p>
          <a:p>
            <a:pPr lvl="1" indent="-342900" algn="just">
              <a:lnSpc>
                <a:spcPct val="150000"/>
              </a:lnSpc>
              <a:spcAft>
                <a:spcPts val="1000"/>
              </a:spcAft>
              <a:buFont typeface="Courier New,monospace"/>
              <a:buChar char="•"/>
            </a:pPr>
            <a:r>
              <a:rPr lang="en-GB" dirty="0"/>
              <a:t>It also provides everyone the sense that they are contributing equally to the task, which promotes the workplace culture.</a:t>
            </a:r>
            <a:endParaRPr lang="en-IN"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5</a:t>
            </a:fld>
            <a:endParaRPr lang="en-GB"/>
          </a:p>
        </p:txBody>
      </p:sp>
    </p:spTree>
    <p:extLst>
      <p:ext uri="{BB962C8B-B14F-4D97-AF65-F5344CB8AC3E}">
        <p14:creationId xmlns:p14="http://schemas.microsoft.com/office/powerpoint/2010/main" val="233682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Benefits of effective communication on the organization’s business process</a:t>
            </a:r>
            <a:endParaRPr lang="en-IN" dirty="0"/>
          </a:p>
          <a:p>
            <a:pPr algn="just">
              <a:lnSpc>
                <a:spcPct val="150000"/>
              </a:lnSpc>
              <a:spcBef>
                <a:spcPts val="500"/>
              </a:spcBef>
              <a:spcAft>
                <a:spcPts val="1000"/>
              </a:spcAft>
            </a:pPr>
            <a:r>
              <a:rPr lang="en-GB" dirty="0"/>
              <a:t>Employers who invest time and effort in effective communication often notice a boost in productivity and employee morale. Workers that can effectively communicate with clients and co-workers are seen as great assets to a company. The business process Tesco tends to implement in their operation advantage is by using electronic mail because it is useful for sending the messages to staff or management. Consequently, They are also beneficial for Tesco to interact with local or foreign branches because they’re easier to send and can have more information than letters. </a:t>
            </a:r>
            <a:endParaRPr lang="en-IN" dirty="0"/>
          </a:p>
          <a:p>
            <a:pPr algn="just">
              <a:lnSpc>
                <a:spcPct val="150000"/>
              </a:lnSpc>
              <a:spcBef>
                <a:spcPts val="500"/>
              </a:spcBef>
              <a:spcAft>
                <a:spcPts val="1000"/>
              </a:spcAft>
            </a:pPr>
            <a:r>
              <a:rPr lang="en-GB" dirty="0"/>
              <a:t>The benefits of effective communication for Tesco’s business process are as follows:-</a:t>
            </a:r>
            <a:endParaRPr lang="en-IN" dirty="0"/>
          </a:p>
          <a:p>
            <a:pPr marL="171450" indent="-342900" algn="just">
              <a:lnSpc>
                <a:spcPct val="150000"/>
              </a:lnSpc>
              <a:spcBef>
                <a:spcPts val="500"/>
              </a:spcBef>
              <a:buFont typeface="Symbol,Sans-Serif"/>
              <a:buChar char=""/>
            </a:pPr>
            <a:r>
              <a:rPr lang="en-GB" dirty="0"/>
              <a:t>Employees are encouraged to contribute new ideas while their morale is improved.</a:t>
            </a:r>
            <a:endParaRPr lang="en-IN" dirty="0"/>
          </a:p>
          <a:p>
            <a:pPr marL="628650" lvl="1" indent="-342900" algn="just">
              <a:lnSpc>
                <a:spcPct val="150000"/>
              </a:lnSpc>
              <a:buFont typeface="Courier New,monospace"/>
              <a:buChar char="o"/>
            </a:pPr>
            <a:r>
              <a:rPr lang="en-GB" dirty="0"/>
              <a:t>The more satisfied a person is at work, the more likely they are to stay, resulting in improved job production and product quality. </a:t>
            </a:r>
            <a:endParaRPr lang="en-IN" dirty="0"/>
          </a:p>
          <a:p>
            <a:pPr marL="628650" lvl="1" indent="-342900" algn="just">
              <a:lnSpc>
                <a:spcPct val="150000"/>
              </a:lnSpc>
              <a:buFont typeface="Courier New,monospace"/>
              <a:buChar char="o"/>
            </a:pPr>
            <a:r>
              <a:rPr lang="en-GB" dirty="0"/>
              <a:t>Effective communication also encourages the exchange of new ideas, which can boost productivity at Tesco (Nisar, Prabhakar and Strava, 2019).</a:t>
            </a:r>
            <a:endParaRPr lang="en-IN" dirty="0"/>
          </a:p>
          <a:p>
            <a:pPr marL="171450" indent="-342900" algn="just">
              <a:lnSpc>
                <a:spcPct val="150000"/>
              </a:lnSpc>
              <a:buFont typeface="Symbol,Sans-Serif"/>
              <a:buChar char=""/>
            </a:pPr>
            <a:r>
              <a:rPr lang="en-GB" dirty="0"/>
              <a:t>It imparts a sense of belonging among the team members.</a:t>
            </a:r>
            <a:endParaRPr lang="en-IN" dirty="0"/>
          </a:p>
          <a:p>
            <a:pPr marL="628650" lvl="1" indent="-342900" algn="just">
              <a:lnSpc>
                <a:spcPct val="150000"/>
              </a:lnSpc>
              <a:buFont typeface="Courier New,monospace"/>
              <a:buChar char="o"/>
            </a:pPr>
            <a:r>
              <a:rPr lang="en-GB" dirty="0"/>
              <a:t>When everyone is working together to achieve the same goals and understands what those goals are, there will be a sense of belonging in the company.</a:t>
            </a:r>
            <a:endParaRPr lang="en-IN" dirty="0"/>
          </a:p>
          <a:p>
            <a:pPr marL="628650" lvl="1" indent="-342900" algn="just">
              <a:lnSpc>
                <a:spcPct val="150000"/>
              </a:lnSpc>
              <a:spcAft>
                <a:spcPts val="1000"/>
              </a:spcAft>
              <a:buFont typeface="Courier New,monospace"/>
              <a:buChar char="o"/>
            </a:pPr>
            <a:r>
              <a:rPr lang="en-GB" dirty="0"/>
              <a:t>It also provides everyone the sense that they are contributing equally to the task, which promotes the workplace culture.</a:t>
            </a:r>
            <a:endParaRPr lang="en-IN" dirty="0"/>
          </a:p>
          <a:p>
            <a:pPr algn="just">
              <a:lnSpc>
                <a:spcPct val="150000"/>
              </a:lnSpc>
              <a:spcBef>
                <a:spcPts val="500"/>
              </a:spcBef>
            </a:pPr>
            <a:endParaRPr lang="en-GB"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6</a:t>
            </a:fld>
            <a:endParaRPr lang="en-GB"/>
          </a:p>
        </p:txBody>
      </p:sp>
    </p:spTree>
    <p:extLst>
      <p:ext uri="{BB962C8B-B14F-4D97-AF65-F5344CB8AC3E}">
        <p14:creationId xmlns:p14="http://schemas.microsoft.com/office/powerpoint/2010/main" val="1456934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pPr>
            <a:r>
              <a:rPr lang="en-GB" dirty="0"/>
              <a:t>Benefits of effective communication on the organization’s business process Conti..</a:t>
            </a:r>
            <a:endParaRPr lang="en-US" dirty="0"/>
          </a:p>
          <a:p>
            <a:pPr marL="285750" indent="-342900" algn="just">
              <a:lnSpc>
                <a:spcPct val="150000"/>
              </a:lnSpc>
              <a:spcBef>
                <a:spcPts val="500"/>
              </a:spcBef>
              <a:buFont typeface="Symbol,Sans-Serif"/>
              <a:buChar char=""/>
            </a:pPr>
            <a:r>
              <a:rPr lang="en-GB" dirty="0"/>
              <a:t>Boosts productivity</a:t>
            </a:r>
            <a:endParaRPr lang="en-IN" dirty="0"/>
          </a:p>
          <a:p>
            <a:pPr lvl="1" indent="-342900" algn="just">
              <a:lnSpc>
                <a:spcPct val="150000"/>
              </a:lnSpc>
              <a:buFont typeface="Courier New,monospace"/>
              <a:buChar char="•"/>
            </a:pPr>
            <a:r>
              <a:rPr lang="en-GB" dirty="0"/>
              <a:t>Improved communication strategies can help workers better understand their jobs, making it easier for them to do their allocated responsibilities.</a:t>
            </a:r>
            <a:endParaRPr lang="en-IN" dirty="0"/>
          </a:p>
          <a:p>
            <a:pPr lvl="1" indent="-342900" algn="just">
              <a:lnSpc>
                <a:spcPct val="150000"/>
              </a:lnSpc>
              <a:buFont typeface="Courier New,monospace"/>
              <a:buChar char="•"/>
            </a:pPr>
            <a:r>
              <a:rPr lang="en-GB" dirty="0"/>
              <a:t>Employees of Tesco might save time and money by using such approaches to complete more work while lowering stress (Kalogiannis's, 2020).</a:t>
            </a:r>
            <a:endParaRPr lang="en-IN" dirty="0"/>
          </a:p>
          <a:p>
            <a:pPr marL="285750" indent="-342900" algn="just">
              <a:lnSpc>
                <a:spcPct val="150000"/>
              </a:lnSpc>
              <a:buFont typeface="Symbol,Sans-Serif"/>
              <a:buChar char=""/>
            </a:pPr>
            <a:r>
              <a:rPr lang="en-GB" dirty="0"/>
              <a:t>It creates a solid foundation for a long-term partnership.</a:t>
            </a:r>
            <a:endParaRPr lang="en-IN" dirty="0"/>
          </a:p>
          <a:p>
            <a:pPr lvl="1" indent="-342900" algn="just">
              <a:lnSpc>
                <a:spcPct val="150000"/>
              </a:lnSpc>
              <a:buFont typeface="Courier New,monospace"/>
              <a:buChar char="•"/>
            </a:pPr>
            <a:r>
              <a:rPr lang="en-GB" dirty="0"/>
              <a:t>Allowing for multiple points of view and viewpoints on how to complete tasks, goals, and objectives helps management and employees build a trusting relationship. </a:t>
            </a:r>
            <a:endParaRPr lang="en-IN" dirty="0"/>
          </a:p>
          <a:p>
            <a:pPr lvl="1" indent="-342900" algn="just">
              <a:lnSpc>
                <a:spcPct val="150000"/>
              </a:lnSpc>
              <a:buFont typeface="Courier New,monospace"/>
              <a:buChar char="•"/>
            </a:pPr>
            <a:r>
              <a:rPr lang="en-GB" dirty="0"/>
              <a:t>Other employees will develop confidence since they will perceive their opinions are valued.</a:t>
            </a:r>
            <a:endParaRPr lang="en-IN" dirty="0"/>
          </a:p>
          <a:p>
            <a:pPr marL="285750" indent="-342900" algn="just">
              <a:lnSpc>
                <a:spcPct val="150000"/>
              </a:lnSpc>
              <a:buFont typeface="Symbol,Sans-Serif"/>
              <a:buChar char=""/>
            </a:pPr>
            <a:r>
              <a:rPr lang="en-GB" dirty="0"/>
              <a:t>There is no longer any room for doubt.</a:t>
            </a:r>
            <a:endParaRPr lang="en-IN" dirty="0"/>
          </a:p>
          <a:p>
            <a:pPr lvl="1" indent="-342900" algn="just">
              <a:lnSpc>
                <a:spcPct val="150000"/>
              </a:lnSpc>
              <a:buFont typeface="Courier New,monospace"/>
              <a:buChar char="•"/>
            </a:pPr>
            <a:r>
              <a:rPr lang="en-GB" dirty="0"/>
              <a:t>Disobedience to orders in their given task, regardless of what that duty is, irritates employees at work at Tesco</a:t>
            </a:r>
            <a:endParaRPr lang="en-IN" dirty="0"/>
          </a:p>
          <a:p>
            <a:pPr lvl="1" indent="-342900" algn="just">
              <a:lnSpc>
                <a:spcPct val="150000"/>
              </a:lnSpc>
              <a:buFont typeface="Courier New,monospace"/>
              <a:buChar char="•"/>
            </a:pPr>
            <a:r>
              <a:rPr lang="en-GB" dirty="0"/>
              <a:t> It is easy to create an environment of turmoil and perplexity when no one knows what Tesco is supposed to do or what is going on(Kalogiannis's, 2020).</a:t>
            </a:r>
            <a:endParaRPr lang="en-IN" dirty="0"/>
          </a:p>
          <a:p>
            <a:pPr marL="285750" indent="-342900" algn="just">
              <a:lnSpc>
                <a:spcPct val="150000"/>
              </a:lnSpc>
              <a:buFont typeface="Symbol,Sans-Serif"/>
              <a:buChar char=""/>
            </a:pPr>
            <a:r>
              <a:rPr lang="en-GB" dirty="0"/>
              <a:t>Employee dedication and commitment to Tesco have increased.</a:t>
            </a:r>
            <a:endParaRPr lang="en-IN"/>
          </a:p>
          <a:p>
            <a:pPr lvl="1" indent="-342900" algn="just">
              <a:lnSpc>
                <a:spcPct val="150000"/>
              </a:lnSpc>
              <a:buFont typeface="Courier New,monospace"/>
              <a:buChar char="•"/>
            </a:pPr>
            <a:r>
              <a:rPr lang="en-GB" dirty="0"/>
              <a:t>Employees are more committed to upholding the Tesco principles and goals if their dedication is based on how they are treated. </a:t>
            </a:r>
            <a:endParaRPr lang="en-IN"/>
          </a:p>
          <a:p>
            <a:pPr lvl="1" indent="-342900" algn="just">
              <a:lnSpc>
                <a:spcPct val="150000"/>
              </a:lnSpc>
              <a:spcAft>
                <a:spcPts val="1000"/>
              </a:spcAft>
              <a:buFont typeface="Courier New,monospace"/>
              <a:buChar char="•"/>
            </a:pPr>
            <a:r>
              <a:rPr lang="en-GB" dirty="0"/>
              <a:t>Employee’s constant engagement in corporate principles ensures their sustained loyalty to the Tesco</a:t>
            </a:r>
            <a:endParaRPr lang="en-IN" dirty="0"/>
          </a:p>
          <a:p>
            <a:endParaRPr lang="en-GB"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7</a:t>
            </a:fld>
            <a:endParaRPr lang="en-GB"/>
          </a:p>
        </p:txBody>
      </p:sp>
    </p:spTree>
    <p:extLst>
      <p:ext uri="{BB962C8B-B14F-4D97-AF65-F5344CB8AC3E}">
        <p14:creationId xmlns:p14="http://schemas.microsoft.com/office/powerpoint/2010/main" val="4018375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Shannon Weaver’s Model of communication</a:t>
            </a:r>
            <a:endParaRPr lang="en-IN" dirty="0"/>
          </a:p>
          <a:p>
            <a:pPr algn="just">
              <a:lnSpc>
                <a:spcPct val="150000"/>
              </a:lnSpc>
              <a:spcBef>
                <a:spcPts val="500"/>
              </a:spcBef>
              <a:spcAft>
                <a:spcPts val="1000"/>
              </a:spcAft>
            </a:pPr>
            <a:r>
              <a:rPr lang="en-GB" dirty="0"/>
              <a:t>The Shannon and Weaver Model of Communication states that social communication may be broken down into six main components: sender, encoder, channel, noise, decoding, and recipient. (Deacon et al., 2021).</a:t>
            </a:r>
            <a:endParaRPr lang="en-IN" dirty="0"/>
          </a:p>
          <a:p>
            <a:pPr algn="just">
              <a:lnSpc>
                <a:spcPct val="150000"/>
              </a:lnSpc>
              <a:spcBef>
                <a:spcPts val="500"/>
              </a:spcBef>
              <a:spcAft>
                <a:spcPts val="1000"/>
              </a:spcAft>
            </a:pPr>
            <a:r>
              <a:rPr lang="en-GB" dirty="0"/>
              <a:t>Sender-</a:t>
            </a:r>
            <a:endParaRPr lang="en-IN" dirty="0"/>
          </a:p>
          <a:p>
            <a:pPr marL="285750" indent="-342900" algn="just">
              <a:lnSpc>
                <a:spcPct val="150000"/>
              </a:lnSpc>
              <a:spcBef>
                <a:spcPts val="500"/>
              </a:spcBef>
              <a:buFont typeface="Symbol,Sans-Serif"/>
              <a:buChar char=""/>
            </a:pPr>
            <a:r>
              <a:rPr lang="en-GB" dirty="0"/>
              <a:t>The information begins with the person of the source.</a:t>
            </a:r>
            <a:endParaRPr lang="en-IN" dirty="0"/>
          </a:p>
          <a:p>
            <a:pPr marL="285750" indent="-342900" algn="just">
              <a:lnSpc>
                <a:spcPct val="150000"/>
              </a:lnSpc>
              <a:buFont typeface="Symbol,Sans-Serif"/>
              <a:buChar char=""/>
            </a:pPr>
            <a:r>
              <a:rPr lang="en-GB" dirty="0"/>
              <a:t>The information source begins by selecting a signal to send, a message recipient, and dissemination channels.</a:t>
            </a:r>
            <a:endParaRPr lang="en-IN" dirty="0"/>
          </a:p>
          <a:p>
            <a:pPr marL="285750" indent="-342900" algn="just">
              <a:lnSpc>
                <a:spcPct val="150000"/>
              </a:lnSpc>
              <a:spcAft>
                <a:spcPts val="1000"/>
              </a:spcAft>
              <a:buFont typeface="Courier New,monospace"/>
              <a:buChar char="o"/>
            </a:pPr>
            <a:r>
              <a:rPr lang="en-GB" dirty="0"/>
              <a:t>A person who, for example, delivers a nightly broadcast</a:t>
            </a:r>
            <a:endParaRPr lang="en-IN" dirty="0"/>
          </a:p>
          <a:p>
            <a:pPr algn="just">
              <a:lnSpc>
                <a:spcPct val="150000"/>
              </a:lnSpc>
              <a:spcBef>
                <a:spcPts val="500"/>
              </a:spcBef>
              <a:spcAft>
                <a:spcPts val="1000"/>
              </a:spcAft>
            </a:pPr>
            <a:r>
              <a:rPr lang="en-GB" dirty="0"/>
              <a:t>Encoder-</a:t>
            </a:r>
            <a:endParaRPr lang="en-IN" dirty="0"/>
          </a:p>
          <a:p>
            <a:pPr marL="285750" indent="-342900" algn="just">
              <a:lnSpc>
                <a:spcPct val="150000"/>
              </a:lnSpc>
              <a:spcBef>
                <a:spcPts val="500"/>
              </a:spcBef>
              <a:buFont typeface="Symbol,Sans-Serif"/>
              <a:buChar char=""/>
            </a:pPr>
            <a:r>
              <a:rPr lang="en-GB" dirty="0"/>
              <a:t>“The encoder is a device that turns a user’s thoughts into electrical signals that may be sent to a receiver.</a:t>
            </a:r>
            <a:endParaRPr lang="en-IN" dirty="0"/>
          </a:p>
          <a:p>
            <a:pPr marL="285750" indent="-342900" algn="just">
              <a:lnSpc>
                <a:spcPct val="150000"/>
              </a:lnSpc>
              <a:buFont typeface="Symbol,Sans-Serif"/>
              <a:buChar char=""/>
            </a:pPr>
            <a:r>
              <a:rPr lang="en-GB" dirty="0"/>
              <a:t>The Shannon model was created to explain why we need numeric values or radio waves to encode our voices on devices like phones and computers (Car et al., 2018).</a:t>
            </a:r>
            <a:endParaRPr lang="en-IN" dirty="0"/>
          </a:p>
          <a:p>
            <a:pPr lvl="1" indent="-285750" algn="just">
              <a:lnSpc>
                <a:spcPct val="150000"/>
              </a:lnSpc>
              <a:spcAft>
                <a:spcPts val="1000"/>
              </a:spcAft>
              <a:buFont typeface="Courier New,monospace"/>
              <a:buChar char="•"/>
            </a:pPr>
            <a:r>
              <a:rPr lang="en-GB" dirty="0"/>
              <a:t>Example- An telephone and radio station.</a:t>
            </a:r>
            <a:endParaRPr lang="en-IN" dirty="0"/>
          </a:p>
          <a:p>
            <a:pPr algn="just">
              <a:lnSpc>
                <a:spcPct val="150000"/>
              </a:lnSpc>
              <a:spcBef>
                <a:spcPts val="500"/>
              </a:spcBef>
              <a:spcAft>
                <a:spcPts val="1000"/>
              </a:spcAft>
            </a:pPr>
            <a:r>
              <a:rPr lang="en-GB" dirty="0"/>
              <a:t>Channel</a:t>
            </a:r>
            <a:endParaRPr lang="en-IN" dirty="0"/>
          </a:p>
          <a:p>
            <a:pPr marL="285750" indent="-342900" algn="just">
              <a:lnSpc>
                <a:spcPct val="150000"/>
              </a:lnSpc>
              <a:spcBef>
                <a:spcPts val="500"/>
              </a:spcBef>
              <a:buFont typeface="Symbol,Sans-Serif"/>
              <a:buChar char=""/>
            </a:pPr>
            <a:r>
              <a:rPr lang="en-GB" dirty="0"/>
              <a:t>The organization that transmits evidence on or after a source and spreader to an interpreter and receiver is known as the communication channel.</a:t>
            </a:r>
            <a:endParaRPr lang="en-IN" dirty="0"/>
          </a:p>
          <a:p>
            <a:pPr marL="285750" indent="-342900" algn="just">
              <a:lnSpc>
                <a:spcPct val="150000"/>
              </a:lnSpc>
              <a:buFont typeface="Symbol,Sans-Serif"/>
              <a:buChar char=""/>
            </a:pPr>
            <a:r>
              <a:rPr lang="en-GB" dirty="0"/>
              <a:t>The medium is a term used to describe this situation.</a:t>
            </a:r>
            <a:endParaRPr lang="en-IN"/>
          </a:p>
          <a:p>
            <a:pPr lvl="1" indent="-285750" algn="just">
              <a:lnSpc>
                <a:spcPct val="150000"/>
              </a:lnSpc>
              <a:spcAft>
                <a:spcPts val="1000"/>
              </a:spcAft>
              <a:buFont typeface="Courier New,monospace"/>
              <a:buChar char="•"/>
            </a:pPr>
            <a:r>
              <a:rPr lang="en-GB" dirty="0"/>
              <a:t>Example- Individual sending “email is using the world wide web as a medium”.</a:t>
            </a:r>
            <a:endParaRPr lang="en-IN"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8</a:t>
            </a:fld>
            <a:endParaRPr lang="en-GB"/>
          </a:p>
        </p:txBody>
      </p:sp>
    </p:spTree>
    <p:extLst>
      <p:ext uri="{BB962C8B-B14F-4D97-AF65-F5344CB8AC3E}">
        <p14:creationId xmlns:p14="http://schemas.microsoft.com/office/powerpoint/2010/main" val="377743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Organization use the theories relating to models of communication Conti..</a:t>
            </a:r>
            <a:endParaRPr lang="en-IN" dirty="0"/>
          </a:p>
          <a:p>
            <a:pPr algn="just">
              <a:lnSpc>
                <a:spcPct val="150000"/>
              </a:lnSpc>
              <a:spcBef>
                <a:spcPts val="500"/>
              </a:spcBef>
              <a:spcAft>
                <a:spcPts val="1000"/>
              </a:spcAft>
            </a:pPr>
            <a:r>
              <a:rPr lang="en-GB" dirty="0"/>
              <a:t>Noise</a:t>
            </a:r>
            <a:endParaRPr lang="en-IN" dirty="0"/>
          </a:p>
          <a:p>
            <a:pPr algn="just">
              <a:lnSpc>
                <a:spcPct val="150000"/>
              </a:lnSpc>
              <a:spcBef>
                <a:spcPts val="500"/>
              </a:spcBef>
              <a:spcAft>
                <a:spcPts val="1000"/>
              </a:spcAft>
            </a:pPr>
            <a:r>
              <a:rPr lang="en-GB" dirty="0"/>
              <a:t>Noise interrupts a message whole is on the way from the sender to the receiver.</a:t>
            </a:r>
            <a:endParaRPr lang="en-IN" dirty="0"/>
          </a:p>
          <a:p>
            <a:pPr algn="just">
              <a:lnSpc>
                <a:spcPct val="150000"/>
              </a:lnSpc>
              <a:spcBef>
                <a:spcPts val="500"/>
              </a:spcBef>
              <a:spcAft>
                <a:spcPts val="1000"/>
              </a:spcAft>
            </a:pPr>
            <a:r>
              <a:rPr lang="en-GB" dirty="0"/>
              <a:t>Two types are</a:t>
            </a:r>
            <a:endParaRPr lang="en-IN" dirty="0"/>
          </a:p>
          <a:p>
            <a:pPr marL="285750" indent="-342900" algn="just">
              <a:lnSpc>
                <a:spcPct val="150000"/>
              </a:lnSpc>
              <a:spcBef>
                <a:spcPts val="500"/>
              </a:spcBef>
              <a:buFont typeface="Wingdings,Sans-Serif"/>
              <a:buChar char=""/>
            </a:pPr>
            <a:r>
              <a:rPr lang="en-GB" dirty="0"/>
              <a:t>Internal-</a:t>
            </a:r>
            <a:endParaRPr lang="en-IN" dirty="0"/>
          </a:p>
          <a:p>
            <a:pPr marL="285750" indent="-342900" algn="just">
              <a:lnSpc>
                <a:spcPct val="150000"/>
              </a:lnSpc>
              <a:buFont typeface="Symbol,Sans-Serif"/>
              <a:buChar char=""/>
            </a:pPr>
            <a:r>
              <a:rPr lang="en-GB" dirty="0"/>
              <a:t>Sender makes mistakes encoding a message</a:t>
            </a:r>
            <a:endParaRPr lang="en-IN" dirty="0"/>
          </a:p>
          <a:p>
            <a:pPr marL="285750" indent="-342900" algn="just">
              <a:lnSpc>
                <a:spcPct val="150000"/>
              </a:lnSpc>
              <a:buFont typeface="Symbol,Sans-Serif"/>
              <a:buChar char=""/>
            </a:pPr>
            <a:r>
              <a:rPr lang="en-GB" dirty="0"/>
              <a:t>Example- Someone (Tesco employees )speaking in a heavy accent</a:t>
            </a:r>
            <a:endParaRPr lang="en-IN" dirty="0"/>
          </a:p>
          <a:p>
            <a:pPr marL="285750" indent="-342900" algn="just">
              <a:lnSpc>
                <a:spcPct val="150000"/>
              </a:lnSpc>
              <a:buFont typeface="Wingdings,Sans-Serif"/>
              <a:buChar char=""/>
            </a:pPr>
            <a:r>
              <a:rPr lang="en-GB" dirty="0"/>
              <a:t>External-</a:t>
            </a:r>
            <a:endParaRPr lang="en-IN" dirty="0"/>
          </a:p>
          <a:p>
            <a:pPr marL="285750" indent="-342900" algn="just">
              <a:lnSpc>
                <a:spcPct val="150000"/>
              </a:lnSpc>
              <a:buFont typeface="Symbol,Sans-Serif"/>
              <a:buChar char=""/>
            </a:pPr>
            <a:r>
              <a:rPr lang="en-GB" dirty="0"/>
              <a:t>Something external impedes the message</a:t>
            </a:r>
            <a:endParaRPr lang="en-IN" dirty="0"/>
          </a:p>
          <a:p>
            <a:pPr marL="285750" indent="-342900" algn="just">
              <a:lnSpc>
                <a:spcPct val="150000"/>
              </a:lnSpc>
              <a:spcAft>
                <a:spcPts val="1000"/>
              </a:spcAft>
              <a:buFont typeface="Symbol,Sans-Serif"/>
              <a:buChar char=""/>
            </a:pPr>
            <a:r>
              <a:rPr lang="en-GB" dirty="0"/>
              <a:t>Example- Crackling of poorly turned radio (Lundergan, Patwari and Kasara, 2019).</a:t>
            </a:r>
            <a:endParaRPr lang="en-IN" dirty="0"/>
          </a:p>
          <a:p>
            <a:pPr algn="just">
              <a:lnSpc>
                <a:spcPct val="150000"/>
              </a:lnSpc>
              <a:spcBef>
                <a:spcPts val="500"/>
              </a:spcBef>
              <a:spcAft>
                <a:spcPts val="1000"/>
              </a:spcAft>
            </a:pPr>
            <a:r>
              <a:rPr lang="en-GB" dirty="0"/>
              <a:t>Decoder</a:t>
            </a:r>
            <a:endParaRPr lang="en-IN" dirty="0"/>
          </a:p>
          <a:p>
            <a:pPr marL="285750" indent="-342900" algn="just">
              <a:lnSpc>
                <a:spcPct val="150000"/>
              </a:lnSpc>
              <a:spcBef>
                <a:spcPts val="500"/>
              </a:spcBef>
              <a:buFont typeface="Symbol,Sans-Serif"/>
              <a:buChar char=""/>
            </a:pPr>
            <a:r>
              <a:rPr lang="en-GB" dirty="0"/>
              <a:t>Decoding is the inverse of encoding. This idea was developed by Shannon and Weaver concerning language via technology like mobiles. </a:t>
            </a:r>
            <a:endParaRPr lang="en-IN" dirty="0"/>
          </a:p>
          <a:p>
            <a:pPr marL="285750" indent="-342900" algn="just">
              <a:lnSpc>
                <a:spcPct val="150000"/>
              </a:lnSpc>
              <a:buFont typeface="Symbol,Sans-Serif"/>
              <a:buChar char=""/>
            </a:pPr>
            <a:r>
              <a:rPr lang="en-GB" dirty="0"/>
              <a:t>The device that deciphers a communication into binary digits or a wave into a form that the recipient can understand is usually required in this approach.</a:t>
            </a:r>
            <a:endParaRPr lang="en-IN" dirty="0"/>
          </a:p>
          <a:p>
            <a:pPr lvl="1" indent="-285750" algn="just">
              <a:lnSpc>
                <a:spcPct val="150000"/>
              </a:lnSpc>
              <a:spcAft>
                <a:spcPts val="1000"/>
              </a:spcAft>
              <a:buFont typeface="Courier New,monospace"/>
              <a:buChar char="•"/>
            </a:pPr>
            <a:r>
              <a:rPr lang="en-GB" dirty="0"/>
              <a:t>Example-  Cell receivers which turn “turn bits of data into readable messages”.</a:t>
            </a:r>
            <a:endParaRPr lang="en-IN"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9</a:t>
            </a:fld>
            <a:endParaRPr lang="en-GB"/>
          </a:p>
        </p:txBody>
      </p:sp>
    </p:spTree>
    <p:extLst>
      <p:ext uri="{BB962C8B-B14F-4D97-AF65-F5344CB8AC3E}">
        <p14:creationId xmlns:p14="http://schemas.microsoft.com/office/powerpoint/2010/main" val="2213308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Should the organization use the theories relating to models of communication congii.</a:t>
            </a:r>
          </a:p>
          <a:p>
            <a:pPr algn="just">
              <a:lnSpc>
                <a:spcPct val="150000"/>
              </a:lnSpc>
              <a:spcBef>
                <a:spcPts val="500"/>
              </a:spcBef>
              <a:spcAft>
                <a:spcPts val="1000"/>
              </a:spcAft>
            </a:pPr>
            <a:r>
              <a:rPr lang="en-GB" dirty="0"/>
              <a:t>Receiver</a:t>
            </a:r>
            <a:endParaRPr lang="en-IN" dirty="0"/>
          </a:p>
          <a:p>
            <a:pPr marL="285750" indent="-342900" algn="just">
              <a:lnSpc>
                <a:spcPct val="150000"/>
              </a:lnSpc>
              <a:spcBef>
                <a:spcPts val="500"/>
              </a:spcBef>
              <a:buFont typeface="Symbol,Sans-Serif"/>
              <a:buChar char=""/>
            </a:pPr>
            <a:r>
              <a:rPr lang="en-GB" dirty="0"/>
              <a:t>In the original Shannon and Weaver-style of communication, the receiver is the last step. </a:t>
            </a:r>
            <a:endParaRPr lang="en-IN" dirty="0"/>
          </a:p>
          <a:p>
            <a:pPr marL="285750" indent="-342900" algn="just">
              <a:lnSpc>
                <a:spcPct val="150000"/>
              </a:lnSpc>
              <a:spcAft>
                <a:spcPts val="1000"/>
              </a:spcAft>
              <a:buFont typeface="Symbol,Sans-Serif"/>
              <a:buChar char=""/>
            </a:pPr>
            <a:r>
              <a:rPr lang="en-GB" dirty="0"/>
              <a:t>This is where the receiver receives the message, or what’s left after noise is factored in.</a:t>
            </a:r>
            <a:endParaRPr lang="en-IN" dirty="0"/>
          </a:p>
          <a:p>
            <a:pPr algn="just">
              <a:lnSpc>
                <a:spcPct val="150000"/>
              </a:lnSpc>
              <a:spcBef>
                <a:spcPts val="500"/>
              </a:spcBef>
              <a:spcAft>
                <a:spcPts val="1000"/>
              </a:spcAft>
            </a:pPr>
            <a:r>
              <a:rPr lang="en-GB" dirty="0"/>
              <a:t>Feedback</a:t>
            </a:r>
            <a:endParaRPr lang="en-IN" dirty="0"/>
          </a:p>
          <a:p>
            <a:pPr marL="285750" indent="-342900" algn="just">
              <a:lnSpc>
                <a:spcPct val="150000"/>
              </a:lnSpc>
              <a:spcBef>
                <a:spcPts val="500"/>
              </a:spcBef>
              <a:buFont typeface="Symbol,Sans-Serif"/>
              <a:buChar char=""/>
            </a:pPr>
            <a:r>
              <a:rPr lang="en-GB" dirty="0"/>
              <a:t>When the receiver of a message replies to the sender to complete the communication loop, this is known as feedback. </a:t>
            </a:r>
            <a:endParaRPr lang="en-IN" dirty="0"/>
          </a:p>
          <a:p>
            <a:pPr marL="285750" indent="-342900" algn="just">
              <a:lnSpc>
                <a:spcPct val="150000"/>
              </a:lnSpc>
              <a:buFont typeface="Symbol,Sans-Serif"/>
              <a:buChar char=""/>
            </a:pPr>
            <a:r>
              <a:rPr lang="en-GB" dirty="0"/>
              <a:t>They could answer to inform the sender that they have received a message or to inform the sender that the message was received clearly and audibly (Basi, Pantanal and </a:t>
            </a:r>
            <a:r>
              <a:rPr lang="en-GB" dirty="0" err="1"/>
              <a:t>Shitz</a:t>
            </a:r>
            <a:r>
              <a:rPr lang="en-GB" dirty="0"/>
              <a:t>, 2018).</a:t>
            </a:r>
            <a:endParaRPr lang="en-IN" dirty="0"/>
          </a:p>
          <a:p>
            <a:pPr marL="285750" indent="-342900" algn="just">
              <a:lnSpc>
                <a:spcPct val="150000"/>
              </a:lnSpc>
              <a:spcAft>
                <a:spcPts val="1000"/>
              </a:spcAft>
              <a:buFont typeface="Symbol,Sans-Serif"/>
              <a:buChar char=""/>
            </a:pPr>
            <a:r>
              <a:rPr lang="en-GB" dirty="0"/>
              <a:t>What amount of understanding do they have of the message?</a:t>
            </a:r>
            <a:endParaRPr lang="en-GB"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10</a:t>
            </a:fld>
            <a:endParaRPr lang="en-GB"/>
          </a:p>
        </p:txBody>
      </p:sp>
    </p:spTree>
    <p:extLst>
      <p:ext uri="{BB962C8B-B14F-4D97-AF65-F5344CB8AC3E}">
        <p14:creationId xmlns:p14="http://schemas.microsoft.com/office/powerpoint/2010/main" val="584214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Lasswell communication model.</a:t>
            </a:r>
            <a:endParaRPr lang="en-IN" dirty="0"/>
          </a:p>
          <a:p>
            <a:pPr algn="just">
              <a:lnSpc>
                <a:spcPct val="150000"/>
              </a:lnSpc>
              <a:spcBef>
                <a:spcPts val="500"/>
              </a:spcBef>
              <a:spcAft>
                <a:spcPts val="1000"/>
              </a:spcAft>
            </a:pPr>
            <a:r>
              <a:rPr lang="en-GB" dirty="0"/>
              <a:t>In the retail industry like Tesco of they follow this communication model  where it claims that </a:t>
            </a:r>
            <a:endParaRPr lang="en-IN" dirty="0"/>
          </a:p>
          <a:p>
            <a:pPr algn="just">
              <a:lnSpc>
                <a:spcPct val="150000"/>
              </a:lnSpc>
              <a:spcBef>
                <a:spcPts val="500"/>
              </a:spcBef>
              <a:spcAft>
                <a:spcPts val="1000"/>
              </a:spcAft>
            </a:pPr>
            <a:r>
              <a:rPr lang="en-GB" dirty="0"/>
              <a:t>thinks that the term answer is a great way to characterize a communication act.</a:t>
            </a:r>
            <a:endParaRPr lang="en-IN" dirty="0"/>
          </a:p>
          <a:p>
            <a:pPr marL="285750" indent="-342900" algn="just">
              <a:lnSpc>
                <a:spcPct val="150000"/>
              </a:lnSpc>
              <a:spcBef>
                <a:spcPts val="500"/>
              </a:spcBef>
              <a:buFont typeface="Symbol,Sans-Serif"/>
              <a:buChar char=""/>
            </a:pPr>
            <a:r>
              <a:rPr lang="en-GB" dirty="0"/>
              <a:t>Who </a:t>
            </a:r>
            <a:endParaRPr lang="en-IN" dirty="0"/>
          </a:p>
          <a:p>
            <a:pPr marL="285750" indent="-342900" algn="just">
              <a:lnSpc>
                <a:spcPct val="150000"/>
              </a:lnSpc>
              <a:buFont typeface="Symbol,Sans-Serif"/>
              <a:buChar char=""/>
            </a:pPr>
            <a:r>
              <a:rPr lang="en-GB" dirty="0"/>
              <a:t>Says what </a:t>
            </a:r>
            <a:endParaRPr lang="en-IN" dirty="0"/>
          </a:p>
          <a:p>
            <a:pPr marL="285750" indent="-342900" algn="just">
              <a:lnSpc>
                <a:spcPct val="150000"/>
              </a:lnSpc>
              <a:buFont typeface="Symbol,Sans-Serif"/>
              <a:buChar char=""/>
            </a:pPr>
            <a:r>
              <a:rPr lang="en-GB" dirty="0"/>
              <a:t>To Whom </a:t>
            </a:r>
            <a:endParaRPr lang="en-IN" dirty="0"/>
          </a:p>
          <a:p>
            <a:pPr marL="285750" indent="-342900" algn="just">
              <a:lnSpc>
                <a:spcPct val="150000"/>
              </a:lnSpc>
              <a:buFont typeface="Symbol,Sans-Serif"/>
              <a:buChar char=""/>
            </a:pPr>
            <a:r>
              <a:rPr lang="en-GB" dirty="0"/>
              <a:t>What channel and,</a:t>
            </a:r>
            <a:endParaRPr lang="en-IN" dirty="0"/>
          </a:p>
          <a:p>
            <a:pPr marL="285750" indent="-342900" algn="just">
              <a:lnSpc>
                <a:spcPct val="150000"/>
              </a:lnSpc>
              <a:spcAft>
                <a:spcPts val="1000"/>
              </a:spcAft>
              <a:buFont typeface="Symbol,Sans-Serif"/>
              <a:buChar char=""/>
            </a:pPr>
            <a:r>
              <a:rPr lang="en-GB" dirty="0"/>
              <a:t>With what effect?</a:t>
            </a:r>
            <a:endParaRPr lang="en-IN" dirty="0"/>
          </a:p>
          <a:p>
            <a:pPr algn="just">
              <a:lnSpc>
                <a:spcPct val="150000"/>
              </a:lnSpc>
              <a:spcBef>
                <a:spcPts val="500"/>
              </a:spcBef>
              <a:spcAft>
                <a:spcPts val="1000"/>
              </a:spcAft>
            </a:pPr>
            <a:r>
              <a:rPr lang="en-GB" dirty="0"/>
              <a:t>The Communication Model of Lasswell</a:t>
            </a:r>
            <a:endParaRPr lang="en-IN" dirty="0"/>
          </a:p>
          <a:p>
            <a:pPr algn="just">
              <a:lnSpc>
                <a:spcPct val="150000"/>
              </a:lnSpc>
              <a:spcBef>
                <a:spcPts val="500"/>
              </a:spcBef>
              <a:spcAft>
                <a:spcPts val="1000"/>
              </a:spcAft>
            </a:pPr>
            <a:r>
              <a:rPr lang="en-GB" dirty="0"/>
              <a:t>This paradigm focuses on the communication process and how it is used in daily life. According to Lasswell, communications serves three purposes:</a:t>
            </a:r>
            <a:endParaRPr lang="en-IN" dirty="0"/>
          </a:p>
          <a:p>
            <a:pPr marL="285750" indent="-342900" algn="just">
              <a:lnSpc>
                <a:spcPct val="150000"/>
              </a:lnSpc>
              <a:spcBef>
                <a:spcPts val="500"/>
              </a:spcBef>
              <a:buFont typeface="Symbol,Sans-Serif"/>
              <a:buChar char=""/>
            </a:pPr>
            <a:r>
              <a:rPr lang="en-GB" dirty="0"/>
              <a:t>The term ecosystem monitoring refers to the fact that one’s surroundings are being monitored (Babaji, Gravied and Ravinia, 2021).</a:t>
            </a:r>
            <a:endParaRPr lang="en-IN" dirty="0"/>
          </a:p>
          <a:p>
            <a:pPr marL="285750" indent="-342900" algn="just">
              <a:lnSpc>
                <a:spcPct val="150000"/>
              </a:lnSpc>
              <a:buFont typeface="Symbol,Sans-Serif"/>
              <a:buChar char=""/>
            </a:pPr>
            <a:r>
              <a:rPr lang="en-GB" dirty="0"/>
              <a:t>The interplay between social elements</a:t>
            </a:r>
            <a:endParaRPr lang="en-IN" dirty="0"/>
          </a:p>
          <a:p>
            <a:pPr marL="285750" indent="-342900" algn="just">
              <a:lnSpc>
                <a:spcPct val="150000"/>
              </a:lnSpc>
              <a:spcAft>
                <a:spcPts val="1000"/>
              </a:spcAft>
              <a:buFont typeface="Symbol,Sans-Serif"/>
              <a:buChar char=""/>
            </a:pPr>
            <a:r>
              <a:rPr lang="en-GB" dirty="0"/>
              <a:t>Culture is passed down via the generations. In a diverse culture with many customers.</a:t>
            </a:r>
            <a:endParaRPr lang="en-IN" dirty="0"/>
          </a:p>
          <a:p>
            <a:pPr algn="just">
              <a:lnSpc>
                <a:spcPct val="150000"/>
              </a:lnSpc>
              <a:spcBef>
                <a:spcPts val="500"/>
              </a:spcBef>
              <a:spcAft>
                <a:spcPts val="1000"/>
              </a:spcAft>
            </a:pPr>
            <a:r>
              <a:rPr lang="en-GB" dirty="0"/>
              <a:t>The Lasswell model depicts the best flow of communication. There are many different methods to communicate. Furthermore, this communication model resembles that of Aristotle.</a:t>
            </a:r>
            <a:endParaRPr lang="en-IN"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11</a:t>
            </a:fld>
            <a:endParaRPr lang="en-GB"/>
          </a:p>
        </p:txBody>
      </p:sp>
    </p:spTree>
    <p:extLst>
      <p:ext uri="{BB962C8B-B14F-4D97-AF65-F5344CB8AC3E}">
        <p14:creationId xmlns:p14="http://schemas.microsoft.com/office/powerpoint/2010/main" val="2000924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stakeholders of Tesco involve customers, vendors, lenders, competitors, pressure groups, communities, and the government are just a few of the parties involved.</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12</a:t>
            </a:fld>
            <a:endParaRPr lang="en-GB"/>
          </a:p>
        </p:txBody>
      </p:sp>
    </p:spTree>
    <p:extLst>
      <p:ext uri="{BB962C8B-B14F-4D97-AF65-F5344CB8AC3E}">
        <p14:creationId xmlns:p14="http://schemas.microsoft.com/office/powerpoint/2010/main" val="3788340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people are outspoken others quiet.  Some generalise others will use specific data.  Some people have very good communication skills so communicating with those with lower ability may become challenging and get them frustrated or they filter information to suit their perception.</a:t>
            </a:r>
            <a:endParaRPr lang="en-US" dirty="0"/>
          </a:p>
          <a:p>
            <a:r>
              <a:rPr lang="en-GB" dirty="0"/>
              <a:t>Because of the increasing number of gaps between origin and destination, messages in retail top-down and cross-channel communications may be easily misconstrued (Chen and Chiu, 2021). </a:t>
            </a:r>
            <a:endParaRPr lang="en-GB"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13</a:t>
            </a:fld>
            <a:endParaRPr lang="en-GB"/>
          </a:p>
        </p:txBody>
      </p:sp>
    </p:spTree>
    <p:extLst>
      <p:ext uri="{BB962C8B-B14F-4D97-AF65-F5344CB8AC3E}">
        <p14:creationId xmlns:p14="http://schemas.microsoft.com/office/powerpoint/2010/main" val="628388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Active listening makes information processing more transparent. </a:t>
            </a:r>
          </a:p>
          <a:p>
            <a:pPr marL="171450" indent="-285750">
              <a:lnSpc>
                <a:spcPct val="90000"/>
              </a:lnSpc>
              <a:spcBef>
                <a:spcPts val="1000"/>
              </a:spcBef>
              <a:buFont typeface="Arial,Sans-Serif"/>
              <a:buChar char="•"/>
            </a:pPr>
            <a:r>
              <a:rPr lang="en-GB" dirty="0"/>
              <a:t>The effective listener would limit judgement to first understand the speaker or source of information.</a:t>
            </a:r>
            <a:endParaRPr lang="en-US" dirty="0"/>
          </a:p>
          <a:p>
            <a:pPr marL="171450" indent="-285750">
              <a:lnSpc>
                <a:spcPct val="90000"/>
              </a:lnSpc>
              <a:spcBef>
                <a:spcPts val="1000"/>
              </a:spcBef>
              <a:buFont typeface="Arial,Sans-Serif"/>
              <a:buChar char="•"/>
            </a:pPr>
            <a:r>
              <a:rPr lang="en-GB" dirty="0"/>
              <a:t>Format important information using multi-language.</a:t>
            </a:r>
            <a:endParaRPr lang="en-US" dirty="0"/>
          </a:p>
          <a:p>
            <a:pPr marL="171450" indent="-285750">
              <a:lnSpc>
                <a:spcPct val="90000"/>
              </a:lnSpc>
              <a:spcBef>
                <a:spcPts val="1000"/>
              </a:spcBef>
              <a:buFont typeface="Arial,Sans-Serif"/>
              <a:buChar char="•"/>
            </a:pPr>
            <a:r>
              <a:rPr lang="en-GB" dirty="0"/>
              <a:t>Using hand gestures for face to face.</a:t>
            </a:r>
            <a:endParaRPr lang="en-US" dirty="0"/>
          </a:p>
          <a:p>
            <a:pPr marL="171450" indent="-285750">
              <a:lnSpc>
                <a:spcPct val="90000"/>
              </a:lnSpc>
              <a:spcBef>
                <a:spcPts val="1000"/>
              </a:spcBef>
              <a:buFont typeface="Arial,Sans-Serif"/>
              <a:buChar char="•"/>
            </a:pPr>
            <a:r>
              <a:rPr lang="en-GB" dirty="0"/>
              <a:t>Use of captions and images for media.</a:t>
            </a:r>
            <a:endParaRPr lang="en-US" dirty="0"/>
          </a:p>
          <a:p>
            <a:pPr marL="171450" indent="-285750">
              <a:lnSpc>
                <a:spcPct val="90000"/>
              </a:lnSpc>
              <a:spcBef>
                <a:spcPts val="1000"/>
              </a:spcBef>
              <a:buFont typeface="Arial,Sans-Serif"/>
              <a:buChar char="•"/>
            </a:pPr>
            <a:r>
              <a:rPr lang="en-GB" dirty="0"/>
              <a:t>Limit noise in its surrounding.</a:t>
            </a:r>
            <a:endParaRPr lang="en-US" dirty="0"/>
          </a:p>
          <a:p>
            <a:pPr marL="171450" indent="-285750">
              <a:lnSpc>
                <a:spcPct val="90000"/>
              </a:lnSpc>
              <a:spcBef>
                <a:spcPts val="1000"/>
              </a:spcBef>
              <a:buFont typeface="Arial,Sans-Serif"/>
              <a:buChar char="•"/>
            </a:pPr>
            <a:r>
              <a:rPr lang="en-GB" dirty="0"/>
              <a:t>Increase feedback options.</a:t>
            </a:r>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14</a:t>
            </a:fld>
            <a:endParaRPr lang="en-GB"/>
          </a:p>
        </p:txBody>
      </p:sp>
    </p:spTree>
    <p:extLst>
      <p:ext uri="{BB962C8B-B14F-4D97-AF65-F5344CB8AC3E}">
        <p14:creationId xmlns:p14="http://schemas.microsoft.com/office/powerpoint/2010/main" val="2159029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15</a:t>
            </a:fld>
            <a:endParaRPr lang="en-GB"/>
          </a:p>
        </p:txBody>
      </p:sp>
    </p:spTree>
    <p:extLst>
      <p:ext uri="{BB962C8B-B14F-4D97-AF65-F5344CB8AC3E}">
        <p14:creationId xmlns:p14="http://schemas.microsoft.com/office/powerpoint/2010/main" val="2505861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Channel richness refers to the amount of immediate information that can be processed with a high possibility of immediate feedback.</a:t>
            </a:r>
          </a:p>
        </p:txBody>
      </p:sp>
      <p:sp>
        <p:nvSpPr>
          <p:cNvPr id="4" name="Slide Number Placeholder 3"/>
          <p:cNvSpPr>
            <a:spLocks noGrp="1"/>
          </p:cNvSpPr>
          <p:nvPr>
            <p:ph type="sldNum" sz="quarter" idx="5"/>
          </p:nvPr>
        </p:nvSpPr>
        <p:spPr/>
        <p:txBody>
          <a:bodyPr/>
          <a:lstStyle/>
          <a:p>
            <a:fld id="{9F5EFAFE-483E-4C43-B419-9EAC48653C0E}" type="slidenum">
              <a:rPr lang="en-GB"/>
              <a:t>16</a:t>
            </a:fld>
            <a:endParaRPr lang="en-GB"/>
          </a:p>
        </p:txBody>
      </p:sp>
    </p:spTree>
    <p:extLst>
      <p:ext uri="{BB962C8B-B14F-4D97-AF65-F5344CB8AC3E}">
        <p14:creationId xmlns:p14="http://schemas.microsoft.com/office/powerpoint/2010/main" val="1584987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cs typeface="Calibri"/>
            </a:endParaRPr>
          </a:p>
          <a:p>
            <a:r>
              <a:rPr lang="en-US" dirty="0"/>
              <a:t>MEDIA provides info about services, offers and brand recognition, makes customers feel comfortable with brands that are advertised</a:t>
            </a:r>
            <a:endParaRPr lang="en-US" dirty="0">
              <a:cs typeface="Calibri"/>
            </a:endParaRPr>
          </a:p>
          <a:p>
            <a:r>
              <a:rPr lang="en-US" dirty="0"/>
              <a:t>APP connect employees, get product info and live notifications</a:t>
            </a:r>
          </a:p>
          <a:p>
            <a:r>
              <a:rPr lang="en-US" dirty="0"/>
              <a:t>FACE more important meetings and daily operational in store networking, helps build stronger connections</a:t>
            </a:r>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17</a:t>
            </a:fld>
            <a:endParaRPr lang="en-GB"/>
          </a:p>
        </p:txBody>
      </p:sp>
    </p:spTree>
    <p:extLst>
      <p:ext uri="{BB962C8B-B14F-4D97-AF65-F5344CB8AC3E}">
        <p14:creationId xmlns:p14="http://schemas.microsoft.com/office/powerpoint/2010/main" val="2587596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Using a device for staff to keep up to date with information regarding the store throughout the day would keep them informed and well equipped to deal with customers (Phillips, 2020).</a:t>
            </a:r>
          </a:p>
          <a:p>
            <a:pPr algn="just"/>
            <a:r>
              <a:rPr lang="en-GB" dirty="0"/>
              <a:t>Omni-channel marketing: synchronises all relevant information across all platforms to stay up-to-date for those customers who are 'connected' (Akter, Hossain and Strong, 2021). </a:t>
            </a:r>
            <a:endParaRPr lang="en-GB" dirty="0">
              <a:cs typeface="Calibri"/>
            </a:endParaRPr>
          </a:p>
          <a:p>
            <a:pPr algn="just"/>
            <a:r>
              <a:rPr lang="en-GB" dirty="0"/>
              <a:t>Twitter: Social-networking is one of the best ways to convey messages to all of Tesco's external stakeholders especially for marketing purposes. </a:t>
            </a:r>
            <a:endParaRPr lang="en-US" dirty="0"/>
          </a:p>
          <a:p>
            <a:pPr algn="just"/>
            <a:r>
              <a:rPr lang="en-GB" dirty="0"/>
              <a:t>Using emojis when connecting internally using electronic mail.</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18</a:t>
            </a:fld>
            <a:endParaRPr lang="en-GB"/>
          </a:p>
        </p:txBody>
      </p:sp>
    </p:spTree>
    <p:extLst>
      <p:ext uri="{BB962C8B-B14F-4D97-AF65-F5344CB8AC3E}">
        <p14:creationId xmlns:p14="http://schemas.microsoft.com/office/powerpoint/2010/main" val="449425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20</a:t>
            </a:fld>
            <a:endParaRPr lang="en-GB"/>
          </a:p>
        </p:txBody>
      </p:sp>
    </p:spTree>
    <p:extLst>
      <p:ext uri="{BB962C8B-B14F-4D97-AF65-F5344CB8AC3E}">
        <p14:creationId xmlns:p14="http://schemas.microsoft.com/office/powerpoint/2010/main" val="19128434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21</a:t>
            </a:fld>
            <a:endParaRPr lang="en-GB"/>
          </a:p>
        </p:txBody>
      </p:sp>
    </p:spTree>
    <p:extLst>
      <p:ext uri="{BB962C8B-B14F-4D97-AF65-F5344CB8AC3E}">
        <p14:creationId xmlns:p14="http://schemas.microsoft.com/office/powerpoint/2010/main" val="29655936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22</a:t>
            </a:fld>
            <a:endParaRPr lang="en-GB"/>
          </a:p>
        </p:txBody>
      </p:sp>
    </p:spTree>
    <p:extLst>
      <p:ext uri="{BB962C8B-B14F-4D97-AF65-F5344CB8AC3E}">
        <p14:creationId xmlns:p14="http://schemas.microsoft.com/office/powerpoint/2010/main" val="2174460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23</a:t>
            </a:fld>
            <a:endParaRPr lang="en-GB"/>
          </a:p>
        </p:txBody>
      </p:sp>
    </p:spTree>
    <p:extLst>
      <p:ext uri="{BB962C8B-B14F-4D97-AF65-F5344CB8AC3E}">
        <p14:creationId xmlns:p14="http://schemas.microsoft.com/office/powerpoint/2010/main" val="267647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0965254X.2021.1937284"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stockphoto.com/photos/shopping-aisl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retail-innovation.com/index.php/tesco-new-app-for-store-colleagu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57266" y="923689"/>
            <a:ext cx="4412419" cy="3626217"/>
          </a:xfrm>
        </p:spPr>
        <p:txBody>
          <a:bodyPr vert="horz" lIns="91440" tIns="45720" rIns="91440" bIns="45720" rtlCol="0" anchor="t">
            <a:normAutofit/>
          </a:bodyPr>
          <a:lstStyle/>
          <a:p>
            <a:pPr algn="r"/>
            <a:r>
              <a:rPr lang="en-US" sz="5000" kern="1200">
                <a:solidFill>
                  <a:srgbClr val="FFFFFF"/>
                </a:solidFill>
                <a:latin typeface="+mj-lt"/>
                <a:ea typeface="+mj-ea"/>
                <a:cs typeface="+mj-cs"/>
              </a:rPr>
              <a:t>Strategies For Effective Communication In a Business Setting</a:t>
            </a:r>
          </a:p>
        </p:txBody>
      </p:sp>
      <p:sp>
        <p:nvSpPr>
          <p:cNvPr id="3" name="Subtitle 2"/>
          <p:cNvSpPr>
            <a:spLocks noGrp="1"/>
          </p:cNvSpPr>
          <p:nvPr>
            <p:ph type="subTitle" idx="1"/>
          </p:nvPr>
        </p:nvSpPr>
        <p:spPr>
          <a:xfrm>
            <a:off x="1344118" y="4375853"/>
            <a:ext cx="2800975" cy="1031537"/>
          </a:xfrm>
        </p:spPr>
        <p:txBody>
          <a:bodyPr vert="horz" lIns="91440" tIns="45720" rIns="91440" bIns="45720" rtlCol="0" anchor="t">
            <a:noAutofit/>
          </a:bodyPr>
          <a:lstStyle/>
          <a:p>
            <a:r>
              <a:rPr lang="en-US" sz="1600" kern="1200" dirty="0">
                <a:solidFill>
                  <a:srgbClr val="FFFFFF"/>
                </a:solidFill>
                <a:latin typeface="+mn-lt"/>
                <a:ea typeface="+mn-ea"/>
                <a:cs typeface="+mn-cs"/>
              </a:rPr>
              <a:t>By</a:t>
            </a:r>
            <a:endParaRPr lang="en-US" sz="1600" kern="1200" dirty="0">
              <a:solidFill>
                <a:srgbClr val="FFFFFF"/>
              </a:solidFill>
              <a:latin typeface="+mn-lt"/>
              <a:cs typeface="Calibri"/>
            </a:endParaRPr>
          </a:p>
          <a:p>
            <a:r>
              <a:rPr lang="en-US" sz="1600" kern="1200" dirty="0">
                <a:solidFill>
                  <a:srgbClr val="FFFFFF"/>
                </a:solidFill>
                <a:latin typeface="+mn-lt"/>
                <a:ea typeface="+mn-ea"/>
                <a:cs typeface="+mn-cs"/>
              </a:rPr>
              <a:t>Daniela Oan 2122205</a:t>
            </a:r>
            <a:endParaRPr lang="en-US" sz="1600" kern="1200" dirty="0">
              <a:solidFill>
                <a:srgbClr val="FFFFFF"/>
              </a:solidFill>
              <a:latin typeface="+mn-lt"/>
              <a:cs typeface="Calibri"/>
            </a:endParaRPr>
          </a:p>
          <a:p>
            <a:r>
              <a:rPr lang="en-US" sz="1600" kern="1200" dirty="0">
                <a:solidFill>
                  <a:srgbClr val="FFFFFF"/>
                </a:solidFill>
                <a:latin typeface="+mn-lt"/>
                <a:ea typeface="+mn-ea"/>
                <a:cs typeface="+mn-cs"/>
              </a:rPr>
              <a:t>Diana </a:t>
            </a:r>
            <a:r>
              <a:rPr lang="en-US" sz="1600" kern="1200" dirty="0" err="1">
                <a:solidFill>
                  <a:srgbClr val="FFFFFF"/>
                </a:solidFill>
                <a:latin typeface="+mn-lt"/>
                <a:ea typeface="+mn-ea"/>
                <a:cs typeface="+mn-cs"/>
              </a:rPr>
              <a:t>Ciolte</a:t>
            </a:r>
            <a:r>
              <a:rPr lang="en-US" sz="1600" kern="1200" dirty="0">
                <a:solidFill>
                  <a:srgbClr val="FFFFFF"/>
                </a:solidFill>
                <a:latin typeface="+mn-lt"/>
                <a:ea typeface="+mn-ea"/>
                <a:cs typeface="+mn-cs"/>
              </a:rPr>
              <a:t> 2122278</a:t>
            </a:r>
            <a:endParaRPr lang="en-US" sz="1600" kern="1200" dirty="0">
              <a:solidFill>
                <a:srgbClr val="FFFFFF"/>
              </a:solidFill>
              <a:latin typeface="+mn-lt"/>
              <a:cs typeface="Calibri"/>
            </a:endParaRPr>
          </a:p>
          <a:p>
            <a:r>
              <a:rPr lang="en-US" sz="1600" kern="1200" dirty="0">
                <a:solidFill>
                  <a:srgbClr val="FFFFFF"/>
                </a:solidFill>
                <a:latin typeface="+mn-lt"/>
                <a:ea typeface="+mn-ea"/>
                <a:cs typeface="+mn-cs"/>
              </a:rPr>
              <a:t>Amina Begum 2118505</a:t>
            </a:r>
            <a:endParaRPr lang="en-US" sz="1600" kern="1200" dirty="0">
              <a:solidFill>
                <a:srgbClr val="FFFFFF"/>
              </a:solidFill>
              <a:latin typeface="+mn-lt"/>
              <a:cs typeface="Calibri"/>
            </a:endParaRPr>
          </a:p>
        </p:txBody>
      </p:sp>
      <p:cxnSp>
        <p:nvCxnSpPr>
          <p:cNvPr id="79" name="Straight Connector 7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30" name="Picture 29">
            <a:extLst>
              <a:ext uri="{FF2B5EF4-FFF2-40B4-BE49-F238E27FC236}">
                <a16:creationId xmlns:a16="http://schemas.microsoft.com/office/drawing/2014/main" id="{229CDE91-6549-8357-D4E0-07E7EAA997E3}"/>
              </a:ext>
            </a:extLst>
          </p:cNvPr>
          <p:cNvPicPr>
            <a:picLocks noChangeAspect="1"/>
          </p:cNvPicPr>
          <p:nvPr/>
        </p:nvPicPr>
        <p:blipFill rotWithShape="1">
          <a:blip r:embed="rId2"/>
          <a:srcRect t="5673" r="41825" b="3418"/>
          <a:stretch/>
        </p:blipFill>
        <p:spPr>
          <a:xfrm>
            <a:off x="5971895" y="1460836"/>
            <a:ext cx="5369407" cy="4719754"/>
          </a:xfrm>
          <a:prstGeom prst="rect">
            <a:avLst/>
          </a:prstGeom>
        </p:spPr>
      </p:pic>
      <p:grpSp>
        <p:nvGrpSpPr>
          <p:cNvPr id="81" name="Group 80">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82"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8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
        <p:nvSpPr>
          <p:cNvPr id="4" name="TextBox 3">
            <a:extLst>
              <a:ext uri="{FF2B5EF4-FFF2-40B4-BE49-F238E27FC236}">
                <a16:creationId xmlns:a16="http://schemas.microsoft.com/office/drawing/2014/main" id="{E1252DE3-5DF7-0CC1-F884-7518B3E95527}"/>
              </a:ext>
            </a:extLst>
          </p:cNvPr>
          <p:cNvSpPr txBox="1"/>
          <p:nvPr/>
        </p:nvSpPr>
        <p:spPr>
          <a:xfrm>
            <a:off x="64958" y="6061023"/>
            <a:ext cx="55538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rPr>
              <a:t>BMSW4002 Effective team working and communication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D776B-1EAE-DA17-5860-25BD25ACDAC7}"/>
              </a:ext>
            </a:extLst>
          </p:cNvPr>
          <p:cNvSpPr>
            <a:spLocks noGrp="1"/>
          </p:cNvSpPr>
          <p:nvPr>
            <p:ph type="title"/>
          </p:nvPr>
        </p:nvSpPr>
        <p:spPr>
          <a:xfrm>
            <a:off x="643467" y="184324"/>
            <a:ext cx="10905066" cy="1135737"/>
          </a:xfrm>
        </p:spPr>
        <p:txBody>
          <a:bodyPr>
            <a:normAutofit/>
          </a:bodyPr>
          <a:lstStyle/>
          <a:p>
            <a:pPr algn="ctr"/>
            <a:r>
              <a:rPr lang="en-GB" sz="3600" b="1" dirty="0">
                <a:cs typeface="Calibri Light"/>
              </a:rPr>
              <a:t>CONTENTS</a:t>
            </a:r>
            <a:endParaRPr lang="en-US"/>
          </a:p>
        </p:txBody>
      </p:sp>
      <p:sp>
        <p:nvSpPr>
          <p:cNvPr id="3" name="Content Placeholder 2">
            <a:extLst>
              <a:ext uri="{FF2B5EF4-FFF2-40B4-BE49-F238E27FC236}">
                <a16:creationId xmlns:a16="http://schemas.microsoft.com/office/drawing/2014/main" id="{61978F82-7736-8C1B-9F4D-493F205832C4}"/>
              </a:ext>
            </a:extLst>
          </p:cNvPr>
          <p:cNvSpPr>
            <a:spLocks noGrp="1"/>
          </p:cNvSpPr>
          <p:nvPr>
            <p:ph idx="1"/>
          </p:nvPr>
        </p:nvSpPr>
        <p:spPr>
          <a:xfrm>
            <a:off x="1467926" y="1120915"/>
            <a:ext cx="10905066" cy="5399571"/>
          </a:xfrm>
        </p:spPr>
        <p:txBody>
          <a:bodyPr vert="horz" lIns="91440" tIns="45720" rIns="91440" bIns="45720" rtlCol="0" anchor="t">
            <a:noAutofit/>
          </a:bodyPr>
          <a:lstStyle/>
          <a:p>
            <a:pPr marL="0" indent="0">
              <a:buNone/>
            </a:pPr>
            <a:r>
              <a:rPr lang="en-GB" sz="1800" b="1" dirty="0">
                <a:solidFill>
                  <a:srgbClr val="E36288"/>
                </a:solidFill>
                <a:cs typeface="Calibri" panose="020F0502020204030204"/>
              </a:rPr>
              <a:t>3  </a:t>
            </a:r>
            <a:r>
              <a:rPr lang="en-GB" sz="1800" dirty="0">
                <a:cs typeface="Calibri" panose="020F0502020204030204"/>
              </a:rPr>
              <a:t>INTRODUCTION </a:t>
            </a:r>
          </a:p>
          <a:p>
            <a:pPr marL="0" indent="0">
              <a:buNone/>
            </a:pPr>
            <a:r>
              <a:rPr lang="en-GB" sz="1800" b="1" dirty="0">
                <a:solidFill>
                  <a:srgbClr val="E36288"/>
                </a:solidFill>
                <a:cs typeface="Calibri" panose="020F0502020204030204"/>
              </a:rPr>
              <a:t>4 </a:t>
            </a:r>
            <a:r>
              <a:rPr lang="en-GB" sz="1800" dirty="0">
                <a:cs typeface="Calibri" panose="020F0502020204030204"/>
              </a:rPr>
              <a:t> ORGANISATIONAL OVERVIEW</a:t>
            </a:r>
          </a:p>
          <a:p>
            <a:pPr marL="0" indent="0">
              <a:buNone/>
            </a:pPr>
            <a:r>
              <a:rPr lang="en-GB" sz="1800" b="1" dirty="0">
                <a:solidFill>
                  <a:srgbClr val="BF54B1"/>
                </a:solidFill>
                <a:cs typeface="Calibri" panose="020F0502020204030204"/>
              </a:rPr>
              <a:t>5 </a:t>
            </a:r>
            <a:r>
              <a:rPr lang="en-GB" sz="1800" dirty="0">
                <a:cs typeface="Calibri" panose="020F0502020204030204"/>
              </a:rPr>
              <a:t> BENEFITS OF EFECTIVE COMMUNICATION</a:t>
            </a:r>
          </a:p>
          <a:p>
            <a:pPr marL="0" indent="0">
              <a:buNone/>
            </a:pPr>
            <a:r>
              <a:rPr lang="en-GB" sz="1800" b="1" dirty="0">
                <a:solidFill>
                  <a:srgbClr val="BF54B1"/>
                </a:solidFill>
                <a:cs typeface="Calibri" panose="020F0502020204030204"/>
              </a:rPr>
              <a:t>6</a:t>
            </a:r>
            <a:r>
              <a:rPr lang="en-GB" sz="1800" dirty="0">
                <a:cs typeface="Calibri" panose="020F0502020204030204"/>
              </a:rPr>
              <a:t>  BENEFITS OF EFFECTIVE COMMUNICATION ON TESCO'S BUSINESS PROCESS</a:t>
            </a:r>
          </a:p>
          <a:p>
            <a:pPr marL="0" indent="0">
              <a:buNone/>
            </a:pPr>
            <a:r>
              <a:rPr lang="en-GB" sz="1800" b="1" dirty="0">
                <a:solidFill>
                  <a:srgbClr val="6600FF"/>
                </a:solidFill>
                <a:cs typeface="Calibri" panose="020F0502020204030204"/>
              </a:rPr>
              <a:t>8 </a:t>
            </a:r>
            <a:r>
              <a:rPr lang="en-GB" sz="1800" dirty="0">
                <a:cs typeface="Calibri" panose="020F0502020204030204"/>
              </a:rPr>
              <a:t> THEORY RELATING TO MODELS OF COMMUNICATION</a:t>
            </a:r>
          </a:p>
          <a:p>
            <a:pPr marL="0" indent="0">
              <a:buNone/>
            </a:pPr>
            <a:r>
              <a:rPr lang="en-GB" sz="1800" b="1" dirty="0">
                <a:solidFill>
                  <a:srgbClr val="6600FF"/>
                </a:solidFill>
                <a:cs typeface="Calibri" panose="020F0502020204030204"/>
              </a:rPr>
              <a:t>11</a:t>
            </a:r>
            <a:r>
              <a:rPr lang="en-GB" sz="1800" dirty="0">
                <a:cs typeface="Calibri" panose="020F0502020204030204"/>
              </a:rPr>
              <a:t> HOW TESCO CAN USE MODELS OF COMMUNICATION</a:t>
            </a:r>
          </a:p>
          <a:p>
            <a:pPr marL="0" indent="0">
              <a:buNone/>
            </a:pPr>
            <a:r>
              <a:rPr lang="en-GB" sz="1800" b="1" dirty="0">
                <a:solidFill>
                  <a:srgbClr val="BF54B1"/>
                </a:solidFill>
                <a:cs typeface="Calibri" panose="020F0502020204030204"/>
              </a:rPr>
              <a:t>12</a:t>
            </a:r>
            <a:r>
              <a:rPr lang="en-GB" sz="1800" dirty="0">
                <a:cs typeface="Calibri" panose="020F0502020204030204"/>
              </a:rPr>
              <a:t> BARRIERS THAT CAN PREVENT EFFECTIVE COMMUNICATION</a:t>
            </a:r>
          </a:p>
          <a:p>
            <a:pPr marL="0" indent="0">
              <a:buNone/>
            </a:pPr>
            <a:r>
              <a:rPr lang="en-GB" sz="1800" b="1" dirty="0">
                <a:solidFill>
                  <a:srgbClr val="BF54B1"/>
                </a:solidFill>
                <a:cs typeface="Calibri" panose="020F0502020204030204"/>
              </a:rPr>
              <a:t>13</a:t>
            </a:r>
            <a:r>
              <a:rPr lang="en-GB" sz="1800" dirty="0">
                <a:cs typeface="Calibri" panose="020F0502020204030204"/>
              </a:rPr>
              <a:t> HOW COMMUNICATION BARRIERS AFFECT TESCO'S BUSINESS INTERACTION</a:t>
            </a:r>
          </a:p>
          <a:p>
            <a:pPr marL="0" indent="0">
              <a:buNone/>
            </a:pPr>
            <a:r>
              <a:rPr lang="en-GB" sz="1800" b="1" dirty="0">
                <a:solidFill>
                  <a:srgbClr val="6600FF"/>
                </a:solidFill>
                <a:cs typeface="Calibri" panose="020F0502020204030204"/>
              </a:rPr>
              <a:t>14</a:t>
            </a:r>
            <a:r>
              <a:rPr lang="en-GB" sz="1800" dirty="0">
                <a:cs typeface="Calibri" panose="020F0502020204030204"/>
              </a:rPr>
              <a:t> </a:t>
            </a:r>
            <a:r>
              <a:rPr lang="en-GB" sz="1800" b="1" dirty="0">
                <a:solidFill>
                  <a:srgbClr val="6600FF"/>
                </a:solidFill>
                <a:cs typeface="Calibri" panose="020F0502020204030204"/>
              </a:rPr>
              <a:t> </a:t>
            </a:r>
            <a:r>
              <a:rPr lang="en-GB" sz="1800" dirty="0">
                <a:cs typeface="Calibri" panose="020F0502020204030204"/>
              </a:rPr>
              <a:t>HOW TESCO CAN AIM TO IMPROVE THEIR COMMUNICATION</a:t>
            </a:r>
          </a:p>
          <a:p>
            <a:pPr marL="0" indent="0">
              <a:buNone/>
            </a:pPr>
            <a:r>
              <a:rPr lang="en-GB" sz="1800" b="1" dirty="0">
                <a:solidFill>
                  <a:srgbClr val="E36288"/>
                </a:solidFill>
                <a:cs typeface="Calibri" panose="020F0502020204030204"/>
              </a:rPr>
              <a:t>15</a:t>
            </a:r>
            <a:r>
              <a:rPr lang="en-GB" sz="1800" dirty="0">
                <a:cs typeface="Calibri" panose="020F0502020204030204"/>
              </a:rPr>
              <a:t> CHANNELS OF COMMUNICATION USED BY TESCO</a:t>
            </a:r>
          </a:p>
          <a:p>
            <a:pPr marL="0" indent="0">
              <a:buNone/>
            </a:pPr>
            <a:r>
              <a:rPr lang="en-GB" sz="1800" b="1" dirty="0">
                <a:solidFill>
                  <a:srgbClr val="E36288"/>
                </a:solidFill>
                <a:cs typeface="Calibri" panose="020F0502020204030204"/>
              </a:rPr>
              <a:t>16</a:t>
            </a:r>
            <a:r>
              <a:rPr lang="en-GB" sz="1800" dirty="0">
                <a:cs typeface="Calibri" panose="020F0502020204030204"/>
              </a:rPr>
              <a:t> IMPORTANCE OF CHANNEL RICHNESS</a:t>
            </a:r>
          </a:p>
          <a:p>
            <a:pPr marL="0" indent="0">
              <a:buNone/>
            </a:pPr>
            <a:r>
              <a:rPr lang="en-GB" sz="1800" b="1" dirty="0">
                <a:solidFill>
                  <a:srgbClr val="BF54B1"/>
                </a:solidFill>
                <a:cs typeface="Calibri" panose="020F0502020204030204"/>
              </a:rPr>
              <a:t>17</a:t>
            </a:r>
            <a:r>
              <a:rPr lang="en-GB" sz="1800" dirty="0">
                <a:cs typeface="Calibri" panose="020F0502020204030204"/>
              </a:rPr>
              <a:t> THE ADVANTAGES OF THE COMMUNICATION CHANNELS USED</a:t>
            </a:r>
          </a:p>
          <a:p>
            <a:pPr marL="0" indent="0">
              <a:buNone/>
            </a:pPr>
            <a:r>
              <a:rPr lang="en-GB" sz="1800" b="1" dirty="0">
                <a:solidFill>
                  <a:srgbClr val="BF54B1"/>
                </a:solidFill>
                <a:cs typeface="Calibri" panose="020F0502020204030204"/>
              </a:rPr>
              <a:t>18</a:t>
            </a:r>
            <a:r>
              <a:rPr lang="en-GB" sz="1800" dirty="0">
                <a:cs typeface="Calibri" panose="020F0502020204030204"/>
              </a:rPr>
              <a:t> WHAT CHANNELS CAN BE USED TO IMPROVED COMMUNICATION</a:t>
            </a:r>
          </a:p>
          <a:p>
            <a:pPr marL="0" indent="0">
              <a:buNone/>
            </a:pPr>
            <a:r>
              <a:rPr lang="en-GB" sz="1800" b="1" dirty="0">
                <a:solidFill>
                  <a:srgbClr val="5353C9"/>
                </a:solidFill>
                <a:cs typeface="Calibri" panose="020F0502020204030204"/>
              </a:rPr>
              <a:t>20</a:t>
            </a:r>
            <a:r>
              <a:rPr lang="en-GB" sz="1800" dirty="0">
                <a:cs typeface="Calibri" panose="020F0502020204030204"/>
              </a:rPr>
              <a:t> REFERENCES</a:t>
            </a:r>
          </a:p>
          <a:p>
            <a:pPr marL="0" indent="0">
              <a:buNone/>
            </a:pPr>
            <a:endParaRPr lang="en-GB" sz="1300">
              <a:cs typeface="Calibri" panose="020F0502020204030204"/>
            </a:endParaRPr>
          </a:p>
          <a:p>
            <a:pPr marL="0" indent="0">
              <a:buNone/>
            </a:pPr>
            <a:endParaRPr lang="en-GB" sz="1300">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79854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E779F878-74A2-A0B4-5BF0-0A54FFCE2ADF}"/>
              </a:ext>
            </a:extLst>
          </p:cNvPr>
          <p:cNvSpPr>
            <a:spLocks noGrp="1"/>
          </p:cNvSpPr>
          <p:nvPr>
            <p:ph type="title"/>
          </p:nvPr>
        </p:nvSpPr>
        <p:spPr>
          <a:xfrm>
            <a:off x="841248" y="5529884"/>
            <a:ext cx="5802656" cy="1096331"/>
          </a:xfrm>
        </p:spPr>
        <p:txBody>
          <a:bodyPr>
            <a:normAutofit/>
          </a:bodyPr>
          <a:lstStyle/>
          <a:p>
            <a:r>
              <a:rPr lang="en-GB" sz="4000" b="1" dirty="0">
                <a:solidFill>
                  <a:srgbClr val="303030"/>
                </a:solidFill>
                <a:cs typeface="Calibri Light"/>
              </a:rPr>
              <a:t>INTRODUCTION</a:t>
            </a:r>
          </a:p>
        </p:txBody>
      </p:sp>
      <p:pic>
        <p:nvPicPr>
          <p:cNvPr id="4" name="Picture 4" descr="A picture containing text, outdoor, sign&#10;&#10;Description automatically generated">
            <a:extLst>
              <a:ext uri="{FF2B5EF4-FFF2-40B4-BE49-F238E27FC236}">
                <a16:creationId xmlns:a16="http://schemas.microsoft.com/office/drawing/2014/main" id="{E3F9ADDD-2B06-1EAD-118B-31B23BC79ADC}"/>
              </a:ext>
            </a:extLst>
          </p:cNvPr>
          <p:cNvPicPr>
            <a:picLocks noChangeAspect="1"/>
          </p:cNvPicPr>
          <p:nvPr/>
        </p:nvPicPr>
        <p:blipFill rotWithShape="1">
          <a:blip r:embed="rId3"/>
          <a:srcRect r="2753" b="1"/>
          <a:stretch/>
        </p:blipFill>
        <p:spPr>
          <a:xfrm>
            <a:off x="8178570" y="1550512"/>
            <a:ext cx="3481264" cy="2506563"/>
          </a:xfrm>
          <a:prstGeom prst="rect">
            <a:avLst/>
          </a:prstGeom>
        </p:spPr>
      </p:pic>
      <p:sp>
        <p:nvSpPr>
          <p:cNvPr id="3" name="Content Placeholder 2">
            <a:extLst>
              <a:ext uri="{FF2B5EF4-FFF2-40B4-BE49-F238E27FC236}">
                <a16:creationId xmlns:a16="http://schemas.microsoft.com/office/drawing/2014/main" id="{17550918-DCBF-EE96-D754-B156C7F8BE59}"/>
              </a:ext>
            </a:extLst>
          </p:cNvPr>
          <p:cNvSpPr>
            <a:spLocks noGrp="1"/>
          </p:cNvSpPr>
          <p:nvPr>
            <p:ph idx="1"/>
          </p:nvPr>
        </p:nvSpPr>
        <p:spPr>
          <a:xfrm>
            <a:off x="357106" y="-37781"/>
            <a:ext cx="6933196" cy="6141858"/>
          </a:xfrm>
        </p:spPr>
        <p:txBody>
          <a:bodyPr vert="horz" lIns="91440" tIns="45720" rIns="91440" bIns="45720" rtlCol="0" anchor="ctr">
            <a:normAutofit/>
          </a:bodyPr>
          <a:lstStyle/>
          <a:p>
            <a:pPr marL="0" indent="0">
              <a:buNone/>
            </a:pPr>
            <a:r>
              <a:rPr lang="en-GB" sz="2000" dirty="0">
                <a:latin typeface="Calibri Light"/>
                <a:ea typeface="+mn-lt"/>
                <a:cs typeface="+mn-lt"/>
              </a:rPr>
              <a:t>Communication is an exchange of information of thoughts, ideas and emotions.  It can be in the form of visual indications, such as hand gestures and eye movements.  Voice and behaviour is widely used for face-to-face communications.  </a:t>
            </a:r>
            <a:endParaRPr lang="en-GB" sz="2000" dirty="0">
              <a:latin typeface="Calibri Light"/>
              <a:cs typeface="Calibri"/>
            </a:endParaRPr>
          </a:p>
          <a:p>
            <a:pPr marL="0" indent="0">
              <a:buNone/>
            </a:pPr>
            <a:r>
              <a:rPr lang="en-GB" sz="2000" dirty="0">
                <a:latin typeface="Calibri Light"/>
                <a:ea typeface="+mn-lt"/>
                <a:cs typeface="+mn-lt"/>
              </a:rPr>
              <a:t>In this presentation we will aim to highlight the importance of effective communication for Tesco's business processes and how it benefits them and discuss how theories relating to models of communication can improve the communication process.  We will discuss the barriers that can potentially prevent effectiveness of communication between Tesco and its stakeholders and how Tesco can make improvements.  We will look at the channels of communication used by Tesco to communicate and discuss the advantages and any improvements that can be made.</a:t>
            </a:r>
            <a:endParaRPr lang="en-GB" sz="2000" dirty="0">
              <a:latin typeface="Calibri Light"/>
              <a:cs typeface="Calibri"/>
            </a:endParaRPr>
          </a:p>
          <a:p>
            <a:endParaRPr lang="en-GB" sz="1700">
              <a:cs typeface="Calibri"/>
            </a:endParaRPr>
          </a:p>
        </p:txBody>
      </p:sp>
      <p:sp>
        <p:nvSpPr>
          <p:cNvPr id="5" name="TextBox 4">
            <a:extLst>
              <a:ext uri="{FF2B5EF4-FFF2-40B4-BE49-F238E27FC236}">
                <a16:creationId xmlns:a16="http://schemas.microsoft.com/office/drawing/2014/main" id="{0B6D02F6-5894-FDC8-3BC6-6F69DEA222CD}"/>
              </a:ext>
            </a:extLst>
          </p:cNvPr>
          <p:cNvSpPr txBox="1"/>
          <p:nvPr/>
        </p:nvSpPr>
        <p:spPr>
          <a:xfrm>
            <a:off x="10895351" y="4836827"/>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417559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5" descr="A picture containing text, marketplace, indoor, scene&#10;&#10;Description automatically generated">
            <a:extLst>
              <a:ext uri="{FF2B5EF4-FFF2-40B4-BE49-F238E27FC236}">
                <a16:creationId xmlns:a16="http://schemas.microsoft.com/office/drawing/2014/main" id="{5219B828-83DA-FDB6-5723-00EA68E85DDF}"/>
              </a:ext>
            </a:extLst>
          </p:cNvPr>
          <p:cNvPicPr>
            <a:picLocks noChangeAspect="1"/>
          </p:cNvPicPr>
          <p:nvPr/>
        </p:nvPicPr>
        <p:blipFill rotWithShape="1">
          <a:blip r:embed="rId3"/>
          <a:srcRect r="9698" b="-2"/>
          <a:stretch/>
        </p:blipFill>
        <p:spPr>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p:spPr>
      </p:pic>
      <p:sp>
        <p:nvSpPr>
          <p:cNvPr id="10" name="Title 9">
            <a:extLst>
              <a:ext uri="{FF2B5EF4-FFF2-40B4-BE49-F238E27FC236}">
                <a16:creationId xmlns:a16="http://schemas.microsoft.com/office/drawing/2014/main" id="{CCAF95E0-936F-AB5C-2850-D936F02EDF19}"/>
              </a:ext>
            </a:extLst>
          </p:cNvPr>
          <p:cNvSpPr>
            <a:spLocks noGrp="1"/>
          </p:cNvSpPr>
          <p:nvPr>
            <p:ph type="title"/>
          </p:nvPr>
        </p:nvSpPr>
        <p:spPr>
          <a:xfrm>
            <a:off x="97302" y="5295359"/>
            <a:ext cx="6607141" cy="1045754"/>
          </a:xfrm>
        </p:spPr>
        <p:txBody>
          <a:bodyPr vert="horz" lIns="91440" tIns="45720" rIns="91440" bIns="45720" rtlCol="0" anchor="b">
            <a:normAutofit fontScale="90000"/>
          </a:bodyPr>
          <a:lstStyle/>
          <a:p>
            <a:br>
              <a:rPr lang="en-US" sz="5400" dirty="0"/>
            </a:br>
            <a:r>
              <a:rPr lang="en-US" sz="4000" b="1" dirty="0"/>
              <a:t>ORGANIZATIONAL OVERVIEW</a:t>
            </a:r>
            <a:endParaRPr lang="en-US" sz="4000" b="1" dirty="0">
              <a:cs typeface="Calibri Light"/>
            </a:endParaRPr>
          </a:p>
        </p:txBody>
      </p:sp>
      <p:sp>
        <p:nvSpPr>
          <p:cNvPr id="1713" name="Freeform: Shape 1712">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5" name="Freeform: Shape 1714">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Picture 8" descr="Logo&#10;&#10;Description automatically generated">
            <a:extLst>
              <a:ext uri="{FF2B5EF4-FFF2-40B4-BE49-F238E27FC236}">
                <a16:creationId xmlns:a16="http://schemas.microsoft.com/office/drawing/2014/main" id="{DA198C37-4019-1C89-F4BC-54ECEF2A31E2}"/>
              </a:ext>
            </a:extLst>
          </p:cNvPr>
          <p:cNvPicPr>
            <a:picLocks noChangeAspect="1"/>
          </p:cNvPicPr>
          <p:nvPr/>
        </p:nvPicPr>
        <p:blipFill>
          <a:blip r:embed="rId4"/>
          <a:stretch>
            <a:fillRect/>
          </a:stretch>
        </p:blipFill>
        <p:spPr>
          <a:xfrm>
            <a:off x="8160823" y="3724906"/>
            <a:ext cx="3011074" cy="1499934"/>
          </a:xfrm>
          <a:prstGeom prst="rect">
            <a:avLst/>
          </a:prstGeom>
        </p:spPr>
      </p:pic>
      <p:sp>
        <p:nvSpPr>
          <p:cNvPr id="18" name="TextBox 17">
            <a:extLst>
              <a:ext uri="{FF2B5EF4-FFF2-40B4-BE49-F238E27FC236}">
                <a16:creationId xmlns:a16="http://schemas.microsoft.com/office/drawing/2014/main" id="{DF68B24B-12D5-A89C-610E-E2AD64D19FBD}"/>
              </a:ext>
            </a:extLst>
          </p:cNvPr>
          <p:cNvSpPr txBox="1"/>
          <p:nvPr/>
        </p:nvSpPr>
        <p:spPr>
          <a:xfrm>
            <a:off x="228352" y="740709"/>
            <a:ext cx="6545989" cy="4388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Light"/>
                <a:cs typeface="Calibri Light"/>
              </a:rPr>
              <a:t>Tesco is a leading multi-national supermarket; it  is the third largest supermarket chain in the world with stores across the globe.  Tesco originally opened its doors in North London 1926 (Tesco, 2022).  Their main purpose is to deliver astounding service to British consumers providing them with everyday groceries and now a wide range of Home, Clothing and Electricals.</a:t>
            </a:r>
          </a:p>
          <a:p>
            <a:endParaRPr lang="en-US" sz="2000" dirty="0">
              <a:latin typeface="Calibri Light"/>
              <a:cs typeface="Calibri Light"/>
            </a:endParaRPr>
          </a:p>
          <a:p>
            <a:r>
              <a:rPr lang="en-US" sz="2000" dirty="0">
                <a:latin typeface="Calibri Light"/>
                <a:cs typeface="Calibri Light"/>
              </a:rPr>
              <a:t>Tesco's main objective is to deliver excellent customer service through methods of communication.  With the change of customer expectations Tesco uses new strategies to help them to keep their high standards of service and provide all key information.</a:t>
            </a:r>
            <a:endParaRPr lang="en-US" dirty="0"/>
          </a:p>
          <a:p>
            <a:endParaRPr lang="en-US" sz="2000" dirty="0">
              <a:latin typeface="Calibri Light"/>
              <a:cs typeface="Calibri Light"/>
            </a:endParaRPr>
          </a:p>
        </p:txBody>
      </p:sp>
      <p:sp>
        <p:nvSpPr>
          <p:cNvPr id="2" name="TextBox 1">
            <a:extLst>
              <a:ext uri="{FF2B5EF4-FFF2-40B4-BE49-F238E27FC236}">
                <a16:creationId xmlns:a16="http://schemas.microsoft.com/office/drawing/2014/main" id="{29236F2E-62CA-76F6-22F7-B99F66BA7553}"/>
              </a:ext>
            </a:extLst>
          </p:cNvPr>
          <p:cNvSpPr txBox="1"/>
          <p:nvPr/>
        </p:nvSpPr>
        <p:spPr>
          <a:xfrm>
            <a:off x="10734368" y="4915"/>
            <a:ext cx="259571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Istockphoto.com (2022)</a:t>
            </a:r>
          </a:p>
        </p:txBody>
      </p:sp>
      <p:sp>
        <p:nvSpPr>
          <p:cNvPr id="4" name="TextBox 3">
            <a:extLst>
              <a:ext uri="{FF2B5EF4-FFF2-40B4-BE49-F238E27FC236}">
                <a16:creationId xmlns:a16="http://schemas.microsoft.com/office/drawing/2014/main" id="{822C9E77-AA56-F3C6-222A-8A80F851756F}"/>
              </a:ext>
            </a:extLst>
          </p:cNvPr>
          <p:cNvSpPr txBox="1"/>
          <p:nvPr/>
        </p:nvSpPr>
        <p:spPr>
          <a:xfrm>
            <a:off x="5186597" y="4899286"/>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1780994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r>
              <a:rPr lang="en-US" sz="3200" b="1" kern="1200" dirty="0">
                <a:solidFill>
                  <a:srgbClr val="303030"/>
                </a:solidFill>
                <a:latin typeface="+mj-lt"/>
                <a:ea typeface="+mj-ea"/>
                <a:cs typeface="+mj-cs"/>
              </a:rPr>
              <a:t>BENEFITS OF EFFECTIVE COMMUNICATION</a:t>
            </a:r>
            <a:r>
              <a:rPr lang="en-US" sz="3200" b="1" dirty="0">
                <a:solidFill>
                  <a:srgbClr val="303030"/>
                </a:solidFill>
              </a:rPr>
              <a:t> </a:t>
            </a:r>
            <a:endParaRPr lang="en-US" sz="2800" b="1" kern="1200">
              <a:solidFill>
                <a:srgbClr val="303030"/>
              </a:solidFill>
              <a:latin typeface="+mj-lt"/>
              <a:cs typeface="Calibri Light"/>
            </a:endParaRPr>
          </a:p>
        </p:txBody>
      </p:sp>
      <p:graphicFrame>
        <p:nvGraphicFramePr>
          <p:cNvPr id="3" name="Diagram 2">
            <a:extLst>
              <a:ext uri="{FF2B5EF4-FFF2-40B4-BE49-F238E27FC236}">
                <a16:creationId xmlns:a16="http://schemas.microsoft.com/office/drawing/2014/main" id="{5BE93369-1568-D66E-ADF5-FDD173EF0EB7}"/>
              </a:ext>
            </a:extLst>
          </p:cNvPr>
          <p:cNvGraphicFramePr/>
          <p:nvPr>
            <p:extLst>
              <p:ext uri="{D42A27DB-BD31-4B8C-83A1-F6EECF244321}">
                <p14:modId xmlns:p14="http://schemas.microsoft.com/office/powerpoint/2010/main" val="1635222904"/>
              </p:ext>
            </p:extLst>
          </p:nvPr>
        </p:nvGraphicFramePr>
        <p:xfrm>
          <a:off x="1283311" y="1399972"/>
          <a:ext cx="9278156" cy="4942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6" name="TextBox 75">
            <a:extLst>
              <a:ext uri="{FF2B5EF4-FFF2-40B4-BE49-F238E27FC236}">
                <a16:creationId xmlns:a16="http://schemas.microsoft.com/office/drawing/2014/main" id="{8A106D98-0FBD-15C7-43B4-BC0DC5051158}"/>
              </a:ext>
            </a:extLst>
          </p:cNvPr>
          <p:cNvSpPr txBox="1"/>
          <p:nvPr/>
        </p:nvSpPr>
        <p:spPr>
          <a:xfrm>
            <a:off x="11082728" y="5923614"/>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4190278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643467" y="1698171"/>
            <a:ext cx="3962061" cy="4516360"/>
          </a:xfrm>
        </p:spPr>
        <p:txBody>
          <a:bodyPr vert="horz" lIns="91440" tIns="45720" rIns="91440" bIns="45720" rtlCol="0" anchor="t">
            <a:normAutofit/>
          </a:bodyPr>
          <a:lstStyle/>
          <a:p>
            <a:r>
              <a:rPr lang="en-US" sz="3600" b="1" kern="1200">
                <a:solidFill>
                  <a:schemeClr val="tx1"/>
                </a:solidFill>
                <a:latin typeface="+mj-lt"/>
                <a:ea typeface="+mj-ea"/>
                <a:cs typeface="+mj-cs"/>
              </a:rPr>
              <a:t>BENEFITS OF EFFECTIVE COMMUNICATION ON TESCO'S BUSINESS PROCESS</a:t>
            </a:r>
          </a:p>
        </p:txBody>
      </p:sp>
      <p:sp>
        <p:nvSpPr>
          <p:cNvPr id="30" name="Rectangle 2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extBox 15">
            <a:extLst>
              <a:ext uri="{FF2B5EF4-FFF2-40B4-BE49-F238E27FC236}">
                <a16:creationId xmlns:a16="http://schemas.microsoft.com/office/drawing/2014/main" id="{A89B40AF-69A8-4AF3-7AB1-69B771403EF7}"/>
              </a:ext>
            </a:extLst>
          </p:cNvPr>
          <p:cNvSpPr txBox="1"/>
          <p:nvPr/>
        </p:nvSpPr>
        <p:spPr>
          <a:xfrm>
            <a:off x="5045439" y="1171053"/>
            <a:ext cx="6478513" cy="45149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dirty="0">
                <a:solidFill>
                  <a:srgbClr val="E36288"/>
                </a:solidFill>
                <a:latin typeface="Calibri Light"/>
                <a:cs typeface="Calibri Light"/>
              </a:rPr>
              <a:t>Contribution of new ideas is encouraged to promote morale </a:t>
            </a:r>
            <a:endParaRPr lang="en-US" dirty="0">
              <a:latin typeface="Calibri" panose="020F0502020204030204"/>
              <a:cs typeface="Calibri" panose="020F0502020204030204"/>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It can boost productivity at Tesco (Nisar, Prabhakar and Strava, 2019).​​</a:t>
            </a:r>
          </a:p>
          <a:p>
            <a:pPr marL="342900" indent="-228600">
              <a:lnSpc>
                <a:spcPct val="90000"/>
              </a:lnSpc>
              <a:spcAft>
                <a:spcPts val="600"/>
              </a:spcAft>
              <a:buFont typeface="Arial" panose="020B0604020202020204" pitchFamily="34" charset="0"/>
              <a:buChar char="•"/>
            </a:pPr>
            <a:r>
              <a:rPr lang="en-US" dirty="0">
                <a:solidFill>
                  <a:srgbClr val="000000"/>
                </a:solidFill>
                <a:latin typeface="Calibri Light"/>
                <a:cs typeface="Calibri Light"/>
              </a:rPr>
              <a:t>There is increase in production and quality if staff are satisfied at work.</a:t>
            </a:r>
          </a:p>
          <a:p>
            <a:pPr>
              <a:lnSpc>
                <a:spcPct val="90000"/>
              </a:lnSpc>
              <a:spcAft>
                <a:spcPts val="600"/>
              </a:spcAft>
            </a:pPr>
            <a:r>
              <a:rPr lang="en-US" b="1" dirty="0">
                <a:solidFill>
                  <a:srgbClr val="BF54B1"/>
                </a:solidFill>
                <a:latin typeface="Calibri Light"/>
                <a:cs typeface="Calibri Light"/>
              </a:rPr>
              <a:t>It imparts a sense of belonging among the team members​​</a:t>
            </a:r>
            <a:endParaRPr lang="en-US" b="1">
              <a:solidFill>
                <a:srgbClr val="BF54B1"/>
              </a:solidFill>
              <a:latin typeface="Calibri Light"/>
              <a:cs typeface="Calibri Light"/>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When everyone is working together to achieve the same goals and understands what those goals are, there will be a sense of belonging in the company.​​</a:t>
            </a:r>
            <a:endParaRPr lang="en-US">
              <a:latin typeface="Calibri Light"/>
              <a:cs typeface="Calibri Light"/>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Promoting of workplace culture through equal contributions of tasks.</a:t>
            </a:r>
          </a:p>
          <a:p>
            <a:pPr>
              <a:lnSpc>
                <a:spcPct val="90000"/>
              </a:lnSpc>
              <a:spcAft>
                <a:spcPts val="600"/>
              </a:spcAft>
            </a:pPr>
            <a:r>
              <a:rPr lang="en-US" b="1" dirty="0">
                <a:solidFill>
                  <a:srgbClr val="5AED81"/>
                </a:solidFill>
                <a:latin typeface="Calibri Light"/>
                <a:cs typeface="Calibri Light"/>
              </a:rPr>
              <a:t>Employee dedication and commitment to Tesco have increased</a:t>
            </a:r>
            <a:endParaRPr lang="en-US" b="1">
              <a:solidFill>
                <a:srgbClr val="5AED81"/>
              </a:solidFill>
              <a:latin typeface="Calibri Light"/>
              <a:cs typeface="Calibri Light"/>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Staff are happy to uphold the Tesco principles when they are spoken to well and understand the importance.</a:t>
            </a:r>
          </a:p>
          <a:p>
            <a:pPr marL="342900" indent="-228600">
              <a:lnSpc>
                <a:spcPct val="90000"/>
              </a:lnSpc>
              <a:spcAft>
                <a:spcPts val="600"/>
              </a:spcAft>
              <a:buFont typeface="Arial" panose="020B0604020202020204" pitchFamily="34" charset="0"/>
              <a:buChar char="•"/>
            </a:pPr>
            <a:r>
              <a:rPr lang="en-US" dirty="0">
                <a:latin typeface="Calibri Light"/>
                <a:cs typeface="Calibri Light"/>
              </a:rPr>
              <a:t>Staff are loyal </a:t>
            </a:r>
          </a:p>
        </p:txBody>
      </p:sp>
      <p:sp>
        <p:nvSpPr>
          <p:cNvPr id="38" name="Isosceles Triangle 3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Isosceles Triangle 3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1B70BD21-EAA5-1E0D-B5CE-D321E16AFB13}"/>
              </a:ext>
            </a:extLst>
          </p:cNvPr>
          <p:cNvSpPr txBox="1"/>
          <p:nvPr/>
        </p:nvSpPr>
        <p:spPr>
          <a:xfrm>
            <a:off x="11082728" y="6210925"/>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1775082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1" name="Rectangle 30">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1008810" y="321734"/>
            <a:ext cx="10905066" cy="1135737"/>
          </a:xfrm>
        </p:spPr>
        <p:txBody>
          <a:bodyPr vert="horz" lIns="91440" tIns="45720" rIns="91440" bIns="45720" rtlCol="0" anchor="ctr">
            <a:normAutofit/>
          </a:bodyPr>
          <a:lstStyle/>
          <a:p>
            <a:r>
              <a:rPr lang="en-US" sz="3200" b="1" dirty="0">
                <a:cs typeface="Calibri Light"/>
              </a:rPr>
              <a:t>continued</a:t>
            </a:r>
            <a:endParaRPr lang="en-US" sz="3200" b="1" kern="1200" dirty="0">
              <a:solidFill>
                <a:schemeClr val="tx1"/>
              </a:solidFill>
              <a:latin typeface="+mj-lt"/>
              <a:ea typeface="+mj-ea"/>
              <a:cs typeface="+mj-cs"/>
            </a:endParaRPr>
          </a:p>
        </p:txBody>
      </p:sp>
      <p:sp>
        <p:nvSpPr>
          <p:cNvPr id="7" name="TextBox 6">
            <a:extLst>
              <a:ext uri="{FF2B5EF4-FFF2-40B4-BE49-F238E27FC236}">
                <a16:creationId xmlns:a16="http://schemas.microsoft.com/office/drawing/2014/main" id="{D5BC4650-D826-0077-4A5D-1A8BD29EDC9C}"/>
              </a:ext>
            </a:extLst>
          </p:cNvPr>
          <p:cNvSpPr txBox="1"/>
          <p:nvPr/>
        </p:nvSpPr>
        <p:spPr>
          <a:xfrm>
            <a:off x="5061533" y="1198138"/>
            <a:ext cx="6378719" cy="5426369"/>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endParaRPr lang="en-US" sz="1700" b="1" dirty="0">
              <a:cs typeface="Calibri"/>
            </a:endParaRPr>
          </a:p>
          <a:p>
            <a:pPr algn="just"/>
            <a:r>
              <a:rPr lang="en-GB" sz="2000" b="1" dirty="0">
                <a:solidFill>
                  <a:srgbClr val="FFC000"/>
                </a:solidFill>
                <a:latin typeface="Calibri Light"/>
                <a:ea typeface="+mn-lt"/>
                <a:cs typeface="+mn-lt"/>
              </a:rPr>
              <a:t>Boosts productivity</a:t>
            </a:r>
            <a:r>
              <a:rPr lang="en-IN" sz="2000" b="1" dirty="0">
                <a:solidFill>
                  <a:srgbClr val="FFC000"/>
                </a:solidFill>
                <a:latin typeface="Calibri Light"/>
                <a:ea typeface="+mn-lt"/>
                <a:cs typeface="+mn-lt"/>
              </a:rPr>
              <a:t> </a:t>
            </a:r>
            <a:endParaRPr lang="en-GB" sz="2000" b="1">
              <a:latin typeface="Calibri Light"/>
              <a:ea typeface="+mn-lt"/>
              <a:cs typeface="+mn-lt"/>
            </a:endParaRPr>
          </a:p>
          <a:p>
            <a:pPr marL="285750" indent="-285750" algn="just">
              <a:buFont typeface="Arial,Sans-Serif" panose="020B0604020202020204" pitchFamily="34" charset="0"/>
              <a:buChar char="•"/>
            </a:pPr>
            <a:r>
              <a:rPr lang="en-GB" sz="2000" dirty="0">
                <a:latin typeface="Calibri Light"/>
                <a:ea typeface="+mn-lt"/>
                <a:cs typeface="+mn-lt"/>
              </a:rPr>
              <a:t>Understand their jobs better so they can ensure better customer service.</a:t>
            </a:r>
          </a:p>
          <a:p>
            <a:pPr marL="285750" indent="-285750" algn="just">
              <a:buFont typeface="Arial,Sans-Serif" panose="020B0604020202020204" pitchFamily="34" charset="0"/>
              <a:buChar char="•"/>
            </a:pPr>
            <a:r>
              <a:rPr lang="en-GB" sz="2000" dirty="0">
                <a:latin typeface="Calibri Light"/>
                <a:ea typeface="+mn-lt"/>
                <a:cs typeface="+mn-lt"/>
              </a:rPr>
              <a:t>Lower stress levels of staff allows for increased work (Kalogiannis's, 2020).</a:t>
            </a:r>
            <a:r>
              <a:rPr lang="en-IN" sz="2000" dirty="0">
                <a:latin typeface="Calibri Light"/>
                <a:ea typeface="+mn-lt"/>
                <a:cs typeface="+mn-lt"/>
              </a:rPr>
              <a:t>  </a:t>
            </a:r>
            <a:endParaRPr lang="en-GB" sz="2000">
              <a:latin typeface="Calibri Light"/>
              <a:ea typeface="+mn-lt"/>
              <a:cs typeface="+mn-lt"/>
            </a:endParaRPr>
          </a:p>
          <a:p>
            <a:pPr algn="just"/>
            <a:r>
              <a:rPr lang="en-GB" sz="2000" b="1" dirty="0">
                <a:solidFill>
                  <a:srgbClr val="5353C9"/>
                </a:solidFill>
                <a:latin typeface="Calibri Light"/>
                <a:ea typeface="+mn-lt"/>
                <a:cs typeface="+mn-lt"/>
              </a:rPr>
              <a:t>It creates a solid foundation for a long-term partnership.</a:t>
            </a:r>
            <a:r>
              <a:rPr lang="en-IN" sz="2000" b="1" dirty="0">
                <a:solidFill>
                  <a:srgbClr val="5353C9"/>
                </a:solidFill>
                <a:latin typeface="Calibri Light"/>
                <a:ea typeface="+mn-lt"/>
                <a:cs typeface="+mn-lt"/>
              </a:rPr>
              <a:t> </a:t>
            </a:r>
            <a:endParaRPr lang="en-GB" sz="2000" b="1">
              <a:latin typeface="Calibri Light"/>
              <a:ea typeface="+mn-lt"/>
              <a:cs typeface="+mn-lt"/>
            </a:endParaRPr>
          </a:p>
          <a:p>
            <a:pPr marL="285750" indent="-285750" algn="just">
              <a:buFont typeface="Arial,Sans-Serif" panose="020B0604020202020204" pitchFamily="34" charset="0"/>
              <a:buChar char="•"/>
            </a:pPr>
            <a:r>
              <a:rPr lang="en-GB" sz="2000" dirty="0">
                <a:latin typeface="Calibri Light"/>
                <a:ea typeface="+mn-lt"/>
                <a:cs typeface="+mn-lt"/>
              </a:rPr>
              <a:t>Taking on board multiple points of view on how tasks can be completed builds trust.</a:t>
            </a:r>
          </a:p>
          <a:p>
            <a:pPr marL="285750" indent="-285750" algn="just">
              <a:buFont typeface="Arial,Sans-Serif" panose="020B0604020202020204" pitchFamily="34" charset="0"/>
              <a:buChar char="•"/>
            </a:pPr>
            <a:r>
              <a:rPr lang="en-GB" sz="2000" dirty="0">
                <a:latin typeface="Calibri Light"/>
                <a:ea typeface="+mn-lt"/>
                <a:cs typeface="+mn-lt"/>
              </a:rPr>
              <a:t>Confidence is increased when staff are valued.</a:t>
            </a:r>
            <a:endParaRPr lang="en-IN" sz="2000" dirty="0">
              <a:latin typeface="Calibri Light"/>
              <a:ea typeface="+mn-lt"/>
              <a:cs typeface="+mn-lt"/>
            </a:endParaRPr>
          </a:p>
          <a:p>
            <a:pPr algn="just"/>
            <a:r>
              <a:rPr lang="en-GB" sz="2000" b="1" dirty="0">
                <a:solidFill>
                  <a:schemeClr val="accent6">
                    <a:lumMod val="75000"/>
                  </a:schemeClr>
                </a:solidFill>
                <a:latin typeface="Calibri Light"/>
                <a:ea typeface="+mn-lt"/>
                <a:cs typeface="+mn-lt"/>
              </a:rPr>
              <a:t>There is no longer any room for doubt.</a:t>
            </a:r>
            <a:r>
              <a:rPr lang="en-IN" sz="2000" b="1" dirty="0">
                <a:solidFill>
                  <a:schemeClr val="accent6">
                    <a:lumMod val="75000"/>
                  </a:schemeClr>
                </a:solidFill>
                <a:latin typeface="Calibri Light"/>
                <a:ea typeface="+mn-lt"/>
                <a:cs typeface="+mn-lt"/>
              </a:rPr>
              <a:t> </a:t>
            </a:r>
            <a:endParaRPr lang="en-GB" sz="2000" b="1">
              <a:solidFill>
                <a:schemeClr val="accent6">
                  <a:lumMod val="75000"/>
                </a:schemeClr>
              </a:solidFill>
              <a:latin typeface="Calibri Light"/>
              <a:ea typeface="+mn-lt"/>
              <a:cs typeface="+mn-lt"/>
            </a:endParaRPr>
          </a:p>
          <a:p>
            <a:pPr marL="285750" indent="-285750" algn="just">
              <a:buFont typeface="Arial,Sans-Serif" panose="020B0604020202020204" pitchFamily="34" charset="0"/>
              <a:buChar char="•"/>
            </a:pPr>
            <a:r>
              <a:rPr lang="en-IN" sz="2000" dirty="0">
                <a:latin typeface="Calibri Light"/>
                <a:ea typeface="+mn-lt"/>
                <a:cs typeface="+mn-lt"/>
              </a:rPr>
              <a:t>Staff are sure of the objectives of task and duties.</a:t>
            </a:r>
          </a:p>
          <a:p>
            <a:pPr indent="-228600">
              <a:lnSpc>
                <a:spcPct val="90000"/>
              </a:lnSpc>
              <a:spcAft>
                <a:spcPts val="600"/>
              </a:spcAft>
              <a:buFont typeface="Arial" panose="020B0604020202020204" pitchFamily="34" charset="0"/>
              <a:buChar char="•"/>
            </a:pPr>
            <a:endParaRPr lang="en-US" sz="1700" b="1" i="1" u="sng" dirty="0">
              <a:latin typeface="Calibri"/>
              <a:cs typeface="Calibri"/>
            </a:endParaRPr>
          </a:p>
          <a:p>
            <a:pPr indent="-228600">
              <a:lnSpc>
                <a:spcPct val="90000"/>
              </a:lnSpc>
              <a:spcAft>
                <a:spcPts val="600"/>
              </a:spcAft>
              <a:buFont typeface="Arial" panose="020B0604020202020204" pitchFamily="34" charset="0"/>
              <a:buChar char="•"/>
            </a:pPr>
            <a:endParaRPr lang="en-US">
              <a:latin typeface="Calibri Light"/>
              <a:cs typeface="Calibri Light"/>
            </a:endParaRPr>
          </a:p>
        </p:txBody>
      </p:sp>
      <p:grpSp>
        <p:nvGrpSpPr>
          <p:cNvPr id="34" name="Group 3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3" descr="A picture containing calendar&#10;&#10;Description automatically generated">
            <a:extLst>
              <a:ext uri="{FF2B5EF4-FFF2-40B4-BE49-F238E27FC236}">
                <a16:creationId xmlns:a16="http://schemas.microsoft.com/office/drawing/2014/main" id="{B48DE799-C73B-0445-BC26-BAB36223C3B1}"/>
              </a:ext>
            </a:extLst>
          </p:cNvPr>
          <p:cNvPicPr>
            <a:picLocks noChangeAspect="1"/>
          </p:cNvPicPr>
          <p:nvPr/>
        </p:nvPicPr>
        <p:blipFill>
          <a:blip r:embed="rId3"/>
          <a:stretch>
            <a:fillRect/>
          </a:stretch>
        </p:blipFill>
        <p:spPr>
          <a:xfrm>
            <a:off x="830893" y="2193621"/>
            <a:ext cx="3275556" cy="2282868"/>
          </a:xfrm>
          <a:prstGeom prst="rect">
            <a:avLst/>
          </a:prstGeom>
        </p:spPr>
      </p:pic>
      <p:sp>
        <p:nvSpPr>
          <p:cNvPr id="5" name="TextBox 4">
            <a:extLst>
              <a:ext uri="{FF2B5EF4-FFF2-40B4-BE49-F238E27FC236}">
                <a16:creationId xmlns:a16="http://schemas.microsoft.com/office/drawing/2014/main" id="{721424D8-5C25-A655-1C3A-57132CE69723}"/>
              </a:ext>
            </a:extLst>
          </p:cNvPr>
          <p:cNvSpPr txBox="1"/>
          <p:nvPr/>
        </p:nvSpPr>
        <p:spPr>
          <a:xfrm>
            <a:off x="889417" y="6335843"/>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140044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59A0DFE3-3252-7C82-7186-27C0E98BEB03}"/>
              </a:ext>
            </a:extLst>
          </p:cNvPr>
          <p:cNvSpPr>
            <a:spLocks noGrp="1"/>
          </p:cNvSpPr>
          <p:nvPr>
            <p:ph type="title"/>
          </p:nvPr>
        </p:nvSpPr>
        <p:spPr>
          <a:xfrm>
            <a:off x="841248" y="5529884"/>
            <a:ext cx="5802656" cy="1096331"/>
          </a:xfrm>
        </p:spPr>
        <p:txBody>
          <a:bodyPr vert="horz" lIns="91440" tIns="45720" rIns="91440" bIns="45720" rtlCol="0" anchor="ctr">
            <a:normAutofit/>
          </a:bodyPr>
          <a:lstStyle/>
          <a:p>
            <a:pPr algn="ctr"/>
            <a:r>
              <a:rPr lang="en-US" sz="3100" b="1" dirty="0">
                <a:solidFill>
                  <a:srgbClr val="303030"/>
                </a:solidFill>
              </a:rPr>
              <a:t>THEORY RELATING TO MODELS OF COMMUNICATION</a:t>
            </a:r>
            <a:endParaRPr lang="en-US" sz="3100" b="1" dirty="0">
              <a:solidFill>
                <a:srgbClr val="303030"/>
              </a:solidFill>
              <a:cs typeface="Calibri Light"/>
            </a:endParaRPr>
          </a:p>
        </p:txBody>
      </p:sp>
      <p:sp>
        <p:nvSpPr>
          <p:cNvPr id="5" name="TextBox 4">
            <a:extLst>
              <a:ext uri="{FF2B5EF4-FFF2-40B4-BE49-F238E27FC236}">
                <a16:creationId xmlns:a16="http://schemas.microsoft.com/office/drawing/2014/main" id="{54A4879C-2A95-6621-F794-758CA8DCD10A}"/>
              </a:ext>
            </a:extLst>
          </p:cNvPr>
          <p:cNvSpPr txBox="1"/>
          <p:nvPr/>
        </p:nvSpPr>
        <p:spPr>
          <a:xfrm>
            <a:off x="7534655" y="601315"/>
            <a:ext cx="4008101" cy="43843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pic>
        <p:nvPicPr>
          <p:cNvPr id="6" name="Picture 3" descr="Diagram&#10;&#10;Description automatically generated">
            <a:extLst>
              <a:ext uri="{FF2B5EF4-FFF2-40B4-BE49-F238E27FC236}">
                <a16:creationId xmlns:a16="http://schemas.microsoft.com/office/drawing/2014/main" id="{095A9A98-73DC-C3D3-C0A8-ADB66A038004}"/>
              </a:ext>
            </a:extLst>
          </p:cNvPr>
          <p:cNvPicPr>
            <a:picLocks noChangeAspect="1"/>
          </p:cNvPicPr>
          <p:nvPr/>
        </p:nvPicPr>
        <p:blipFill>
          <a:blip r:embed="rId3"/>
          <a:stretch>
            <a:fillRect/>
          </a:stretch>
        </p:blipFill>
        <p:spPr>
          <a:xfrm>
            <a:off x="400022" y="990614"/>
            <a:ext cx="6229321" cy="3014106"/>
          </a:xfrm>
          <a:prstGeom prst="rect">
            <a:avLst/>
          </a:prstGeom>
        </p:spPr>
      </p:pic>
      <p:sp>
        <p:nvSpPr>
          <p:cNvPr id="8" name="TextBox 7">
            <a:extLst>
              <a:ext uri="{FF2B5EF4-FFF2-40B4-BE49-F238E27FC236}">
                <a16:creationId xmlns:a16="http://schemas.microsoft.com/office/drawing/2014/main" id="{BBEE063A-AC83-AA8F-45C9-095D5F3E201D}"/>
              </a:ext>
            </a:extLst>
          </p:cNvPr>
          <p:cNvSpPr txBox="1"/>
          <p:nvPr/>
        </p:nvSpPr>
        <p:spPr>
          <a:xfrm>
            <a:off x="7159724" y="1441537"/>
            <a:ext cx="4436535" cy="1569660"/>
          </a:xfrm>
          <a:prstGeom prst="rect">
            <a:avLst/>
          </a:prstGeom>
          <a:solidFill>
            <a:schemeClr val="accent1">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Calibri Light"/>
                <a:cs typeface="Calibri Light"/>
              </a:rPr>
              <a:t>There are six components to this model; </a:t>
            </a:r>
            <a:r>
              <a:rPr lang="en-US" sz="2400" b="1" dirty="0">
                <a:latin typeface="Calibri Light"/>
                <a:cs typeface="Calibri Light"/>
              </a:rPr>
              <a:t>sender, encoder, channel, noise, decoding, and recipient.</a:t>
            </a:r>
            <a:r>
              <a:rPr lang="en-US" sz="2400" dirty="0">
                <a:latin typeface="Calibri Light"/>
                <a:cs typeface="Calibri Light"/>
              </a:rPr>
              <a:t> (Deacon et al., 2021).​</a:t>
            </a:r>
            <a:endParaRPr lang="en-GB" sz="2400">
              <a:latin typeface="Calibri Light"/>
              <a:cs typeface="Calibri Light"/>
            </a:endParaRPr>
          </a:p>
        </p:txBody>
      </p:sp>
      <p:sp>
        <p:nvSpPr>
          <p:cNvPr id="9" name="TextBox 8">
            <a:extLst>
              <a:ext uri="{FF2B5EF4-FFF2-40B4-BE49-F238E27FC236}">
                <a16:creationId xmlns:a16="http://schemas.microsoft.com/office/drawing/2014/main" id="{06B975DF-2421-B255-1AF8-47F13B1B0584}"/>
              </a:ext>
            </a:extLst>
          </p:cNvPr>
          <p:cNvSpPr txBox="1"/>
          <p:nvPr/>
        </p:nvSpPr>
        <p:spPr>
          <a:xfrm>
            <a:off x="10957810" y="4911778"/>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862940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1" name="Rectangle 30">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D5BC4650-D826-0077-4A5D-1A8BD29EDC9C}"/>
              </a:ext>
            </a:extLst>
          </p:cNvPr>
          <p:cNvSpPr txBox="1"/>
          <p:nvPr/>
        </p:nvSpPr>
        <p:spPr>
          <a:xfrm>
            <a:off x="505884" y="966017"/>
            <a:ext cx="9488767" cy="4513812"/>
          </a:xfrm>
          <a:prstGeom prst="rect">
            <a:avLst/>
          </a:prstGeom>
        </p:spPr>
        <p:txBody>
          <a:bodyPr rot="0" spcFirstLastPara="0" vert="horz" lIns="91440" tIns="45720" rIns="91440" bIns="45720" numCol="1" spcCol="0" rtlCol="0" fromWordArt="0" anchor="t"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b="1" i="1" u="sng"/>
          </a:p>
          <a:p>
            <a:pPr>
              <a:lnSpc>
                <a:spcPct val="90000"/>
              </a:lnSpc>
              <a:spcAft>
                <a:spcPts val="600"/>
              </a:spcAft>
            </a:pPr>
            <a:r>
              <a:rPr lang="en-US" b="1" i="1" u="sng" dirty="0">
                <a:highlight>
                  <a:srgbClr val="00FFFF"/>
                </a:highlight>
                <a:latin typeface="Calibri Light"/>
                <a:cs typeface="Calibri Light"/>
              </a:rPr>
              <a:t>SENDER</a:t>
            </a:r>
            <a:endParaRPr lang="en-US" b="1" i="1" u="sng">
              <a:highlight>
                <a:srgbClr val="00FFFF"/>
              </a:highlight>
              <a:latin typeface="Calibri Light"/>
              <a:cs typeface="Calibri Light"/>
            </a:endParaRPr>
          </a:p>
          <a:p>
            <a:pPr indent="-228600">
              <a:lnSpc>
                <a:spcPct val="90000"/>
              </a:lnSpc>
              <a:spcAft>
                <a:spcPts val="600"/>
              </a:spcAft>
              <a:buFont typeface="Arial" panose="020B0604020202020204" pitchFamily="34" charset="0"/>
              <a:buChar char="•"/>
            </a:pPr>
            <a:r>
              <a:rPr lang="en-US" dirty="0">
                <a:latin typeface="Calibri Light"/>
                <a:cs typeface="Calibri Light"/>
              </a:rPr>
              <a:t>Is the information source that selects a signal to send message.</a:t>
            </a:r>
          </a:p>
          <a:p>
            <a:pPr>
              <a:lnSpc>
                <a:spcPct val="90000"/>
              </a:lnSpc>
              <a:spcAft>
                <a:spcPts val="600"/>
              </a:spcAft>
            </a:pPr>
            <a:endParaRPr lang="en-US" dirty="0">
              <a:latin typeface="Calibri Light"/>
              <a:cs typeface="Calibri Light"/>
            </a:endParaRPr>
          </a:p>
          <a:p>
            <a:pPr>
              <a:lnSpc>
                <a:spcPct val="90000"/>
              </a:lnSpc>
              <a:spcAft>
                <a:spcPts val="600"/>
              </a:spcAft>
            </a:pPr>
            <a:r>
              <a:rPr lang="en-US" b="1" i="1" u="sng" dirty="0">
                <a:highlight>
                  <a:srgbClr val="00FFFF"/>
                </a:highlight>
                <a:latin typeface="Calibri Light"/>
                <a:cs typeface="Calibri Light"/>
              </a:rPr>
              <a:t>ENCODER</a:t>
            </a:r>
            <a:endParaRPr lang="en-US" b="1" i="1" u="sng">
              <a:highlight>
                <a:srgbClr val="00FFFF"/>
              </a:highlight>
              <a:latin typeface="Calibri Light"/>
              <a:cs typeface="Calibri Light"/>
            </a:endParaRPr>
          </a:p>
          <a:p>
            <a:pPr indent="-228600">
              <a:lnSpc>
                <a:spcPct val="90000"/>
              </a:lnSpc>
              <a:spcAft>
                <a:spcPts val="600"/>
              </a:spcAft>
              <a:buFont typeface="Arial" panose="020B0604020202020204" pitchFamily="34" charset="0"/>
              <a:buChar char="•"/>
            </a:pPr>
            <a:r>
              <a:rPr lang="en-US" dirty="0">
                <a:latin typeface="Calibri Light"/>
                <a:cs typeface="Calibri Light"/>
              </a:rPr>
              <a:t>Interprets the thoughts into information.</a:t>
            </a:r>
          </a:p>
          <a:p>
            <a:pPr>
              <a:lnSpc>
                <a:spcPct val="90000"/>
              </a:lnSpc>
              <a:spcAft>
                <a:spcPts val="600"/>
              </a:spcAft>
            </a:pPr>
            <a:r>
              <a:rPr lang="en-US" b="1" i="1" u="sng" dirty="0">
                <a:highlight>
                  <a:srgbClr val="00FFFF"/>
                </a:highlight>
                <a:latin typeface="Calibri Light"/>
                <a:ea typeface="+mn-lt"/>
                <a:cs typeface="+mn-lt"/>
              </a:rPr>
              <a:t>NOISE</a:t>
            </a:r>
          </a:p>
          <a:p>
            <a:pPr marL="285750" indent="-228600">
              <a:lnSpc>
                <a:spcPct val="90000"/>
              </a:lnSpc>
              <a:spcAft>
                <a:spcPts val="600"/>
              </a:spcAft>
              <a:buFont typeface="Arial,Sans-Serif"/>
              <a:buChar char="•"/>
            </a:pPr>
            <a:r>
              <a:rPr lang="en-US" dirty="0">
                <a:latin typeface="Calibri Light"/>
                <a:ea typeface="+mn-lt"/>
                <a:cs typeface="+mn-lt"/>
              </a:rPr>
              <a:t>Any kind of interruption in the background that can distort the message.</a:t>
            </a:r>
          </a:p>
          <a:p>
            <a:pPr>
              <a:lnSpc>
                <a:spcPct val="90000"/>
              </a:lnSpc>
              <a:spcAft>
                <a:spcPts val="600"/>
              </a:spcAft>
            </a:pPr>
            <a:r>
              <a:rPr lang="en-US" b="1" dirty="0">
                <a:latin typeface="Calibri Light"/>
                <a:ea typeface="+mn-lt"/>
                <a:cs typeface="+mn-lt"/>
              </a:rPr>
              <a:t>Internal- </a:t>
            </a:r>
          </a:p>
          <a:p>
            <a:pPr marL="285750" indent="-228600">
              <a:lnSpc>
                <a:spcPct val="90000"/>
              </a:lnSpc>
              <a:spcAft>
                <a:spcPts val="600"/>
              </a:spcAft>
              <a:buFont typeface="Arial,Sans-Serif"/>
              <a:buChar char="•"/>
            </a:pPr>
            <a:r>
              <a:rPr lang="en-US" dirty="0">
                <a:latin typeface="Calibri Light"/>
                <a:ea typeface="+mn-lt"/>
                <a:cs typeface="+mn-lt"/>
              </a:rPr>
              <a:t>Sender can make a mistake when encoding the message.</a:t>
            </a:r>
          </a:p>
          <a:p>
            <a:pPr>
              <a:lnSpc>
                <a:spcPct val="90000"/>
              </a:lnSpc>
              <a:spcAft>
                <a:spcPts val="600"/>
              </a:spcAft>
            </a:pPr>
            <a:r>
              <a:rPr lang="en-US" b="1" dirty="0">
                <a:latin typeface="Calibri Light"/>
                <a:ea typeface="+mn-lt"/>
                <a:cs typeface="+mn-lt"/>
              </a:rPr>
              <a:t>External- </a:t>
            </a:r>
          </a:p>
          <a:p>
            <a:pPr marL="285750" indent="-228600">
              <a:lnSpc>
                <a:spcPct val="90000"/>
              </a:lnSpc>
              <a:spcAft>
                <a:spcPts val="600"/>
              </a:spcAft>
              <a:buFont typeface="Arial,Sans-Serif"/>
              <a:buChar char="•"/>
            </a:pPr>
            <a:r>
              <a:rPr lang="en-US" dirty="0">
                <a:latin typeface="Calibri Light"/>
                <a:ea typeface="+mn-lt"/>
                <a:cs typeface="+mn-lt"/>
              </a:rPr>
              <a:t>Background noise such as a bad connection.</a:t>
            </a:r>
          </a:p>
          <a:p>
            <a:pPr>
              <a:lnSpc>
                <a:spcPct val="90000"/>
              </a:lnSpc>
              <a:spcAft>
                <a:spcPts val="600"/>
              </a:spcAft>
            </a:pPr>
            <a:endParaRPr lang="en-US" dirty="0">
              <a:latin typeface="Calibri Light"/>
              <a:cs typeface="Calibri Light"/>
            </a:endParaRPr>
          </a:p>
        </p:txBody>
      </p:sp>
      <p:grpSp>
        <p:nvGrpSpPr>
          <p:cNvPr id="34" name="Group 3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Diagram&#10;&#10;Description automatically generated">
            <a:extLst>
              <a:ext uri="{FF2B5EF4-FFF2-40B4-BE49-F238E27FC236}">
                <a16:creationId xmlns:a16="http://schemas.microsoft.com/office/drawing/2014/main" id="{D0C2955C-EE3D-03C5-A93D-D24D88536F35}"/>
              </a:ext>
            </a:extLst>
          </p:cNvPr>
          <p:cNvPicPr>
            <a:picLocks noChangeAspect="1"/>
          </p:cNvPicPr>
          <p:nvPr/>
        </p:nvPicPr>
        <p:blipFill>
          <a:blip r:embed="rId3"/>
          <a:stretch>
            <a:fillRect/>
          </a:stretch>
        </p:blipFill>
        <p:spPr>
          <a:xfrm>
            <a:off x="9031902" y="862231"/>
            <a:ext cx="2569548" cy="1443524"/>
          </a:xfrm>
          <a:prstGeom prst="rect">
            <a:avLst/>
          </a:prstGeom>
        </p:spPr>
      </p:pic>
      <p:pic>
        <p:nvPicPr>
          <p:cNvPr id="9" name="Picture 5">
            <a:extLst>
              <a:ext uri="{FF2B5EF4-FFF2-40B4-BE49-F238E27FC236}">
                <a16:creationId xmlns:a16="http://schemas.microsoft.com/office/drawing/2014/main" id="{7217E6EC-F2FB-3040-A7FA-DC26B56E6F11}"/>
              </a:ext>
            </a:extLst>
          </p:cNvPr>
          <p:cNvPicPr>
            <a:picLocks noChangeAspect="1"/>
          </p:cNvPicPr>
          <p:nvPr/>
        </p:nvPicPr>
        <p:blipFill>
          <a:blip r:embed="rId4"/>
          <a:stretch>
            <a:fillRect/>
          </a:stretch>
        </p:blipFill>
        <p:spPr>
          <a:xfrm>
            <a:off x="9148318" y="4270064"/>
            <a:ext cx="2817060" cy="1858944"/>
          </a:xfrm>
          <a:prstGeom prst="rect">
            <a:avLst/>
          </a:prstGeom>
        </p:spPr>
      </p:pic>
      <p:sp>
        <p:nvSpPr>
          <p:cNvPr id="3" name="TextBox 2">
            <a:extLst>
              <a:ext uri="{FF2B5EF4-FFF2-40B4-BE49-F238E27FC236}">
                <a16:creationId xmlns:a16="http://schemas.microsoft.com/office/drawing/2014/main" id="{27C845E2-E6D9-D43B-EE4C-7935B7D361EE}"/>
              </a:ext>
            </a:extLst>
          </p:cNvPr>
          <p:cNvSpPr txBox="1"/>
          <p:nvPr/>
        </p:nvSpPr>
        <p:spPr>
          <a:xfrm>
            <a:off x="11145187" y="6348335"/>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3333495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F658B9C1-0168-422A-AFD8-6167A4FBAFE6}"/>
              </a:ext>
            </a:extLst>
          </p:cNvPr>
          <p:cNvSpPr txBox="1"/>
          <p:nvPr/>
        </p:nvSpPr>
        <p:spPr>
          <a:xfrm>
            <a:off x="676084" y="1601032"/>
            <a:ext cx="10524437" cy="26838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Aft>
                <a:spcPts val="600"/>
              </a:spcAft>
            </a:pPr>
            <a:r>
              <a:rPr lang="en-US" b="1" i="1" u="sng" dirty="0">
                <a:highlight>
                  <a:srgbClr val="00FFFF"/>
                </a:highlight>
                <a:latin typeface="Calibri Light"/>
                <a:ea typeface="+mn-lt"/>
                <a:cs typeface="+mn-lt"/>
              </a:rPr>
              <a:t>DECODER</a:t>
            </a:r>
            <a:endParaRPr lang="en-US" b="1" i="1" u="sng">
              <a:highlight>
                <a:srgbClr val="00FFFF"/>
              </a:highlight>
              <a:latin typeface="Calibri Light"/>
              <a:ea typeface="+mn-lt"/>
              <a:cs typeface="+mn-lt"/>
            </a:endParaRPr>
          </a:p>
          <a:p>
            <a:pPr marL="285750" indent="-228600">
              <a:lnSpc>
                <a:spcPct val="90000"/>
              </a:lnSpc>
              <a:spcAft>
                <a:spcPts val="600"/>
              </a:spcAft>
              <a:buFont typeface="Arial,Sans-Serif"/>
              <a:buChar char="•"/>
            </a:pPr>
            <a:r>
              <a:rPr lang="en-US" dirty="0">
                <a:latin typeface="Calibri Light"/>
                <a:ea typeface="+mn-lt"/>
                <a:cs typeface="+mn-lt"/>
              </a:rPr>
              <a:t>Interprets the message in the form of voice or visual.</a:t>
            </a:r>
          </a:p>
          <a:p>
            <a:pPr algn="just"/>
            <a:endParaRPr lang="en-GB" b="1" i="1" u="sng" dirty="0">
              <a:highlight>
                <a:srgbClr val="00FFFF"/>
              </a:highlight>
              <a:latin typeface="Calibri Light"/>
              <a:cs typeface="Calibri"/>
            </a:endParaRPr>
          </a:p>
          <a:p>
            <a:pPr algn="just"/>
            <a:r>
              <a:rPr lang="en-GB" b="1" i="1" u="sng" dirty="0">
                <a:highlight>
                  <a:srgbClr val="00FFFF"/>
                </a:highlight>
                <a:latin typeface="Calibri Light"/>
                <a:cs typeface="Calibri"/>
              </a:rPr>
              <a:t>RECIEVER</a:t>
            </a:r>
            <a:endParaRPr lang="en-US" dirty="0">
              <a:highlight>
                <a:srgbClr val="00FFFF"/>
              </a:highlight>
              <a:latin typeface="Calibri Light"/>
              <a:cs typeface="Calibri" panose="020F0502020204030204"/>
            </a:endParaRPr>
          </a:p>
          <a:p>
            <a:pPr marL="285750" indent="-285750" algn="just">
              <a:buFont typeface="Arial" panose="020B0604020202020204" pitchFamily="34" charset="0"/>
              <a:buChar char="•"/>
            </a:pPr>
            <a:r>
              <a:rPr lang="en-GB" dirty="0">
                <a:latin typeface="Calibri Light"/>
                <a:cs typeface="Calibri"/>
              </a:rPr>
              <a:t>Where the communication ends.</a:t>
            </a:r>
          </a:p>
          <a:p>
            <a:pPr algn="just"/>
            <a:r>
              <a:rPr lang="en-GB" b="1" i="1" u="sng" dirty="0">
                <a:highlight>
                  <a:srgbClr val="00FFFF"/>
                </a:highlight>
                <a:latin typeface="Calibri Light"/>
                <a:cs typeface="Calibri"/>
              </a:rPr>
              <a:t>FEEDBACK</a:t>
            </a:r>
          </a:p>
          <a:p>
            <a:pPr marL="285750" indent="-285750" algn="just">
              <a:buFont typeface="Arial" panose="020B0604020202020204" pitchFamily="34" charset="0"/>
              <a:buChar char="•"/>
            </a:pPr>
            <a:r>
              <a:rPr lang="en-GB" dirty="0">
                <a:latin typeface="Calibri Light"/>
                <a:cs typeface="Calibri"/>
              </a:rPr>
              <a:t>In the generic model there is an option for feedback which was not in the original model.</a:t>
            </a:r>
          </a:p>
          <a:p>
            <a:pPr marL="285750" indent="-285750" algn="just">
              <a:buFont typeface="Arial" panose="020B0604020202020204" pitchFamily="34" charset="0"/>
              <a:buChar char="•"/>
            </a:pPr>
            <a:r>
              <a:rPr lang="en-GB" dirty="0">
                <a:latin typeface="Calibri Light"/>
                <a:cs typeface="Calibri"/>
              </a:rPr>
              <a:t>Message can be sent back to inform the sender that it has been </a:t>
            </a:r>
            <a:r>
              <a:rPr lang="en-GB" dirty="0" err="1">
                <a:latin typeface="Calibri Light"/>
                <a:cs typeface="Calibri"/>
              </a:rPr>
              <a:t>recieved</a:t>
            </a:r>
            <a:r>
              <a:rPr lang="en-GB" dirty="0">
                <a:latin typeface="Calibri Light"/>
                <a:cs typeface="Calibri"/>
              </a:rPr>
              <a:t>.</a:t>
            </a:r>
            <a:r>
              <a:rPr lang="en-GB" dirty="0">
                <a:latin typeface="Calibri Light"/>
                <a:cs typeface="Calibri Light"/>
              </a:rPr>
              <a:t> (Basi, Pantanal and </a:t>
            </a:r>
            <a:r>
              <a:rPr lang="en-GB" dirty="0" err="1">
                <a:latin typeface="Calibri Light"/>
                <a:cs typeface="Calibri"/>
              </a:rPr>
              <a:t>Shitz</a:t>
            </a:r>
            <a:r>
              <a:rPr lang="en-GB" dirty="0">
                <a:latin typeface="Calibri Light"/>
                <a:cs typeface="Calibri"/>
              </a:rPr>
              <a:t>, 2018).</a:t>
            </a:r>
            <a:r>
              <a:rPr lang="en-IN" dirty="0">
                <a:latin typeface="Calibri Light"/>
                <a:cs typeface="Calibri"/>
              </a:rPr>
              <a:t>​</a:t>
            </a:r>
          </a:p>
          <a:p>
            <a:pPr algn="just"/>
            <a:endParaRPr lang="en-GB" dirty="0">
              <a:latin typeface="Calibri Light"/>
              <a:cs typeface="Calibri"/>
            </a:endParaRPr>
          </a:p>
        </p:txBody>
      </p:sp>
      <p:pic>
        <p:nvPicPr>
          <p:cNvPr id="8" name="Picture 12" descr="A picture containing text, businesscard, clipart&#10;&#10;Description automatically generated">
            <a:extLst>
              <a:ext uri="{FF2B5EF4-FFF2-40B4-BE49-F238E27FC236}">
                <a16:creationId xmlns:a16="http://schemas.microsoft.com/office/drawing/2014/main" id="{8A7A16B0-DFF9-2660-0B4C-D94909A96402}"/>
              </a:ext>
            </a:extLst>
          </p:cNvPr>
          <p:cNvPicPr>
            <a:picLocks noChangeAspect="1"/>
          </p:cNvPicPr>
          <p:nvPr/>
        </p:nvPicPr>
        <p:blipFill>
          <a:blip r:embed="rId3"/>
          <a:stretch>
            <a:fillRect/>
          </a:stretch>
        </p:blipFill>
        <p:spPr>
          <a:xfrm>
            <a:off x="4669616" y="5068394"/>
            <a:ext cx="3297890" cy="1614446"/>
          </a:xfrm>
          <a:prstGeom prst="rect">
            <a:avLst/>
          </a:prstGeom>
        </p:spPr>
      </p:pic>
      <p:sp>
        <p:nvSpPr>
          <p:cNvPr id="3" name="TextBox 2">
            <a:extLst>
              <a:ext uri="{FF2B5EF4-FFF2-40B4-BE49-F238E27FC236}">
                <a16:creationId xmlns:a16="http://schemas.microsoft.com/office/drawing/2014/main" id="{4046517B-D3D1-563A-9848-9B481E614683}"/>
              </a:ext>
            </a:extLst>
          </p:cNvPr>
          <p:cNvSpPr txBox="1"/>
          <p:nvPr/>
        </p:nvSpPr>
        <p:spPr>
          <a:xfrm>
            <a:off x="11120203" y="6173450"/>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2494587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1750732" y="60691"/>
            <a:ext cx="8352586" cy="2190169"/>
          </a:xfrm>
        </p:spPr>
        <p:txBody>
          <a:bodyPr vert="horz" lIns="91440" tIns="45720" rIns="91440" bIns="45720" rtlCol="0" anchor="ctr">
            <a:normAutofit/>
          </a:bodyPr>
          <a:lstStyle/>
          <a:p>
            <a:pPr algn="ctr"/>
            <a:br>
              <a:rPr lang="en-IN" sz="3200" dirty="0">
                <a:ea typeface="+mj-lt"/>
                <a:cs typeface="+mj-lt"/>
              </a:rPr>
            </a:br>
            <a:endParaRPr lang="en-US" sz="3200" kern="1200">
              <a:ea typeface="+mj-lt"/>
              <a:cs typeface="+mj-lt"/>
            </a:endParaRPr>
          </a:p>
        </p:txBody>
      </p:sp>
      <p:sp>
        <p:nvSpPr>
          <p:cNvPr id="45" name="Content Placeholder 2">
            <a:extLst>
              <a:ext uri="{FF2B5EF4-FFF2-40B4-BE49-F238E27FC236}">
                <a16:creationId xmlns:a16="http://schemas.microsoft.com/office/drawing/2014/main" id="{326D97B3-7928-6D8A-1C53-D87DA00C340C}"/>
              </a:ext>
            </a:extLst>
          </p:cNvPr>
          <p:cNvSpPr>
            <a:spLocks noGrp="1"/>
          </p:cNvSpPr>
          <p:nvPr/>
        </p:nvSpPr>
        <p:spPr>
          <a:xfrm>
            <a:off x="1305125" y="3690086"/>
            <a:ext cx="10248722" cy="269486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E36288"/>
                </a:solidFill>
                <a:latin typeface="Calibri Light"/>
                <a:ea typeface="+mn-lt"/>
                <a:cs typeface="+mn-lt"/>
              </a:rPr>
              <a:t>This communication process is interpreted from Lasswell's communication model.</a:t>
            </a:r>
            <a:endParaRPr lang="en-GB" sz="2000" b="1" dirty="0">
              <a:solidFill>
                <a:srgbClr val="E36288"/>
              </a:solidFill>
              <a:latin typeface="Calibri Light"/>
              <a:cs typeface="Calibri" panose="020F0502020204030204"/>
            </a:endParaRPr>
          </a:p>
          <a:p>
            <a:r>
              <a:rPr lang="en-GB" sz="2000" dirty="0">
                <a:latin typeface="Calibri Light"/>
                <a:ea typeface="+mn-lt"/>
                <a:cs typeface="+mn-lt"/>
              </a:rPr>
              <a:t>This is a simple verbal communication model.</a:t>
            </a:r>
            <a:endParaRPr lang="en-GB" sz="2000" dirty="0">
              <a:latin typeface="Calibri Light"/>
              <a:cs typeface="Calibri"/>
            </a:endParaRPr>
          </a:p>
          <a:p>
            <a:r>
              <a:rPr lang="en-GB" sz="2000" dirty="0">
                <a:latin typeface="Calibri Light"/>
                <a:cs typeface="Calibri"/>
              </a:rPr>
              <a:t>It takes into a linear way of interpreting the communication process.</a:t>
            </a:r>
          </a:p>
          <a:p>
            <a:pPr marL="0" indent="0">
              <a:buNone/>
            </a:pPr>
            <a:r>
              <a:rPr lang="en-GB" sz="2000">
                <a:latin typeface="Calibri Light"/>
                <a:cs typeface="Calibri"/>
              </a:rPr>
              <a:t>If Tesco can follow this mode</a:t>
            </a:r>
            <a:endParaRPr lang="en-GB" sz="2000" dirty="0">
              <a:latin typeface="Calibri Light"/>
              <a:cs typeface="Calibri"/>
            </a:endParaRPr>
          </a:p>
          <a:p>
            <a:endParaRPr lang="en-GB" sz="2000" dirty="0">
              <a:latin typeface="Calibri Light"/>
              <a:cs typeface="Calibri"/>
            </a:endParaRPr>
          </a:p>
          <a:p>
            <a:endParaRPr lang="en-GB" sz="2000" dirty="0">
              <a:highlight>
                <a:srgbClr val="FF00FF"/>
              </a:highlight>
              <a:cs typeface="Calibri"/>
            </a:endParaRPr>
          </a:p>
        </p:txBody>
      </p:sp>
      <p:pic>
        <p:nvPicPr>
          <p:cNvPr id="47" name="Picture 6" descr="Diagram&#10;&#10;Description automatically generated">
            <a:extLst>
              <a:ext uri="{FF2B5EF4-FFF2-40B4-BE49-F238E27FC236}">
                <a16:creationId xmlns:a16="http://schemas.microsoft.com/office/drawing/2014/main" id="{09D8DC4D-BF77-A9E7-3906-083CEF2201EB}"/>
              </a:ext>
            </a:extLst>
          </p:cNvPr>
          <p:cNvPicPr>
            <a:picLocks noChangeAspect="1"/>
          </p:cNvPicPr>
          <p:nvPr/>
        </p:nvPicPr>
        <p:blipFill>
          <a:blip r:embed="rId3"/>
          <a:stretch>
            <a:fillRect/>
          </a:stretch>
        </p:blipFill>
        <p:spPr>
          <a:xfrm>
            <a:off x="2194983" y="1617010"/>
            <a:ext cx="7219950" cy="2015315"/>
          </a:xfrm>
          <a:prstGeom prst="rect">
            <a:avLst/>
          </a:prstGeom>
        </p:spPr>
      </p:pic>
      <p:sp>
        <p:nvSpPr>
          <p:cNvPr id="48" name="Title 1">
            <a:extLst>
              <a:ext uri="{FF2B5EF4-FFF2-40B4-BE49-F238E27FC236}">
                <a16:creationId xmlns:a16="http://schemas.microsoft.com/office/drawing/2014/main" id="{D12F06C5-4377-4BF6-252A-6C4E132CCD6E}"/>
              </a:ext>
            </a:extLst>
          </p:cNvPr>
          <p:cNvSpPr>
            <a:spLocks noGrp="1"/>
          </p:cNvSpPr>
          <p:nvPr/>
        </p:nvSpPr>
        <p:spPr>
          <a:xfrm>
            <a:off x="1078516" y="59267"/>
            <a:ext cx="9695126" cy="17038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ea typeface="+mj-lt"/>
                <a:cs typeface="+mj-lt"/>
              </a:rPr>
              <a:t>HOW TESCO CAN USE MODELS OF COMMUNICATION</a:t>
            </a:r>
            <a:endParaRPr lang="en-US" sz="3200" b="1" dirty="0">
              <a:cs typeface="Calibri Light" panose="020F0302020204030204"/>
            </a:endParaRPr>
          </a:p>
          <a:p>
            <a:endParaRPr lang="en-GB" sz="2800">
              <a:cs typeface="Calibri Light"/>
            </a:endParaRPr>
          </a:p>
        </p:txBody>
      </p:sp>
      <p:sp>
        <p:nvSpPr>
          <p:cNvPr id="4" name="TextBox 3">
            <a:extLst>
              <a:ext uri="{FF2B5EF4-FFF2-40B4-BE49-F238E27FC236}">
                <a16:creationId xmlns:a16="http://schemas.microsoft.com/office/drawing/2014/main" id="{00B2435E-7F06-0B29-AC7E-8331AB87BF38}"/>
              </a:ext>
            </a:extLst>
          </p:cNvPr>
          <p:cNvSpPr txBox="1"/>
          <p:nvPr/>
        </p:nvSpPr>
        <p:spPr>
          <a:xfrm>
            <a:off x="11132695" y="6110991"/>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3799561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CAF95E0-936F-AB5C-2850-D936F02EDF19}"/>
              </a:ext>
            </a:extLst>
          </p:cNvPr>
          <p:cNvSpPr>
            <a:spLocks noGrp="1"/>
          </p:cNvSpPr>
          <p:nvPr>
            <p:ph type="title"/>
          </p:nvPr>
        </p:nvSpPr>
        <p:spPr>
          <a:xfrm>
            <a:off x="-1082232" y="5483249"/>
            <a:ext cx="8172894" cy="1045754"/>
          </a:xfrm>
        </p:spPr>
        <p:txBody>
          <a:bodyPr vert="horz" lIns="91440" tIns="45720" rIns="91440" bIns="45720" rtlCol="0" anchor="b">
            <a:normAutofit fontScale="90000"/>
          </a:bodyPr>
          <a:lstStyle/>
          <a:p>
            <a:pPr algn="ctr"/>
            <a:br>
              <a:rPr lang="en-US" sz="5400" dirty="0"/>
            </a:br>
            <a:r>
              <a:rPr lang="en-US" sz="3600" b="1" dirty="0">
                <a:ea typeface="+mj-lt"/>
                <a:cs typeface="+mj-lt"/>
              </a:rPr>
              <a:t>BARRIERS THAT CAN PREVENT </a:t>
            </a:r>
            <a:br>
              <a:rPr lang="en-US" sz="3600" b="1" dirty="0">
                <a:ea typeface="+mj-lt"/>
                <a:cs typeface="+mj-lt"/>
              </a:rPr>
            </a:br>
            <a:r>
              <a:rPr lang="en-US" sz="3600" b="1" dirty="0">
                <a:ea typeface="+mj-lt"/>
                <a:cs typeface="+mj-lt"/>
              </a:rPr>
              <a:t>EFFECTIVE COMMUNICATION</a:t>
            </a:r>
            <a:endParaRPr lang="en-US" sz="3600" b="1" dirty="0">
              <a:cs typeface="Calibri Light"/>
            </a:endParaRPr>
          </a:p>
        </p:txBody>
      </p:sp>
      <p:sp>
        <p:nvSpPr>
          <p:cNvPr id="1713" name="Freeform: Shape 1712">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5" name="Freeform: Shape 1714">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2">
            <a:extLst>
              <a:ext uri="{FF2B5EF4-FFF2-40B4-BE49-F238E27FC236}">
                <a16:creationId xmlns:a16="http://schemas.microsoft.com/office/drawing/2014/main" id="{6BE1365D-0503-E58A-78E8-BD3B1BF888D5}"/>
              </a:ext>
            </a:extLst>
          </p:cNvPr>
          <p:cNvSpPr>
            <a:spLocks noGrp="1"/>
          </p:cNvSpPr>
          <p:nvPr/>
        </p:nvSpPr>
        <p:spPr>
          <a:xfrm>
            <a:off x="2877276" y="1782980"/>
            <a:ext cx="4479495" cy="2765599"/>
          </a:xfrm>
          <a:prstGeom prst="rect">
            <a:avLst/>
          </a:prstGeom>
        </p:spPr>
        <p:txBody>
          <a:bodyPr vert="horz" lIns="91440" tIns="45720" rIns="91440" bIns="45720" rtlCol="0" anchor="t">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0"/>
              </a:spcBef>
            </a:pPr>
            <a:endParaRPr lang="en-US" sz="2000">
              <a:highlight>
                <a:srgbClr val="FF00FF"/>
              </a:highlight>
            </a:endParaRPr>
          </a:p>
        </p:txBody>
      </p:sp>
      <p:graphicFrame>
        <p:nvGraphicFramePr>
          <p:cNvPr id="20" name="Diagram 20">
            <a:extLst>
              <a:ext uri="{FF2B5EF4-FFF2-40B4-BE49-F238E27FC236}">
                <a16:creationId xmlns:a16="http://schemas.microsoft.com/office/drawing/2014/main" id="{752F5B0F-35C1-E266-758E-0C08827970F6}"/>
              </a:ext>
            </a:extLst>
          </p:cNvPr>
          <p:cNvGraphicFramePr/>
          <p:nvPr>
            <p:extLst>
              <p:ext uri="{D42A27DB-BD31-4B8C-83A1-F6EECF244321}">
                <p14:modId xmlns:p14="http://schemas.microsoft.com/office/powerpoint/2010/main" val="13717824"/>
              </p:ext>
            </p:extLst>
          </p:nvPr>
        </p:nvGraphicFramePr>
        <p:xfrm>
          <a:off x="764694" y="1174416"/>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41" name="TextBox 1740">
            <a:extLst>
              <a:ext uri="{FF2B5EF4-FFF2-40B4-BE49-F238E27FC236}">
                <a16:creationId xmlns:a16="http://schemas.microsoft.com/office/drawing/2014/main" id="{3CF73A05-1841-E421-ABEF-B76BA87E0C34}"/>
              </a:ext>
            </a:extLst>
          </p:cNvPr>
          <p:cNvSpPr txBox="1"/>
          <p:nvPr/>
        </p:nvSpPr>
        <p:spPr>
          <a:xfrm>
            <a:off x="11151538" y="6282911"/>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cs typeface="Calibri"/>
              </a:rPr>
              <a:t>Amina</a:t>
            </a:r>
          </a:p>
        </p:txBody>
      </p:sp>
      <p:sp>
        <p:nvSpPr>
          <p:cNvPr id="13" name="TextBox 12">
            <a:extLst>
              <a:ext uri="{FF2B5EF4-FFF2-40B4-BE49-F238E27FC236}">
                <a16:creationId xmlns:a16="http://schemas.microsoft.com/office/drawing/2014/main" id="{CB122064-07E9-90EB-8788-34E37459A257}"/>
              </a:ext>
            </a:extLst>
          </p:cNvPr>
          <p:cNvSpPr txBox="1"/>
          <p:nvPr/>
        </p:nvSpPr>
        <p:spPr>
          <a:xfrm>
            <a:off x="3219414" y="47770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Robbins and Judge (2009)</a:t>
            </a:r>
          </a:p>
        </p:txBody>
      </p:sp>
      <p:pic>
        <p:nvPicPr>
          <p:cNvPr id="22" name="Picture 22">
            <a:extLst>
              <a:ext uri="{FF2B5EF4-FFF2-40B4-BE49-F238E27FC236}">
                <a16:creationId xmlns:a16="http://schemas.microsoft.com/office/drawing/2014/main" id="{D3A0CB33-D6DE-88A9-EE33-6EB36D0DF66F}"/>
              </a:ext>
            </a:extLst>
          </p:cNvPr>
          <p:cNvPicPr>
            <a:picLocks noChangeAspect="1"/>
          </p:cNvPicPr>
          <p:nvPr/>
        </p:nvPicPr>
        <p:blipFill>
          <a:blip r:embed="rId8"/>
          <a:stretch>
            <a:fillRect/>
          </a:stretch>
        </p:blipFill>
        <p:spPr>
          <a:xfrm>
            <a:off x="6826046" y="533401"/>
            <a:ext cx="4414683" cy="4414683"/>
          </a:xfrm>
          <a:prstGeom prst="rect">
            <a:avLst/>
          </a:prstGeom>
        </p:spPr>
      </p:pic>
      <p:sp>
        <p:nvSpPr>
          <p:cNvPr id="23" name="TextBox 1">
            <a:extLst>
              <a:ext uri="{FF2B5EF4-FFF2-40B4-BE49-F238E27FC236}">
                <a16:creationId xmlns:a16="http://schemas.microsoft.com/office/drawing/2014/main" id="{7EFEDFB6-8489-C64D-28F0-BEE7F4586A67}"/>
              </a:ext>
            </a:extLst>
          </p:cNvPr>
          <p:cNvSpPr txBox="1"/>
          <p:nvPr/>
        </p:nvSpPr>
        <p:spPr>
          <a:xfrm>
            <a:off x="9694319" y="2535636"/>
            <a:ext cx="1237839" cy="200055"/>
          </a:xfrm>
          <a:prstGeom prst="rect">
            <a:avLst/>
          </a:prstGeom>
          <a:solidFill>
            <a:schemeClr val="bg2"/>
          </a:solidFill>
        </p:spPr>
        <p:txBody>
          <a:bodyPr wrap="non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r>
              <a:rPr lang="en-US" sz="700" dirty="0">
                <a:solidFill>
                  <a:srgbClr val="FFFFFF"/>
                </a:solidFill>
                <a:hlinkClick r:id="rId9">
                  <a:extLst>
                    <a:ext uri="{A12FA001-AC4F-418D-AE19-62706E023703}">
                      <ahyp:hlinkClr xmlns:ahyp="http://schemas.microsoft.com/office/drawing/2018/hyperlinkcolor" val="tx"/>
                    </a:ext>
                  </a:extLst>
                </a:hlinkClick>
              </a:rPr>
              <a:t>Source: Bing images (2022)Y</a:t>
            </a:r>
            <a:r>
              <a:rPr lang="en-US" sz="700" dirty="0">
                <a:solidFill>
                  <a:srgbClr val="FFFFFF"/>
                </a:solidFill>
              </a:rPr>
              <a:t>.</a:t>
            </a:r>
          </a:p>
        </p:txBody>
      </p:sp>
    </p:spTree>
    <p:extLst>
      <p:ext uri="{BB962C8B-B14F-4D97-AF65-F5344CB8AC3E}">
        <p14:creationId xmlns:p14="http://schemas.microsoft.com/office/powerpoint/2010/main" val="4085692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pPr algn="ctr"/>
            <a:r>
              <a:rPr lang="en-US" sz="3200" b="1" dirty="0">
                <a:solidFill>
                  <a:srgbClr val="303030"/>
                </a:solidFill>
              </a:rPr>
              <a:t>HOW COMMUNICATION BARRIERS AFFECT TESCO'S BUSINESS INTERACTION </a:t>
            </a:r>
            <a:endParaRPr lang="en-US" sz="2800" b="1" kern="1200" dirty="0">
              <a:solidFill>
                <a:srgbClr val="303030"/>
              </a:solidFill>
              <a:latin typeface="+mj-lt"/>
              <a:cs typeface="Calibri Light"/>
            </a:endParaRPr>
          </a:p>
        </p:txBody>
      </p:sp>
      <p:graphicFrame>
        <p:nvGraphicFramePr>
          <p:cNvPr id="13" name="Diagram 12">
            <a:extLst>
              <a:ext uri="{FF2B5EF4-FFF2-40B4-BE49-F238E27FC236}">
                <a16:creationId xmlns:a16="http://schemas.microsoft.com/office/drawing/2014/main" id="{C16ACB2F-6FD6-FEC3-BB01-2C93E830DEE0}"/>
              </a:ext>
            </a:extLst>
          </p:cNvPr>
          <p:cNvGraphicFramePr/>
          <p:nvPr>
            <p:extLst>
              <p:ext uri="{D42A27DB-BD31-4B8C-83A1-F6EECF244321}">
                <p14:modId xmlns:p14="http://schemas.microsoft.com/office/powerpoint/2010/main" val="259209987"/>
              </p:ext>
            </p:extLst>
          </p:nvPr>
        </p:nvGraphicFramePr>
        <p:xfrm>
          <a:off x="882390" y="1003807"/>
          <a:ext cx="10010400" cy="3214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1" name="Diagram 252">
            <a:extLst>
              <a:ext uri="{FF2B5EF4-FFF2-40B4-BE49-F238E27FC236}">
                <a16:creationId xmlns:a16="http://schemas.microsoft.com/office/drawing/2014/main" id="{8A031F3A-07EE-5B50-EAE8-B508FD920D0D}"/>
              </a:ext>
            </a:extLst>
          </p:cNvPr>
          <p:cNvGraphicFramePr/>
          <p:nvPr>
            <p:extLst>
              <p:ext uri="{D42A27DB-BD31-4B8C-83A1-F6EECF244321}">
                <p14:modId xmlns:p14="http://schemas.microsoft.com/office/powerpoint/2010/main" val="4249087211"/>
              </p:ext>
            </p:extLst>
          </p:nvPr>
        </p:nvGraphicFramePr>
        <p:xfrm>
          <a:off x="883465" y="3430575"/>
          <a:ext cx="10011817" cy="16198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1" name="TextBox 10">
            <a:extLst>
              <a:ext uri="{FF2B5EF4-FFF2-40B4-BE49-F238E27FC236}">
                <a16:creationId xmlns:a16="http://schemas.microsoft.com/office/drawing/2014/main" id="{2AA9788C-354C-7BD5-8FC0-80925BF81DC8}"/>
              </a:ext>
            </a:extLst>
          </p:cNvPr>
          <p:cNvSpPr txBox="1"/>
          <p:nvPr/>
        </p:nvSpPr>
        <p:spPr>
          <a:xfrm>
            <a:off x="763915" y="1477602"/>
            <a:ext cx="429542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ea typeface="+mn-lt"/>
                <a:cs typeface="+mn-lt"/>
              </a:rPr>
              <a:t>(Brannen, Mugham and Moore, 2020).</a:t>
            </a:r>
            <a:endParaRPr lang="en-US" dirty="0"/>
          </a:p>
        </p:txBody>
      </p:sp>
      <p:sp>
        <p:nvSpPr>
          <p:cNvPr id="80" name="TextBox 79">
            <a:extLst>
              <a:ext uri="{FF2B5EF4-FFF2-40B4-BE49-F238E27FC236}">
                <a16:creationId xmlns:a16="http://schemas.microsoft.com/office/drawing/2014/main" id="{A7428D99-0A21-538A-2B79-0ABB802429A1}"/>
              </a:ext>
            </a:extLst>
          </p:cNvPr>
          <p:cNvSpPr txBox="1"/>
          <p:nvPr/>
        </p:nvSpPr>
        <p:spPr>
          <a:xfrm>
            <a:off x="11095219" y="6260892"/>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Amina</a:t>
            </a:r>
          </a:p>
        </p:txBody>
      </p:sp>
      <p:sp>
        <p:nvSpPr>
          <p:cNvPr id="55" name="TextBox 54">
            <a:extLst>
              <a:ext uri="{FF2B5EF4-FFF2-40B4-BE49-F238E27FC236}">
                <a16:creationId xmlns:a16="http://schemas.microsoft.com/office/drawing/2014/main" id="{F883B8C2-B2CB-7CE0-188C-ADEF34E9C682}"/>
              </a:ext>
            </a:extLst>
          </p:cNvPr>
          <p:cNvSpPr txBox="1"/>
          <p:nvPr/>
        </p:nvSpPr>
        <p:spPr>
          <a:xfrm>
            <a:off x="705464" y="4970205"/>
            <a:ext cx="11481619" cy="1474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GB" dirty="0">
              <a:ea typeface="+mn-lt"/>
              <a:cs typeface="+mn-lt"/>
            </a:endParaRPr>
          </a:p>
          <a:p>
            <a:pPr marL="285750" indent="-359410">
              <a:lnSpc>
                <a:spcPct val="90000"/>
              </a:lnSpc>
              <a:spcBef>
                <a:spcPts val="1000"/>
              </a:spcBef>
              <a:buFont typeface="Arial"/>
              <a:buChar char="•"/>
            </a:pPr>
            <a:r>
              <a:rPr lang="en-GB" dirty="0">
                <a:ea typeface="+mn-lt"/>
                <a:cs typeface="+mn-lt"/>
              </a:rPr>
              <a:t>Being preoccupied, distracted and unable to give full attention (McKay, Davis and Fanning, 1995).</a:t>
            </a:r>
            <a:endParaRPr lang="en-US" dirty="0">
              <a:ea typeface="+mn-lt"/>
              <a:cs typeface="+mn-lt"/>
            </a:endParaRPr>
          </a:p>
          <a:p>
            <a:pPr marL="285750" indent="-359410">
              <a:lnSpc>
                <a:spcPct val="90000"/>
              </a:lnSpc>
              <a:spcBef>
                <a:spcPts val="1000"/>
              </a:spcBef>
              <a:buFont typeface="Arial"/>
              <a:buChar char="•"/>
            </a:pPr>
            <a:r>
              <a:rPr lang="en-GB" dirty="0">
                <a:ea typeface="+mn-lt"/>
                <a:cs typeface="+mn-lt"/>
              </a:rPr>
              <a:t>Breakdown of communication when facts are not understood (Ascra, 2018).</a:t>
            </a:r>
            <a:endParaRPr lang="en-US" dirty="0">
              <a:ea typeface="+mn-lt"/>
              <a:cs typeface="+mn-lt"/>
            </a:endParaRPr>
          </a:p>
          <a:p>
            <a:pPr marL="285750" indent="-359410">
              <a:lnSpc>
                <a:spcPct val="90000"/>
              </a:lnSpc>
              <a:spcBef>
                <a:spcPts val="1000"/>
              </a:spcBef>
              <a:buFont typeface="Arial"/>
              <a:buChar char="•"/>
            </a:pPr>
            <a:r>
              <a:rPr lang="en-GB" dirty="0">
                <a:ea typeface="+mn-lt"/>
                <a:cs typeface="+mn-lt"/>
              </a:rPr>
              <a:t>Background noise and service failures.</a:t>
            </a:r>
            <a:endParaRPr lang="en-GB" dirty="0"/>
          </a:p>
        </p:txBody>
      </p:sp>
    </p:spTree>
    <p:extLst>
      <p:ext uri="{BB962C8B-B14F-4D97-AF65-F5344CB8AC3E}">
        <p14:creationId xmlns:p14="http://schemas.microsoft.com/office/powerpoint/2010/main" val="1917937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643467" y="1440074"/>
            <a:ext cx="4121835" cy="5204618"/>
          </a:xfrm>
        </p:spPr>
        <p:txBody>
          <a:bodyPr vert="horz" lIns="91440" tIns="45720" rIns="91440" bIns="45720" rtlCol="0" anchor="t">
            <a:normAutofit/>
          </a:bodyPr>
          <a:lstStyle/>
          <a:p>
            <a:r>
              <a:rPr lang="en-GB" sz="3600" b="1" dirty="0">
                <a:ea typeface="+mj-lt"/>
                <a:cs typeface="+mj-lt"/>
              </a:rPr>
              <a:t>HOW TESCO CAN AIM TO IMPROVE THESE </a:t>
            </a:r>
            <a:br>
              <a:rPr lang="en-GB" sz="3600" b="1" dirty="0">
                <a:ea typeface="+mj-lt"/>
                <a:cs typeface="+mj-lt"/>
              </a:rPr>
            </a:br>
            <a:r>
              <a:rPr lang="en-GB" sz="3600" b="1" dirty="0">
                <a:ea typeface="+mj-lt"/>
                <a:cs typeface="+mj-lt"/>
              </a:rPr>
              <a:t>COMMUNICATION BARRIERS</a:t>
            </a:r>
            <a:br>
              <a:rPr lang="en-GB" sz="3600" b="1" dirty="0">
                <a:ea typeface="+mj-lt"/>
                <a:cs typeface="+mj-lt"/>
              </a:rPr>
            </a:br>
            <a:br>
              <a:rPr lang="en-GB" sz="3600" b="1" dirty="0">
                <a:ea typeface="+mj-lt"/>
                <a:cs typeface="+mj-lt"/>
              </a:rPr>
            </a:br>
            <a:br>
              <a:rPr lang="en-GB" sz="3600" b="1" dirty="0">
                <a:ea typeface="+mj-lt"/>
                <a:cs typeface="+mj-lt"/>
              </a:rPr>
            </a:br>
            <a:br>
              <a:rPr lang="en-GB" sz="3600" b="1" dirty="0">
                <a:ea typeface="+mj-lt"/>
                <a:cs typeface="+mj-lt"/>
              </a:rPr>
            </a:br>
            <a:r>
              <a:rPr lang="en-GB" sz="1800" dirty="0">
                <a:ea typeface="+mj-lt"/>
                <a:cs typeface="+mj-lt"/>
              </a:rPr>
              <a:t>LISTENING IS KEY FOR COMMUNICATION </a:t>
            </a:r>
            <a:br>
              <a:rPr lang="en-GB" sz="1800" dirty="0">
                <a:ea typeface="+mj-lt"/>
                <a:cs typeface="+mj-lt"/>
              </a:rPr>
            </a:br>
            <a:r>
              <a:rPr lang="en-GB" sz="1800" dirty="0">
                <a:ea typeface="+mj-lt"/>
                <a:cs typeface="+mj-lt"/>
              </a:rPr>
              <a:t>BETWEEN TESCO AND ITS STAKEHOLDERS</a:t>
            </a:r>
            <a:endParaRPr lang="en-US" sz="1800" b="1" dirty="0"/>
          </a:p>
        </p:txBody>
      </p:sp>
      <p:sp>
        <p:nvSpPr>
          <p:cNvPr id="30" name="Rectangle 2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extBox 15">
            <a:extLst>
              <a:ext uri="{FF2B5EF4-FFF2-40B4-BE49-F238E27FC236}">
                <a16:creationId xmlns:a16="http://schemas.microsoft.com/office/drawing/2014/main" id="{A89B40AF-69A8-4AF3-7AB1-69B771403EF7}"/>
              </a:ext>
            </a:extLst>
          </p:cNvPr>
          <p:cNvSpPr txBox="1"/>
          <p:nvPr/>
        </p:nvSpPr>
        <p:spPr>
          <a:xfrm>
            <a:off x="5070020" y="470504"/>
            <a:ext cx="6478513" cy="57440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b="1">
              <a:solidFill>
                <a:srgbClr val="E36288"/>
              </a:solidFill>
              <a:latin typeface="Calibri Light"/>
              <a:cs typeface="Calibri Light"/>
            </a:endParaRPr>
          </a:p>
        </p:txBody>
      </p:sp>
      <p:sp>
        <p:nvSpPr>
          <p:cNvPr id="38" name="Isosceles Triangle 3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Isosceles Triangle 3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56E4C1D3-A08E-AB5F-F62A-B5DA74DCDE4D}"/>
              </a:ext>
            </a:extLst>
          </p:cNvPr>
          <p:cNvGraphicFramePr/>
          <p:nvPr>
            <p:extLst>
              <p:ext uri="{D42A27DB-BD31-4B8C-83A1-F6EECF244321}">
                <p14:modId xmlns:p14="http://schemas.microsoft.com/office/powerpoint/2010/main" val="3531282856"/>
              </p:ext>
            </p:extLst>
          </p:nvPr>
        </p:nvGraphicFramePr>
        <p:xfrm>
          <a:off x="4377556" y="736451"/>
          <a:ext cx="7477435" cy="6556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0" name="TextBox 79">
            <a:extLst>
              <a:ext uri="{FF2B5EF4-FFF2-40B4-BE49-F238E27FC236}">
                <a16:creationId xmlns:a16="http://schemas.microsoft.com/office/drawing/2014/main" id="{685DC09A-64BC-93F8-0EFA-6D766F73CE27}"/>
              </a:ext>
            </a:extLst>
          </p:cNvPr>
          <p:cNvSpPr txBox="1"/>
          <p:nvPr/>
        </p:nvSpPr>
        <p:spPr>
          <a:xfrm>
            <a:off x="11320071" y="6360826"/>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Amina</a:t>
            </a:r>
          </a:p>
        </p:txBody>
      </p:sp>
      <p:sp>
        <p:nvSpPr>
          <p:cNvPr id="79" name="TextBox 1">
            <a:extLst>
              <a:ext uri="{FF2B5EF4-FFF2-40B4-BE49-F238E27FC236}">
                <a16:creationId xmlns:a16="http://schemas.microsoft.com/office/drawing/2014/main" id="{87C0E5B8-0A9B-5DD6-3D73-C906BE534F11}"/>
              </a:ext>
            </a:extLst>
          </p:cNvPr>
          <p:cNvSpPr txBox="1"/>
          <p:nvPr/>
        </p:nvSpPr>
        <p:spPr>
          <a:xfrm>
            <a:off x="1066735" y="5366084"/>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cs typeface="Calibri"/>
            </a:endParaRPr>
          </a:p>
        </p:txBody>
      </p:sp>
    </p:spTree>
    <p:extLst>
      <p:ext uri="{BB962C8B-B14F-4D97-AF65-F5344CB8AC3E}">
        <p14:creationId xmlns:p14="http://schemas.microsoft.com/office/powerpoint/2010/main" val="1364682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59A0DFE3-3252-7C82-7186-27C0E98BEB03}"/>
              </a:ext>
            </a:extLst>
          </p:cNvPr>
          <p:cNvSpPr>
            <a:spLocks noGrp="1"/>
          </p:cNvSpPr>
          <p:nvPr>
            <p:ph type="title"/>
          </p:nvPr>
        </p:nvSpPr>
        <p:spPr>
          <a:xfrm>
            <a:off x="841248" y="5529884"/>
            <a:ext cx="5802656" cy="1096331"/>
          </a:xfrm>
        </p:spPr>
        <p:txBody>
          <a:bodyPr vert="horz" lIns="91440" tIns="45720" rIns="91440" bIns="45720" rtlCol="0" anchor="ctr">
            <a:normAutofit/>
          </a:bodyPr>
          <a:lstStyle/>
          <a:p>
            <a:pPr algn="ctr"/>
            <a:r>
              <a:rPr lang="en-US" sz="3100" b="1" dirty="0">
                <a:solidFill>
                  <a:srgbClr val="303030"/>
                </a:solidFill>
              </a:rPr>
              <a:t>CHANNELS OF COMMUNICATION USED BY TESCO</a:t>
            </a:r>
            <a:endParaRPr lang="en-US"/>
          </a:p>
        </p:txBody>
      </p:sp>
      <p:pic>
        <p:nvPicPr>
          <p:cNvPr id="4" name="Picture 5" descr="Shape, circle&#10;&#10;Description automatically generated">
            <a:extLst>
              <a:ext uri="{FF2B5EF4-FFF2-40B4-BE49-F238E27FC236}">
                <a16:creationId xmlns:a16="http://schemas.microsoft.com/office/drawing/2014/main" id="{8F89B6BB-9726-86D3-8D61-55721A9F86A8}"/>
              </a:ext>
            </a:extLst>
          </p:cNvPr>
          <p:cNvPicPr>
            <a:picLocks noChangeAspect="1"/>
          </p:cNvPicPr>
          <p:nvPr/>
        </p:nvPicPr>
        <p:blipFill rotWithShape="1">
          <a:blip r:embed="rId3"/>
          <a:srcRect l="23664" r="42610" b="-1"/>
          <a:stretch/>
        </p:blipFill>
        <p:spPr>
          <a:xfrm>
            <a:off x="1503314" y="1016388"/>
            <a:ext cx="4475974" cy="3238339"/>
          </a:xfrm>
          <a:prstGeom prst="rect">
            <a:avLst/>
          </a:prstGeom>
        </p:spPr>
      </p:pic>
      <p:sp>
        <p:nvSpPr>
          <p:cNvPr id="5" name="TextBox 4">
            <a:extLst>
              <a:ext uri="{FF2B5EF4-FFF2-40B4-BE49-F238E27FC236}">
                <a16:creationId xmlns:a16="http://schemas.microsoft.com/office/drawing/2014/main" id="{54A4879C-2A95-6621-F794-758CA8DCD10A}"/>
              </a:ext>
            </a:extLst>
          </p:cNvPr>
          <p:cNvSpPr txBox="1"/>
          <p:nvPr/>
        </p:nvSpPr>
        <p:spPr>
          <a:xfrm>
            <a:off x="7534655" y="601315"/>
            <a:ext cx="4008101" cy="43843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Relationship Marketing​​</a:t>
            </a:r>
          </a:p>
          <a:p>
            <a:pPr indent="-228600">
              <a:lnSpc>
                <a:spcPct val="90000"/>
              </a:lnSpc>
              <a:spcAft>
                <a:spcPts val="600"/>
              </a:spcAft>
              <a:buFont typeface="Arial" panose="020B0604020202020204" pitchFamily="34" charset="0"/>
              <a:buChar char="•"/>
            </a:pPr>
            <a:r>
              <a:rPr lang="en-US" sz="2000"/>
              <a:t>Broadcast Media​​</a:t>
            </a:r>
          </a:p>
          <a:p>
            <a:pPr indent="-228600">
              <a:lnSpc>
                <a:spcPct val="90000"/>
              </a:lnSpc>
              <a:spcAft>
                <a:spcPts val="600"/>
              </a:spcAft>
              <a:buFont typeface="Arial" panose="020B0604020202020204" pitchFamily="34" charset="0"/>
              <a:buChar char="•"/>
            </a:pPr>
            <a:r>
              <a:rPr lang="en-US" sz="2000"/>
              <a:t>Direct face to face liaison​​</a:t>
            </a:r>
          </a:p>
          <a:p>
            <a:pPr indent="-228600">
              <a:lnSpc>
                <a:spcPct val="90000"/>
              </a:lnSpc>
              <a:spcAft>
                <a:spcPts val="600"/>
              </a:spcAft>
              <a:buFont typeface="Arial" panose="020B0604020202020204" pitchFamily="34" charset="0"/>
              <a:buChar char="•"/>
            </a:pPr>
            <a:r>
              <a:rPr lang="en-US" sz="2000"/>
              <a:t>Tesco app for employees (Retail-innovation, 2013)​</a:t>
            </a:r>
          </a:p>
          <a:p>
            <a:pPr indent="-228600">
              <a:lnSpc>
                <a:spcPct val="90000"/>
              </a:lnSpc>
              <a:spcAft>
                <a:spcPts val="600"/>
              </a:spcAft>
              <a:buFont typeface="Arial" panose="020B0604020202020204" pitchFamily="34" charset="0"/>
              <a:buChar char="•"/>
            </a:pPr>
            <a:r>
              <a:rPr lang="en-US" sz="2000"/>
              <a:t>5-dimensional steering wheel (Kaplan, R.S. 2008)​​</a:t>
            </a:r>
          </a:p>
          <a:p>
            <a:pPr indent="-228600">
              <a:lnSpc>
                <a:spcPct val="90000"/>
              </a:lnSpc>
              <a:spcAft>
                <a:spcPts val="600"/>
              </a:spcAft>
              <a:buFont typeface="Arial" panose="020B0604020202020204" pitchFamily="34" charset="0"/>
              <a:buChar char="•"/>
            </a:pPr>
            <a:r>
              <a:rPr lang="en-US" sz="2000"/>
              <a:t>Emails, phones, letters and reports​​</a:t>
            </a:r>
          </a:p>
          <a:p>
            <a:pPr indent="-228600">
              <a:lnSpc>
                <a:spcPct val="90000"/>
              </a:lnSpc>
              <a:spcAft>
                <a:spcPts val="600"/>
              </a:spcAft>
              <a:buFont typeface="Arial" panose="020B0604020202020204" pitchFamily="34" charset="0"/>
              <a:buChar char="•"/>
            </a:pPr>
            <a:r>
              <a:rPr lang="en-US" sz="2000"/>
              <a:t>Loyalty Card system​​</a:t>
            </a:r>
          </a:p>
          <a:p>
            <a:pPr indent="-228600">
              <a:lnSpc>
                <a:spcPct val="90000"/>
              </a:lnSpc>
              <a:spcAft>
                <a:spcPts val="600"/>
              </a:spcAft>
              <a:buFont typeface="Arial" panose="020B0604020202020204" pitchFamily="34" charset="0"/>
              <a:buChar char="•"/>
            </a:pPr>
            <a:r>
              <a:rPr lang="en-US" sz="2000"/>
              <a:t>Social Media, Blogging and Hashtags​​</a:t>
            </a:r>
          </a:p>
        </p:txBody>
      </p:sp>
      <p:sp>
        <p:nvSpPr>
          <p:cNvPr id="6" name="TextBox 5">
            <a:extLst>
              <a:ext uri="{FF2B5EF4-FFF2-40B4-BE49-F238E27FC236}">
                <a16:creationId xmlns:a16="http://schemas.microsoft.com/office/drawing/2014/main" id="{97A67D39-EDAD-4057-E3C6-AA72537DA5FA}"/>
              </a:ext>
            </a:extLst>
          </p:cNvPr>
          <p:cNvSpPr txBox="1"/>
          <p:nvPr/>
        </p:nvSpPr>
        <p:spPr>
          <a:xfrm>
            <a:off x="11082727" y="4974236"/>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Amina</a:t>
            </a:r>
          </a:p>
        </p:txBody>
      </p:sp>
    </p:spTree>
    <p:extLst>
      <p:ext uri="{BB962C8B-B14F-4D97-AF65-F5344CB8AC3E}">
        <p14:creationId xmlns:p14="http://schemas.microsoft.com/office/powerpoint/2010/main" val="3599167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pPr algn="ctr"/>
            <a:r>
              <a:rPr lang="en-US" sz="3600" b="1" dirty="0">
                <a:ea typeface="+mj-lt"/>
                <a:cs typeface="+mj-lt"/>
              </a:rPr>
              <a:t>IMPORTANCE OF CHANNEL RICHNESS</a:t>
            </a:r>
            <a:r>
              <a:rPr lang="en-US" sz="3200" b="1" dirty="0">
                <a:solidFill>
                  <a:srgbClr val="303030"/>
                </a:solidFill>
              </a:rPr>
              <a:t> </a:t>
            </a:r>
            <a:endParaRPr lang="en-US" sz="2800" b="1" kern="1200" dirty="0">
              <a:solidFill>
                <a:srgbClr val="303030"/>
              </a:solidFill>
              <a:latin typeface="+mj-lt"/>
              <a:cs typeface="Calibri Light"/>
            </a:endParaRPr>
          </a:p>
        </p:txBody>
      </p:sp>
      <p:sp>
        <p:nvSpPr>
          <p:cNvPr id="17" name="TextBox 16">
            <a:extLst>
              <a:ext uri="{FF2B5EF4-FFF2-40B4-BE49-F238E27FC236}">
                <a16:creationId xmlns:a16="http://schemas.microsoft.com/office/drawing/2014/main" id="{409C54B9-C769-E557-5494-AAE57B8671FA}"/>
              </a:ext>
            </a:extLst>
          </p:cNvPr>
          <p:cNvSpPr txBox="1"/>
          <p:nvPr/>
        </p:nvSpPr>
        <p:spPr>
          <a:xfrm>
            <a:off x="2466775" y="4780959"/>
            <a:ext cx="3430857"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a:t>Impersonal media</a:t>
            </a:r>
          </a:p>
          <a:p>
            <a:pPr marL="285750" indent="-285750">
              <a:buFont typeface="Arial"/>
              <a:buChar char="•"/>
            </a:pPr>
            <a:r>
              <a:rPr lang="en-GB"/>
              <a:t>Limited feedback options</a:t>
            </a:r>
          </a:p>
        </p:txBody>
      </p:sp>
      <p:sp>
        <p:nvSpPr>
          <p:cNvPr id="19" name="Arrow: Up 18">
            <a:extLst>
              <a:ext uri="{FF2B5EF4-FFF2-40B4-BE49-F238E27FC236}">
                <a16:creationId xmlns:a16="http://schemas.microsoft.com/office/drawing/2014/main" id="{492A1CD1-FDA4-06A1-7A04-D1B348F77849}"/>
              </a:ext>
            </a:extLst>
          </p:cNvPr>
          <p:cNvSpPr/>
          <p:nvPr/>
        </p:nvSpPr>
        <p:spPr>
          <a:xfrm>
            <a:off x="5359818" y="2061452"/>
            <a:ext cx="1227665" cy="2046110"/>
          </a:xfrm>
          <a:prstGeom prst="up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400" dirty="0"/>
              <a:t>High</a:t>
            </a:r>
          </a:p>
        </p:txBody>
      </p:sp>
      <p:sp>
        <p:nvSpPr>
          <p:cNvPr id="22" name="Arrow: Down 21">
            <a:extLst>
              <a:ext uri="{FF2B5EF4-FFF2-40B4-BE49-F238E27FC236}">
                <a16:creationId xmlns:a16="http://schemas.microsoft.com/office/drawing/2014/main" id="{33819AD4-3B89-3955-7CC4-F1AA12197B5D}"/>
              </a:ext>
            </a:extLst>
          </p:cNvPr>
          <p:cNvSpPr/>
          <p:nvPr/>
        </p:nvSpPr>
        <p:spPr>
          <a:xfrm>
            <a:off x="5361581" y="4264549"/>
            <a:ext cx="1284110" cy="2088443"/>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400" dirty="0"/>
              <a:t>Low</a:t>
            </a:r>
          </a:p>
        </p:txBody>
      </p:sp>
      <p:sp>
        <p:nvSpPr>
          <p:cNvPr id="24" name="TextBox 23">
            <a:extLst>
              <a:ext uri="{FF2B5EF4-FFF2-40B4-BE49-F238E27FC236}">
                <a16:creationId xmlns:a16="http://schemas.microsoft.com/office/drawing/2014/main" id="{DAD9DB1F-0925-B3F4-8168-752215F4205B}"/>
              </a:ext>
            </a:extLst>
          </p:cNvPr>
          <p:cNvSpPr txBox="1"/>
          <p:nvPr/>
        </p:nvSpPr>
        <p:spPr>
          <a:xfrm>
            <a:off x="6887106" y="2095332"/>
            <a:ext cx="3632198" cy="25442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342900">
              <a:lnSpc>
                <a:spcPct val="120000"/>
              </a:lnSpc>
              <a:spcBef>
                <a:spcPts val="1000"/>
              </a:spcBef>
              <a:buFont typeface="Arial"/>
              <a:buChar char="•"/>
            </a:pPr>
            <a:r>
              <a:rPr lang="en-GB" dirty="0">
                <a:ea typeface="+mn-lt"/>
                <a:cs typeface="+mn-lt"/>
              </a:rPr>
              <a:t>Able to facilitate personal focus</a:t>
            </a:r>
            <a:endParaRPr lang="en-US" dirty="0">
              <a:ea typeface="+mn-lt"/>
              <a:cs typeface="+mn-lt"/>
            </a:endParaRPr>
          </a:p>
          <a:p>
            <a:pPr marL="285750" indent="-342900">
              <a:lnSpc>
                <a:spcPct val="120000"/>
              </a:lnSpc>
              <a:spcBef>
                <a:spcPts val="1000"/>
              </a:spcBef>
              <a:buFont typeface="Arial"/>
              <a:buChar char="•"/>
            </a:pPr>
            <a:r>
              <a:rPr lang="en-GB" dirty="0">
                <a:ea typeface="+mn-lt"/>
                <a:cs typeface="+mn-lt"/>
              </a:rPr>
              <a:t>Immediate response</a:t>
            </a:r>
            <a:endParaRPr lang="en-US" dirty="0">
              <a:ea typeface="+mn-lt"/>
              <a:cs typeface="+mn-lt"/>
            </a:endParaRPr>
          </a:p>
          <a:p>
            <a:pPr marL="285750" indent="-342900">
              <a:lnSpc>
                <a:spcPct val="120000"/>
              </a:lnSpc>
              <a:spcBef>
                <a:spcPts val="1000"/>
              </a:spcBef>
              <a:buFont typeface="Arial"/>
              <a:buChar char="•"/>
            </a:pPr>
            <a:r>
              <a:rPr lang="en-GB" dirty="0">
                <a:ea typeface="+mn-lt"/>
                <a:cs typeface="+mn-lt"/>
              </a:rPr>
              <a:t>Use of multiple cues</a:t>
            </a:r>
            <a:endParaRPr lang="en-US" dirty="0">
              <a:ea typeface="+mn-lt"/>
              <a:cs typeface="+mn-lt"/>
            </a:endParaRPr>
          </a:p>
          <a:p>
            <a:pPr marL="285750" indent="-342900">
              <a:lnSpc>
                <a:spcPct val="120000"/>
              </a:lnSpc>
              <a:spcBef>
                <a:spcPts val="1000"/>
              </a:spcBef>
              <a:buFont typeface="Arial"/>
              <a:buChar char="•"/>
            </a:pPr>
            <a:r>
              <a:rPr lang="en-GB" dirty="0">
                <a:ea typeface="+mn-lt"/>
                <a:cs typeface="+mn-lt"/>
              </a:rPr>
              <a:t>Use of many languages</a:t>
            </a:r>
            <a:endParaRPr lang="en-US" dirty="0">
              <a:ea typeface="+mn-lt"/>
              <a:cs typeface="+mn-lt"/>
            </a:endParaRPr>
          </a:p>
          <a:p>
            <a:pPr>
              <a:lnSpc>
                <a:spcPct val="120000"/>
              </a:lnSpc>
              <a:spcBef>
                <a:spcPts val="1000"/>
              </a:spcBef>
            </a:pPr>
            <a:endParaRPr lang="en-GB">
              <a:ea typeface="+mn-lt"/>
              <a:cs typeface="+mn-lt"/>
            </a:endParaRPr>
          </a:p>
          <a:p>
            <a:pPr algn="l"/>
            <a:endParaRPr lang="en-GB"/>
          </a:p>
        </p:txBody>
      </p:sp>
      <p:sp>
        <p:nvSpPr>
          <p:cNvPr id="26" name="TextBox 25">
            <a:extLst>
              <a:ext uri="{FF2B5EF4-FFF2-40B4-BE49-F238E27FC236}">
                <a16:creationId xmlns:a16="http://schemas.microsoft.com/office/drawing/2014/main" id="{F17062AD-BF94-6A9E-F7DE-410372B741F0}"/>
              </a:ext>
            </a:extLst>
          </p:cNvPr>
          <p:cNvSpPr txBox="1"/>
          <p:nvPr/>
        </p:nvSpPr>
        <p:spPr>
          <a:xfrm>
            <a:off x="6238806" y="6122996"/>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Source: Author</a:t>
            </a:r>
          </a:p>
        </p:txBody>
      </p:sp>
      <p:sp>
        <p:nvSpPr>
          <p:cNvPr id="27" name="Content Placeholder 2">
            <a:extLst>
              <a:ext uri="{FF2B5EF4-FFF2-40B4-BE49-F238E27FC236}">
                <a16:creationId xmlns:a16="http://schemas.microsoft.com/office/drawing/2014/main" id="{C03A176C-F880-2D06-7C06-B18FE1A71005}"/>
              </a:ext>
            </a:extLst>
          </p:cNvPr>
          <p:cNvSpPr>
            <a:spLocks noGrp="1"/>
          </p:cNvSpPr>
          <p:nvPr/>
        </p:nvSpPr>
        <p:spPr>
          <a:xfrm>
            <a:off x="534072" y="1637532"/>
            <a:ext cx="4674794" cy="154053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dirty="0">
                <a:highlight>
                  <a:srgbClr val="00FFFF"/>
                </a:highlight>
                <a:ea typeface="+mn-lt"/>
                <a:cs typeface="+mn-lt"/>
              </a:rPr>
              <a:t>Daft-Lengel Model of information richness-</a:t>
            </a:r>
            <a:endParaRPr lang="en-US" sz="2000">
              <a:highlight>
                <a:srgbClr val="00FFFF"/>
              </a:highlight>
              <a:ea typeface="+mn-lt"/>
              <a:cs typeface="+mn-lt"/>
            </a:endParaRPr>
          </a:p>
          <a:p>
            <a:pPr marL="0" indent="0">
              <a:lnSpc>
                <a:spcPct val="150000"/>
              </a:lnSpc>
              <a:buNone/>
            </a:pPr>
            <a:r>
              <a:rPr lang="en-GB" sz="2000" dirty="0">
                <a:highlight>
                  <a:srgbClr val="00FFFF"/>
                </a:highlight>
                <a:ea typeface="+mn-lt"/>
                <a:cs typeface="+mn-lt"/>
              </a:rPr>
              <a:t>hierarchy (Daft and Lengel, 1986)</a:t>
            </a:r>
            <a:endParaRPr lang="en-US" sz="2000">
              <a:highlight>
                <a:srgbClr val="00FFFF"/>
              </a:highlight>
              <a:ea typeface="+mn-lt"/>
              <a:cs typeface="+mn-lt"/>
            </a:endParaRPr>
          </a:p>
          <a:p>
            <a:pPr marL="0" indent="0">
              <a:buNone/>
            </a:pPr>
            <a:endParaRPr lang="en-GB" sz="2000" dirty="0">
              <a:solidFill>
                <a:schemeClr val="tx1">
                  <a:lumMod val="85000"/>
                  <a:lumOff val="15000"/>
                </a:schemeClr>
              </a:solidFill>
              <a:cs typeface="Calibri"/>
            </a:endParaRPr>
          </a:p>
        </p:txBody>
      </p:sp>
      <p:sp>
        <p:nvSpPr>
          <p:cNvPr id="29" name="TextBox 28">
            <a:extLst>
              <a:ext uri="{FF2B5EF4-FFF2-40B4-BE49-F238E27FC236}">
                <a16:creationId xmlns:a16="http://schemas.microsoft.com/office/drawing/2014/main" id="{8B1FC557-09D1-D9FE-1C8C-73F031005102}"/>
              </a:ext>
            </a:extLst>
          </p:cNvPr>
          <p:cNvSpPr txBox="1"/>
          <p:nvPr/>
        </p:nvSpPr>
        <p:spPr>
          <a:xfrm>
            <a:off x="10870367" y="6123481"/>
            <a:ext cx="12441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994380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81ECAE-153D-3BEC-5D2E-76749957ED41}"/>
              </a:ext>
            </a:extLst>
          </p:cNvPr>
          <p:cNvSpPr>
            <a:spLocks noGrp="1"/>
          </p:cNvSpPr>
          <p:nvPr>
            <p:ph type="title"/>
          </p:nvPr>
        </p:nvSpPr>
        <p:spPr>
          <a:xfrm>
            <a:off x="643467" y="405241"/>
            <a:ext cx="10905066" cy="1135737"/>
          </a:xfrm>
        </p:spPr>
        <p:txBody>
          <a:bodyPr>
            <a:normAutofit/>
          </a:bodyPr>
          <a:lstStyle/>
          <a:p>
            <a:pPr algn="ctr"/>
            <a:r>
              <a:rPr lang="en-GB" sz="3600" b="1" dirty="0">
                <a:ea typeface="+mj-lt"/>
                <a:cs typeface="+mj-lt"/>
              </a:rPr>
              <a:t>THE ADVANTAGES OF THE COMMUNICATION </a:t>
            </a:r>
            <a:br>
              <a:rPr lang="en-GB" sz="3600" b="1" dirty="0">
                <a:ea typeface="+mj-lt"/>
                <a:cs typeface="+mj-lt"/>
              </a:rPr>
            </a:br>
            <a:r>
              <a:rPr lang="en-GB" sz="3600" b="1" dirty="0">
                <a:ea typeface="+mj-lt"/>
                <a:cs typeface="+mj-lt"/>
              </a:rPr>
              <a:t>CHANNELS USED</a:t>
            </a:r>
            <a:endParaRPr lang="en-US" b="1"/>
          </a:p>
          <a:p>
            <a:endParaRPr lang="en-GB" sz="3600" dirty="0">
              <a:cs typeface="Calibri Ligh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54F49F3F-8135-5B1E-6C6D-DD2104EB92CE}"/>
              </a:ext>
            </a:extLst>
          </p:cNvPr>
          <p:cNvGraphicFramePr>
            <a:graphicFrameLocks noGrp="1"/>
          </p:cNvGraphicFramePr>
          <p:nvPr>
            <p:extLst>
              <p:ext uri="{D42A27DB-BD31-4B8C-83A1-F6EECF244321}">
                <p14:modId xmlns:p14="http://schemas.microsoft.com/office/powerpoint/2010/main" val="3787983354"/>
              </p:ext>
            </p:extLst>
          </p:nvPr>
        </p:nvGraphicFramePr>
        <p:xfrm>
          <a:off x="-296518" y="1454514"/>
          <a:ext cx="11582373" cy="4605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6" name="TextBox 75">
            <a:extLst>
              <a:ext uri="{FF2B5EF4-FFF2-40B4-BE49-F238E27FC236}">
                <a16:creationId xmlns:a16="http://schemas.microsoft.com/office/drawing/2014/main" id="{68FC37CE-35FF-7785-EC64-7DA710FCFD93}"/>
              </a:ext>
            </a:extLst>
          </p:cNvPr>
          <p:cNvSpPr txBox="1"/>
          <p:nvPr/>
        </p:nvSpPr>
        <p:spPr>
          <a:xfrm>
            <a:off x="11007777" y="6360826"/>
            <a:ext cx="19312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337222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276DB8-C313-9ADE-2916-15B5F9970CE9}"/>
              </a:ext>
            </a:extLst>
          </p:cNvPr>
          <p:cNvSpPr>
            <a:spLocks noGrp="1"/>
          </p:cNvSpPr>
          <p:nvPr>
            <p:ph type="title"/>
          </p:nvPr>
        </p:nvSpPr>
        <p:spPr>
          <a:xfrm>
            <a:off x="643467" y="321734"/>
            <a:ext cx="10905066" cy="1135737"/>
          </a:xfrm>
        </p:spPr>
        <p:txBody>
          <a:bodyPr>
            <a:normAutofit/>
          </a:bodyPr>
          <a:lstStyle/>
          <a:p>
            <a:pPr algn="ctr"/>
            <a:r>
              <a:rPr lang="en-GB" sz="3600" b="1" dirty="0">
                <a:ea typeface="+mj-lt"/>
                <a:cs typeface="+mj-lt"/>
              </a:rPr>
              <a:t>WHAT CHANNELS CAN BE </a:t>
            </a:r>
            <a:br>
              <a:rPr lang="en-GB" sz="3600" b="1" dirty="0">
                <a:ea typeface="+mj-lt"/>
                <a:cs typeface="+mj-lt"/>
              </a:rPr>
            </a:br>
            <a:r>
              <a:rPr lang="en-GB" sz="3600" b="1" dirty="0">
                <a:ea typeface="+mj-lt"/>
                <a:cs typeface="+mj-lt"/>
              </a:rPr>
              <a:t>USED TO IMPROVE COMMUNICATION</a:t>
            </a:r>
            <a:endParaRPr lang="en-US" sz="3600" b="1" dirty="0">
              <a:cs typeface="Calibri Light" panose="020F0302020204030204"/>
            </a:endParaRPr>
          </a:p>
          <a:p>
            <a:endParaRPr lang="en-GB" sz="3600">
              <a:cs typeface="Calibri Light"/>
            </a:endParaRPr>
          </a:p>
        </p:txBody>
      </p:sp>
      <p:sp>
        <p:nvSpPr>
          <p:cNvPr id="3" name="Content Placeholder 2">
            <a:extLst>
              <a:ext uri="{FF2B5EF4-FFF2-40B4-BE49-F238E27FC236}">
                <a16:creationId xmlns:a16="http://schemas.microsoft.com/office/drawing/2014/main" id="{7EEC1989-6582-7544-BEE3-0A48AB8D1E56}"/>
              </a:ext>
            </a:extLst>
          </p:cNvPr>
          <p:cNvSpPr>
            <a:spLocks noGrp="1"/>
          </p:cNvSpPr>
          <p:nvPr>
            <p:ph idx="1"/>
          </p:nvPr>
        </p:nvSpPr>
        <p:spPr>
          <a:xfrm>
            <a:off x="643469" y="1782981"/>
            <a:ext cx="4008384" cy="4393982"/>
          </a:xfrm>
        </p:spPr>
        <p:txBody>
          <a:bodyPr vert="horz" lIns="91440" tIns="45720" rIns="91440" bIns="45720" rtlCol="0">
            <a:normAutofit/>
          </a:bodyPr>
          <a:lstStyle/>
          <a:p>
            <a:pPr indent="-359410">
              <a:spcBef>
                <a:spcPts val="500"/>
              </a:spcBef>
            </a:pPr>
            <a:r>
              <a:rPr lang="en-GB" sz="2000">
                <a:latin typeface="Calibri Light"/>
                <a:ea typeface="+mn-lt"/>
                <a:cs typeface="+mn-lt"/>
              </a:rPr>
              <a:t>Using a device for staff whilst working (Phillips, 2020).</a:t>
            </a:r>
            <a:endParaRPr lang="en-IN" sz="2000">
              <a:latin typeface="Calibri Light"/>
              <a:ea typeface="+mn-lt"/>
              <a:cs typeface="+mn-lt"/>
            </a:endParaRPr>
          </a:p>
          <a:p>
            <a:pPr indent="-35941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Omni-channel marketing (Akter, Hossain and Strong, 2021). </a:t>
            </a:r>
            <a:endParaRPr lang="en-US" sz="2000">
              <a:latin typeface="Calibri Light"/>
              <a:ea typeface="+mn-lt"/>
              <a:cs typeface="+mn-lt"/>
            </a:endParaRPr>
          </a:p>
          <a:p>
            <a:pPr indent="-34290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Twitter: Social-networking </a:t>
            </a:r>
            <a:endParaRPr lang="en-US" sz="2000">
              <a:latin typeface="Calibri Light"/>
              <a:ea typeface="+mn-lt"/>
              <a:cs typeface="+mn-lt"/>
            </a:endParaRPr>
          </a:p>
          <a:p>
            <a:pPr indent="-34290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Using emojis when connecting internally using electronic mail.</a:t>
            </a:r>
          </a:p>
          <a:p>
            <a:pPr marL="0" indent="0">
              <a:buNone/>
            </a:pPr>
            <a:endParaRPr lang="en-GB" sz="2000">
              <a:latin typeface="Calibri Light"/>
              <a:cs typeface="Calibri"/>
            </a:endParaRPr>
          </a:p>
        </p:txBody>
      </p:sp>
      <p:grpSp>
        <p:nvGrpSpPr>
          <p:cNvPr id="33" name="Group 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4" name="Isosceles Triangle 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Graphical user interface&#10;&#10;Description automatically generated">
            <a:extLst>
              <a:ext uri="{FF2B5EF4-FFF2-40B4-BE49-F238E27FC236}">
                <a16:creationId xmlns:a16="http://schemas.microsoft.com/office/drawing/2014/main" id="{A6CCE837-8B30-F84E-2845-866E95DEBC7A}"/>
              </a:ext>
            </a:extLst>
          </p:cNvPr>
          <p:cNvPicPr>
            <a:picLocks noChangeAspect="1"/>
          </p:cNvPicPr>
          <p:nvPr/>
        </p:nvPicPr>
        <p:blipFill>
          <a:blip r:embed="rId3"/>
          <a:stretch>
            <a:fillRect/>
          </a:stretch>
        </p:blipFill>
        <p:spPr>
          <a:xfrm>
            <a:off x="6333670" y="1782981"/>
            <a:ext cx="4176511" cy="4361892"/>
          </a:xfrm>
          <a:prstGeom prst="rect">
            <a:avLst/>
          </a:prstGeom>
        </p:spPr>
      </p:pic>
      <p:grpSp>
        <p:nvGrpSpPr>
          <p:cNvPr id="37" name="Group 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8" name="Rectangle 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565BB367-3DF5-1A61-0E0C-3EAFCB08F375}"/>
              </a:ext>
            </a:extLst>
          </p:cNvPr>
          <p:cNvSpPr txBox="1"/>
          <p:nvPr/>
        </p:nvSpPr>
        <p:spPr>
          <a:xfrm>
            <a:off x="10720465" y="6235909"/>
            <a:ext cx="1806315"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166295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6">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8">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141047DC-CCFA-3539-8A68-93E7703B3DC4}"/>
              </a:ext>
            </a:extLst>
          </p:cNvPr>
          <p:cNvSpPr>
            <a:spLocks noGrp="1"/>
          </p:cNvSpPr>
          <p:nvPr>
            <p:ph type="title"/>
          </p:nvPr>
        </p:nvSpPr>
        <p:spPr>
          <a:xfrm>
            <a:off x="841248" y="5529884"/>
            <a:ext cx="5802656" cy="1096331"/>
          </a:xfrm>
        </p:spPr>
        <p:txBody>
          <a:bodyPr>
            <a:normAutofit/>
          </a:bodyPr>
          <a:lstStyle/>
          <a:p>
            <a:pPr algn="ctr"/>
            <a:r>
              <a:rPr lang="en-GB" sz="4000" b="1" dirty="0">
                <a:solidFill>
                  <a:srgbClr val="303030"/>
                </a:solidFill>
                <a:cs typeface="Calibri Light"/>
              </a:rPr>
              <a:t>THANK YOU</a:t>
            </a:r>
            <a:endParaRPr lang="en-US"/>
          </a:p>
        </p:txBody>
      </p:sp>
      <p:pic>
        <p:nvPicPr>
          <p:cNvPr id="6" name="Picture 6" descr="A picture containing shape&#10;&#10;Description automatically generated">
            <a:extLst>
              <a:ext uri="{FF2B5EF4-FFF2-40B4-BE49-F238E27FC236}">
                <a16:creationId xmlns:a16="http://schemas.microsoft.com/office/drawing/2014/main" id="{042072D3-B6AE-B877-EE9D-A27B71029D65}"/>
              </a:ext>
            </a:extLst>
          </p:cNvPr>
          <p:cNvPicPr>
            <a:picLocks noChangeAspect="1"/>
          </p:cNvPicPr>
          <p:nvPr/>
        </p:nvPicPr>
        <p:blipFill rotWithShape="1">
          <a:blip r:embed="rId2"/>
          <a:srcRect r="2875"/>
          <a:stretch/>
        </p:blipFill>
        <p:spPr>
          <a:xfrm>
            <a:off x="1136216" y="960577"/>
            <a:ext cx="4489071" cy="3219401"/>
          </a:xfrm>
          <a:prstGeom prst="rect">
            <a:avLst/>
          </a:prstGeom>
        </p:spPr>
      </p:pic>
      <p:sp>
        <p:nvSpPr>
          <p:cNvPr id="24" name="TextBox 23">
            <a:extLst>
              <a:ext uri="{FF2B5EF4-FFF2-40B4-BE49-F238E27FC236}">
                <a16:creationId xmlns:a16="http://schemas.microsoft.com/office/drawing/2014/main" id="{F80C45BD-A48D-51FE-1574-B2A3C1382687}"/>
              </a:ext>
            </a:extLst>
          </p:cNvPr>
          <p:cNvSpPr txBox="1"/>
          <p:nvPr/>
        </p:nvSpPr>
        <p:spPr>
          <a:xfrm>
            <a:off x="7428271" y="1811594"/>
            <a:ext cx="30381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latin typeface="Calibri Light"/>
                <a:cs typeface="Calibri Light"/>
              </a:rPr>
              <a:t>Any questions are welcome</a:t>
            </a:r>
            <a:r>
              <a:rPr lang="en-US" sz="2400" b="1" dirty="0">
                <a:latin typeface="Calibri Light"/>
                <a:cs typeface="Calibri Light"/>
              </a:rPr>
              <a:t>​</a:t>
            </a:r>
            <a:endParaRPr lang="en-US"/>
          </a:p>
          <a:p>
            <a:pPr algn="ctr"/>
            <a:r>
              <a:rPr lang="en-GB" sz="2400" dirty="0">
                <a:latin typeface="Calibri Light"/>
                <a:cs typeface="Calibri Light"/>
              </a:rPr>
              <a:t>We are listening</a:t>
            </a:r>
            <a:r>
              <a:rPr lang="en-US" sz="2400" dirty="0">
                <a:latin typeface="Calibri Light"/>
                <a:cs typeface="Calibri Light"/>
              </a:rPr>
              <a:t>​!</a:t>
            </a:r>
          </a:p>
        </p:txBody>
      </p:sp>
      <p:sp>
        <p:nvSpPr>
          <p:cNvPr id="3" name="TextBox 2">
            <a:extLst>
              <a:ext uri="{FF2B5EF4-FFF2-40B4-BE49-F238E27FC236}">
                <a16:creationId xmlns:a16="http://schemas.microsoft.com/office/drawing/2014/main" id="{FA5C8BD4-04E6-C1B9-C0DC-D959134FF0A8}"/>
              </a:ext>
            </a:extLst>
          </p:cNvPr>
          <p:cNvSpPr txBox="1"/>
          <p:nvPr/>
        </p:nvSpPr>
        <p:spPr>
          <a:xfrm>
            <a:off x="10270761" y="4724399"/>
            <a:ext cx="19187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3776242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CE242C-B6B5-82B4-C07B-88662B3E553D}"/>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REFERENCES</a:t>
            </a:r>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a:lnSpc>
                <a:spcPct val="90000"/>
              </a:lnSpc>
              <a:spcAft>
                <a:spcPts val="600"/>
              </a:spcAft>
            </a:pPr>
            <a:r>
              <a:rPr lang="en-US" sz="2000" dirty="0"/>
              <a:t>Akter S, Hossain T.M., and Strong C. (2021) 'What omnichannel really means?'. Journal of Strategic Marketing. 2021 Oct 3;29(7):567-73. DOI: </a:t>
            </a:r>
            <a:r>
              <a:rPr lang="en-US" sz="2000" dirty="0">
                <a:hlinkClick r:id="rId3"/>
              </a:rPr>
              <a:t>10.1080/0965254X.2021.1937284</a:t>
            </a:r>
            <a:r>
              <a:rPr lang="en-US" sz="2000" dirty="0"/>
              <a:t>​</a:t>
            </a:r>
            <a:br>
              <a:rPr lang="en-US" sz="2000" dirty="0"/>
            </a:br>
            <a:r>
              <a:rPr lang="en-US" sz="2000" dirty="0"/>
              <a:t>​</a:t>
            </a:r>
            <a:endParaRPr lang="en-US"/>
          </a:p>
          <a:p>
            <a:pPr>
              <a:lnSpc>
                <a:spcPct val="90000"/>
              </a:lnSpc>
              <a:spcAft>
                <a:spcPts val="600"/>
              </a:spcAft>
            </a:pPr>
            <a:r>
              <a:rPr lang="en-US" sz="2000" dirty="0"/>
              <a:t>Ascra, C., 2018. Barriers to the integration of care in inter-</a:t>
            </a:r>
            <a:r>
              <a:rPr lang="en-US" sz="2000" dirty="0" err="1"/>
              <a:t>organisational</a:t>
            </a:r>
            <a:r>
              <a:rPr lang="en-US" sz="2000" dirty="0"/>
              <a:t> settings: a literature review. International journal of integrated care, 18(1).​</a:t>
            </a:r>
            <a:endParaRPr lang="en-US" sz="2000" dirty="0">
              <a:cs typeface="Calibri"/>
            </a:endParaRPr>
          </a:p>
          <a:p>
            <a:pPr>
              <a:lnSpc>
                <a:spcPct val="90000"/>
              </a:lnSpc>
              <a:spcAft>
                <a:spcPts val="600"/>
              </a:spcAft>
            </a:pPr>
            <a:endParaRPr lang="en-US" sz="2000" dirty="0">
              <a:cs typeface="Calibri"/>
            </a:endParaRPr>
          </a:p>
          <a:p>
            <a:pPr>
              <a:lnSpc>
                <a:spcPct val="90000"/>
              </a:lnSpc>
              <a:spcAft>
                <a:spcPts val="600"/>
              </a:spcAft>
            </a:pPr>
            <a:r>
              <a:rPr lang="en-US" sz="2000" dirty="0"/>
              <a:t>Babaji, P., Gravied, S. and Ravinia, N., 2021. Content Analysis of Infographics with the Theme of Reading Based on the Laswell's Communication Model. Research on Information Science and Public Libraries, 26(4), pp.629-664.​</a:t>
            </a:r>
            <a:endParaRPr lang="en-US" sz="2000" dirty="0">
              <a:cs typeface="Calibri"/>
            </a:endParaRPr>
          </a:p>
          <a:p>
            <a:pPr>
              <a:lnSpc>
                <a:spcPct val="90000"/>
              </a:lnSpc>
              <a:spcAft>
                <a:spcPts val="600"/>
              </a:spcAft>
            </a:pPr>
            <a:endParaRPr lang="en-US" sz="2000" dirty="0">
              <a:cs typeface="Calibri"/>
            </a:endParaRPr>
          </a:p>
          <a:p>
            <a:pPr>
              <a:lnSpc>
                <a:spcPct val="90000"/>
              </a:lnSpc>
              <a:spcAft>
                <a:spcPts val="600"/>
              </a:spcAft>
            </a:pPr>
            <a:r>
              <a:rPr lang="en-US" sz="2000" dirty="0"/>
              <a:t>Basi, G., Pantanal, P. and </a:t>
            </a:r>
            <a:r>
              <a:rPr lang="en-US" sz="2000" dirty="0" err="1"/>
              <a:t>Shitz</a:t>
            </a:r>
            <a:r>
              <a:rPr lang="en-US" sz="2000" dirty="0"/>
              <a:t>, S.S. (2018) The wiretap channel with generalized feedback: Secure communication and key generation. IEEE Transactions on Information Theory, 65(4), pp.2213-2233.​</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cs typeface="Calibri"/>
              </a:rPr>
              <a:t>Bing Images. (2022)</a:t>
            </a:r>
            <a:r>
              <a:rPr lang="en-US" sz="2000" i="1" dirty="0">
                <a:cs typeface="Calibri"/>
              </a:rPr>
              <a:t> Bing Image Trending.</a:t>
            </a:r>
            <a:r>
              <a:rPr lang="en-US" sz="2000" dirty="0">
                <a:cs typeface="Calibri"/>
              </a:rPr>
              <a:t> </a:t>
            </a:r>
            <a:r>
              <a:rPr lang="en-GB" sz="2000" dirty="0">
                <a:ea typeface="+mn-lt"/>
                <a:cs typeface="+mn-lt"/>
              </a:rPr>
              <a:t>[online] Available at: &lt;https://www.bing.com/images&gt; </a:t>
            </a:r>
          </a:p>
          <a:p>
            <a:pPr indent="-228600">
              <a:lnSpc>
                <a:spcPct val="90000"/>
              </a:lnSpc>
              <a:spcAft>
                <a:spcPts val="600"/>
              </a:spcAft>
              <a:buFont typeface="Arial" panose="020B0604020202020204" pitchFamily="34" charset="0"/>
              <a:buChar char="•"/>
            </a:pPr>
            <a:endParaRPr lang="en-GB" sz="2000" dirty="0">
              <a:cs typeface="Calibri"/>
            </a:endParaRPr>
          </a:p>
          <a:p>
            <a:pPr>
              <a:lnSpc>
                <a:spcPct val="90000"/>
              </a:lnSpc>
              <a:spcAft>
                <a:spcPts val="600"/>
              </a:spcAft>
            </a:pPr>
            <a:r>
              <a:rPr lang="en-GB" sz="2000" dirty="0">
                <a:ea typeface="+mn-lt"/>
                <a:cs typeface="+mn-lt"/>
              </a:rPr>
              <a:t>Brannen, M.Y., Mugham, T. and Moore, F., 2020. THE CREATIVE USE OF INSIDER ETHNOGRAPHY AS A MEANS FOR ORGANIZATIONAL SELF INVESTIGATION. The Routledge Companion to Anthropology and Business, p.27.</a:t>
            </a: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49714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dirty="0">
              <a:ea typeface="+mn-lt"/>
              <a:cs typeface="+mn-lt"/>
            </a:endParaRP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C5AE0EF-BEA3-110C-E759-2A143EFA635D}"/>
              </a:ext>
            </a:extLst>
          </p:cNvPr>
          <p:cNvSpPr txBox="1"/>
          <p:nvPr/>
        </p:nvSpPr>
        <p:spPr>
          <a:xfrm>
            <a:off x="819151" y="628650"/>
            <a:ext cx="10204449" cy="63566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 D., Yang, Y., Kong, S.Y., Hua, N., Limbic, N., John, R.S., Constant, N., Guajardo-Cespedes, M., Yuan, S., Tar, C. and Sung, Y.H., 2018. Universal sentence encoder. arrive preprint arXiv:1803.11175.</a:t>
            </a:r>
            <a:r>
              <a:rPr lang="en-IN" dirty="0"/>
              <a:t>​</a:t>
            </a:r>
          </a:p>
          <a:p>
            <a:r>
              <a:rPr lang="en-GB" dirty="0"/>
              <a:t>​</a:t>
            </a:r>
            <a:endParaRPr lang="en-GB" dirty="0">
              <a:cs typeface="Calibri"/>
            </a:endParaRPr>
          </a:p>
          <a:p>
            <a:r>
              <a:rPr lang="en-GB" dirty="0"/>
              <a:t>Daft, R.L. and Lengel, R.H. (1986) 'Organisational information requirements, media richness and structural design', Management Science. 32 (5): 554-571. DOI:10.1287/MNSC.32.5.554 </a:t>
            </a:r>
            <a:r>
              <a:rPr lang="en-US" dirty="0"/>
              <a:t>​</a:t>
            </a:r>
            <a:endParaRPr lang="en-US" dirty="0">
              <a:cs typeface="Calibri"/>
            </a:endParaRPr>
          </a:p>
          <a:p>
            <a:r>
              <a:rPr lang="en-GB" dirty="0"/>
              <a:t>​</a:t>
            </a:r>
            <a:endParaRPr lang="en-GB" dirty="0">
              <a:cs typeface="Calibri"/>
            </a:endParaRPr>
          </a:p>
          <a:p>
            <a:r>
              <a:rPr lang="en-GB" dirty="0"/>
              <a:t>Chen, C.Y. and Chiu, M.C., 2021. Parameter estimation of impulsive noise for channel coded communication systems. IET Communications, 15(3), pp.445-452.</a:t>
            </a:r>
            <a:r>
              <a:rPr lang="en-IN" dirty="0"/>
              <a:t>​</a:t>
            </a:r>
            <a:endParaRPr lang="en-IN" dirty="0">
              <a:cs typeface="Calibri"/>
            </a:endParaRPr>
          </a:p>
          <a:p>
            <a:endParaRPr lang="en-IN" dirty="0">
              <a:ea typeface="+mn-lt"/>
              <a:cs typeface="+mn-lt"/>
            </a:endParaRPr>
          </a:p>
          <a:p>
            <a:pPr algn="just">
              <a:lnSpc>
                <a:spcPct val="150000"/>
              </a:lnSpc>
              <a:spcBef>
                <a:spcPts val="500"/>
              </a:spcBef>
              <a:spcAft>
                <a:spcPts val="1000"/>
              </a:spcAft>
            </a:pPr>
            <a:r>
              <a:rPr lang="en-GB" dirty="0">
                <a:ea typeface="+mn-lt"/>
                <a:cs typeface="+mn-lt"/>
              </a:rPr>
              <a:t>Deacon, C., Fox, B.R., Morland, L., Samways, M.J., Weaver, S., Massey, R. and Hill, M.J., 2021. Patterns in macroinvertebrate taxonomic richness and community assembly among urban wetlands in Cape Town, South Africa: Implications for wetland management. Urban Ecosystems, 24(5), pp.1061-1072.</a:t>
            </a:r>
            <a:endParaRPr lang="en-IN" dirty="0">
              <a:ea typeface="+mn-lt"/>
              <a:cs typeface="+mn-lt"/>
            </a:endParaRPr>
          </a:p>
          <a:p>
            <a:pPr>
              <a:lnSpc>
                <a:spcPct val="90000"/>
              </a:lnSpc>
              <a:spcBef>
                <a:spcPts val="1000"/>
              </a:spcBef>
            </a:pPr>
            <a:r>
              <a:rPr lang="en-GB" dirty="0">
                <a:ea typeface="+mn-lt"/>
                <a:cs typeface="+mn-lt"/>
              </a:rPr>
              <a:t>Istockphoto.com (2022) Shopping aisle. Available at: </a:t>
            </a:r>
            <a:r>
              <a:rPr lang="en-GB" dirty="0">
                <a:ea typeface="+mn-lt"/>
                <a:cs typeface="+mn-lt"/>
                <a:hlinkClick r:id="rId3"/>
              </a:rPr>
              <a:t>https://www.istockphoto.com/photos/shopping-aisle</a:t>
            </a:r>
            <a:r>
              <a:rPr lang="en-GB" dirty="0">
                <a:ea typeface="+mn-lt"/>
                <a:cs typeface="+mn-lt"/>
              </a:rPr>
              <a:t> </a:t>
            </a:r>
          </a:p>
          <a:p>
            <a:pPr>
              <a:lnSpc>
                <a:spcPct val="90000"/>
              </a:lnSpc>
              <a:spcBef>
                <a:spcPts val="1000"/>
              </a:spcBef>
            </a:pPr>
            <a:endParaRPr lang="en-GB" dirty="0">
              <a:ea typeface="+mn-lt"/>
              <a:cs typeface="+mn-lt"/>
            </a:endParaRPr>
          </a:p>
          <a:p>
            <a:pPr algn="just">
              <a:lnSpc>
                <a:spcPct val="150000"/>
              </a:lnSpc>
              <a:spcBef>
                <a:spcPts val="500"/>
              </a:spcBef>
              <a:spcAft>
                <a:spcPts val="1000"/>
              </a:spcAft>
            </a:pPr>
            <a:r>
              <a:rPr lang="en-GB" dirty="0">
                <a:ea typeface="+mn-lt"/>
                <a:cs typeface="+mn-lt"/>
              </a:rPr>
              <a:t>Kalogiannis's, S., 2020. Impact of effective business communication on employee performance. European Journal of Business and Management Research, 5(6).</a:t>
            </a:r>
            <a:endParaRPr lang="en-IN" dirty="0">
              <a:ea typeface="+mn-lt"/>
              <a:cs typeface="+mn-lt"/>
            </a:endParaRPr>
          </a:p>
          <a:p>
            <a:endParaRPr lang="en-IN" dirty="0">
              <a:cs typeface="Calibri"/>
            </a:endParaRPr>
          </a:p>
          <a:p>
            <a:endParaRPr lang="en-IN" dirty="0">
              <a:cs typeface="Calibri"/>
            </a:endParaRPr>
          </a:p>
        </p:txBody>
      </p:sp>
    </p:spTree>
    <p:extLst>
      <p:ext uri="{BB962C8B-B14F-4D97-AF65-F5344CB8AC3E}">
        <p14:creationId xmlns:p14="http://schemas.microsoft.com/office/powerpoint/2010/main" val="3438467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dirty="0">
              <a:ea typeface="+mn-lt"/>
              <a:cs typeface="+mn-lt"/>
            </a:endParaRP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78DE0AB-3CA2-FC71-2DB7-AD6EE7884542}"/>
              </a:ext>
            </a:extLst>
          </p:cNvPr>
          <p:cNvSpPr txBox="1"/>
          <p:nvPr/>
        </p:nvSpPr>
        <p:spPr>
          <a:xfrm>
            <a:off x="903817" y="448733"/>
            <a:ext cx="10098616" cy="6924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Lundergan, P., Patwari, N. and Kasara, S.K., 2019, October. On-off noise power communication. In The 25th Annual International Conference on Mobile Computing and Networking (pp. 1-14).​</a:t>
            </a:r>
          </a:p>
          <a:p>
            <a:endParaRPr lang="en-GB" dirty="0">
              <a:cs typeface="Calibri"/>
            </a:endParaRPr>
          </a:p>
          <a:p>
            <a:pPr algn="just">
              <a:lnSpc>
                <a:spcPct val="150000"/>
              </a:lnSpc>
              <a:spcBef>
                <a:spcPts val="500"/>
              </a:spcBef>
              <a:spcAft>
                <a:spcPts val="1000"/>
              </a:spcAft>
            </a:pPr>
            <a:r>
              <a:rPr lang="en-GB" dirty="0">
                <a:ea typeface="+mn-lt"/>
                <a:cs typeface="+mn-lt"/>
              </a:rPr>
              <a:t>McKay, M., Davis, M. and Fanning, P., 1995. How to communicate. MJF books.</a:t>
            </a:r>
            <a:endParaRPr lang="en-US">
              <a:ea typeface="+mn-lt"/>
              <a:cs typeface="+mn-lt"/>
            </a:endParaRPr>
          </a:p>
          <a:p>
            <a:pPr algn="just">
              <a:lnSpc>
                <a:spcPct val="150000"/>
              </a:lnSpc>
              <a:spcBef>
                <a:spcPts val="500"/>
              </a:spcBef>
              <a:spcAft>
                <a:spcPts val="1000"/>
              </a:spcAft>
            </a:pPr>
            <a:r>
              <a:rPr lang="en-GB" dirty="0">
                <a:ea typeface="+mn-lt"/>
                <a:cs typeface="+mn-lt"/>
              </a:rPr>
              <a:t>Nisar, T.M., Prabhakar, G. and Strava, L., (2019) Social media information benefits, knowledge management and smart organizations. Journal of Business Research, 94, pp.264-272.</a:t>
            </a:r>
          </a:p>
          <a:p>
            <a:pPr algn="just">
              <a:lnSpc>
                <a:spcPct val="150000"/>
              </a:lnSpc>
              <a:spcBef>
                <a:spcPts val="500"/>
              </a:spcBef>
              <a:spcAft>
                <a:spcPts val="1000"/>
              </a:spcAft>
            </a:pPr>
            <a:r>
              <a:rPr lang="en-GB" dirty="0">
                <a:ea typeface="+mn-lt"/>
                <a:cs typeface="+mn-lt"/>
              </a:rPr>
              <a:t>Phillips, S., (2020) Working through the pandemic: Accelerating the transition to remote working. Business Information Review, 37(3), pp.129-134.</a:t>
            </a:r>
            <a:endParaRPr lang="en-US" dirty="0">
              <a:ea typeface="+mn-lt"/>
              <a:cs typeface="+mn-lt"/>
            </a:endParaRPr>
          </a:p>
          <a:p>
            <a:pPr algn="just">
              <a:lnSpc>
                <a:spcPct val="150000"/>
              </a:lnSpc>
              <a:spcBef>
                <a:spcPts val="500"/>
              </a:spcBef>
              <a:spcAft>
                <a:spcPts val="1000"/>
              </a:spcAft>
            </a:pPr>
            <a:r>
              <a:rPr lang="en-GB" dirty="0">
                <a:ea typeface="+mn-lt"/>
                <a:cs typeface="+mn-lt"/>
              </a:rPr>
              <a:t>Retail Innovation, (2013) ''Tesco new app for store </a:t>
            </a:r>
            <a:r>
              <a:rPr lang="en-GB" dirty="0" err="1">
                <a:ea typeface="+mn-lt"/>
                <a:cs typeface="+mn-lt"/>
              </a:rPr>
              <a:t>collegues</a:t>
            </a:r>
            <a:r>
              <a:rPr lang="en-GB" dirty="0">
                <a:ea typeface="+mn-lt"/>
                <a:cs typeface="+mn-lt"/>
              </a:rPr>
              <a:t>', Retail Innovation.com. Available at:</a:t>
            </a:r>
            <a:r>
              <a:rPr lang="en-GB" dirty="0">
                <a:ea typeface="+mn-lt"/>
                <a:cs typeface="+mn-lt"/>
                <a:hlinkClick r:id="rId3"/>
              </a:rPr>
              <a:t>http://www.retail-innovation.com/index.php/tesco-new-app-for-store-colleagues</a:t>
            </a:r>
            <a:r>
              <a:rPr lang="en-GB" dirty="0">
                <a:ea typeface="+mn-lt"/>
                <a:cs typeface="+mn-lt"/>
              </a:rPr>
              <a:t> (Accessed: 15 July 2022)</a:t>
            </a:r>
            <a:endParaRPr lang="en-GB" dirty="0">
              <a:cs typeface="Calibri"/>
            </a:endParaRPr>
          </a:p>
          <a:p>
            <a:pPr algn="just">
              <a:lnSpc>
                <a:spcPct val="150000"/>
              </a:lnSpc>
              <a:spcBef>
                <a:spcPts val="500"/>
              </a:spcBef>
              <a:spcAft>
                <a:spcPts val="1000"/>
              </a:spcAft>
            </a:pPr>
            <a:r>
              <a:rPr lang="en-GB" dirty="0">
                <a:ea typeface="+mn-lt"/>
                <a:cs typeface="+mn-lt"/>
              </a:rPr>
              <a:t>Robbins, S.P. and Judge, T., 2009. 'Barriers to effective Communication', </a:t>
            </a:r>
            <a:r>
              <a:rPr lang="en-GB" i="1" dirty="0">
                <a:ea typeface="+mn-lt"/>
                <a:cs typeface="+mn-lt"/>
              </a:rPr>
              <a:t>Organizational </a:t>
            </a:r>
            <a:r>
              <a:rPr lang="en-GB" i="1" dirty="0" err="1">
                <a:ea typeface="+mn-lt"/>
                <a:cs typeface="+mn-lt"/>
              </a:rPr>
              <a:t>Behavior</a:t>
            </a:r>
            <a:r>
              <a:rPr lang="en-GB" dirty="0">
                <a:ea typeface="+mn-lt"/>
                <a:cs typeface="+mn-lt"/>
              </a:rPr>
              <a:t>.  8 pp553-554. Pearson South Africa.</a:t>
            </a:r>
            <a:endParaRPr lang="en-GB" dirty="0"/>
          </a:p>
          <a:p>
            <a:pPr algn="just">
              <a:lnSpc>
                <a:spcPct val="150000"/>
              </a:lnSpc>
              <a:spcBef>
                <a:spcPts val="500"/>
              </a:spcBef>
              <a:spcAft>
                <a:spcPts val="1000"/>
              </a:spcAft>
            </a:pPr>
            <a:endParaRPr lang="en-GB" dirty="0">
              <a:cs typeface="Calibri"/>
            </a:endParaRPr>
          </a:p>
          <a:p>
            <a:endParaRPr lang="en-GB" dirty="0">
              <a:cs typeface="Calibri"/>
            </a:endParaRPr>
          </a:p>
        </p:txBody>
      </p:sp>
    </p:spTree>
    <p:extLst>
      <p:ext uri="{BB962C8B-B14F-4D97-AF65-F5344CB8AC3E}">
        <p14:creationId xmlns:p14="http://schemas.microsoft.com/office/powerpoint/2010/main" val="2805078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dirty="0">
              <a:ea typeface="+mn-lt"/>
              <a:cs typeface="+mn-lt"/>
            </a:endParaRP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9860D0D-399D-93E4-31DB-E5596105E62F}"/>
              </a:ext>
            </a:extLst>
          </p:cNvPr>
          <p:cNvSpPr txBox="1"/>
          <p:nvPr/>
        </p:nvSpPr>
        <p:spPr>
          <a:xfrm>
            <a:off x="819151" y="469900"/>
            <a:ext cx="1033144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Stache, Z., Arachova, K., Papule, J., Papilloma, Z. and Koh nova, L., 2019. Effective communication in organisations increases their competitiveness. Polish Journal of Management Studies, 19.</a:t>
            </a:r>
          </a:p>
          <a:p>
            <a:endParaRPr lang="en-GB" dirty="0">
              <a:cs typeface="Calibri"/>
            </a:endParaRPr>
          </a:p>
          <a:p>
            <a:r>
              <a:rPr lang="en-GB" dirty="0"/>
              <a:t>Sufiyan, S., 2018. The effect of teacher's verbal communication and non-verbal communication on students' English achievement. Journal of Language Teaching and Research, 9(2), pp.430-437.</a:t>
            </a:r>
            <a:r>
              <a:rPr lang="en-IN" dirty="0"/>
              <a:t>​</a:t>
            </a:r>
            <a:endParaRPr lang="en-IN"/>
          </a:p>
          <a:p>
            <a:r>
              <a:rPr lang="en-GB" dirty="0"/>
              <a:t>​</a:t>
            </a:r>
            <a:endParaRPr lang="en-GB" dirty="0">
              <a:cs typeface="Calibri"/>
            </a:endParaRPr>
          </a:p>
          <a:p>
            <a:r>
              <a:rPr lang="en-GB" dirty="0"/>
              <a:t>Tesco. 2022. [online] Available at: &lt;https://www.tesco.com/&gt; [Accessed 15 June 2022].</a:t>
            </a:r>
            <a:r>
              <a:rPr lang="en-IN" dirty="0"/>
              <a:t>​</a:t>
            </a:r>
            <a:endParaRPr lang="en-IN" dirty="0">
              <a:cs typeface="Calibri"/>
            </a:endParaRPr>
          </a:p>
          <a:p>
            <a:r>
              <a:rPr lang="en-GB" dirty="0"/>
              <a:t>​</a:t>
            </a:r>
            <a:endParaRPr lang="en-GB" dirty="0">
              <a:cs typeface="Calibri"/>
            </a:endParaRPr>
          </a:p>
          <a:p>
            <a:r>
              <a:rPr lang="en-GB" dirty="0"/>
              <a:t>Yuji, Z., 2021. Live stream Shopping from the Perspective of Media Convergence. Journal of Frontiers in Art Research, 1, pp.56-60.</a:t>
            </a:r>
            <a:r>
              <a:rPr lang="en-IN" dirty="0"/>
              <a:t>​</a:t>
            </a:r>
            <a:endParaRPr lang="en-IN" dirty="0">
              <a:cs typeface="Calibri"/>
            </a:endParaRPr>
          </a:p>
        </p:txBody>
      </p:sp>
    </p:spTree>
    <p:extLst>
      <p:ext uri="{BB962C8B-B14F-4D97-AF65-F5344CB8AC3E}">
        <p14:creationId xmlns:p14="http://schemas.microsoft.com/office/powerpoint/2010/main" val="9167277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20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Strategies For Effective Communication In a Business Setting</vt:lpstr>
      <vt:lpstr>CONTENTS</vt:lpstr>
      <vt:lpstr>INTRODUCTION</vt:lpstr>
      <vt:lpstr> ORGANIZATIONAL OVERVIEW</vt:lpstr>
      <vt:lpstr>BENEFITS OF EFFECTIVE COMMUNICATION </vt:lpstr>
      <vt:lpstr>BENEFITS OF EFFECTIVE COMMUNICATION ON TESCO'S BUSINESS PROCESS</vt:lpstr>
      <vt:lpstr>continued</vt:lpstr>
      <vt:lpstr>THEORY RELATING TO MODELS OF COMMUNICATION</vt:lpstr>
      <vt:lpstr>PowerPoint Presentation</vt:lpstr>
      <vt:lpstr>PowerPoint Presentation</vt:lpstr>
      <vt:lpstr> </vt:lpstr>
      <vt:lpstr> BARRIERS THAT CAN PREVENT  EFFECTIVE COMMUNICATION</vt:lpstr>
      <vt:lpstr>HOW COMMUNICATION BARRIERS AFFECT TESCO'S BUSINESS INTERACTION </vt:lpstr>
      <vt:lpstr>HOW TESCO CAN AIM TO IMPROVE THESE  COMMUNICATION BARRIERS    LISTENING IS KEY FOR COMMUNICATION  BETWEEN TESCO AND ITS STAKEHOLDERS</vt:lpstr>
      <vt:lpstr>CHANNELS OF COMMUNICATION USED BY TESCO</vt:lpstr>
      <vt:lpstr>IMPORTANCE OF CHANNEL RICHNESS </vt:lpstr>
      <vt:lpstr>THE ADVANTAGES OF THE COMMUNICATION  CHANNELS USED </vt:lpstr>
      <vt:lpstr>WHAT CHANNELS CAN BE  USED TO IMPROVE COMMUNICATION </vt:lpstr>
      <vt:lpstr>THANK YOU</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2144</cp:revision>
  <dcterms:created xsi:type="dcterms:W3CDTF">2022-07-16T20:52:35Z</dcterms:created>
  <dcterms:modified xsi:type="dcterms:W3CDTF">2022-07-21T15:21:19Z</dcterms:modified>
</cp:coreProperties>
</file>